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4" r:id="rId1"/>
    <p:sldMasterId id="2147483924" r:id="rId2"/>
    <p:sldMasterId id="2147483900" r:id="rId3"/>
    <p:sldMasterId id="2147483848" r:id="rId4"/>
  </p:sldMasterIdLst>
  <p:notesMasterIdLst>
    <p:notesMasterId r:id="rId40"/>
  </p:notesMasterIdLst>
  <p:handoutMasterIdLst>
    <p:handoutMasterId r:id="rId41"/>
  </p:handoutMasterIdLst>
  <p:sldIdLst>
    <p:sldId id="256" r:id="rId5"/>
    <p:sldId id="257" r:id="rId6"/>
    <p:sldId id="265" r:id="rId7"/>
    <p:sldId id="268" r:id="rId8"/>
    <p:sldId id="792" r:id="rId9"/>
    <p:sldId id="820" r:id="rId10"/>
    <p:sldId id="821" r:id="rId11"/>
    <p:sldId id="826" r:id="rId12"/>
    <p:sldId id="827" r:id="rId13"/>
    <p:sldId id="271" r:id="rId14"/>
    <p:sldId id="774" r:id="rId15"/>
    <p:sldId id="814" r:id="rId16"/>
    <p:sldId id="829" r:id="rId17"/>
    <p:sldId id="830" r:id="rId18"/>
    <p:sldId id="815" r:id="rId19"/>
    <p:sldId id="832" r:id="rId20"/>
    <p:sldId id="833" r:id="rId21"/>
    <p:sldId id="831" r:id="rId22"/>
    <p:sldId id="291" r:id="rId23"/>
    <p:sldId id="812" r:id="rId24"/>
    <p:sldId id="808" r:id="rId25"/>
    <p:sldId id="787" r:id="rId26"/>
    <p:sldId id="809" r:id="rId27"/>
    <p:sldId id="783" r:id="rId28"/>
    <p:sldId id="286" r:id="rId29"/>
    <p:sldId id="811" r:id="rId30"/>
    <p:sldId id="813" r:id="rId31"/>
    <p:sldId id="301" r:id="rId32"/>
    <p:sldId id="300" r:id="rId33"/>
    <p:sldId id="293" r:id="rId34"/>
    <p:sldId id="294" r:id="rId35"/>
    <p:sldId id="816" r:id="rId36"/>
    <p:sldId id="818" r:id="rId37"/>
    <p:sldId id="817" r:id="rId38"/>
    <p:sldId id="766" r:id="rId39"/>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FDF"/>
    <a:srgbClr val="F4F2F4"/>
    <a:srgbClr val="F8F8F8"/>
    <a:srgbClr val="F7F7F7"/>
    <a:srgbClr val="000000"/>
    <a:srgbClr val="FCF9FB"/>
    <a:srgbClr val="FCFA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74C23-C61F-441D-8420-08A6BB657BF7}" v="7" dt="2024-07-12T08:00:54.220"/>
    <p1510:client id="{585F97FF-B2F7-472B-B7AE-A3E8841483D8}" v="333" dt="2024-07-11T21:52:16.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LLARD Alice" userId="86c5bc14-29a6-4fc4-a950-ed72494d53ca" providerId="ADAL" clId="{2DB74C23-C61F-441D-8420-08A6BB657BF7}"/>
    <pc:docChg chg="custSel modSld modNotesMaster modHandout">
      <pc:chgData name="GAILLARD Alice" userId="86c5bc14-29a6-4fc4-a950-ed72494d53ca" providerId="ADAL" clId="{2DB74C23-C61F-441D-8420-08A6BB657BF7}" dt="2024-07-12T09:30:21.757" v="570" actId="6549"/>
      <pc:docMkLst>
        <pc:docMk/>
      </pc:docMkLst>
      <pc:sldChg chg="modNotesTx">
        <pc:chgData name="GAILLARD Alice" userId="86c5bc14-29a6-4fc4-a950-ed72494d53ca" providerId="ADAL" clId="{2DB74C23-C61F-441D-8420-08A6BB657BF7}" dt="2024-07-12T09:30:21.757" v="570" actId="6549"/>
        <pc:sldMkLst>
          <pc:docMk/>
          <pc:sldMk cId="2671812690" sldId="256"/>
        </pc:sldMkLst>
      </pc:sldChg>
      <pc:sldChg chg="modSp">
        <pc:chgData name="GAILLARD Alice" userId="86c5bc14-29a6-4fc4-a950-ed72494d53ca" providerId="ADAL" clId="{2DB74C23-C61F-441D-8420-08A6BB657BF7}" dt="2024-07-12T08:00:54.220" v="560" actId="404"/>
        <pc:sldMkLst>
          <pc:docMk/>
          <pc:sldMk cId="2957243004" sldId="286"/>
        </pc:sldMkLst>
        <pc:spChg chg="mod">
          <ac:chgData name="GAILLARD Alice" userId="86c5bc14-29a6-4fc4-a950-ed72494d53ca" providerId="ADAL" clId="{2DB74C23-C61F-441D-8420-08A6BB657BF7}" dt="2024-07-12T08:00:54.220" v="560" actId="404"/>
          <ac:spMkLst>
            <pc:docMk/>
            <pc:sldMk cId="2957243004" sldId="286"/>
            <ac:spMk id="5" creationId="{B6C242B1-BD07-2770-28DB-FBE538FE2A24}"/>
          </ac:spMkLst>
        </pc:spChg>
      </pc:sldChg>
      <pc:sldChg chg="modNotesTx">
        <pc:chgData name="GAILLARD Alice" userId="86c5bc14-29a6-4fc4-a950-ed72494d53ca" providerId="ADAL" clId="{2DB74C23-C61F-441D-8420-08A6BB657BF7}" dt="2024-07-12T09:29:58.180" v="569" actId="6549"/>
        <pc:sldMkLst>
          <pc:docMk/>
          <pc:sldMk cId="2219583268" sldId="816"/>
        </pc:sldMkLst>
      </pc:sldChg>
      <pc:sldChg chg="modNotesTx">
        <pc:chgData name="GAILLARD Alice" userId="86c5bc14-29a6-4fc4-a950-ed72494d53ca" providerId="ADAL" clId="{2DB74C23-C61F-441D-8420-08A6BB657BF7}" dt="2024-07-12T09:29:47.859" v="568" actId="6549"/>
        <pc:sldMkLst>
          <pc:docMk/>
          <pc:sldMk cId="4071543159" sldId="818"/>
        </pc:sldMkLst>
      </pc:sldChg>
      <pc:sldChg chg="modSp mod">
        <pc:chgData name="GAILLARD Alice" userId="86c5bc14-29a6-4fc4-a950-ed72494d53ca" providerId="ADAL" clId="{2DB74C23-C61F-441D-8420-08A6BB657BF7}" dt="2024-07-12T08:01:05.890" v="567" actId="1037"/>
        <pc:sldMkLst>
          <pc:docMk/>
          <pc:sldMk cId="1115591605" sldId="833"/>
        </pc:sldMkLst>
        <pc:spChg chg="mod">
          <ac:chgData name="GAILLARD Alice" userId="86c5bc14-29a6-4fc4-a950-ed72494d53ca" providerId="ADAL" clId="{2DB74C23-C61F-441D-8420-08A6BB657BF7}" dt="2024-07-12T08:01:05.890" v="567" actId="1037"/>
          <ac:spMkLst>
            <pc:docMk/>
            <pc:sldMk cId="1115591605" sldId="833"/>
            <ac:spMk id="7" creationId="{7F9E7D6C-B6A9-FF0E-5578-B3E9BE450E0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abinetdepardieu-my.sharepoint.com/personal/alice_gaillard_de-pardieu_com/Documents/Bureau/perso/divers/Classeur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dirty="0"/>
              <a:t>Sociétés du CAC 40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9AD-413A-916E-1CBF6B42A4C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9AD-413A-916E-1CBF6B42A4C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9AD-413A-916E-1CBF6B42A4C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9AD-413A-916E-1CBF6B42A4C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Feuil3!$E$7:$E$10</c:f>
              <c:strCache>
                <c:ptCount val="4"/>
                <c:pt idx="0">
                  <c:v>oui</c:v>
                </c:pt>
                <c:pt idx="1">
                  <c:v>en cours éléments publiés</c:v>
                </c:pt>
                <c:pt idx="2">
                  <c:v>en cours éléments non publiés</c:v>
                </c:pt>
                <c:pt idx="3">
                  <c:v>non</c:v>
                </c:pt>
              </c:strCache>
            </c:strRef>
          </c:cat>
          <c:val>
            <c:numRef>
              <c:f>Feuil3!$F$7:$F$10</c:f>
              <c:numCache>
                <c:formatCode>General</c:formatCode>
                <c:ptCount val="4"/>
                <c:pt idx="0">
                  <c:v>19</c:v>
                </c:pt>
                <c:pt idx="1">
                  <c:v>9</c:v>
                </c:pt>
                <c:pt idx="2">
                  <c:v>8</c:v>
                </c:pt>
                <c:pt idx="3">
                  <c:v>4</c:v>
                </c:pt>
              </c:numCache>
            </c:numRef>
          </c:val>
          <c:extLst>
            <c:ext xmlns:c16="http://schemas.microsoft.com/office/drawing/2014/chart" uri="{C3380CC4-5D6E-409C-BE32-E72D297353CC}">
              <c16:uniqueId val="{00000008-99AD-413A-916E-1CBF6B42A4C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a:t>Sociétés</a:t>
            </a:r>
            <a:r>
              <a:rPr lang="fr-FR" baseline="0"/>
              <a:t> du CAC 40</a:t>
            </a:r>
            <a:endParaRPr lang="fr-F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Feuil3!$E$111:$E$112</c:f>
              <c:strCache>
                <c:ptCount val="2"/>
                <c:pt idx="0">
                  <c:v>Non</c:v>
                </c:pt>
                <c:pt idx="1">
                  <c:v>Oui</c:v>
                </c:pt>
              </c:strCache>
            </c:strRef>
          </c:cat>
          <c:val>
            <c:numRef>
              <c:f>Feuil3!$F$111:$F$112</c:f>
              <c:numCache>
                <c:formatCode>General</c:formatCode>
                <c:ptCount val="2"/>
                <c:pt idx="0">
                  <c:v>26</c:v>
                </c:pt>
                <c:pt idx="1">
                  <c:v>3</c:v>
                </c:pt>
              </c:numCache>
            </c:numRef>
          </c:val>
          <c:extLst>
            <c:ext xmlns:c16="http://schemas.microsoft.com/office/drawing/2014/chart" uri="{C3380CC4-5D6E-409C-BE32-E72D297353CC}">
              <c16:uniqueId val="{00000000-9EAB-47CF-BE6F-CB7302E6A07C}"/>
            </c:ext>
          </c:extLst>
        </c:ser>
        <c:dLbls>
          <c:dLblPos val="inEnd"/>
          <c:showLegendKey val="0"/>
          <c:showVal val="1"/>
          <c:showCatName val="0"/>
          <c:showSerName val="0"/>
          <c:showPercent val="0"/>
          <c:showBubbleSize val="0"/>
        </c:dLbls>
        <c:gapWidth val="65"/>
        <c:axId val="1091982431"/>
        <c:axId val="1091982911"/>
      </c:barChart>
      <c:catAx>
        <c:axId val="109198243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1091982911"/>
        <c:crosses val="autoZero"/>
        <c:auto val="1"/>
        <c:lblAlgn val="ctr"/>
        <c:lblOffset val="100"/>
        <c:noMultiLvlLbl val="0"/>
      </c:catAx>
      <c:valAx>
        <c:axId val="109198291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91982431"/>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dirty="0"/>
              <a:t>Sociétés</a:t>
            </a:r>
            <a:r>
              <a:rPr lang="fr-FR" baseline="0" dirty="0"/>
              <a:t> du SBF 120</a:t>
            </a:r>
            <a:endParaRPr lang="fr-FR"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F5E-4357-A52D-469D1F5E987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F5E-4357-A52D-469D1F5E987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F5E-4357-A52D-469D1F5E987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F5E-4357-A52D-469D1F5E987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Feuil3!$A$7:$A$10</c:f>
              <c:strCache>
                <c:ptCount val="4"/>
                <c:pt idx="0">
                  <c:v>oui</c:v>
                </c:pt>
                <c:pt idx="1">
                  <c:v>en cours éléments publiés</c:v>
                </c:pt>
                <c:pt idx="2">
                  <c:v>en cours éléments non publiés</c:v>
                </c:pt>
                <c:pt idx="3">
                  <c:v>non</c:v>
                </c:pt>
              </c:strCache>
            </c:strRef>
          </c:cat>
          <c:val>
            <c:numRef>
              <c:f>Feuil3!$B$7:$B$10</c:f>
              <c:numCache>
                <c:formatCode>General</c:formatCode>
                <c:ptCount val="4"/>
                <c:pt idx="0">
                  <c:v>42</c:v>
                </c:pt>
                <c:pt idx="1">
                  <c:v>28</c:v>
                </c:pt>
                <c:pt idx="2">
                  <c:v>22</c:v>
                </c:pt>
                <c:pt idx="3">
                  <c:v>27</c:v>
                </c:pt>
              </c:numCache>
            </c:numRef>
          </c:val>
          <c:extLst>
            <c:ext xmlns:c16="http://schemas.microsoft.com/office/drawing/2014/chart" uri="{C3380CC4-5D6E-409C-BE32-E72D297353CC}">
              <c16:uniqueId val="{00000008-DF5E-4357-A52D-469D1F5E98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938363954505683"/>
          <c:y val="0.26845836978710996"/>
          <c:w val="0.35672747156605422"/>
          <c:h val="0.5601895596383785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fr-FR"/>
              <a:t>Sociétés</a:t>
            </a:r>
            <a:r>
              <a:rPr lang="fr-FR" baseline="0"/>
              <a:t> du SBF 120</a:t>
            </a:r>
            <a:endParaRPr lang="fr-F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5D31-4387-9ED1-E1D90E375FD9}"/>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5D31-4387-9ED1-E1D90E375FD9}"/>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5D31-4387-9ED1-E1D90E375FD9}"/>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Feuil3!$A$34:$A$36</c:f>
              <c:strCache>
                <c:ptCount val="3"/>
                <c:pt idx="0">
                  <c:v>Non</c:v>
                </c:pt>
                <c:pt idx="1">
                  <c:v>Oui</c:v>
                </c:pt>
                <c:pt idx="2">
                  <c:v>Détaillé</c:v>
                </c:pt>
              </c:strCache>
            </c:strRef>
          </c:cat>
          <c:val>
            <c:numRef>
              <c:f>Feuil3!$B$34:$B$36</c:f>
              <c:numCache>
                <c:formatCode>General</c:formatCode>
                <c:ptCount val="3"/>
                <c:pt idx="0">
                  <c:v>28</c:v>
                </c:pt>
                <c:pt idx="1">
                  <c:v>36</c:v>
                </c:pt>
                <c:pt idx="2">
                  <c:v>6</c:v>
                </c:pt>
              </c:numCache>
            </c:numRef>
          </c:val>
          <c:extLst>
            <c:ext xmlns:c16="http://schemas.microsoft.com/office/drawing/2014/chart" uri="{C3380CC4-5D6E-409C-BE32-E72D297353CC}">
              <c16:uniqueId val="{00000006-5D31-4387-9ED1-E1D90E375FD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fr-FR"/>
              <a:t>Sociétés</a:t>
            </a:r>
            <a:r>
              <a:rPr lang="fr-FR" baseline="0"/>
              <a:t> du CAC 40</a:t>
            </a:r>
            <a:endParaRPr lang="fr-F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229-461E-9D1C-41B411102A40}"/>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229-461E-9D1C-41B411102A40}"/>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F229-461E-9D1C-41B411102A40}"/>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Feuil3!$E$34:$E$36</c:f>
              <c:strCache>
                <c:ptCount val="3"/>
                <c:pt idx="0">
                  <c:v>Non</c:v>
                </c:pt>
                <c:pt idx="1">
                  <c:v>Oui</c:v>
                </c:pt>
                <c:pt idx="2">
                  <c:v>Détaillé</c:v>
                </c:pt>
              </c:strCache>
            </c:strRef>
          </c:cat>
          <c:val>
            <c:numRef>
              <c:f>Feuil3!$F$34:$F$36</c:f>
              <c:numCache>
                <c:formatCode>General</c:formatCode>
                <c:ptCount val="3"/>
                <c:pt idx="0">
                  <c:v>9</c:v>
                </c:pt>
                <c:pt idx="1">
                  <c:v>16</c:v>
                </c:pt>
                <c:pt idx="2">
                  <c:v>4</c:v>
                </c:pt>
              </c:numCache>
            </c:numRef>
          </c:val>
          <c:extLst>
            <c:ext xmlns:c16="http://schemas.microsoft.com/office/drawing/2014/chart" uri="{C3380CC4-5D6E-409C-BE32-E72D297353CC}">
              <c16:uniqueId val="{00000006-F229-461E-9D1C-41B411102A4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fr-FR" dirty="0"/>
              <a:t>Sociétés</a:t>
            </a:r>
            <a:r>
              <a:rPr lang="fr-FR" baseline="0" dirty="0"/>
              <a:t> du SBF 120</a:t>
            </a:r>
            <a:endParaRPr lang="fr-FR" dirty="0"/>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1331388557001083"/>
          <c:y val="0.18325127259436341"/>
          <c:w val="0.3677420570443094"/>
          <c:h val="0.64028951352911867"/>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3F1-4F40-8864-EAD1C58D079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3F1-4F40-8864-EAD1C58D079C}"/>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3F1-4F40-8864-EAD1C58D079C}"/>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3F1-4F40-8864-EAD1C58D079C}"/>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Feuil3!$A$59:$A$62</c:f>
              <c:strCache>
                <c:ptCount val="4"/>
                <c:pt idx="0">
                  <c:v>Non</c:v>
                </c:pt>
                <c:pt idx="1">
                  <c:v>Tableau synthétique</c:v>
                </c:pt>
                <c:pt idx="2">
                  <c:v>Oui</c:v>
                </c:pt>
                <c:pt idx="3">
                  <c:v>Détaillé</c:v>
                </c:pt>
              </c:strCache>
            </c:strRef>
          </c:cat>
          <c:val>
            <c:numRef>
              <c:f>Feuil3!$B$59:$B$62</c:f>
              <c:numCache>
                <c:formatCode>General</c:formatCode>
                <c:ptCount val="4"/>
                <c:pt idx="0">
                  <c:v>29</c:v>
                </c:pt>
                <c:pt idx="1">
                  <c:v>24</c:v>
                </c:pt>
                <c:pt idx="2">
                  <c:v>3</c:v>
                </c:pt>
                <c:pt idx="3">
                  <c:v>14</c:v>
                </c:pt>
              </c:numCache>
            </c:numRef>
          </c:val>
          <c:extLst>
            <c:ext xmlns:c16="http://schemas.microsoft.com/office/drawing/2014/chart" uri="{C3380CC4-5D6E-409C-BE32-E72D297353CC}">
              <c16:uniqueId val="{00000008-13F1-4F40-8864-EAD1C58D079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15894689474932558"/>
          <c:y val="0.85822899326776447"/>
          <c:w val="0.68773660398605263"/>
          <c:h val="9.45805176214131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fr-FR" dirty="0"/>
              <a:t>Sociétés</a:t>
            </a:r>
            <a:r>
              <a:rPr lang="fr-FR" baseline="0" dirty="0"/>
              <a:t> du </a:t>
            </a:r>
            <a:r>
              <a:rPr lang="fr-FR" baseline="0" dirty="0" err="1"/>
              <a:t>cac</a:t>
            </a:r>
            <a:r>
              <a:rPr lang="fr-FR" baseline="0" dirty="0"/>
              <a:t> 40</a:t>
            </a:r>
            <a:endParaRPr lang="fr-FR" dirty="0"/>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1527898156378636"/>
          <c:y val="0.19009427754193703"/>
          <c:w val="0.36944225854146207"/>
          <c:h val="0.64324979824135153"/>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3A8-4669-A44A-07E556599ED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3A8-4669-A44A-07E556599ED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3A8-4669-A44A-07E556599ED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A3A8-4669-A44A-07E556599ED3}"/>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Feuil3!$E$59:$E$62</c:f>
              <c:strCache>
                <c:ptCount val="4"/>
                <c:pt idx="0">
                  <c:v>Non</c:v>
                </c:pt>
                <c:pt idx="1">
                  <c:v>Tableau synthétique</c:v>
                </c:pt>
                <c:pt idx="2">
                  <c:v>Oui</c:v>
                </c:pt>
                <c:pt idx="3">
                  <c:v>Détaillé</c:v>
                </c:pt>
              </c:strCache>
            </c:strRef>
          </c:cat>
          <c:val>
            <c:numRef>
              <c:f>Feuil3!$F$59:$F$62</c:f>
              <c:numCache>
                <c:formatCode>General</c:formatCode>
                <c:ptCount val="4"/>
                <c:pt idx="0">
                  <c:v>14</c:v>
                </c:pt>
                <c:pt idx="1">
                  <c:v>9</c:v>
                </c:pt>
                <c:pt idx="2">
                  <c:v>1</c:v>
                </c:pt>
                <c:pt idx="3">
                  <c:v>5</c:v>
                </c:pt>
              </c:numCache>
            </c:numRef>
          </c:val>
          <c:extLst>
            <c:ext xmlns:c16="http://schemas.microsoft.com/office/drawing/2014/chart" uri="{C3380CC4-5D6E-409C-BE32-E72D297353CC}">
              <c16:uniqueId val="{00000008-A3A8-4669-A44A-07E556599ED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208422758316468"/>
          <c:y val="0.86313063809766777"/>
          <c:w val="0.65634959866821241"/>
          <c:h val="9.162023290918024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dirty="0"/>
              <a:t>Sociétés du SBF 120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Feuil3!$A$86:$A$87</c:f>
              <c:strCache>
                <c:ptCount val="2"/>
                <c:pt idx="0">
                  <c:v>Non</c:v>
                </c:pt>
                <c:pt idx="1">
                  <c:v>Oui</c:v>
                </c:pt>
              </c:strCache>
            </c:strRef>
          </c:cat>
          <c:val>
            <c:numRef>
              <c:f>Feuil3!$B$86:$B$87</c:f>
              <c:numCache>
                <c:formatCode>General</c:formatCode>
                <c:ptCount val="2"/>
                <c:pt idx="0">
                  <c:v>44</c:v>
                </c:pt>
                <c:pt idx="1">
                  <c:v>26</c:v>
                </c:pt>
              </c:numCache>
            </c:numRef>
          </c:val>
          <c:extLst>
            <c:ext xmlns:c16="http://schemas.microsoft.com/office/drawing/2014/chart" uri="{C3380CC4-5D6E-409C-BE32-E72D297353CC}">
              <c16:uniqueId val="{00000000-9447-46F1-BD76-47C0B211CBEA}"/>
            </c:ext>
          </c:extLst>
        </c:ser>
        <c:dLbls>
          <c:dLblPos val="inEnd"/>
          <c:showLegendKey val="0"/>
          <c:showVal val="1"/>
          <c:showCatName val="0"/>
          <c:showSerName val="0"/>
          <c:showPercent val="0"/>
          <c:showBubbleSize val="0"/>
        </c:dLbls>
        <c:gapWidth val="65"/>
        <c:axId val="958819215"/>
        <c:axId val="958819695"/>
      </c:barChart>
      <c:catAx>
        <c:axId val="95881921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958819695"/>
        <c:crosses val="autoZero"/>
        <c:auto val="1"/>
        <c:lblAlgn val="ctr"/>
        <c:lblOffset val="100"/>
        <c:noMultiLvlLbl val="0"/>
      </c:catAx>
      <c:valAx>
        <c:axId val="95881969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58819215"/>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dirty="0"/>
              <a:t>Sociétés du CAC 40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Feuil3!$E$86:$E$87</c:f>
              <c:strCache>
                <c:ptCount val="2"/>
                <c:pt idx="0">
                  <c:v>Non</c:v>
                </c:pt>
                <c:pt idx="1">
                  <c:v>Oui</c:v>
                </c:pt>
              </c:strCache>
            </c:strRef>
          </c:cat>
          <c:val>
            <c:numRef>
              <c:f>Feuil3!$F$86:$F$87</c:f>
              <c:numCache>
                <c:formatCode>General</c:formatCode>
                <c:ptCount val="2"/>
                <c:pt idx="0">
                  <c:v>17</c:v>
                </c:pt>
                <c:pt idx="1">
                  <c:v>11</c:v>
                </c:pt>
              </c:numCache>
            </c:numRef>
          </c:val>
          <c:extLst>
            <c:ext xmlns:c16="http://schemas.microsoft.com/office/drawing/2014/chart" uri="{C3380CC4-5D6E-409C-BE32-E72D297353CC}">
              <c16:uniqueId val="{00000000-1954-491C-BAC7-CEFC3C557C7D}"/>
            </c:ext>
          </c:extLst>
        </c:ser>
        <c:dLbls>
          <c:dLblPos val="inEnd"/>
          <c:showLegendKey val="0"/>
          <c:showVal val="1"/>
          <c:showCatName val="0"/>
          <c:showSerName val="0"/>
          <c:showPercent val="0"/>
          <c:showBubbleSize val="0"/>
        </c:dLbls>
        <c:gapWidth val="65"/>
        <c:axId val="693755679"/>
        <c:axId val="693754719"/>
      </c:barChart>
      <c:catAx>
        <c:axId val="69375567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693754719"/>
        <c:crosses val="autoZero"/>
        <c:auto val="1"/>
        <c:lblAlgn val="ctr"/>
        <c:lblOffset val="100"/>
        <c:noMultiLvlLbl val="0"/>
      </c:catAx>
      <c:valAx>
        <c:axId val="693754719"/>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93755679"/>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dirty="0"/>
              <a:t>Sociétés du SBF</a:t>
            </a:r>
            <a:r>
              <a:rPr lang="fr-FR" baseline="0" dirty="0"/>
              <a:t> 120</a:t>
            </a:r>
            <a:endParaRPr lang="fr-FR" dirty="0"/>
          </a:p>
        </c:rich>
      </c:tx>
      <c:layout>
        <c:manualLayout>
          <c:xMode val="edge"/>
          <c:yMode val="edge"/>
          <c:x val="0.28181233595800526"/>
          <c:y val="6.72232952013073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Feuil3!$A$111:$A$112</c:f>
              <c:strCache>
                <c:ptCount val="2"/>
                <c:pt idx="0">
                  <c:v>Non</c:v>
                </c:pt>
                <c:pt idx="1">
                  <c:v>Oui</c:v>
                </c:pt>
              </c:strCache>
            </c:strRef>
          </c:cat>
          <c:val>
            <c:numRef>
              <c:f>Feuil3!$B$111:$B$112</c:f>
              <c:numCache>
                <c:formatCode>General</c:formatCode>
                <c:ptCount val="2"/>
                <c:pt idx="0">
                  <c:v>66</c:v>
                </c:pt>
                <c:pt idx="1">
                  <c:v>4</c:v>
                </c:pt>
              </c:numCache>
            </c:numRef>
          </c:val>
          <c:extLst>
            <c:ext xmlns:c16="http://schemas.microsoft.com/office/drawing/2014/chart" uri="{C3380CC4-5D6E-409C-BE32-E72D297353CC}">
              <c16:uniqueId val="{00000000-3E79-48B2-8508-DAA4C86138E0}"/>
            </c:ext>
          </c:extLst>
        </c:ser>
        <c:dLbls>
          <c:dLblPos val="inEnd"/>
          <c:showLegendKey val="0"/>
          <c:showVal val="1"/>
          <c:showCatName val="0"/>
          <c:showSerName val="0"/>
          <c:showPercent val="0"/>
          <c:showBubbleSize val="0"/>
        </c:dLbls>
        <c:gapWidth val="65"/>
        <c:axId val="1404742063"/>
        <c:axId val="1404742543"/>
      </c:barChart>
      <c:catAx>
        <c:axId val="140474206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1404742543"/>
        <c:crosses val="autoZero"/>
        <c:auto val="1"/>
        <c:lblAlgn val="ctr"/>
        <c:lblOffset val="100"/>
        <c:noMultiLvlLbl val="0"/>
      </c:catAx>
      <c:valAx>
        <c:axId val="140474254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40474206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66369E-F525-4E38-AA96-03C74304A5F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8184DB33-FC75-4000-838D-1AC8D831E760}">
      <dgm:prSet phldrT="[Texte]" custT="1"/>
      <dgm:spPr/>
      <dgm:t>
        <a:bodyPr/>
        <a:lstStyle/>
        <a:p>
          <a:r>
            <a:rPr lang="fr-FR" sz="1800" b="1" cap="all">
              <a:solidFill>
                <a:schemeClr val="bg1"/>
              </a:solidFill>
              <a:ea typeface="+mn-ea"/>
              <a:cs typeface="+mn-cs"/>
            </a:rPr>
            <a:t>Conditions de FOND</a:t>
          </a:r>
          <a:endParaRPr lang="fr-FR" sz="1800">
            <a:solidFill>
              <a:schemeClr val="bg1"/>
            </a:solidFill>
            <a:latin typeface="+mj-lt"/>
          </a:endParaRPr>
        </a:p>
      </dgm:t>
    </dgm:pt>
    <dgm:pt modelId="{5CA1D676-953D-4ADD-8D1F-987A16EA392C}" type="parTrans" cxnId="{B3651B53-1A8E-46F0-83E8-391947D974AB}">
      <dgm:prSet/>
      <dgm:spPr/>
      <dgm:t>
        <a:bodyPr/>
        <a:lstStyle/>
        <a:p>
          <a:endParaRPr lang="fr-FR" sz="1600"/>
        </a:p>
      </dgm:t>
    </dgm:pt>
    <dgm:pt modelId="{68A70A33-0B2D-4F4F-9A5D-52CA910EA229}" type="sibTrans" cxnId="{B3651B53-1A8E-46F0-83E8-391947D974AB}">
      <dgm:prSet/>
      <dgm:spPr/>
      <dgm:t>
        <a:bodyPr/>
        <a:lstStyle/>
        <a:p>
          <a:endParaRPr lang="fr-FR" sz="1600"/>
        </a:p>
      </dgm:t>
    </dgm:pt>
    <dgm:pt modelId="{C0703D43-D679-43AD-86BC-1BE3F8B6E105}">
      <dgm:prSet phldrT="[Texte]" custT="1"/>
      <dgm:spPr/>
      <dgm:t>
        <a:bodyPr/>
        <a:lstStyle/>
        <a:p>
          <a:r>
            <a:rPr lang="fr-FR" sz="1800" kern="1200">
              <a:solidFill>
                <a:srgbClr val="101010"/>
              </a:solidFill>
              <a:latin typeface="Calibri Light" panose="020F0302020204030204"/>
              <a:ea typeface="+mn-ea"/>
              <a:cs typeface="Times New Roman" panose="02020603050405020304" pitchFamily="18" charset="0"/>
            </a:rPr>
            <a:t>Avis dûment motivé du conseil, du directoire ou du gérant</a:t>
          </a:r>
        </a:p>
      </dgm:t>
    </dgm:pt>
    <dgm:pt modelId="{23FBA3C0-6BF2-4304-99EA-0DD50BE6C5EC}" type="parTrans" cxnId="{AA0D1C01-BF9A-445C-A765-9D56A9A6D0FE}">
      <dgm:prSet/>
      <dgm:spPr/>
      <dgm:t>
        <a:bodyPr/>
        <a:lstStyle/>
        <a:p>
          <a:endParaRPr lang="fr-FR" sz="1600"/>
        </a:p>
      </dgm:t>
    </dgm:pt>
    <dgm:pt modelId="{FEB49D1A-3219-45F7-913F-B0E24787C99D}" type="sibTrans" cxnId="{AA0D1C01-BF9A-445C-A765-9D56A9A6D0FE}">
      <dgm:prSet/>
      <dgm:spPr/>
      <dgm:t>
        <a:bodyPr/>
        <a:lstStyle/>
        <a:p>
          <a:endParaRPr lang="fr-FR" sz="1600"/>
        </a:p>
      </dgm:t>
    </dgm:pt>
    <dgm:pt modelId="{ED281AFC-C974-4D11-99F3-175CBE7D1933}">
      <dgm:prSet phldrT="[Texte]" custT="1"/>
      <dgm:spPr/>
      <dgm:t>
        <a:bodyPr/>
        <a:lstStyle/>
        <a:p>
          <a:r>
            <a:rPr lang="fr-FR" sz="1800" b="1" cap="all">
              <a:solidFill>
                <a:schemeClr val="bg1"/>
              </a:solidFill>
              <a:ea typeface="+mn-ea"/>
              <a:cs typeface="+mn-cs"/>
            </a:rPr>
            <a:t>Condition de forme</a:t>
          </a:r>
          <a:endParaRPr lang="fr-FR" sz="1800">
            <a:solidFill>
              <a:schemeClr val="bg1"/>
            </a:solidFill>
            <a:latin typeface="+mj-lt"/>
          </a:endParaRPr>
        </a:p>
      </dgm:t>
    </dgm:pt>
    <dgm:pt modelId="{D0FE02A7-6D97-4D6C-936D-41722D6993AA}" type="sibTrans" cxnId="{9339CA6F-E13F-48A4-A6FD-8081D778DA05}">
      <dgm:prSet/>
      <dgm:spPr/>
      <dgm:t>
        <a:bodyPr/>
        <a:lstStyle/>
        <a:p>
          <a:endParaRPr lang="fr-FR" sz="1600"/>
        </a:p>
      </dgm:t>
    </dgm:pt>
    <dgm:pt modelId="{34B06709-EB16-4A59-868D-E760DC96B713}" type="parTrans" cxnId="{9339CA6F-E13F-48A4-A6FD-8081D778DA05}">
      <dgm:prSet/>
      <dgm:spPr/>
      <dgm:t>
        <a:bodyPr/>
        <a:lstStyle/>
        <a:p>
          <a:endParaRPr lang="fr-FR" sz="1600"/>
        </a:p>
      </dgm:t>
    </dgm:pt>
    <dgm:pt modelId="{B62347FB-9288-45D5-B6F2-9720050FFEC9}">
      <dgm:prSet phldrT="[Texte]" custT="1"/>
      <dgm:spPr/>
      <dgm:t>
        <a:bodyPr/>
        <a:lstStyle/>
        <a:p>
          <a:pPr algn="just"/>
          <a:r>
            <a:rPr lang="fr-FR" sz="1800" kern="1200">
              <a:solidFill>
                <a:schemeClr val="tx1"/>
              </a:solidFill>
              <a:latin typeface="+mj-lt"/>
              <a:ea typeface="+mn-ea"/>
              <a:cs typeface="Times New Roman" panose="02020603050405020304" pitchFamily="18" charset="0"/>
            </a:rPr>
            <a:t>Publication qui nuirait gravement à la position commerciale de la société</a:t>
          </a:r>
        </a:p>
      </dgm:t>
    </dgm:pt>
    <dgm:pt modelId="{785B5713-38FD-4292-89F9-1724A902D1B1}" type="parTrans" cxnId="{4FBE43BB-A08A-45FC-9E1B-DF6B5B58A051}">
      <dgm:prSet/>
      <dgm:spPr/>
      <dgm:t>
        <a:bodyPr/>
        <a:lstStyle/>
        <a:p>
          <a:endParaRPr lang="fr-FR"/>
        </a:p>
      </dgm:t>
    </dgm:pt>
    <dgm:pt modelId="{B942FEA1-E5CD-4C93-BA53-522473C71DE0}" type="sibTrans" cxnId="{4FBE43BB-A08A-45FC-9E1B-DF6B5B58A051}">
      <dgm:prSet/>
      <dgm:spPr/>
      <dgm:t>
        <a:bodyPr/>
        <a:lstStyle/>
        <a:p>
          <a:endParaRPr lang="fr-FR"/>
        </a:p>
      </dgm:t>
    </dgm:pt>
    <dgm:pt modelId="{98E6800D-31C9-4AE2-931F-CB29A19328C6}">
      <dgm:prSet phldrT="[Texte]" custT="1"/>
      <dgm:spPr/>
      <dgm:t>
        <a:bodyPr/>
        <a:lstStyle/>
        <a:p>
          <a:pPr algn="just"/>
          <a:r>
            <a:rPr lang="fr-FR" sz="1800" kern="1200">
              <a:solidFill>
                <a:schemeClr val="tx1"/>
              </a:solidFill>
              <a:latin typeface="+mj-lt"/>
              <a:ea typeface="+mn-ea"/>
              <a:cs typeface="Times New Roman" panose="02020603050405020304" pitchFamily="18" charset="0"/>
            </a:rPr>
            <a:t>Omission qui ne fait pas obstacle à une compréhension juste et équilibrée de l’évolution des affaires, des résultats et de la situation de l’entreprise et des incidences de son activité</a:t>
          </a:r>
        </a:p>
      </dgm:t>
    </dgm:pt>
    <dgm:pt modelId="{3CC9E095-E3B1-4BF8-B6C0-F66577F6FA06}" type="parTrans" cxnId="{68C68B5A-FFDD-46C1-BA2C-FD36A67DC49F}">
      <dgm:prSet/>
      <dgm:spPr/>
      <dgm:t>
        <a:bodyPr/>
        <a:lstStyle/>
        <a:p>
          <a:endParaRPr lang="fr-FR"/>
        </a:p>
      </dgm:t>
    </dgm:pt>
    <dgm:pt modelId="{DF66485E-83BD-4B1D-8F73-0381AC7BD094}" type="sibTrans" cxnId="{68C68B5A-FFDD-46C1-BA2C-FD36A67DC49F}">
      <dgm:prSet/>
      <dgm:spPr/>
      <dgm:t>
        <a:bodyPr/>
        <a:lstStyle/>
        <a:p>
          <a:endParaRPr lang="fr-FR"/>
        </a:p>
      </dgm:t>
    </dgm:pt>
    <dgm:pt modelId="{38F24C95-756D-4207-BB86-7526E6545605}" type="pres">
      <dgm:prSet presAssocID="{6066369E-F525-4E38-AA96-03C74304A5F2}" presName="Name0" presStyleCnt="0">
        <dgm:presLayoutVars>
          <dgm:dir/>
          <dgm:animLvl val="lvl"/>
          <dgm:resizeHandles val="exact"/>
        </dgm:presLayoutVars>
      </dgm:prSet>
      <dgm:spPr/>
    </dgm:pt>
    <dgm:pt modelId="{4D42B4C8-1CD4-469B-A44B-69323506DBAC}" type="pres">
      <dgm:prSet presAssocID="{8184DB33-FC75-4000-838D-1AC8D831E760}" presName="linNode" presStyleCnt="0"/>
      <dgm:spPr/>
    </dgm:pt>
    <dgm:pt modelId="{D1C4A6DB-4DCA-4170-8E74-07455E585018}" type="pres">
      <dgm:prSet presAssocID="{8184DB33-FC75-4000-838D-1AC8D831E760}" presName="parentText" presStyleLbl="node1" presStyleIdx="0" presStyleCnt="2" custScaleX="82086">
        <dgm:presLayoutVars>
          <dgm:chMax val="1"/>
          <dgm:bulletEnabled val="1"/>
        </dgm:presLayoutVars>
      </dgm:prSet>
      <dgm:spPr/>
    </dgm:pt>
    <dgm:pt modelId="{61DF3350-24A5-419F-90E9-A66D60A9CA5E}" type="pres">
      <dgm:prSet presAssocID="{8184DB33-FC75-4000-838D-1AC8D831E760}" presName="descendantText" presStyleLbl="alignAccFollowNode1" presStyleIdx="0" presStyleCnt="2">
        <dgm:presLayoutVars>
          <dgm:bulletEnabled val="1"/>
        </dgm:presLayoutVars>
      </dgm:prSet>
      <dgm:spPr/>
    </dgm:pt>
    <dgm:pt modelId="{FC4EF4F7-3F6E-46E8-BBF9-2CACCB9B62F7}" type="pres">
      <dgm:prSet presAssocID="{68A70A33-0B2D-4F4F-9A5D-52CA910EA229}" presName="sp" presStyleCnt="0"/>
      <dgm:spPr/>
    </dgm:pt>
    <dgm:pt modelId="{367CAA45-7926-4C65-8A3A-F3421BE60B64}" type="pres">
      <dgm:prSet presAssocID="{ED281AFC-C974-4D11-99F3-175CBE7D1933}" presName="linNode" presStyleCnt="0"/>
      <dgm:spPr/>
    </dgm:pt>
    <dgm:pt modelId="{D3BFED3A-92CB-4127-A6DF-3AD6C60D0BD1}" type="pres">
      <dgm:prSet presAssocID="{ED281AFC-C974-4D11-99F3-175CBE7D1933}" presName="parentText" presStyleLbl="node1" presStyleIdx="1" presStyleCnt="2" custScaleX="82086">
        <dgm:presLayoutVars>
          <dgm:chMax val="1"/>
          <dgm:bulletEnabled val="1"/>
        </dgm:presLayoutVars>
      </dgm:prSet>
      <dgm:spPr/>
    </dgm:pt>
    <dgm:pt modelId="{81E0D89F-B5B5-4716-84C2-829BE2227A94}" type="pres">
      <dgm:prSet presAssocID="{ED281AFC-C974-4D11-99F3-175CBE7D1933}" presName="descendantText" presStyleLbl="alignAccFollowNode1" presStyleIdx="1" presStyleCnt="2" custLinFactNeighborX="552" custLinFactNeighborY="0">
        <dgm:presLayoutVars>
          <dgm:bulletEnabled val="1"/>
        </dgm:presLayoutVars>
      </dgm:prSet>
      <dgm:spPr/>
    </dgm:pt>
  </dgm:ptLst>
  <dgm:cxnLst>
    <dgm:cxn modelId="{AA0D1C01-BF9A-445C-A765-9D56A9A6D0FE}" srcId="{ED281AFC-C974-4D11-99F3-175CBE7D1933}" destId="{C0703D43-D679-43AD-86BC-1BE3F8B6E105}" srcOrd="0" destOrd="0" parTransId="{23FBA3C0-6BF2-4304-99EA-0DD50BE6C5EC}" sibTransId="{FEB49D1A-3219-45F7-913F-B0E24787C99D}"/>
    <dgm:cxn modelId="{FE73F242-F362-45D0-B476-42BE78A49750}" type="presOf" srcId="{8184DB33-FC75-4000-838D-1AC8D831E760}" destId="{D1C4A6DB-4DCA-4170-8E74-07455E585018}" srcOrd="0" destOrd="0" presId="urn:microsoft.com/office/officeart/2005/8/layout/vList5"/>
    <dgm:cxn modelId="{9339CA6F-E13F-48A4-A6FD-8081D778DA05}" srcId="{6066369E-F525-4E38-AA96-03C74304A5F2}" destId="{ED281AFC-C974-4D11-99F3-175CBE7D1933}" srcOrd="1" destOrd="0" parTransId="{34B06709-EB16-4A59-868D-E760DC96B713}" sibTransId="{D0FE02A7-6D97-4D6C-936D-41722D6993AA}"/>
    <dgm:cxn modelId="{4726E370-0078-451C-BAF6-F50967918DCC}" type="presOf" srcId="{98E6800D-31C9-4AE2-931F-CB29A19328C6}" destId="{61DF3350-24A5-419F-90E9-A66D60A9CA5E}" srcOrd="0" destOrd="1" presId="urn:microsoft.com/office/officeart/2005/8/layout/vList5"/>
    <dgm:cxn modelId="{44E7E152-D6A0-4526-8A9B-F3E7E0BE23AE}" type="presOf" srcId="{ED281AFC-C974-4D11-99F3-175CBE7D1933}" destId="{D3BFED3A-92CB-4127-A6DF-3AD6C60D0BD1}" srcOrd="0" destOrd="0" presId="urn:microsoft.com/office/officeart/2005/8/layout/vList5"/>
    <dgm:cxn modelId="{B3651B53-1A8E-46F0-83E8-391947D974AB}" srcId="{6066369E-F525-4E38-AA96-03C74304A5F2}" destId="{8184DB33-FC75-4000-838D-1AC8D831E760}" srcOrd="0" destOrd="0" parTransId="{5CA1D676-953D-4ADD-8D1F-987A16EA392C}" sibTransId="{68A70A33-0B2D-4F4F-9A5D-52CA910EA229}"/>
    <dgm:cxn modelId="{68C68B5A-FFDD-46C1-BA2C-FD36A67DC49F}" srcId="{8184DB33-FC75-4000-838D-1AC8D831E760}" destId="{98E6800D-31C9-4AE2-931F-CB29A19328C6}" srcOrd="1" destOrd="0" parTransId="{3CC9E095-E3B1-4BF8-B6C0-F66577F6FA06}" sibTransId="{DF66485E-83BD-4B1D-8F73-0381AC7BD094}"/>
    <dgm:cxn modelId="{4FBE43BB-A08A-45FC-9E1B-DF6B5B58A051}" srcId="{8184DB33-FC75-4000-838D-1AC8D831E760}" destId="{B62347FB-9288-45D5-B6F2-9720050FFEC9}" srcOrd="0" destOrd="0" parTransId="{785B5713-38FD-4292-89F9-1724A902D1B1}" sibTransId="{B942FEA1-E5CD-4C93-BA53-522473C71DE0}"/>
    <dgm:cxn modelId="{9FA187D0-E3DD-49FB-9CA8-CA28E12F99DF}" type="presOf" srcId="{C0703D43-D679-43AD-86BC-1BE3F8B6E105}" destId="{81E0D89F-B5B5-4716-84C2-829BE2227A94}" srcOrd="0" destOrd="0" presId="urn:microsoft.com/office/officeart/2005/8/layout/vList5"/>
    <dgm:cxn modelId="{0072FDF1-3D98-4C12-9E2C-6D6858336772}" type="presOf" srcId="{6066369E-F525-4E38-AA96-03C74304A5F2}" destId="{38F24C95-756D-4207-BB86-7526E6545605}" srcOrd="0" destOrd="0" presId="urn:microsoft.com/office/officeart/2005/8/layout/vList5"/>
    <dgm:cxn modelId="{DE2673F8-1702-42E6-A47A-5E592115D34D}" type="presOf" srcId="{B62347FB-9288-45D5-B6F2-9720050FFEC9}" destId="{61DF3350-24A5-419F-90E9-A66D60A9CA5E}" srcOrd="0" destOrd="0" presId="urn:microsoft.com/office/officeart/2005/8/layout/vList5"/>
    <dgm:cxn modelId="{7FA879F7-B1C3-4E56-B034-E178532CCC0B}" type="presParOf" srcId="{38F24C95-756D-4207-BB86-7526E6545605}" destId="{4D42B4C8-1CD4-469B-A44B-69323506DBAC}" srcOrd="0" destOrd="0" presId="urn:microsoft.com/office/officeart/2005/8/layout/vList5"/>
    <dgm:cxn modelId="{20509D17-BF24-4E07-B1D7-679735FBFD9C}" type="presParOf" srcId="{4D42B4C8-1CD4-469B-A44B-69323506DBAC}" destId="{D1C4A6DB-4DCA-4170-8E74-07455E585018}" srcOrd="0" destOrd="0" presId="urn:microsoft.com/office/officeart/2005/8/layout/vList5"/>
    <dgm:cxn modelId="{4D435474-B9D8-4E9A-BBB2-0D2AFB2384C4}" type="presParOf" srcId="{4D42B4C8-1CD4-469B-A44B-69323506DBAC}" destId="{61DF3350-24A5-419F-90E9-A66D60A9CA5E}" srcOrd="1" destOrd="0" presId="urn:microsoft.com/office/officeart/2005/8/layout/vList5"/>
    <dgm:cxn modelId="{D4C4FBB6-1BBC-408F-B5BF-4699A17F949E}" type="presParOf" srcId="{38F24C95-756D-4207-BB86-7526E6545605}" destId="{FC4EF4F7-3F6E-46E8-BBF9-2CACCB9B62F7}" srcOrd="1" destOrd="0" presId="urn:microsoft.com/office/officeart/2005/8/layout/vList5"/>
    <dgm:cxn modelId="{B56C5B45-458C-44F0-B0CB-B8CE6F407631}" type="presParOf" srcId="{38F24C95-756D-4207-BB86-7526E6545605}" destId="{367CAA45-7926-4C65-8A3A-F3421BE60B64}" srcOrd="2" destOrd="0" presId="urn:microsoft.com/office/officeart/2005/8/layout/vList5"/>
    <dgm:cxn modelId="{69066A5F-C01E-4B03-A5A0-97F4207B1EF0}" type="presParOf" srcId="{367CAA45-7926-4C65-8A3A-F3421BE60B64}" destId="{D3BFED3A-92CB-4127-A6DF-3AD6C60D0BD1}" srcOrd="0" destOrd="0" presId="urn:microsoft.com/office/officeart/2005/8/layout/vList5"/>
    <dgm:cxn modelId="{3A1BFF8B-8CDB-4207-B719-97346F5A3165}" type="presParOf" srcId="{367CAA45-7926-4C65-8A3A-F3421BE60B64}" destId="{81E0D89F-B5B5-4716-84C2-829BE2227A9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F3350-24A5-419F-90E9-A66D60A9CA5E}">
      <dsp:nvSpPr>
        <dsp:cNvPr id="0" name=""/>
        <dsp:cNvSpPr/>
      </dsp:nvSpPr>
      <dsp:spPr>
        <a:xfrm rot="5400000">
          <a:off x="6758363" y="-2815385"/>
          <a:ext cx="1384411" cy="73613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00100">
            <a:lnSpc>
              <a:spcPct val="90000"/>
            </a:lnSpc>
            <a:spcBef>
              <a:spcPct val="0"/>
            </a:spcBef>
            <a:spcAft>
              <a:spcPct val="15000"/>
            </a:spcAft>
            <a:buChar char="•"/>
          </a:pPr>
          <a:r>
            <a:rPr lang="fr-FR" sz="1800" kern="1200">
              <a:solidFill>
                <a:schemeClr val="tx1"/>
              </a:solidFill>
              <a:latin typeface="+mj-lt"/>
              <a:ea typeface="+mn-ea"/>
              <a:cs typeface="Times New Roman" panose="02020603050405020304" pitchFamily="18" charset="0"/>
            </a:rPr>
            <a:t>Publication qui nuirait gravement à la position commerciale de la société</a:t>
          </a:r>
        </a:p>
        <a:p>
          <a:pPr marL="171450" lvl="1" indent="-171450" algn="just" defTabSz="800100">
            <a:lnSpc>
              <a:spcPct val="90000"/>
            </a:lnSpc>
            <a:spcBef>
              <a:spcPct val="0"/>
            </a:spcBef>
            <a:spcAft>
              <a:spcPct val="15000"/>
            </a:spcAft>
            <a:buChar char="•"/>
          </a:pPr>
          <a:r>
            <a:rPr lang="fr-FR" sz="1800" kern="1200">
              <a:solidFill>
                <a:schemeClr val="tx1"/>
              </a:solidFill>
              <a:latin typeface="+mj-lt"/>
              <a:ea typeface="+mn-ea"/>
              <a:cs typeface="Times New Roman" panose="02020603050405020304" pitchFamily="18" charset="0"/>
            </a:rPr>
            <a:t>Omission qui ne fait pas obstacle à une compréhension juste et équilibrée de l’évolution des affaires, des résultats et de la situation de l’entreprise et des incidences de son activité</a:t>
          </a:r>
        </a:p>
      </dsp:txBody>
      <dsp:txXfrm rot="-5400000">
        <a:off x="3769883" y="240676"/>
        <a:ext cx="7293791" cy="1249249"/>
      </dsp:txXfrm>
    </dsp:sp>
    <dsp:sp modelId="{D1C4A6DB-4DCA-4170-8E74-07455E585018}">
      <dsp:nvSpPr>
        <dsp:cNvPr id="0" name=""/>
        <dsp:cNvSpPr/>
      </dsp:nvSpPr>
      <dsp:spPr>
        <a:xfrm>
          <a:off x="370888" y="43"/>
          <a:ext cx="3398993" cy="17305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cap="all">
              <a:solidFill>
                <a:schemeClr val="bg1"/>
              </a:solidFill>
              <a:ea typeface="+mn-ea"/>
              <a:cs typeface="+mn-cs"/>
            </a:rPr>
            <a:t>Conditions de FOND</a:t>
          </a:r>
          <a:endParaRPr lang="fr-FR" sz="1800" kern="1200">
            <a:solidFill>
              <a:schemeClr val="bg1"/>
            </a:solidFill>
            <a:latin typeface="+mj-lt"/>
          </a:endParaRPr>
        </a:p>
      </dsp:txBody>
      <dsp:txXfrm>
        <a:off x="455365" y="84520"/>
        <a:ext cx="3230039" cy="1561559"/>
      </dsp:txXfrm>
    </dsp:sp>
    <dsp:sp modelId="{81E0D89F-B5B5-4716-84C2-829BE2227A94}">
      <dsp:nvSpPr>
        <dsp:cNvPr id="0" name=""/>
        <dsp:cNvSpPr/>
      </dsp:nvSpPr>
      <dsp:spPr>
        <a:xfrm rot="5400000">
          <a:off x="6781220" y="-998346"/>
          <a:ext cx="1384411" cy="73613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fr-FR" sz="1800" kern="1200">
              <a:solidFill>
                <a:srgbClr val="101010"/>
              </a:solidFill>
              <a:latin typeface="Calibri Light" panose="020F0302020204030204"/>
              <a:ea typeface="+mn-ea"/>
              <a:cs typeface="Times New Roman" panose="02020603050405020304" pitchFamily="18" charset="0"/>
            </a:rPr>
            <a:t>Avis dûment motivé du conseil, du directoire ou du gérant</a:t>
          </a:r>
        </a:p>
      </dsp:txBody>
      <dsp:txXfrm rot="-5400000">
        <a:off x="3792740" y="2057715"/>
        <a:ext cx="7293791" cy="1249249"/>
      </dsp:txXfrm>
    </dsp:sp>
    <dsp:sp modelId="{D3BFED3A-92CB-4127-A6DF-3AD6C60D0BD1}">
      <dsp:nvSpPr>
        <dsp:cNvPr id="0" name=""/>
        <dsp:cNvSpPr/>
      </dsp:nvSpPr>
      <dsp:spPr>
        <a:xfrm>
          <a:off x="370888" y="1817082"/>
          <a:ext cx="3398993" cy="17305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cap="all">
              <a:solidFill>
                <a:schemeClr val="bg1"/>
              </a:solidFill>
              <a:ea typeface="+mn-ea"/>
              <a:cs typeface="+mn-cs"/>
            </a:rPr>
            <a:t>Condition de forme</a:t>
          </a:r>
          <a:endParaRPr lang="fr-FR" sz="1800" kern="1200">
            <a:solidFill>
              <a:schemeClr val="bg1"/>
            </a:solidFill>
            <a:latin typeface="+mj-lt"/>
          </a:endParaRPr>
        </a:p>
      </dsp:txBody>
      <dsp:txXfrm>
        <a:off x="455365" y="1901559"/>
        <a:ext cx="3230039" cy="156155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DDFB47B-F401-6FA5-950C-8F3D1076209C}"/>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80F7A84-CFC4-C927-0A1E-44E194C0F8EE}"/>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0F4A521C-CC04-934C-A923-45EEA15D62EB}" type="datetimeFigureOut">
              <a:rPr lang="fr-FR" smtClean="0"/>
              <a:t>12/07/2024</a:t>
            </a:fld>
            <a:endParaRPr lang="fr-FR"/>
          </a:p>
        </p:txBody>
      </p:sp>
      <p:sp>
        <p:nvSpPr>
          <p:cNvPr id="4" name="Espace réservé du pied de page 3">
            <a:extLst>
              <a:ext uri="{FF2B5EF4-FFF2-40B4-BE49-F238E27FC236}">
                <a16:creationId xmlns:a16="http://schemas.microsoft.com/office/drawing/2014/main" id="{816EE92F-6267-4C3C-BF66-D9ECA895FCC2}"/>
              </a:ext>
            </a:extLst>
          </p:cNvPr>
          <p:cNvSpPr>
            <a:spLocks noGrp="1"/>
          </p:cNvSpPr>
          <p:nvPr>
            <p:ph type="ftr" sz="quarter" idx="2"/>
          </p:nvPr>
        </p:nvSpPr>
        <p:spPr>
          <a:xfrm>
            <a:off x="0" y="9377318"/>
            <a:ext cx="2945659" cy="49534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8009E79-25BF-8279-E149-8170B067A4BF}"/>
              </a:ext>
            </a:extLst>
          </p:cNvPr>
          <p:cNvSpPr>
            <a:spLocks noGrp="1"/>
          </p:cNvSpPr>
          <p:nvPr>
            <p:ph type="sldNum" sz="quarter" idx="3"/>
          </p:nvPr>
        </p:nvSpPr>
        <p:spPr>
          <a:xfrm>
            <a:off x="3850443" y="9377318"/>
            <a:ext cx="2945659" cy="495347"/>
          </a:xfrm>
          <a:prstGeom prst="rect">
            <a:avLst/>
          </a:prstGeom>
        </p:spPr>
        <p:txBody>
          <a:bodyPr vert="horz" lIns="91440" tIns="45720" rIns="91440" bIns="45720" rtlCol="0" anchor="b"/>
          <a:lstStyle>
            <a:lvl1pPr algn="r">
              <a:defRPr sz="1200"/>
            </a:lvl1pPr>
          </a:lstStyle>
          <a:p>
            <a:fld id="{1903EB4F-413E-8F4A-BB54-C5C76801638E}" type="slidenum">
              <a:rPr lang="fr-FR" smtClean="0"/>
              <a:t>‹N°›</a:t>
            </a:fld>
            <a:endParaRPr lang="fr-FR"/>
          </a:p>
        </p:txBody>
      </p:sp>
    </p:spTree>
    <p:extLst>
      <p:ext uri="{BB962C8B-B14F-4D97-AF65-F5344CB8AC3E}">
        <p14:creationId xmlns:p14="http://schemas.microsoft.com/office/powerpoint/2010/main" val="383887116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10" userDrawn="1">
          <p15:clr>
            <a:srgbClr val="F26B43"/>
          </p15:clr>
        </p15:guide>
        <p15:guide id="2" pos="214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0E7B5F69-514F-2343-A242-6506D2A389E6}" type="datetimeFigureOut">
              <a:rPr lang="fr-FR" smtClean="0"/>
              <a:t>12/07/2024</a:t>
            </a:fld>
            <a:endParaRPr lang="fr-FR"/>
          </a:p>
        </p:txBody>
      </p:sp>
      <p:sp>
        <p:nvSpPr>
          <p:cNvPr id="4" name="Espace réservé de l'image des diapositives 3"/>
          <p:cNvSpPr>
            <a:spLocks noGrp="1" noRot="1" noChangeAspect="1"/>
          </p:cNvSpPr>
          <p:nvPr>
            <p:ph type="sldImg" idx="2"/>
          </p:nvPr>
        </p:nvSpPr>
        <p:spPr>
          <a:xfrm>
            <a:off x="436563" y="1233488"/>
            <a:ext cx="5924550"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D628AB73-5E60-194E-AE06-62A678479004}" type="slidenum">
              <a:rPr lang="fr-FR" smtClean="0"/>
              <a:t>‹N°›</a:t>
            </a:fld>
            <a:endParaRPr lang="fr-FR"/>
          </a:p>
        </p:txBody>
      </p:sp>
    </p:spTree>
    <p:extLst>
      <p:ext uri="{BB962C8B-B14F-4D97-AF65-F5344CB8AC3E}">
        <p14:creationId xmlns:p14="http://schemas.microsoft.com/office/powerpoint/2010/main" val="14320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1</a:t>
            </a:fld>
            <a:endParaRPr lang="fr-FR"/>
          </a:p>
        </p:txBody>
      </p:sp>
    </p:spTree>
    <p:extLst>
      <p:ext uri="{BB962C8B-B14F-4D97-AF65-F5344CB8AC3E}">
        <p14:creationId xmlns:p14="http://schemas.microsoft.com/office/powerpoint/2010/main" val="408109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30</a:t>
            </a:fld>
            <a:endParaRPr lang="fr-FR"/>
          </a:p>
        </p:txBody>
      </p:sp>
    </p:spTree>
    <p:extLst>
      <p:ext uri="{BB962C8B-B14F-4D97-AF65-F5344CB8AC3E}">
        <p14:creationId xmlns:p14="http://schemas.microsoft.com/office/powerpoint/2010/main" val="100749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31</a:t>
            </a:fld>
            <a:endParaRPr lang="fr-FR"/>
          </a:p>
        </p:txBody>
      </p:sp>
    </p:spTree>
    <p:extLst>
      <p:ext uri="{BB962C8B-B14F-4D97-AF65-F5344CB8AC3E}">
        <p14:creationId xmlns:p14="http://schemas.microsoft.com/office/powerpoint/2010/main" val="1763688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32</a:t>
            </a:fld>
            <a:endParaRPr lang="fr-FR"/>
          </a:p>
        </p:txBody>
      </p:sp>
    </p:spTree>
    <p:extLst>
      <p:ext uri="{BB962C8B-B14F-4D97-AF65-F5344CB8AC3E}">
        <p14:creationId xmlns:p14="http://schemas.microsoft.com/office/powerpoint/2010/main" val="1044483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33</a:t>
            </a:fld>
            <a:endParaRPr lang="fr-FR"/>
          </a:p>
        </p:txBody>
      </p:sp>
    </p:spTree>
    <p:extLst>
      <p:ext uri="{BB962C8B-B14F-4D97-AF65-F5344CB8AC3E}">
        <p14:creationId xmlns:p14="http://schemas.microsoft.com/office/powerpoint/2010/main" val="25058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12</a:t>
            </a:fld>
            <a:endParaRPr lang="fr-FR"/>
          </a:p>
        </p:txBody>
      </p:sp>
    </p:spTree>
    <p:extLst>
      <p:ext uri="{BB962C8B-B14F-4D97-AF65-F5344CB8AC3E}">
        <p14:creationId xmlns:p14="http://schemas.microsoft.com/office/powerpoint/2010/main" val="2187868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13</a:t>
            </a:fld>
            <a:endParaRPr lang="fr-FR"/>
          </a:p>
        </p:txBody>
      </p:sp>
    </p:spTree>
    <p:extLst>
      <p:ext uri="{BB962C8B-B14F-4D97-AF65-F5344CB8AC3E}">
        <p14:creationId xmlns:p14="http://schemas.microsoft.com/office/powerpoint/2010/main" val="3816181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14</a:t>
            </a:fld>
            <a:endParaRPr lang="fr-FR"/>
          </a:p>
        </p:txBody>
      </p:sp>
    </p:spTree>
    <p:extLst>
      <p:ext uri="{BB962C8B-B14F-4D97-AF65-F5344CB8AC3E}">
        <p14:creationId xmlns:p14="http://schemas.microsoft.com/office/powerpoint/2010/main" val="1200250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15</a:t>
            </a:fld>
            <a:endParaRPr lang="fr-FR"/>
          </a:p>
        </p:txBody>
      </p:sp>
    </p:spTree>
    <p:extLst>
      <p:ext uri="{BB962C8B-B14F-4D97-AF65-F5344CB8AC3E}">
        <p14:creationId xmlns:p14="http://schemas.microsoft.com/office/powerpoint/2010/main" val="3676440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16</a:t>
            </a:fld>
            <a:endParaRPr lang="fr-FR"/>
          </a:p>
        </p:txBody>
      </p:sp>
    </p:spTree>
    <p:extLst>
      <p:ext uri="{BB962C8B-B14F-4D97-AF65-F5344CB8AC3E}">
        <p14:creationId xmlns:p14="http://schemas.microsoft.com/office/powerpoint/2010/main" val="279473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17</a:t>
            </a:fld>
            <a:endParaRPr lang="fr-FR"/>
          </a:p>
        </p:txBody>
      </p:sp>
    </p:spTree>
    <p:extLst>
      <p:ext uri="{BB962C8B-B14F-4D97-AF65-F5344CB8AC3E}">
        <p14:creationId xmlns:p14="http://schemas.microsoft.com/office/powerpoint/2010/main" val="313255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18</a:t>
            </a:fld>
            <a:endParaRPr lang="fr-FR"/>
          </a:p>
        </p:txBody>
      </p:sp>
    </p:spTree>
    <p:extLst>
      <p:ext uri="{BB962C8B-B14F-4D97-AF65-F5344CB8AC3E}">
        <p14:creationId xmlns:p14="http://schemas.microsoft.com/office/powerpoint/2010/main" val="3084291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628AB73-5E60-194E-AE06-62A678479004}" type="slidenum">
              <a:rPr lang="fr-FR" smtClean="0"/>
              <a:t>28</a:t>
            </a:fld>
            <a:endParaRPr lang="fr-FR"/>
          </a:p>
        </p:txBody>
      </p:sp>
    </p:spTree>
    <p:extLst>
      <p:ext uri="{BB962C8B-B14F-4D97-AF65-F5344CB8AC3E}">
        <p14:creationId xmlns:p14="http://schemas.microsoft.com/office/powerpoint/2010/main" val="3053955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emf"/><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png"/><Relationship Id="rId18" Type="http://schemas.openxmlformats.org/officeDocument/2006/relationships/image" Target="../media/image43.emf"/><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2.jpeg"/><Relationship Id="rId2" Type="http://schemas.openxmlformats.org/officeDocument/2006/relationships/image" Target="../media/image7.png"/><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Master" Target="../slideMasters/slideMaster3.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19" Type="http://schemas.openxmlformats.org/officeDocument/2006/relationships/image" Target="../media/image44.jpeg"/><Relationship Id="rId4" Type="http://schemas.openxmlformats.org/officeDocument/2006/relationships/image" Target="../media/image30.png"/><Relationship Id="rId9" Type="http://schemas.openxmlformats.org/officeDocument/2006/relationships/image" Target="../media/image35.png"/><Relationship Id="rId1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emf"/><Relationship Id="rId18" Type="http://schemas.openxmlformats.org/officeDocument/2006/relationships/image" Target="../media/image61.emf"/><Relationship Id="rId3" Type="http://schemas.openxmlformats.org/officeDocument/2006/relationships/image" Target="../media/image46.jpeg"/><Relationship Id="rId21" Type="http://schemas.openxmlformats.org/officeDocument/2006/relationships/image" Target="../media/image64.emf"/><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emf"/><Relationship Id="rId2" Type="http://schemas.openxmlformats.org/officeDocument/2006/relationships/image" Target="../media/image7.png"/><Relationship Id="rId16" Type="http://schemas.openxmlformats.org/officeDocument/2006/relationships/image" Target="../media/image59.emf"/><Relationship Id="rId20" Type="http://schemas.openxmlformats.org/officeDocument/2006/relationships/image" Target="../media/image63.emf"/><Relationship Id="rId1" Type="http://schemas.openxmlformats.org/officeDocument/2006/relationships/slideMaster" Target="../slideMasters/slideMaster4.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emf"/><Relationship Id="rId23" Type="http://schemas.openxmlformats.org/officeDocument/2006/relationships/image" Target="../media/image66.emf"/><Relationship Id="rId10" Type="http://schemas.openxmlformats.org/officeDocument/2006/relationships/image" Target="../media/image53.jpeg"/><Relationship Id="rId19" Type="http://schemas.openxmlformats.org/officeDocument/2006/relationships/image" Target="../media/image62.emf"/><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emf"/><Relationship Id="rId22" Type="http://schemas.openxmlformats.org/officeDocument/2006/relationships/image" Target="../media/image65.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67.emf"/><Relationship Id="rId18" Type="http://schemas.openxmlformats.org/officeDocument/2006/relationships/image" Target="../media/image71.emf"/><Relationship Id="rId3" Type="http://schemas.openxmlformats.org/officeDocument/2006/relationships/image" Target="../media/image47.jpeg"/><Relationship Id="rId21" Type="http://schemas.openxmlformats.org/officeDocument/2006/relationships/image" Target="../media/image66.emf"/><Relationship Id="rId7" Type="http://schemas.openxmlformats.org/officeDocument/2006/relationships/image" Target="../media/image51.jpeg"/><Relationship Id="rId12" Type="http://schemas.openxmlformats.org/officeDocument/2006/relationships/image" Target="../media/image7.png"/><Relationship Id="rId17" Type="http://schemas.openxmlformats.org/officeDocument/2006/relationships/image" Target="../media/image70.emf"/><Relationship Id="rId2" Type="http://schemas.openxmlformats.org/officeDocument/2006/relationships/image" Target="../media/image46.jpeg"/><Relationship Id="rId16" Type="http://schemas.openxmlformats.org/officeDocument/2006/relationships/image" Target="../media/image69.emf"/><Relationship Id="rId20" Type="http://schemas.openxmlformats.org/officeDocument/2006/relationships/image" Target="../media/image73.emf"/><Relationship Id="rId1" Type="http://schemas.openxmlformats.org/officeDocument/2006/relationships/slideMaster" Target="../slideMasters/slideMaster4.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68.emf"/><Relationship Id="rId23" Type="http://schemas.openxmlformats.org/officeDocument/2006/relationships/image" Target="../media/image75.emf"/><Relationship Id="rId10" Type="http://schemas.openxmlformats.org/officeDocument/2006/relationships/image" Target="../media/image54.jpeg"/><Relationship Id="rId19" Type="http://schemas.openxmlformats.org/officeDocument/2006/relationships/image" Target="../media/image72.emf"/><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7.emf"/><Relationship Id="rId22" Type="http://schemas.openxmlformats.org/officeDocument/2006/relationships/image" Target="../media/image7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5.emf"/><Relationship Id="rId18" Type="http://schemas.openxmlformats.org/officeDocument/2006/relationships/image" Target="../media/image90.emf"/><Relationship Id="rId3" Type="http://schemas.openxmlformats.org/officeDocument/2006/relationships/image" Target="../media/image77.jpeg"/><Relationship Id="rId21" Type="http://schemas.openxmlformats.org/officeDocument/2006/relationships/image" Target="../media/image93.emf"/><Relationship Id="rId7" Type="http://schemas.openxmlformats.org/officeDocument/2006/relationships/image" Target="../media/image81.jpeg"/><Relationship Id="rId12" Type="http://schemas.openxmlformats.org/officeDocument/2006/relationships/image" Target="../media/image7.png"/><Relationship Id="rId17" Type="http://schemas.openxmlformats.org/officeDocument/2006/relationships/image" Target="../media/image89.emf"/><Relationship Id="rId2" Type="http://schemas.openxmlformats.org/officeDocument/2006/relationships/image" Target="../media/image76.jpeg"/><Relationship Id="rId16" Type="http://schemas.openxmlformats.org/officeDocument/2006/relationships/image" Target="../media/image88.emf"/><Relationship Id="rId20" Type="http://schemas.openxmlformats.org/officeDocument/2006/relationships/image" Target="../media/image92.emf"/><Relationship Id="rId1" Type="http://schemas.openxmlformats.org/officeDocument/2006/relationships/slideMaster" Target="../slideMasters/slideMaster4.xml"/><Relationship Id="rId6" Type="http://schemas.openxmlformats.org/officeDocument/2006/relationships/image" Target="../media/image80.jpeg"/><Relationship Id="rId11" Type="http://schemas.openxmlformats.org/officeDocument/2006/relationships/image" Target="../media/image84.jpeg"/><Relationship Id="rId5" Type="http://schemas.openxmlformats.org/officeDocument/2006/relationships/image" Target="../media/image79.jpeg"/><Relationship Id="rId15" Type="http://schemas.openxmlformats.org/officeDocument/2006/relationships/image" Target="../media/image87.emf"/><Relationship Id="rId23" Type="http://schemas.openxmlformats.org/officeDocument/2006/relationships/image" Target="../media/image95.emf"/><Relationship Id="rId10" Type="http://schemas.openxmlformats.org/officeDocument/2006/relationships/image" Target="../media/image54.jpeg"/><Relationship Id="rId19" Type="http://schemas.openxmlformats.org/officeDocument/2006/relationships/image" Target="../media/image91.emf"/><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6.emf"/><Relationship Id="rId22" Type="http://schemas.openxmlformats.org/officeDocument/2006/relationships/image" Target="../media/image94.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91.emf"/><Relationship Id="rId18" Type="http://schemas.openxmlformats.org/officeDocument/2006/relationships/image" Target="../media/image100.emf"/><Relationship Id="rId3" Type="http://schemas.openxmlformats.org/officeDocument/2006/relationships/image" Target="../media/image77.jpeg"/><Relationship Id="rId21" Type="http://schemas.openxmlformats.org/officeDocument/2006/relationships/image" Target="../media/image103.emf"/><Relationship Id="rId7" Type="http://schemas.openxmlformats.org/officeDocument/2006/relationships/image" Target="../media/image81.jpeg"/><Relationship Id="rId12" Type="http://schemas.openxmlformats.org/officeDocument/2006/relationships/image" Target="../media/image7.png"/><Relationship Id="rId17" Type="http://schemas.openxmlformats.org/officeDocument/2006/relationships/image" Target="../media/image99.emf"/><Relationship Id="rId2" Type="http://schemas.openxmlformats.org/officeDocument/2006/relationships/image" Target="../media/image76.jpeg"/><Relationship Id="rId16" Type="http://schemas.openxmlformats.org/officeDocument/2006/relationships/image" Target="../media/image98.emf"/><Relationship Id="rId20" Type="http://schemas.openxmlformats.org/officeDocument/2006/relationships/image" Target="../media/image102.emf"/><Relationship Id="rId1" Type="http://schemas.openxmlformats.org/officeDocument/2006/relationships/slideMaster" Target="../slideMasters/slideMaster4.xml"/><Relationship Id="rId6" Type="http://schemas.openxmlformats.org/officeDocument/2006/relationships/image" Target="../media/image80.jpeg"/><Relationship Id="rId11" Type="http://schemas.openxmlformats.org/officeDocument/2006/relationships/image" Target="../media/image84.jpeg"/><Relationship Id="rId5" Type="http://schemas.openxmlformats.org/officeDocument/2006/relationships/image" Target="../media/image79.jpeg"/><Relationship Id="rId15" Type="http://schemas.openxmlformats.org/officeDocument/2006/relationships/image" Target="../media/image97.emf"/><Relationship Id="rId23" Type="http://schemas.openxmlformats.org/officeDocument/2006/relationships/image" Target="../media/image105.emf"/><Relationship Id="rId10" Type="http://schemas.openxmlformats.org/officeDocument/2006/relationships/image" Target="../media/image54.jpeg"/><Relationship Id="rId19" Type="http://schemas.openxmlformats.org/officeDocument/2006/relationships/image" Target="../media/image101.emf"/><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96.emf"/><Relationship Id="rId22" Type="http://schemas.openxmlformats.org/officeDocument/2006/relationships/image" Target="../media/image104.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eg"/><Relationship Id="rId1" Type="http://schemas.openxmlformats.org/officeDocument/2006/relationships/slideMaster" Target="../slideMasters/slideMaster4.xml"/><Relationship Id="rId4" Type="http://schemas.openxmlformats.org/officeDocument/2006/relationships/image" Target="../media/image10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Master" Target="../slideMasters/slideMaster4.xml"/><Relationship Id="rId4" Type="http://schemas.openxmlformats.org/officeDocument/2006/relationships/image" Target="../media/image107.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eg"/><Relationship Id="rId1" Type="http://schemas.openxmlformats.org/officeDocument/2006/relationships/slideMaster" Target="../slideMasters/slideMaster4.xml"/><Relationship Id="rId4" Type="http://schemas.openxmlformats.org/officeDocument/2006/relationships/image" Target="../media/image10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jpeg"/><Relationship Id="rId1" Type="http://schemas.openxmlformats.org/officeDocument/2006/relationships/slideMaster" Target="../slideMasters/slideMaster4.xml"/><Relationship Id="rId4" Type="http://schemas.openxmlformats.org/officeDocument/2006/relationships/image" Target="../media/image109.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eg"/><Relationship Id="rId1" Type="http://schemas.openxmlformats.org/officeDocument/2006/relationships/slideMaster" Target="../slideMasters/slideMaster4.xml"/><Relationship Id="rId4" Type="http://schemas.openxmlformats.org/officeDocument/2006/relationships/image" Target="../media/image110.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111.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Master" Target="../slideMasters/slideMaster4.xml"/><Relationship Id="rId4" Type="http://schemas.openxmlformats.org/officeDocument/2006/relationships/image" Target="../media/image112.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11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jpeg"/><Relationship Id="rId1" Type="http://schemas.openxmlformats.org/officeDocument/2006/relationships/slideMaster" Target="../slideMasters/slideMaster4.xml"/><Relationship Id="rId4" Type="http://schemas.openxmlformats.org/officeDocument/2006/relationships/image" Target="../media/image114.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jpeg"/><Relationship Id="rId1" Type="http://schemas.openxmlformats.org/officeDocument/2006/relationships/slideMaster" Target="../slideMasters/slideMaster4.xml"/><Relationship Id="rId4" Type="http://schemas.openxmlformats.org/officeDocument/2006/relationships/image" Target="../media/image11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jpeg"/><Relationship Id="rId1" Type="http://schemas.openxmlformats.org/officeDocument/2006/relationships/slideMaster" Target="../slideMasters/slideMaster4.xml"/><Relationship Id="rId4" Type="http://schemas.openxmlformats.org/officeDocument/2006/relationships/image" Target="../media/image11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jpeg"/><Relationship Id="rId1" Type="http://schemas.openxmlformats.org/officeDocument/2006/relationships/slideMaster" Target="../slideMasters/slideMaster4.xml"/><Relationship Id="rId4" Type="http://schemas.openxmlformats.org/officeDocument/2006/relationships/image" Target="../media/image117.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3.jpeg"/><Relationship Id="rId1" Type="http://schemas.openxmlformats.org/officeDocument/2006/relationships/slideMaster" Target="../slideMasters/slideMaster4.xml"/><Relationship Id="rId4" Type="http://schemas.openxmlformats.org/officeDocument/2006/relationships/image" Target="../media/image118.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jpeg"/><Relationship Id="rId1" Type="http://schemas.openxmlformats.org/officeDocument/2006/relationships/slideMaster" Target="../slideMasters/slideMaster4.xml"/><Relationship Id="rId4" Type="http://schemas.openxmlformats.org/officeDocument/2006/relationships/image" Target="../media/image119.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20.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1.jpeg"/><Relationship Id="rId1" Type="http://schemas.openxmlformats.org/officeDocument/2006/relationships/slideMaster" Target="../slideMasters/slideMaster4.xml"/><Relationship Id="rId4" Type="http://schemas.openxmlformats.org/officeDocument/2006/relationships/image" Target="../media/image12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jpeg"/><Relationship Id="rId1" Type="http://schemas.openxmlformats.org/officeDocument/2006/relationships/slideMaster" Target="../slideMasters/slideMaster4.xml"/><Relationship Id="rId4" Type="http://schemas.openxmlformats.org/officeDocument/2006/relationships/image" Target="../media/image122.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9.jpeg"/><Relationship Id="rId1" Type="http://schemas.openxmlformats.org/officeDocument/2006/relationships/slideMaster" Target="../slideMasters/slideMaster4.xml"/><Relationship Id="rId4" Type="http://schemas.openxmlformats.org/officeDocument/2006/relationships/image" Target="../media/image12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8.jpeg"/><Relationship Id="rId1" Type="http://schemas.openxmlformats.org/officeDocument/2006/relationships/slideMaster" Target="../slideMasters/slideMaster4.xml"/><Relationship Id="rId4" Type="http://schemas.openxmlformats.org/officeDocument/2006/relationships/image" Target="../media/image12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0.jpeg"/><Relationship Id="rId1" Type="http://schemas.openxmlformats.org/officeDocument/2006/relationships/slideMaster" Target="../slideMasters/slideMaster4.xml"/><Relationship Id="rId4" Type="http://schemas.openxmlformats.org/officeDocument/2006/relationships/image" Target="../media/image12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mailto:info@de-pardieu.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bg>
      <p:bgPr>
        <a:solidFill>
          <a:srgbClr val="F4F2F4"/>
        </a:solidFill>
        <a:effectLst/>
      </p:bgPr>
    </p:bg>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134A02E-1F23-D3FB-CBEA-B818816D3B26}"/>
              </a:ext>
            </a:extLst>
          </p:cNvPr>
          <p:cNvGrpSpPr/>
          <p:nvPr userDrawn="1"/>
        </p:nvGrpSpPr>
        <p:grpSpPr>
          <a:xfrm>
            <a:off x="0" y="-2"/>
            <a:ext cx="12170229" cy="6858002"/>
            <a:chOff x="0" y="-2"/>
            <a:chExt cx="12170229" cy="6858002"/>
          </a:xfrm>
        </p:grpSpPr>
        <p:pic>
          <p:nvPicPr>
            <p:cNvPr id="8" name="Image 7">
              <a:extLst>
                <a:ext uri="{FF2B5EF4-FFF2-40B4-BE49-F238E27FC236}">
                  <a16:creationId xmlns:a16="http://schemas.microsoft.com/office/drawing/2014/main" id="{A204A28F-660C-7794-2025-51E90948E3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3201" t="47064" b="20200"/>
            <a:stretch/>
          </p:blipFill>
          <p:spPr>
            <a:xfrm>
              <a:off x="7512908" y="-2"/>
              <a:ext cx="4657321" cy="6858001"/>
            </a:xfrm>
            <a:prstGeom prst="rect">
              <a:avLst/>
            </a:prstGeom>
          </p:spPr>
        </p:pic>
        <p:pic>
          <p:nvPicPr>
            <p:cNvPr id="2" name="Image 1">
              <a:extLst>
                <a:ext uri="{FF2B5EF4-FFF2-40B4-BE49-F238E27FC236}">
                  <a16:creationId xmlns:a16="http://schemas.microsoft.com/office/drawing/2014/main" id="{F42BB824-8A42-96E4-0484-0F9335598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20200"/>
            <a:stretch/>
          </p:blipFill>
          <p:spPr>
            <a:xfrm>
              <a:off x="0" y="1"/>
              <a:ext cx="7512908" cy="6857999"/>
            </a:xfrm>
            <a:prstGeom prst="rect">
              <a:avLst/>
            </a:prstGeom>
          </p:spPr>
        </p:pic>
        <p:pic>
          <p:nvPicPr>
            <p:cNvPr id="4" name="Image 3">
              <a:extLst>
                <a:ext uri="{FF2B5EF4-FFF2-40B4-BE49-F238E27FC236}">
                  <a16:creationId xmlns:a16="http://schemas.microsoft.com/office/drawing/2014/main" id="{8E0FB844-428E-58BE-D490-180710E955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3201" t="47064" b="20200"/>
            <a:stretch/>
          </p:blipFill>
          <p:spPr>
            <a:xfrm>
              <a:off x="1998453" y="5313872"/>
              <a:ext cx="1926887" cy="1541822"/>
            </a:xfrm>
            <a:prstGeom prst="rect">
              <a:avLst/>
            </a:prstGeom>
          </p:spPr>
        </p:pic>
      </p:grpSp>
      <p:cxnSp>
        <p:nvCxnSpPr>
          <p:cNvPr id="5" name="Connecteur droit 4">
            <a:extLst>
              <a:ext uri="{FF2B5EF4-FFF2-40B4-BE49-F238E27FC236}">
                <a16:creationId xmlns:a16="http://schemas.microsoft.com/office/drawing/2014/main" id="{9D65AE0C-B0A0-E563-2900-60AC2057DDA4}"/>
              </a:ext>
            </a:extLst>
          </p:cNvPr>
          <p:cNvCxnSpPr>
            <a:cxnSpLocks/>
          </p:cNvCxnSpPr>
          <p:nvPr userDrawn="1"/>
        </p:nvCxnSpPr>
        <p:spPr>
          <a:xfrm>
            <a:off x="4996022" y="4197029"/>
            <a:ext cx="14639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5D2CBE10-8FAC-67B4-5476-7927DD233B5A}"/>
              </a:ext>
            </a:extLst>
          </p:cNvPr>
          <p:cNvPicPr>
            <a:picLocks noChangeAspect="1"/>
          </p:cNvPicPr>
          <p:nvPr userDrawn="1"/>
        </p:nvPicPr>
        <p:blipFill>
          <a:blip r:embed="rId3"/>
          <a:stretch>
            <a:fillRect/>
          </a:stretch>
        </p:blipFill>
        <p:spPr>
          <a:xfrm>
            <a:off x="360000" y="360000"/>
            <a:ext cx="2391191" cy="507974"/>
          </a:xfrm>
          <a:prstGeom prst="rect">
            <a:avLst/>
          </a:prstGeom>
        </p:spPr>
      </p:pic>
      <p:sp>
        <p:nvSpPr>
          <p:cNvPr id="3" name="Espace réservé du texte 11">
            <a:extLst>
              <a:ext uri="{FF2B5EF4-FFF2-40B4-BE49-F238E27FC236}">
                <a16:creationId xmlns:a16="http://schemas.microsoft.com/office/drawing/2014/main" id="{7F9C5672-E300-DE78-2AC9-2A3566E4E4C4}"/>
              </a:ext>
            </a:extLst>
          </p:cNvPr>
          <p:cNvSpPr>
            <a:spLocks noGrp="1"/>
          </p:cNvSpPr>
          <p:nvPr>
            <p:ph type="body" sz="quarter" idx="23" hasCustomPrompt="1"/>
          </p:nvPr>
        </p:nvSpPr>
        <p:spPr>
          <a:xfrm>
            <a:off x="4996022" y="4292132"/>
            <a:ext cx="6353296"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sous-titre de la présentation</a:t>
            </a:r>
          </a:p>
        </p:txBody>
      </p:sp>
      <p:sp>
        <p:nvSpPr>
          <p:cNvPr id="6" name="Title 5">
            <a:extLst>
              <a:ext uri="{FF2B5EF4-FFF2-40B4-BE49-F238E27FC236}">
                <a16:creationId xmlns:a16="http://schemas.microsoft.com/office/drawing/2014/main" id="{17AAE5EA-8D91-7875-3D6F-2AF6FDF28391}"/>
              </a:ext>
            </a:extLst>
          </p:cNvPr>
          <p:cNvSpPr>
            <a:spLocks noGrp="1"/>
          </p:cNvSpPr>
          <p:nvPr>
            <p:ph type="title"/>
          </p:nvPr>
        </p:nvSpPr>
        <p:spPr>
          <a:xfrm>
            <a:off x="4996022" y="2701012"/>
            <a:ext cx="6353296" cy="1400913"/>
          </a:xfrm>
        </p:spPr>
        <p:txBody>
          <a:bodyPr anchor="b" anchorCtr="0">
            <a:noAutofit/>
          </a:bodyPr>
          <a:lstStyle>
            <a:lvl1pPr algn="l">
              <a:defRPr sz="3500"/>
            </a:lvl1pPr>
          </a:lstStyle>
          <a:p>
            <a:r>
              <a:rPr lang="fr-FR"/>
              <a:t>Modifiez le style du titre</a:t>
            </a:r>
            <a:endParaRPr lang="en-FR"/>
          </a:p>
        </p:txBody>
      </p:sp>
    </p:spTree>
    <p:extLst>
      <p:ext uri="{BB962C8B-B14F-4D97-AF65-F5344CB8AC3E}">
        <p14:creationId xmlns:p14="http://schemas.microsoft.com/office/powerpoint/2010/main" val="162365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RE + CONTENU">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6E0B5F-DFD6-08C1-60F7-B16C0F7E34A3}"/>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C48C2F3-25B5-035E-DDD5-2F7CB77B4A2A}"/>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0" name="Espace réservé du numéro de diapositive 8">
            <a:extLst>
              <a:ext uri="{FF2B5EF4-FFF2-40B4-BE49-F238E27FC236}">
                <a16:creationId xmlns:a16="http://schemas.microsoft.com/office/drawing/2014/main" id="{39249A79-2EC6-80D1-6B82-D5C5CEBA49E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7" name="Image 22">
            <a:extLst>
              <a:ext uri="{FF2B5EF4-FFF2-40B4-BE49-F238E27FC236}">
                <a16:creationId xmlns:a16="http://schemas.microsoft.com/office/drawing/2014/main" id="{CEB53268-EBB6-AA0A-F18D-1C9DF57B5B96}"/>
              </a:ext>
            </a:extLst>
          </p:cNvPr>
          <p:cNvPicPr>
            <a:picLocks noChangeAspect="1"/>
          </p:cNvPicPr>
          <p:nvPr userDrawn="1"/>
        </p:nvPicPr>
        <p:blipFill>
          <a:blip r:embed="rId2"/>
          <a:stretch>
            <a:fillRect/>
          </a:stretch>
        </p:blipFill>
        <p:spPr>
          <a:xfrm>
            <a:off x="360000" y="6616909"/>
            <a:ext cx="761990" cy="107999"/>
          </a:xfrm>
          <a:prstGeom prst="rect">
            <a:avLst/>
          </a:prstGeom>
        </p:spPr>
      </p:pic>
      <p:cxnSp>
        <p:nvCxnSpPr>
          <p:cNvPr id="9" name="Connecteur droit 11">
            <a:extLst>
              <a:ext uri="{FF2B5EF4-FFF2-40B4-BE49-F238E27FC236}">
                <a16:creationId xmlns:a16="http://schemas.microsoft.com/office/drawing/2014/main" id="{9E84CB03-D362-6FD4-2DCC-E10B0D331B17}"/>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C45A90EF-E070-FD72-FD13-B442E4FB6348}"/>
              </a:ext>
            </a:extLst>
          </p:cNvPr>
          <p:cNvSpPr>
            <a:spLocks noGrp="1"/>
          </p:cNvSpPr>
          <p:nvPr>
            <p:ph type="body" sz="quarter" idx="15" hasCustomPrompt="1"/>
          </p:nvPr>
        </p:nvSpPr>
        <p:spPr>
          <a:xfrm>
            <a:off x="540000" y="379559"/>
            <a:ext cx="10921945" cy="503999"/>
          </a:xfrm>
          <a:prstGeom prst="rect">
            <a:avLst/>
          </a:prstGeom>
        </p:spPr>
        <p:txBody>
          <a:bodyPr lIns="0">
            <a:normAutofit/>
          </a:bodyPr>
          <a:lstStyle>
            <a:lvl1pPr marL="0" indent="0" algn="l" defTabSz="914400" rtl="0" eaLnBrk="1" latinLnBrk="0" hangingPunct="1">
              <a:lnSpc>
                <a:spcPts val="2040"/>
              </a:lnSpc>
              <a:spcBef>
                <a:spcPts val="0"/>
              </a:spcBef>
              <a:spcAft>
                <a:spcPts val="0"/>
              </a:spcAft>
              <a:buFontTx/>
              <a:buNone/>
              <a:defRPr lang="fr-FR" sz="2800" b="0" i="0" kern="1200" cap="all" spc="50" baseline="0" dirty="0">
                <a:solidFill>
                  <a:schemeClr val="tx1"/>
                </a:solidFill>
                <a:latin typeface="+mn-lt"/>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040"/>
              </a:lnSpc>
              <a:spcBef>
                <a:spcPts val="0"/>
              </a:spcBef>
              <a:spcAft>
                <a:spcPts val="0"/>
              </a:spcAft>
              <a:buFontTx/>
              <a:buNone/>
            </a:pPr>
            <a:r>
              <a:rPr lang="en-GB"/>
              <a:t>TITRE</a:t>
            </a:r>
          </a:p>
        </p:txBody>
      </p:sp>
    </p:spTree>
    <p:extLst>
      <p:ext uri="{BB962C8B-B14F-4D97-AF65-F5344CB8AC3E}">
        <p14:creationId xmlns:p14="http://schemas.microsoft.com/office/powerpoint/2010/main" val="1052985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 CONTENU">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6E0B5F-DFD6-08C1-60F7-B16C0F7E34A3}"/>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C48C2F3-25B5-035E-DDD5-2F7CB77B4A2A}"/>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0" name="Espace réservé du numéro de diapositive 8">
            <a:extLst>
              <a:ext uri="{FF2B5EF4-FFF2-40B4-BE49-F238E27FC236}">
                <a16:creationId xmlns:a16="http://schemas.microsoft.com/office/drawing/2014/main" id="{39249A79-2EC6-80D1-6B82-D5C5CEBA49E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7" name="Image 22">
            <a:extLst>
              <a:ext uri="{FF2B5EF4-FFF2-40B4-BE49-F238E27FC236}">
                <a16:creationId xmlns:a16="http://schemas.microsoft.com/office/drawing/2014/main" id="{CEB53268-EBB6-AA0A-F18D-1C9DF57B5B96}"/>
              </a:ext>
            </a:extLst>
          </p:cNvPr>
          <p:cNvPicPr>
            <a:picLocks noChangeAspect="1"/>
          </p:cNvPicPr>
          <p:nvPr userDrawn="1"/>
        </p:nvPicPr>
        <p:blipFill>
          <a:blip r:embed="rId2"/>
          <a:stretch>
            <a:fillRect/>
          </a:stretch>
        </p:blipFill>
        <p:spPr>
          <a:xfrm>
            <a:off x="360000" y="6616909"/>
            <a:ext cx="761990" cy="107999"/>
          </a:xfrm>
          <a:prstGeom prst="rect">
            <a:avLst/>
          </a:prstGeom>
        </p:spPr>
      </p:pic>
      <p:cxnSp>
        <p:nvCxnSpPr>
          <p:cNvPr id="9" name="Connecteur droit 11">
            <a:extLst>
              <a:ext uri="{FF2B5EF4-FFF2-40B4-BE49-F238E27FC236}">
                <a16:creationId xmlns:a16="http://schemas.microsoft.com/office/drawing/2014/main" id="{9E84CB03-D362-6FD4-2DCC-E10B0D331B17}"/>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C45A90EF-E070-FD72-FD13-B442E4FB6348}"/>
              </a:ext>
            </a:extLst>
          </p:cNvPr>
          <p:cNvSpPr>
            <a:spLocks noGrp="1"/>
          </p:cNvSpPr>
          <p:nvPr>
            <p:ph type="body" sz="quarter" idx="15" hasCustomPrompt="1"/>
          </p:nvPr>
        </p:nvSpPr>
        <p:spPr>
          <a:xfrm>
            <a:off x="540000" y="379559"/>
            <a:ext cx="10921945" cy="503999"/>
          </a:xfrm>
          <a:prstGeom prst="rect">
            <a:avLst/>
          </a:prstGeom>
        </p:spPr>
        <p:txBody>
          <a:bodyPr lIns="0">
            <a:normAutofit/>
          </a:bodyPr>
          <a:lstStyle>
            <a:lvl1pPr marL="0" indent="0" algn="l" defTabSz="914400" rtl="0" eaLnBrk="1" latinLnBrk="0" hangingPunct="1">
              <a:lnSpc>
                <a:spcPts val="2040"/>
              </a:lnSpc>
              <a:spcBef>
                <a:spcPts val="0"/>
              </a:spcBef>
              <a:spcAft>
                <a:spcPts val="0"/>
              </a:spcAft>
              <a:buFontTx/>
              <a:buNone/>
              <a:defRPr lang="fr-FR" sz="2800" b="0" i="0" kern="1200" cap="all" spc="50" baseline="0" dirty="0">
                <a:solidFill>
                  <a:schemeClr val="tx1"/>
                </a:solidFill>
                <a:latin typeface="+mn-lt"/>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040"/>
              </a:lnSpc>
              <a:spcBef>
                <a:spcPts val="0"/>
              </a:spcBef>
              <a:spcAft>
                <a:spcPts val="0"/>
              </a:spcAft>
              <a:buFontTx/>
              <a:buNone/>
            </a:pPr>
            <a:r>
              <a:rPr lang="en-GB"/>
              <a:t>TITRE</a:t>
            </a:r>
          </a:p>
        </p:txBody>
      </p:sp>
    </p:spTree>
    <p:extLst>
      <p:ext uri="{BB962C8B-B14F-4D97-AF65-F5344CB8AC3E}">
        <p14:creationId xmlns:p14="http://schemas.microsoft.com/office/powerpoint/2010/main" val="4015782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 IMAGE VERTICA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133A54-2049-D326-DBA8-AAB12B87E9BD}"/>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id="{18721C5D-C749-6B43-1E2E-B36346F1A05D}"/>
              </a:ext>
            </a:extLst>
          </p:cNvPr>
          <p:cNvSpPr>
            <a:spLocks noGrp="1"/>
          </p:cNvSpPr>
          <p:nvPr>
            <p:ph type="body" sz="quarter" idx="16" hasCustomPrompt="1"/>
          </p:nvPr>
        </p:nvSpPr>
        <p:spPr>
          <a:xfrm>
            <a:off x="576000" y="1690577"/>
            <a:ext cx="7600433" cy="4575286"/>
          </a:xfrm>
          <a:prstGeom prst="rect">
            <a:avLst/>
          </a:prstGeom>
        </p:spPr>
        <p:txBody>
          <a:bodyPr>
            <a:noAutofit/>
          </a:bodyPr>
          <a:lstStyle>
            <a:lvl1pPr marL="0" indent="0">
              <a:lnSpc>
                <a:spcPts val="2460"/>
              </a:lnSpc>
              <a:spcAft>
                <a:spcPts val="1000"/>
              </a:spcAft>
              <a:buFontTx/>
              <a:buNone/>
              <a:defRPr/>
            </a:lvl1pPr>
            <a:lvl2pPr marL="0" indent="-180000">
              <a:lnSpc>
                <a:spcPts val="2120"/>
              </a:lnSpc>
              <a:spcAft>
                <a:spcPts val="600"/>
              </a:spcAft>
              <a:defRPr b="0" i="0">
                <a:latin typeface="Calibri Light" panose="020F0302020204030204" pitchFamily="34" charset="0"/>
              </a:defRPr>
            </a:lvl2pPr>
            <a:lvl3pPr marL="180000" indent="0">
              <a:lnSpc>
                <a:spcPts val="1540"/>
              </a:lnSpc>
              <a:buFontTx/>
              <a:buNone/>
              <a:defRPr lang="fr-FR" sz="1200" b="0" i="0" kern="1200" cap="none" spc="50" baseline="0" dirty="0" smtClean="0">
                <a:solidFill>
                  <a:srgbClr val="1B1B1B"/>
                </a:solidFill>
                <a:latin typeface="Calibri Light" panose="020F0302020204030204" pitchFamily="34" charset="0"/>
                <a:ea typeface="+mn-ea"/>
                <a:cs typeface="+mn-cs"/>
              </a:defRPr>
            </a:lvl3pPr>
            <a:lvl4pPr marL="90000" indent="-180000">
              <a:defRPr sz="1500" b="0" i="0">
                <a:latin typeface="Calibri Light" panose="020F0302020204030204" pitchFamily="34" charset="0"/>
              </a:defRPr>
            </a:lvl4pPr>
          </a:lstStyle>
          <a:p>
            <a:pPr lvl="0"/>
            <a:r>
              <a:rPr lang="en-GB" err="1"/>
              <a:t>Texte</a:t>
            </a:r>
            <a:r>
              <a:rPr lang="en-GB"/>
              <a:t> </a:t>
            </a:r>
            <a:r>
              <a:rPr lang="en-GB" err="1"/>
              <a:t>niveau</a:t>
            </a:r>
            <a:r>
              <a:rPr lang="en-GB"/>
              <a:t> 1</a:t>
            </a:r>
          </a:p>
          <a:p>
            <a:pPr lvl="1"/>
            <a:r>
              <a:rPr lang="en-GB" err="1"/>
              <a:t>Texte</a:t>
            </a:r>
            <a:r>
              <a:rPr lang="en-GB"/>
              <a:t> </a:t>
            </a:r>
            <a:r>
              <a:rPr lang="en-GB" err="1"/>
              <a:t>niveau</a:t>
            </a:r>
            <a:r>
              <a:rPr lang="en-GB"/>
              <a:t> 2</a:t>
            </a:r>
          </a:p>
          <a:p>
            <a:pPr lvl="2"/>
            <a:r>
              <a:rPr lang="en-GB" err="1"/>
              <a:t>Texte</a:t>
            </a:r>
            <a:r>
              <a:rPr lang="en-GB"/>
              <a:t> </a:t>
            </a:r>
            <a:r>
              <a:rPr lang="en-GB" err="1"/>
              <a:t>niveau</a:t>
            </a:r>
            <a:r>
              <a:rPr lang="en-GB"/>
              <a:t> 3</a:t>
            </a:r>
          </a:p>
          <a:p>
            <a:pPr lvl="3"/>
            <a:r>
              <a:rPr lang="en-GB" err="1"/>
              <a:t>Texte</a:t>
            </a:r>
            <a:r>
              <a:rPr lang="en-GB"/>
              <a:t> </a:t>
            </a:r>
            <a:r>
              <a:rPr lang="en-GB" err="1"/>
              <a:t>niveau</a:t>
            </a:r>
            <a:r>
              <a:rPr lang="en-GB"/>
              <a:t> 4</a:t>
            </a:r>
          </a:p>
          <a:p>
            <a:pPr lvl="4"/>
            <a:r>
              <a:rPr lang="en-GB"/>
              <a:t>TEXTE </a:t>
            </a:r>
            <a:r>
              <a:rPr lang="en-GB" err="1"/>
              <a:t>niveau</a:t>
            </a:r>
            <a:r>
              <a:rPr lang="en-GB"/>
              <a:t> 5</a:t>
            </a:r>
            <a:endParaRPr lang="en-FR"/>
          </a:p>
        </p:txBody>
      </p:sp>
      <p:sp>
        <p:nvSpPr>
          <p:cNvPr id="22" name="Ellipse 21">
            <a:extLst>
              <a:ext uri="{FF2B5EF4-FFF2-40B4-BE49-F238E27FC236}">
                <a16:creationId xmlns:a16="http://schemas.microsoft.com/office/drawing/2014/main" id="{A4A26F00-538F-1F12-A025-88ABEF926840}"/>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4" name="Espace réservé du numéro de diapositive 8">
            <a:extLst>
              <a:ext uri="{FF2B5EF4-FFF2-40B4-BE49-F238E27FC236}">
                <a16:creationId xmlns:a16="http://schemas.microsoft.com/office/drawing/2014/main" id="{4DF6FB5D-17DC-2AD2-1E70-C202618E149D}"/>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2">
            <a:extLst>
              <a:ext uri="{FF2B5EF4-FFF2-40B4-BE49-F238E27FC236}">
                <a16:creationId xmlns:a16="http://schemas.microsoft.com/office/drawing/2014/main" id="{729105D4-D8E9-09C2-B4AE-CDDE0E30318A}"/>
              </a:ext>
            </a:extLst>
          </p:cNvPr>
          <p:cNvPicPr>
            <a:picLocks noChangeAspect="1"/>
          </p:cNvPicPr>
          <p:nvPr userDrawn="1"/>
        </p:nvPicPr>
        <p:blipFill>
          <a:blip r:embed="rId2"/>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ECF08A5F-966F-2CFD-E113-969DACEBA25C}"/>
              </a:ext>
            </a:extLst>
          </p:cNvPr>
          <p:cNvCxnSpPr>
            <a:cxnSpLocks/>
          </p:cNvCxnSpPr>
          <p:nvPr userDrawn="1"/>
        </p:nvCxnSpPr>
        <p:spPr>
          <a:xfrm flipV="1">
            <a:off x="360000" y="920495"/>
            <a:ext cx="0" cy="5345368"/>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 name="Connecteur droit 11">
            <a:extLst>
              <a:ext uri="{FF2B5EF4-FFF2-40B4-BE49-F238E27FC236}">
                <a16:creationId xmlns:a16="http://schemas.microsoft.com/office/drawing/2014/main" id="{7F54CED4-F820-D5A5-AD29-190E85DC3D1F}"/>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Espace réservé du texte 3">
            <a:extLst>
              <a:ext uri="{FF2B5EF4-FFF2-40B4-BE49-F238E27FC236}">
                <a16:creationId xmlns:a16="http://schemas.microsoft.com/office/drawing/2014/main" id="{5B094C32-1318-4EE7-A1B3-C1227061C0ED}"/>
              </a:ext>
            </a:extLst>
          </p:cNvPr>
          <p:cNvSpPr>
            <a:spLocks noGrp="1"/>
          </p:cNvSpPr>
          <p:nvPr>
            <p:ph type="body" sz="quarter" idx="15" hasCustomPrompt="1"/>
          </p:nvPr>
        </p:nvSpPr>
        <p:spPr>
          <a:xfrm>
            <a:off x="540000" y="379559"/>
            <a:ext cx="10921945" cy="503999"/>
          </a:xfrm>
          <a:prstGeom prst="rect">
            <a:avLst/>
          </a:prstGeom>
        </p:spPr>
        <p:txBody>
          <a:bodyPr lIns="0">
            <a:normAutofit/>
          </a:bodyPr>
          <a:lstStyle>
            <a:lvl1pPr marL="0" indent="0" algn="l" defTabSz="914400" rtl="0" eaLnBrk="1" latinLnBrk="0" hangingPunct="1">
              <a:lnSpc>
                <a:spcPts val="2040"/>
              </a:lnSpc>
              <a:spcBef>
                <a:spcPts val="0"/>
              </a:spcBef>
              <a:spcAft>
                <a:spcPts val="0"/>
              </a:spcAft>
              <a:buFontTx/>
              <a:buNone/>
              <a:defRPr lang="fr-FR" sz="2800" b="0" i="0" kern="1200" cap="all" spc="50" baseline="0" dirty="0">
                <a:solidFill>
                  <a:schemeClr val="tx1"/>
                </a:solidFill>
                <a:latin typeface="+mn-lt"/>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040"/>
              </a:lnSpc>
              <a:spcBef>
                <a:spcPts val="0"/>
              </a:spcBef>
              <a:spcAft>
                <a:spcPts val="0"/>
              </a:spcAft>
              <a:buFontTx/>
              <a:buNone/>
            </a:pPr>
            <a:r>
              <a:rPr lang="en-GB"/>
              <a:t>TITRE</a:t>
            </a:r>
          </a:p>
        </p:txBody>
      </p:sp>
      <p:sp>
        <p:nvSpPr>
          <p:cNvPr id="11" name="Espace réservé pour une image  24">
            <a:extLst>
              <a:ext uri="{FF2B5EF4-FFF2-40B4-BE49-F238E27FC236}">
                <a16:creationId xmlns:a16="http://schemas.microsoft.com/office/drawing/2014/main" id="{31222127-E8AE-137A-80D3-6CFFE4BF7EEC}"/>
              </a:ext>
            </a:extLst>
          </p:cNvPr>
          <p:cNvSpPr>
            <a:spLocks noGrp="1"/>
          </p:cNvSpPr>
          <p:nvPr>
            <p:ph type="pic" sz="quarter" idx="22"/>
          </p:nvPr>
        </p:nvSpPr>
        <p:spPr>
          <a:xfrm>
            <a:off x="8392431" y="241300"/>
            <a:ext cx="3799565" cy="6024563"/>
          </a:xfrm>
          <a:prstGeom prst="rect">
            <a:avLst/>
          </a:prstGeom>
          <a:pattFill prst="pct5">
            <a:fgClr>
              <a:schemeClr val="accent1"/>
            </a:fgClr>
            <a:bgClr>
              <a:schemeClr val="bg1"/>
            </a:bgClr>
          </a:pattFill>
        </p:spPr>
        <p:txBody>
          <a:bodyPr anchor="ctr" anchorCtr="0">
            <a:normAutofit/>
          </a:bodyPr>
          <a:lstStyle>
            <a:lvl1pPr algn="ctr">
              <a:defRPr lang="fr-FR" sz="1200" b="0" i="0" kern="1200" dirty="0">
                <a:pattFill prst="pct5">
                  <a:fgClr>
                    <a:srgbClr val="1B1B1B"/>
                  </a:fgClr>
                  <a:bgClr>
                    <a:schemeClr val="bg1"/>
                  </a:bgClr>
                </a:pattFill>
                <a:latin typeface="+mj-lt"/>
                <a:ea typeface="+mn-ea"/>
                <a:cs typeface="Calibri" panose="020F0502020204030204" pitchFamily="34" charset="0"/>
              </a:defRPr>
            </a:lvl1pPr>
          </a:lstStyle>
          <a:p>
            <a:r>
              <a:rPr lang="en-GB"/>
              <a:t>Click icon to add picture</a:t>
            </a:r>
            <a:endParaRPr lang="fr-FR"/>
          </a:p>
        </p:txBody>
      </p:sp>
    </p:spTree>
    <p:extLst>
      <p:ext uri="{BB962C8B-B14F-4D97-AF65-F5344CB8AC3E}">
        <p14:creationId xmlns:p14="http://schemas.microsoft.com/office/powerpoint/2010/main" val="3752357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E+ENCART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D4B42C-8339-FB62-CE52-61E4182B06B5}"/>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1AF4E64-2E2B-A211-02B8-CCF860F474E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16D2E045-7DE4-D36F-CE25-A3F7A90D042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3" name="Image 2">
            <a:extLst>
              <a:ext uri="{FF2B5EF4-FFF2-40B4-BE49-F238E27FC236}">
                <a16:creationId xmlns:a16="http://schemas.microsoft.com/office/drawing/2014/main" id="{F4894B99-D549-C45C-81A4-34130A0DCCB8}"/>
              </a:ext>
            </a:extLst>
          </p:cNvPr>
          <p:cNvPicPr>
            <a:picLocks noChangeAspect="1"/>
          </p:cNvPicPr>
          <p:nvPr userDrawn="1"/>
        </p:nvPicPr>
        <p:blipFill>
          <a:blip r:embed="rId2"/>
          <a:stretch>
            <a:fillRect/>
          </a:stretch>
        </p:blipFill>
        <p:spPr>
          <a:xfrm>
            <a:off x="360000" y="6616909"/>
            <a:ext cx="761990" cy="107999"/>
          </a:xfrm>
          <a:prstGeom prst="rect">
            <a:avLst/>
          </a:prstGeom>
        </p:spPr>
      </p:pic>
      <p:cxnSp>
        <p:nvCxnSpPr>
          <p:cNvPr id="5" name="Connecteur droit 11">
            <a:extLst>
              <a:ext uri="{FF2B5EF4-FFF2-40B4-BE49-F238E27FC236}">
                <a16:creationId xmlns:a16="http://schemas.microsoft.com/office/drawing/2014/main" id="{044D4C1A-C7DE-D72C-7F54-27DDC080FE0A}"/>
              </a:ext>
            </a:extLst>
          </p:cNvPr>
          <p:cNvCxnSpPr>
            <a:cxnSpLocks/>
          </p:cNvCxnSpPr>
          <p:nvPr userDrawn="1"/>
        </p:nvCxnSpPr>
        <p:spPr>
          <a:xfrm flipV="1">
            <a:off x="360000" y="603110"/>
            <a:ext cx="0" cy="566275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EACF89C3-D529-9C2A-0341-6D7965BDB292}"/>
              </a:ext>
            </a:extLst>
          </p:cNvPr>
          <p:cNvSpPr>
            <a:spLocks noGrp="1"/>
          </p:cNvSpPr>
          <p:nvPr>
            <p:ph type="body" sz="quarter" idx="15" hasCustomPrompt="1"/>
          </p:nvPr>
        </p:nvSpPr>
        <p:spPr>
          <a:xfrm>
            <a:off x="207023" y="240972"/>
            <a:ext cx="5760385" cy="372100"/>
          </a:xfrm>
          <a:prstGeom prst="rect">
            <a:avLst/>
          </a:prstGeom>
        </p:spPr>
        <p:txBody>
          <a:bodyPr rIns="0">
            <a:noAutofit/>
          </a:bodyPr>
          <a:lstStyle>
            <a:lvl1pPr marL="0" indent="0" algn="l" defTabSz="914400" rtl="0" eaLnBrk="1" latinLnBrk="0" hangingPunct="1">
              <a:lnSpc>
                <a:spcPts val="2040"/>
              </a:lnSpc>
              <a:spcBef>
                <a:spcPts val="0"/>
              </a:spcBef>
              <a:spcAft>
                <a:spcPts val="0"/>
              </a:spcAft>
              <a:buFontTx/>
              <a:buNone/>
              <a:defRPr lang="fr-FR" sz="2300" b="0" i="0" kern="1200" cap="all" spc="50" baseline="0" dirty="0">
                <a:solidFill>
                  <a:srgbClr val="000000"/>
                </a:solidFill>
                <a:latin typeface="Calibri Light" panose="020F0302020204030204" pitchFamily="34" charset="0"/>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lvl="0"/>
            <a:r>
              <a:rPr lang="en-GB"/>
              <a:t>Titre </a:t>
            </a:r>
            <a:r>
              <a:rPr lang="en-GB" err="1"/>
              <a:t>Niveau</a:t>
            </a:r>
            <a:r>
              <a:rPr lang="en-GB"/>
              <a:t> 1</a:t>
            </a:r>
          </a:p>
        </p:txBody>
      </p:sp>
      <p:sp>
        <p:nvSpPr>
          <p:cNvPr id="18" name="Espace réservé du texte 3">
            <a:extLst>
              <a:ext uri="{FF2B5EF4-FFF2-40B4-BE49-F238E27FC236}">
                <a16:creationId xmlns:a16="http://schemas.microsoft.com/office/drawing/2014/main" id="{25DADBA5-6FFA-CCA5-BCA9-8A94A7129CA9}"/>
              </a:ext>
            </a:extLst>
          </p:cNvPr>
          <p:cNvSpPr>
            <a:spLocks noGrp="1"/>
          </p:cNvSpPr>
          <p:nvPr>
            <p:ph type="body" sz="quarter" idx="20" hasCustomPrompt="1"/>
          </p:nvPr>
        </p:nvSpPr>
        <p:spPr>
          <a:xfrm>
            <a:off x="460208" y="649463"/>
            <a:ext cx="5635792" cy="372100"/>
          </a:xfrm>
          <a:prstGeom prst="rect">
            <a:avLst/>
          </a:prstGeom>
        </p:spPr>
        <p:txBody>
          <a:bodyPr lIns="0" rIns="0">
            <a:noAutofit/>
          </a:bodyPr>
          <a:lstStyle>
            <a:lvl1pPr marL="0" indent="0" algn="l" defTabSz="914400" rtl="0" eaLnBrk="1" latinLnBrk="0" hangingPunct="1">
              <a:lnSpc>
                <a:spcPts val="2040"/>
              </a:lnSpc>
              <a:spcBef>
                <a:spcPts val="0"/>
              </a:spcBef>
              <a:spcAft>
                <a:spcPts val="0"/>
              </a:spcAft>
              <a:buFontTx/>
              <a:buNone/>
              <a:defRPr lang="en-GB" sz="2300" b="0" i="0" kern="1200" cap="all" spc="50" baseline="0" dirty="0">
                <a:solidFill>
                  <a:schemeClr val="accent5">
                    <a:lumMod val="50000"/>
                  </a:schemeClr>
                </a:solidFill>
                <a:latin typeface="+mj-lt"/>
                <a:ea typeface="+mn-ea"/>
                <a:cs typeface="Calibri Light" panose="020F0302020204030204" pitchFamily="34" charset="0"/>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800"/>
              </a:lnSpc>
              <a:spcBef>
                <a:spcPct val="0"/>
              </a:spcBef>
              <a:spcAft>
                <a:spcPts val="600"/>
              </a:spcAft>
              <a:buFontTx/>
              <a:buNone/>
            </a:pPr>
            <a:r>
              <a:rPr lang="en-GB"/>
              <a:t>Titre </a:t>
            </a:r>
            <a:r>
              <a:rPr lang="en-GB" err="1"/>
              <a:t>Niveau</a:t>
            </a:r>
            <a:r>
              <a:rPr lang="en-GB"/>
              <a:t> 2</a:t>
            </a:r>
          </a:p>
        </p:txBody>
      </p:sp>
      <p:sp>
        <p:nvSpPr>
          <p:cNvPr id="20" name="Espace réservé du texte 19">
            <a:extLst>
              <a:ext uri="{FF2B5EF4-FFF2-40B4-BE49-F238E27FC236}">
                <a16:creationId xmlns:a16="http://schemas.microsoft.com/office/drawing/2014/main" id="{FA7E6240-37E5-06A8-0D89-925DEF90671F}"/>
              </a:ext>
            </a:extLst>
          </p:cNvPr>
          <p:cNvSpPr>
            <a:spLocks noGrp="1"/>
          </p:cNvSpPr>
          <p:nvPr>
            <p:ph type="body" sz="quarter" idx="21"/>
          </p:nvPr>
        </p:nvSpPr>
        <p:spPr>
          <a:xfrm>
            <a:off x="454370" y="1102854"/>
            <a:ext cx="5641630" cy="5163009"/>
          </a:xfrm>
          <a:prstGeom prst="rect">
            <a:avLst/>
          </a:prstGeom>
        </p:spPr>
        <p:txBody>
          <a:bodyPr lIns="36000" numCol="2"/>
          <a:lstStyle>
            <a:lvl1pPr marL="171450" indent="-171450">
              <a:lnSpc>
                <a:spcPts val="1300"/>
              </a:lnSpc>
              <a:spcBef>
                <a:spcPts val="500"/>
              </a:spcBef>
              <a:spcAft>
                <a:spcPts val="500"/>
              </a:spcAft>
              <a:buFont typeface="Courier New" panose="02070309020205020404" pitchFamily="49" charset="0"/>
              <a:buChar char="o"/>
              <a:defRPr sz="1200">
                <a:latin typeface="+mj-lt"/>
              </a:defRPr>
            </a:lvl1pPr>
            <a:lvl2pPr>
              <a:defRPr sz="1200"/>
            </a:lvl2pPr>
            <a:lvl3pPr>
              <a:defRPr sz="1200"/>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25" name="Espace réservé pour une image  24">
            <a:extLst>
              <a:ext uri="{FF2B5EF4-FFF2-40B4-BE49-F238E27FC236}">
                <a16:creationId xmlns:a16="http://schemas.microsoft.com/office/drawing/2014/main" id="{5EB90CD4-F04D-0E46-4B8C-83CE7C0498DA}"/>
              </a:ext>
            </a:extLst>
          </p:cNvPr>
          <p:cNvSpPr>
            <a:spLocks noGrp="1"/>
          </p:cNvSpPr>
          <p:nvPr>
            <p:ph type="pic" sz="quarter" idx="22"/>
          </p:nvPr>
        </p:nvSpPr>
        <p:spPr>
          <a:xfrm>
            <a:off x="6340475" y="241300"/>
            <a:ext cx="5397500" cy="6024563"/>
          </a:xfrm>
          <a:prstGeom prst="rect">
            <a:avLst/>
          </a:prstGeom>
          <a:pattFill prst="pct5">
            <a:fgClr>
              <a:schemeClr val="accent1"/>
            </a:fgClr>
            <a:bgClr>
              <a:schemeClr val="bg1"/>
            </a:bgClr>
          </a:pattFill>
        </p:spPr>
        <p:txBody>
          <a:bodyPr anchor="ctr" anchorCtr="0">
            <a:normAutofit/>
          </a:bodyPr>
          <a:lstStyle>
            <a:lvl1pPr algn="ctr">
              <a:defRPr lang="fr-FR" sz="1200" b="0" i="0" kern="1200" dirty="0">
                <a:pattFill prst="pct5">
                  <a:fgClr>
                    <a:srgbClr val="1B1B1B"/>
                  </a:fgClr>
                  <a:bgClr>
                    <a:schemeClr val="bg1"/>
                  </a:bgClr>
                </a:pattFill>
                <a:latin typeface="+mj-lt"/>
                <a:ea typeface="+mn-ea"/>
                <a:cs typeface="Calibri" panose="020F0502020204030204" pitchFamily="34" charset="0"/>
              </a:defRPr>
            </a:lvl1pPr>
          </a:lstStyle>
          <a:p>
            <a:r>
              <a:rPr lang="en-GB"/>
              <a:t>Click icon to add picture</a:t>
            </a:r>
            <a:endParaRPr lang="fr-FR"/>
          </a:p>
        </p:txBody>
      </p:sp>
    </p:spTree>
    <p:extLst>
      <p:ext uri="{BB962C8B-B14F-4D97-AF65-F5344CB8AC3E}">
        <p14:creationId xmlns:p14="http://schemas.microsoft.com/office/powerpoint/2010/main" val="126775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TEXTE HORIZONT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45D72F-864E-70D5-03C9-CCC0F62A3C97}"/>
              </a:ext>
            </a:extLst>
          </p:cNvPr>
          <p:cNvSpPr/>
          <p:nvPr userDrawn="1"/>
        </p:nvSpPr>
        <p:spPr>
          <a:xfrm>
            <a:off x="0" y="3673237"/>
            <a:ext cx="12192000" cy="28056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54D4B42C-8339-FB62-CE52-61E4182B06B5}"/>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1AF4E64-2E2B-A211-02B8-CCF860F474E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16D2E045-7DE4-D36F-CE25-A3F7A90D042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3" name="Image 2">
            <a:extLst>
              <a:ext uri="{FF2B5EF4-FFF2-40B4-BE49-F238E27FC236}">
                <a16:creationId xmlns:a16="http://schemas.microsoft.com/office/drawing/2014/main" id="{F4894B99-D549-C45C-81A4-34130A0DCCB8}"/>
              </a:ext>
            </a:extLst>
          </p:cNvPr>
          <p:cNvPicPr>
            <a:picLocks noChangeAspect="1"/>
          </p:cNvPicPr>
          <p:nvPr userDrawn="1"/>
        </p:nvPicPr>
        <p:blipFill>
          <a:blip r:embed="rId2"/>
          <a:stretch>
            <a:fillRect/>
          </a:stretch>
        </p:blipFill>
        <p:spPr>
          <a:xfrm>
            <a:off x="360000" y="6616909"/>
            <a:ext cx="761990" cy="107999"/>
          </a:xfrm>
          <a:prstGeom prst="rect">
            <a:avLst/>
          </a:prstGeom>
        </p:spPr>
      </p:pic>
      <p:cxnSp>
        <p:nvCxnSpPr>
          <p:cNvPr id="5" name="Connecteur droit 11">
            <a:extLst>
              <a:ext uri="{FF2B5EF4-FFF2-40B4-BE49-F238E27FC236}">
                <a16:creationId xmlns:a16="http://schemas.microsoft.com/office/drawing/2014/main" id="{044D4C1A-C7DE-D72C-7F54-27DDC080FE0A}"/>
              </a:ext>
            </a:extLst>
          </p:cNvPr>
          <p:cNvCxnSpPr>
            <a:cxnSpLocks/>
          </p:cNvCxnSpPr>
          <p:nvPr userDrawn="1"/>
        </p:nvCxnSpPr>
        <p:spPr>
          <a:xfrm flipV="1">
            <a:off x="360000" y="603110"/>
            <a:ext cx="0" cy="566275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EACF89C3-D529-9C2A-0341-6D7965BDB292}"/>
              </a:ext>
            </a:extLst>
          </p:cNvPr>
          <p:cNvSpPr>
            <a:spLocks noGrp="1"/>
          </p:cNvSpPr>
          <p:nvPr>
            <p:ph type="body" sz="quarter" idx="15" hasCustomPrompt="1"/>
          </p:nvPr>
        </p:nvSpPr>
        <p:spPr>
          <a:xfrm>
            <a:off x="207023" y="240972"/>
            <a:ext cx="11532599" cy="372100"/>
          </a:xfrm>
          <a:prstGeom prst="rect">
            <a:avLst/>
          </a:prstGeom>
        </p:spPr>
        <p:txBody>
          <a:bodyPr rIns="0">
            <a:noAutofit/>
          </a:bodyPr>
          <a:lstStyle>
            <a:lvl1pPr marL="0" indent="0" algn="l" defTabSz="914400" rtl="0" eaLnBrk="1" latinLnBrk="0" hangingPunct="1">
              <a:lnSpc>
                <a:spcPts val="2040"/>
              </a:lnSpc>
              <a:spcBef>
                <a:spcPts val="0"/>
              </a:spcBef>
              <a:spcAft>
                <a:spcPts val="0"/>
              </a:spcAft>
              <a:buFontTx/>
              <a:buNone/>
              <a:defRPr lang="fr-FR" sz="2300" b="0" i="0" kern="1200" cap="all" spc="50" baseline="0" dirty="0">
                <a:solidFill>
                  <a:srgbClr val="000000"/>
                </a:solidFill>
                <a:latin typeface="Calibri Light" panose="020F0302020204030204" pitchFamily="34" charset="0"/>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lvl="0"/>
            <a:r>
              <a:rPr lang="en-GB"/>
              <a:t>Titre </a:t>
            </a:r>
            <a:r>
              <a:rPr lang="en-GB" err="1"/>
              <a:t>Niveau</a:t>
            </a:r>
            <a:r>
              <a:rPr lang="en-GB"/>
              <a:t> 1</a:t>
            </a:r>
          </a:p>
        </p:txBody>
      </p:sp>
      <p:sp>
        <p:nvSpPr>
          <p:cNvPr id="18" name="Espace réservé du texte 3">
            <a:extLst>
              <a:ext uri="{FF2B5EF4-FFF2-40B4-BE49-F238E27FC236}">
                <a16:creationId xmlns:a16="http://schemas.microsoft.com/office/drawing/2014/main" id="{25DADBA5-6FFA-CCA5-BCA9-8A94A7129CA9}"/>
              </a:ext>
            </a:extLst>
          </p:cNvPr>
          <p:cNvSpPr>
            <a:spLocks noGrp="1"/>
          </p:cNvSpPr>
          <p:nvPr>
            <p:ph type="body" sz="quarter" idx="20" hasCustomPrompt="1"/>
          </p:nvPr>
        </p:nvSpPr>
        <p:spPr>
          <a:xfrm>
            <a:off x="460207" y="649463"/>
            <a:ext cx="11377267" cy="372100"/>
          </a:xfrm>
          <a:prstGeom prst="rect">
            <a:avLst/>
          </a:prstGeom>
        </p:spPr>
        <p:txBody>
          <a:bodyPr lIns="0" rIns="0">
            <a:noAutofit/>
          </a:bodyPr>
          <a:lstStyle>
            <a:lvl1pPr marL="0" indent="0" algn="l" defTabSz="914400" rtl="0" eaLnBrk="1" latinLnBrk="0" hangingPunct="1">
              <a:lnSpc>
                <a:spcPts val="2040"/>
              </a:lnSpc>
              <a:spcBef>
                <a:spcPts val="0"/>
              </a:spcBef>
              <a:spcAft>
                <a:spcPts val="0"/>
              </a:spcAft>
              <a:buFontTx/>
              <a:buNone/>
              <a:defRPr lang="en-GB" sz="2300" b="0" i="0" kern="1200" cap="all" spc="50" baseline="0" dirty="0">
                <a:solidFill>
                  <a:schemeClr val="accent5">
                    <a:lumMod val="50000"/>
                  </a:schemeClr>
                </a:solidFill>
                <a:latin typeface="+mj-lt"/>
                <a:ea typeface="+mn-ea"/>
                <a:cs typeface="Calibri Light" panose="020F0302020204030204" pitchFamily="34" charset="0"/>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800"/>
              </a:lnSpc>
              <a:spcBef>
                <a:spcPct val="0"/>
              </a:spcBef>
              <a:spcAft>
                <a:spcPts val="600"/>
              </a:spcAft>
              <a:buFontTx/>
              <a:buNone/>
            </a:pPr>
            <a:r>
              <a:rPr lang="en-GB"/>
              <a:t>Titre </a:t>
            </a:r>
            <a:r>
              <a:rPr lang="en-GB" err="1"/>
              <a:t>Niveau</a:t>
            </a:r>
            <a:r>
              <a:rPr lang="en-GB"/>
              <a:t> 2</a:t>
            </a:r>
          </a:p>
        </p:txBody>
      </p:sp>
      <p:sp>
        <p:nvSpPr>
          <p:cNvPr id="20" name="Espace réservé du texte 19">
            <a:extLst>
              <a:ext uri="{FF2B5EF4-FFF2-40B4-BE49-F238E27FC236}">
                <a16:creationId xmlns:a16="http://schemas.microsoft.com/office/drawing/2014/main" id="{FA7E6240-37E5-06A8-0D89-925DEF90671F}"/>
              </a:ext>
            </a:extLst>
          </p:cNvPr>
          <p:cNvSpPr>
            <a:spLocks noGrp="1"/>
          </p:cNvSpPr>
          <p:nvPr>
            <p:ph type="body" sz="quarter" idx="21"/>
          </p:nvPr>
        </p:nvSpPr>
        <p:spPr>
          <a:xfrm>
            <a:off x="454370" y="1102854"/>
            <a:ext cx="11377268" cy="2437291"/>
          </a:xfrm>
          <a:prstGeom prst="rect">
            <a:avLst/>
          </a:prstGeom>
        </p:spPr>
        <p:txBody>
          <a:bodyPr lIns="36000" numCol="2"/>
          <a:lstStyle>
            <a:lvl1pPr marL="171450" indent="-171450">
              <a:lnSpc>
                <a:spcPts val="1300"/>
              </a:lnSpc>
              <a:spcBef>
                <a:spcPts val="500"/>
              </a:spcBef>
              <a:spcAft>
                <a:spcPts val="500"/>
              </a:spcAft>
              <a:buFont typeface="Courier New" panose="02070309020205020404" pitchFamily="49" charset="0"/>
              <a:buChar char="o"/>
              <a:defRPr sz="1200">
                <a:latin typeface="+mj-lt"/>
              </a:defRPr>
            </a:lvl1pPr>
            <a:lvl2pPr>
              <a:defRPr sz="1200"/>
            </a:lvl2pPr>
            <a:lvl3pPr>
              <a:defRPr sz="1200"/>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Espace réservé du texte 3">
            <a:extLst>
              <a:ext uri="{FF2B5EF4-FFF2-40B4-BE49-F238E27FC236}">
                <a16:creationId xmlns:a16="http://schemas.microsoft.com/office/drawing/2014/main" id="{6B5D659A-AD90-5813-053D-34154CECA1B3}"/>
              </a:ext>
            </a:extLst>
          </p:cNvPr>
          <p:cNvSpPr>
            <a:spLocks noGrp="1"/>
          </p:cNvSpPr>
          <p:nvPr>
            <p:ph type="body" sz="quarter" idx="22" hasCustomPrompt="1"/>
          </p:nvPr>
        </p:nvSpPr>
        <p:spPr>
          <a:xfrm>
            <a:off x="460207" y="3819383"/>
            <a:ext cx="11377267" cy="372100"/>
          </a:xfrm>
          <a:prstGeom prst="rect">
            <a:avLst/>
          </a:prstGeom>
        </p:spPr>
        <p:txBody>
          <a:bodyPr lIns="0" rIns="0">
            <a:noAutofit/>
          </a:bodyPr>
          <a:lstStyle>
            <a:lvl1pPr marL="0" indent="0" algn="l" defTabSz="914400" rtl="0" eaLnBrk="1" latinLnBrk="0" hangingPunct="1">
              <a:lnSpc>
                <a:spcPts val="2040"/>
              </a:lnSpc>
              <a:spcBef>
                <a:spcPts val="0"/>
              </a:spcBef>
              <a:spcAft>
                <a:spcPts val="0"/>
              </a:spcAft>
              <a:buFontTx/>
              <a:buNone/>
              <a:defRPr lang="en-GB" sz="2300" b="0" i="0" kern="1200" cap="all" spc="50" baseline="0" dirty="0">
                <a:solidFill>
                  <a:schemeClr val="accent5">
                    <a:lumMod val="50000"/>
                  </a:schemeClr>
                </a:solidFill>
                <a:latin typeface="+mj-lt"/>
                <a:ea typeface="+mn-ea"/>
                <a:cs typeface="Calibri Light" panose="020F0302020204030204" pitchFamily="34" charset="0"/>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800"/>
              </a:lnSpc>
              <a:spcBef>
                <a:spcPct val="0"/>
              </a:spcBef>
              <a:spcAft>
                <a:spcPts val="600"/>
              </a:spcAft>
              <a:buFontTx/>
              <a:buNone/>
            </a:pPr>
            <a:r>
              <a:rPr lang="en-GB"/>
              <a:t>Titre </a:t>
            </a:r>
            <a:r>
              <a:rPr lang="en-GB" err="1"/>
              <a:t>Niveau</a:t>
            </a:r>
            <a:r>
              <a:rPr lang="en-GB"/>
              <a:t> 2</a:t>
            </a:r>
          </a:p>
        </p:txBody>
      </p:sp>
      <p:sp>
        <p:nvSpPr>
          <p:cNvPr id="7" name="Espace réservé du texte 19">
            <a:extLst>
              <a:ext uri="{FF2B5EF4-FFF2-40B4-BE49-F238E27FC236}">
                <a16:creationId xmlns:a16="http://schemas.microsoft.com/office/drawing/2014/main" id="{B22BD120-2CB0-BD18-CABE-696804E1FCAB}"/>
              </a:ext>
            </a:extLst>
          </p:cNvPr>
          <p:cNvSpPr>
            <a:spLocks noGrp="1"/>
          </p:cNvSpPr>
          <p:nvPr>
            <p:ph type="body" sz="quarter" idx="23"/>
          </p:nvPr>
        </p:nvSpPr>
        <p:spPr>
          <a:xfrm>
            <a:off x="454370" y="4272774"/>
            <a:ext cx="11377268" cy="1993089"/>
          </a:xfrm>
          <a:prstGeom prst="rect">
            <a:avLst/>
          </a:prstGeom>
        </p:spPr>
        <p:txBody>
          <a:bodyPr lIns="36000" numCol="2"/>
          <a:lstStyle>
            <a:lvl1pPr marL="171450" indent="-171450">
              <a:lnSpc>
                <a:spcPts val="1300"/>
              </a:lnSpc>
              <a:spcBef>
                <a:spcPts val="500"/>
              </a:spcBef>
              <a:spcAft>
                <a:spcPts val="500"/>
              </a:spcAft>
              <a:buFont typeface="Courier New" panose="02070309020205020404" pitchFamily="49" charset="0"/>
              <a:buChar char="o"/>
              <a:defRPr sz="1200">
                <a:latin typeface="+mj-lt"/>
              </a:defRPr>
            </a:lvl1pPr>
            <a:lvl2pPr>
              <a:defRPr sz="1200"/>
            </a:lvl2pPr>
            <a:lvl3pPr>
              <a:defRPr sz="1200"/>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839161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D4B42C-8339-FB62-CE52-61E4182B06B5}"/>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1AF4E64-2E2B-A211-02B8-CCF860F474E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16D2E045-7DE4-D36F-CE25-A3F7A90D042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3" name="Image 2">
            <a:extLst>
              <a:ext uri="{FF2B5EF4-FFF2-40B4-BE49-F238E27FC236}">
                <a16:creationId xmlns:a16="http://schemas.microsoft.com/office/drawing/2014/main" id="{F4894B99-D549-C45C-81A4-34130A0DCCB8}"/>
              </a:ext>
            </a:extLst>
          </p:cNvPr>
          <p:cNvPicPr>
            <a:picLocks noChangeAspect="1"/>
          </p:cNvPicPr>
          <p:nvPr userDrawn="1"/>
        </p:nvPicPr>
        <p:blipFill>
          <a:blip r:embed="rId2"/>
          <a:stretch>
            <a:fillRect/>
          </a:stretch>
        </p:blipFill>
        <p:spPr>
          <a:xfrm>
            <a:off x="360000" y="6616909"/>
            <a:ext cx="761990" cy="107999"/>
          </a:xfrm>
          <a:prstGeom prst="rect">
            <a:avLst/>
          </a:prstGeom>
        </p:spPr>
      </p:pic>
      <p:sp>
        <p:nvSpPr>
          <p:cNvPr id="18" name="Espace réservé du texte 3">
            <a:extLst>
              <a:ext uri="{FF2B5EF4-FFF2-40B4-BE49-F238E27FC236}">
                <a16:creationId xmlns:a16="http://schemas.microsoft.com/office/drawing/2014/main" id="{52E2B8E0-65EF-F091-1E9E-87ADF52C8A51}"/>
              </a:ext>
            </a:extLst>
          </p:cNvPr>
          <p:cNvSpPr>
            <a:spLocks noGrp="1"/>
          </p:cNvSpPr>
          <p:nvPr>
            <p:ph type="body" sz="quarter" idx="18" hasCustomPrompt="1"/>
          </p:nvPr>
        </p:nvSpPr>
        <p:spPr>
          <a:xfrm>
            <a:off x="207023" y="240972"/>
            <a:ext cx="11532599" cy="372100"/>
          </a:xfrm>
          <a:prstGeom prst="rect">
            <a:avLst/>
          </a:prstGeom>
        </p:spPr>
        <p:txBody>
          <a:bodyPr rIns="0">
            <a:noAutofit/>
          </a:bodyPr>
          <a:lstStyle>
            <a:lvl1pPr marL="0" indent="0" algn="l" defTabSz="914400" rtl="0" eaLnBrk="1" latinLnBrk="0" hangingPunct="1">
              <a:lnSpc>
                <a:spcPts val="2040"/>
              </a:lnSpc>
              <a:spcBef>
                <a:spcPts val="0"/>
              </a:spcBef>
              <a:spcAft>
                <a:spcPts val="0"/>
              </a:spcAft>
              <a:buFontTx/>
              <a:buNone/>
              <a:defRPr lang="fr-FR" sz="2300" b="0" i="0" kern="1200" cap="all" spc="50" baseline="0" dirty="0">
                <a:solidFill>
                  <a:srgbClr val="000000"/>
                </a:solidFill>
                <a:latin typeface="Calibri Light" panose="020F0302020204030204" pitchFamily="34" charset="0"/>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lvl="0"/>
            <a:r>
              <a:rPr lang="en-GB"/>
              <a:t>Titre </a:t>
            </a:r>
            <a:r>
              <a:rPr lang="en-GB" err="1"/>
              <a:t>Niveau</a:t>
            </a:r>
            <a:r>
              <a:rPr lang="en-GB"/>
              <a:t> 1</a:t>
            </a:r>
          </a:p>
        </p:txBody>
      </p:sp>
      <p:sp>
        <p:nvSpPr>
          <p:cNvPr id="19" name="Espace réservé du texte 3">
            <a:extLst>
              <a:ext uri="{FF2B5EF4-FFF2-40B4-BE49-F238E27FC236}">
                <a16:creationId xmlns:a16="http://schemas.microsoft.com/office/drawing/2014/main" id="{F631F663-E9E5-95B7-101B-19301DE3F760}"/>
              </a:ext>
            </a:extLst>
          </p:cNvPr>
          <p:cNvSpPr>
            <a:spLocks noGrp="1"/>
          </p:cNvSpPr>
          <p:nvPr>
            <p:ph type="body" sz="quarter" idx="20" hasCustomPrompt="1"/>
          </p:nvPr>
        </p:nvSpPr>
        <p:spPr>
          <a:xfrm>
            <a:off x="460207" y="649463"/>
            <a:ext cx="11377267" cy="372100"/>
          </a:xfrm>
          <a:prstGeom prst="rect">
            <a:avLst/>
          </a:prstGeom>
        </p:spPr>
        <p:txBody>
          <a:bodyPr lIns="0" rIns="0">
            <a:noAutofit/>
          </a:bodyPr>
          <a:lstStyle>
            <a:lvl1pPr marL="0" indent="0" algn="l" defTabSz="914400" rtl="0" eaLnBrk="1" latinLnBrk="0" hangingPunct="1">
              <a:lnSpc>
                <a:spcPts val="2040"/>
              </a:lnSpc>
              <a:spcBef>
                <a:spcPts val="0"/>
              </a:spcBef>
              <a:spcAft>
                <a:spcPts val="0"/>
              </a:spcAft>
              <a:buFontTx/>
              <a:buNone/>
              <a:defRPr lang="en-GB" sz="2300" b="0" i="0" kern="1200" cap="all" spc="50" baseline="0" dirty="0">
                <a:solidFill>
                  <a:schemeClr val="accent5">
                    <a:lumMod val="50000"/>
                  </a:schemeClr>
                </a:solidFill>
                <a:latin typeface="+mj-lt"/>
                <a:ea typeface="+mn-ea"/>
                <a:cs typeface="Calibri Light" panose="020F0302020204030204" pitchFamily="34" charset="0"/>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800"/>
              </a:lnSpc>
              <a:spcBef>
                <a:spcPct val="0"/>
              </a:spcBef>
              <a:spcAft>
                <a:spcPts val="600"/>
              </a:spcAft>
              <a:buFontTx/>
              <a:buNone/>
            </a:pPr>
            <a:r>
              <a:rPr lang="en-GB"/>
              <a:t>Titre </a:t>
            </a:r>
            <a:r>
              <a:rPr lang="en-GB" err="1"/>
              <a:t>Niveau</a:t>
            </a:r>
            <a:r>
              <a:rPr lang="en-GB"/>
              <a:t> 2</a:t>
            </a:r>
          </a:p>
        </p:txBody>
      </p:sp>
      <p:sp>
        <p:nvSpPr>
          <p:cNvPr id="20" name="Espace réservé du texte 19">
            <a:extLst>
              <a:ext uri="{FF2B5EF4-FFF2-40B4-BE49-F238E27FC236}">
                <a16:creationId xmlns:a16="http://schemas.microsoft.com/office/drawing/2014/main" id="{A9ECD685-FD5B-1D2F-C1DE-1D0224ECCB1C}"/>
              </a:ext>
            </a:extLst>
          </p:cNvPr>
          <p:cNvSpPr>
            <a:spLocks noGrp="1"/>
          </p:cNvSpPr>
          <p:nvPr>
            <p:ph type="body" sz="quarter" idx="21"/>
          </p:nvPr>
        </p:nvSpPr>
        <p:spPr>
          <a:xfrm>
            <a:off x="454370" y="1102854"/>
            <a:ext cx="11377268" cy="5163009"/>
          </a:xfrm>
          <a:prstGeom prst="rect">
            <a:avLst/>
          </a:prstGeom>
        </p:spPr>
        <p:txBody>
          <a:bodyPr lIns="36000" numCol="2"/>
          <a:lstStyle>
            <a:lvl1pPr marL="171450" indent="-171450">
              <a:lnSpc>
                <a:spcPts val="1300"/>
              </a:lnSpc>
              <a:spcBef>
                <a:spcPts val="500"/>
              </a:spcBef>
              <a:spcAft>
                <a:spcPts val="500"/>
              </a:spcAft>
              <a:buFont typeface="Courier New" panose="02070309020205020404" pitchFamily="49" charset="0"/>
              <a:buChar char="o"/>
              <a:defRPr sz="1200">
                <a:latin typeface="+mj-lt"/>
              </a:defRPr>
            </a:lvl1pPr>
            <a:lvl2pPr>
              <a:defRPr sz="1200"/>
            </a:lvl2pPr>
            <a:lvl3pPr>
              <a:defRPr sz="1200"/>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cxnSp>
        <p:nvCxnSpPr>
          <p:cNvPr id="4" name="Connecteur droit 11">
            <a:extLst>
              <a:ext uri="{FF2B5EF4-FFF2-40B4-BE49-F238E27FC236}">
                <a16:creationId xmlns:a16="http://schemas.microsoft.com/office/drawing/2014/main" id="{2DEDD5CE-3A4B-5706-8CA1-3630C16420DB}"/>
              </a:ext>
            </a:extLst>
          </p:cNvPr>
          <p:cNvCxnSpPr>
            <a:cxnSpLocks/>
          </p:cNvCxnSpPr>
          <p:nvPr userDrawn="1"/>
        </p:nvCxnSpPr>
        <p:spPr>
          <a:xfrm flipV="1">
            <a:off x="360000" y="603110"/>
            <a:ext cx="0" cy="566275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009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D4B42C-8339-FB62-CE52-61E4182B06B5}"/>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1AF4E64-2E2B-A211-02B8-CCF860F474E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16D2E045-7DE4-D36F-CE25-A3F7A90D042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3" name="Image 2">
            <a:extLst>
              <a:ext uri="{FF2B5EF4-FFF2-40B4-BE49-F238E27FC236}">
                <a16:creationId xmlns:a16="http://schemas.microsoft.com/office/drawing/2014/main" id="{F4894B99-D549-C45C-81A4-34130A0DCCB8}"/>
              </a:ext>
            </a:extLst>
          </p:cNvPr>
          <p:cNvPicPr>
            <a:picLocks noChangeAspect="1"/>
          </p:cNvPicPr>
          <p:nvPr userDrawn="1"/>
        </p:nvPicPr>
        <p:blipFill>
          <a:blip r:embed="rId2"/>
          <a:stretch>
            <a:fillRect/>
          </a:stretch>
        </p:blipFill>
        <p:spPr>
          <a:xfrm>
            <a:off x="360000" y="6616909"/>
            <a:ext cx="761990" cy="107999"/>
          </a:xfrm>
          <a:prstGeom prst="rect">
            <a:avLst/>
          </a:prstGeom>
        </p:spPr>
      </p:pic>
      <p:cxnSp>
        <p:nvCxnSpPr>
          <p:cNvPr id="5" name="Connecteur droit 11">
            <a:extLst>
              <a:ext uri="{FF2B5EF4-FFF2-40B4-BE49-F238E27FC236}">
                <a16:creationId xmlns:a16="http://schemas.microsoft.com/office/drawing/2014/main" id="{044D4C1A-C7DE-D72C-7F54-27DDC080FE0A}"/>
              </a:ext>
            </a:extLst>
          </p:cNvPr>
          <p:cNvCxnSpPr>
            <a:cxnSpLocks/>
          </p:cNvCxnSpPr>
          <p:nvPr userDrawn="1"/>
        </p:nvCxnSpPr>
        <p:spPr>
          <a:xfrm flipV="1">
            <a:off x="360000" y="603110"/>
            <a:ext cx="0" cy="566275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EACF89C3-D529-9C2A-0341-6D7965BDB292}"/>
              </a:ext>
            </a:extLst>
          </p:cNvPr>
          <p:cNvSpPr>
            <a:spLocks noGrp="1"/>
          </p:cNvSpPr>
          <p:nvPr>
            <p:ph type="body" sz="quarter" idx="15" hasCustomPrompt="1"/>
          </p:nvPr>
        </p:nvSpPr>
        <p:spPr>
          <a:xfrm>
            <a:off x="207023" y="240972"/>
            <a:ext cx="5760385" cy="372100"/>
          </a:xfrm>
          <a:prstGeom prst="rect">
            <a:avLst/>
          </a:prstGeom>
        </p:spPr>
        <p:txBody>
          <a:bodyPr rIns="0">
            <a:noAutofit/>
          </a:bodyPr>
          <a:lstStyle>
            <a:lvl1pPr marL="0" indent="0" algn="l" defTabSz="914400" rtl="0" eaLnBrk="1" latinLnBrk="0" hangingPunct="1">
              <a:lnSpc>
                <a:spcPts val="2040"/>
              </a:lnSpc>
              <a:spcBef>
                <a:spcPts val="0"/>
              </a:spcBef>
              <a:spcAft>
                <a:spcPts val="0"/>
              </a:spcAft>
              <a:buFontTx/>
              <a:buNone/>
              <a:defRPr lang="fr-FR" sz="2300" b="0" i="0" kern="1200" cap="all" spc="50" baseline="0" dirty="0">
                <a:solidFill>
                  <a:srgbClr val="000000"/>
                </a:solidFill>
                <a:latin typeface="Calibri Light" panose="020F0302020204030204" pitchFamily="34" charset="0"/>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lvl="0"/>
            <a:r>
              <a:rPr lang="en-GB"/>
              <a:t>Titre </a:t>
            </a:r>
            <a:r>
              <a:rPr lang="en-GB" err="1"/>
              <a:t>Niveau</a:t>
            </a:r>
            <a:r>
              <a:rPr lang="en-GB"/>
              <a:t> 1</a:t>
            </a:r>
          </a:p>
        </p:txBody>
      </p:sp>
      <p:sp>
        <p:nvSpPr>
          <p:cNvPr id="18" name="Espace réservé du texte 3">
            <a:extLst>
              <a:ext uri="{FF2B5EF4-FFF2-40B4-BE49-F238E27FC236}">
                <a16:creationId xmlns:a16="http://schemas.microsoft.com/office/drawing/2014/main" id="{25DADBA5-6FFA-CCA5-BCA9-8A94A7129CA9}"/>
              </a:ext>
            </a:extLst>
          </p:cNvPr>
          <p:cNvSpPr>
            <a:spLocks noGrp="1"/>
          </p:cNvSpPr>
          <p:nvPr>
            <p:ph type="body" sz="quarter" idx="20" hasCustomPrompt="1"/>
          </p:nvPr>
        </p:nvSpPr>
        <p:spPr>
          <a:xfrm>
            <a:off x="460208" y="649463"/>
            <a:ext cx="5635792" cy="372100"/>
          </a:xfrm>
          <a:prstGeom prst="rect">
            <a:avLst/>
          </a:prstGeom>
        </p:spPr>
        <p:txBody>
          <a:bodyPr lIns="0" rIns="0">
            <a:noAutofit/>
          </a:bodyPr>
          <a:lstStyle>
            <a:lvl1pPr marL="0" indent="0" algn="l" defTabSz="914400" rtl="0" eaLnBrk="1" latinLnBrk="0" hangingPunct="1">
              <a:lnSpc>
                <a:spcPts val="2040"/>
              </a:lnSpc>
              <a:spcBef>
                <a:spcPts val="0"/>
              </a:spcBef>
              <a:spcAft>
                <a:spcPts val="0"/>
              </a:spcAft>
              <a:buFontTx/>
              <a:buNone/>
              <a:defRPr lang="en-GB" sz="2300" b="0" i="0" kern="1200" cap="all" spc="50" baseline="0" dirty="0">
                <a:solidFill>
                  <a:schemeClr val="accent5">
                    <a:lumMod val="50000"/>
                  </a:schemeClr>
                </a:solidFill>
                <a:latin typeface="+mj-lt"/>
                <a:ea typeface="+mn-ea"/>
                <a:cs typeface="Calibri Light" panose="020F0302020204030204" pitchFamily="34" charset="0"/>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800"/>
              </a:lnSpc>
              <a:spcBef>
                <a:spcPct val="0"/>
              </a:spcBef>
              <a:spcAft>
                <a:spcPts val="600"/>
              </a:spcAft>
              <a:buFontTx/>
              <a:buNone/>
            </a:pPr>
            <a:r>
              <a:rPr lang="en-GB"/>
              <a:t>Titre </a:t>
            </a:r>
            <a:r>
              <a:rPr lang="en-GB" err="1"/>
              <a:t>Niveau</a:t>
            </a:r>
            <a:r>
              <a:rPr lang="en-GB"/>
              <a:t> 2</a:t>
            </a:r>
          </a:p>
        </p:txBody>
      </p:sp>
      <p:sp>
        <p:nvSpPr>
          <p:cNvPr id="20" name="Espace réservé du texte 19">
            <a:extLst>
              <a:ext uri="{FF2B5EF4-FFF2-40B4-BE49-F238E27FC236}">
                <a16:creationId xmlns:a16="http://schemas.microsoft.com/office/drawing/2014/main" id="{FA7E6240-37E5-06A8-0D89-925DEF90671F}"/>
              </a:ext>
            </a:extLst>
          </p:cNvPr>
          <p:cNvSpPr>
            <a:spLocks noGrp="1"/>
          </p:cNvSpPr>
          <p:nvPr>
            <p:ph type="body" sz="quarter" idx="21"/>
          </p:nvPr>
        </p:nvSpPr>
        <p:spPr>
          <a:xfrm>
            <a:off x="454370" y="1102854"/>
            <a:ext cx="5641630" cy="5163009"/>
          </a:xfrm>
          <a:prstGeom prst="rect">
            <a:avLst/>
          </a:prstGeom>
        </p:spPr>
        <p:txBody>
          <a:bodyPr lIns="36000" numCol="2"/>
          <a:lstStyle>
            <a:lvl1pPr marL="171450" indent="-171450">
              <a:lnSpc>
                <a:spcPts val="1300"/>
              </a:lnSpc>
              <a:spcBef>
                <a:spcPts val="500"/>
              </a:spcBef>
              <a:spcAft>
                <a:spcPts val="500"/>
              </a:spcAft>
              <a:buFont typeface="Courier New" panose="02070309020205020404" pitchFamily="49" charset="0"/>
              <a:buChar char="o"/>
              <a:defRPr sz="1200">
                <a:latin typeface="+mj-lt"/>
              </a:defRPr>
            </a:lvl1pPr>
            <a:lvl2pPr>
              <a:defRPr sz="1200"/>
            </a:lvl2pPr>
            <a:lvl3pPr>
              <a:defRPr sz="1200"/>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10" name="Espace réservé du graphique 9">
            <a:extLst>
              <a:ext uri="{FF2B5EF4-FFF2-40B4-BE49-F238E27FC236}">
                <a16:creationId xmlns:a16="http://schemas.microsoft.com/office/drawing/2014/main" id="{922087CF-8E3F-8591-23A9-46751B0E91A5}"/>
              </a:ext>
            </a:extLst>
          </p:cNvPr>
          <p:cNvSpPr>
            <a:spLocks noGrp="1"/>
          </p:cNvSpPr>
          <p:nvPr>
            <p:ph type="chart" sz="quarter" idx="17"/>
          </p:nvPr>
        </p:nvSpPr>
        <p:spPr>
          <a:xfrm>
            <a:off x="6337299" y="240972"/>
            <a:ext cx="5399987" cy="6024892"/>
          </a:xfrm>
          <a:prstGeom prst="rect">
            <a:avLst/>
          </a:prstGeom>
        </p:spPr>
        <p:txBody>
          <a:bodyPr anchor="ctr" anchorCtr="0"/>
          <a:lstStyle>
            <a:lvl1pPr marL="0" indent="0" algn="ctr">
              <a:buFontTx/>
              <a:buNone/>
              <a:defRPr/>
            </a:lvl1pPr>
          </a:lstStyle>
          <a:p>
            <a:r>
              <a:rPr lang="en-GB"/>
              <a:t>Click icon to add chart</a:t>
            </a:r>
            <a:endParaRPr lang="fr-FR"/>
          </a:p>
        </p:txBody>
      </p:sp>
    </p:spTree>
    <p:extLst>
      <p:ext uri="{BB962C8B-B14F-4D97-AF65-F5344CB8AC3E}">
        <p14:creationId xmlns:p14="http://schemas.microsoft.com/office/powerpoint/2010/main" val="232194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BLOCS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31AF4E64-2E2B-A211-02B8-CCF860F474E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16D2E045-7DE4-D36F-CE25-A3F7A90D042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3" name="Image 2">
            <a:extLst>
              <a:ext uri="{FF2B5EF4-FFF2-40B4-BE49-F238E27FC236}">
                <a16:creationId xmlns:a16="http://schemas.microsoft.com/office/drawing/2014/main" id="{F4894B99-D549-C45C-81A4-34130A0DCCB8}"/>
              </a:ext>
            </a:extLst>
          </p:cNvPr>
          <p:cNvPicPr>
            <a:picLocks noChangeAspect="1"/>
          </p:cNvPicPr>
          <p:nvPr userDrawn="1"/>
        </p:nvPicPr>
        <p:blipFill>
          <a:blip r:embed="rId3"/>
          <a:stretch>
            <a:fillRect/>
          </a:stretch>
        </p:blipFill>
        <p:spPr>
          <a:xfrm>
            <a:off x="360000" y="6616909"/>
            <a:ext cx="761990" cy="107999"/>
          </a:xfrm>
          <a:prstGeom prst="rect">
            <a:avLst/>
          </a:prstGeom>
        </p:spPr>
      </p:pic>
      <p:sp>
        <p:nvSpPr>
          <p:cNvPr id="16" name="Text Placeholder 15">
            <a:extLst>
              <a:ext uri="{FF2B5EF4-FFF2-40B4-BE49-F238E27FC236}">
                <a16:creationId xmlns:a16="http://schemas.microsoft.com/office/drawing/2014/main" id="{157CC217-58C9-E4A4-3FDB-CC1EACC6B55A}"/>
              </a:ext>
            </a:extLst>
          </p:cNvPr>
          <p:cNvSpPr>
            <a:spLocks noGrp="1"/>
          </p:cNvSpPr>
          <p:nvPr>
            <p:ph type="body" sz="quarter" idx="23" hasCustomPrompt="1"/>
          </p:nvPr>
        </p:nvSpPr>
        <p:spPr>
          <a:xfrm>
            <a:off x="1134530" y="1263466"/>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600" b="0" i="0" cap="all" baseline="0" dirty="0">
                <a:solidFill>
                  <a:schemeClr val="accent5">
                    <a:lumMod val="50000"/>
                  </a:schemeClr>
                </a:solidFill>
                <a:latin typeface="+mn-lt"/>
                <a:cs typeface="Calibri Light" panose="020F0302020204030204" pitchFamily="34" charset="0"/>
              </a:defRPr>
            </a:lvl1pPr>
          </a:lstStyle>
          <a:p>
            <a:pPr lvl="0"/>
            <a:r>
              <a:rPr lang="en-FR"/>
              <a:t>TITRE </a:t>
            </a:r>
          </a:p>
        </p:txBody>
      </p:sp>
      <p:sp>
        <p:nvSpPr>
          <p:cNvPr id="17" name="Text Placeholder 15">
            <a:extLst>
              <a:ext uri="{FF2B5EF4-FFF2-40B4-BE49-F238E27FC236}">
                <a16:creationId xmlns:a16="http://schemas.microsoft.com/office/drawing/2014/main" id="{DEF17C5F-EE00-49C9-7920-731BA1315832}"/>
              </a:ext>
            </a:extLst>
          </p:cNvPr>
          <p:cNvSpPr>
            <a:spLocks noGrp="1"/>
          </p:cNvSpPr>
          <p:nvPr>
            <p:ph type="body" sz="quarter" idx="24" hasCustomPrompt="1"/>
          </p:nvPr>
        </p:nvSpPr>
        <p:spPr>
          <a:xfrm>
            <a:off x="1308829" y="1677880"/>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sp>
        <p:nvSpPr>
          <p:cNvPr id="18" name="Title 7">
            <a:extLst>
              <a:ext uri="{FF2B5EF4-FFF2-40B4-BE49-F238E27FC236}">
                <a16:creationId xmlns:a16="http://schemas.microsoft.com/office/drawing/2014/main" id="{FAE80FD3-05FE-D887-F945-15381ED5E1D4}"/>
              </a:ext>
            </a:extLst>
          </p:cNvPr>
          <p:cNvSpPr>
            <a:spLocks noGrp="1"/>
          </p:cNvSpPr>
          <p:nvPr>
            <p:ph type="title" hasCustomPrompt="1"/>
          </p:nvPr>
        </p:nvSpPr>
        <p:spPr>
          <a:xfrm>
            <a:off x="1191070" y="341245"/>
            <a:ext cx="9809860" cy="593345"/>
          </a:xfrm>
          <a:prstGeom prst="rect">
            <a:avLst/>
          </a:prstGeom>
        </p:spPr>
        <p:txBody>
          <a:bodyPr>
            <a:normAutofit/>
          </a:bodyPr>
          <a:lstStyle>
            <a:lvl1pPr algn="ctr">
              <a:defRPr sz="2300" cap="all" baseline="0"/>
            </a:lvl1pPr>
          </a:lstStyle>
          <a:p>
            <a:r>
              <a:rPr lang="en-GB"/>
              <a:t>Titre</a:t>
            </a:r>
            <a:endParaRPr lang="en-FR"/>
          </a:p>
        </p:txBody>
      </p:sp>
      <p:sp>
        <p:nvSpPr>
          <p:cNvPr id="19" name="Text Placeholder 15">
            <a:extLst>
              <a:ext uri="{FF2B5EF4-FFF2-40B4-BE49-F238E27FC236}">
                <a16:creationId xmlns:a16="http://schemas.microsoft.com/office/drawing/2014/main" id="{E6E250DC-488A-3EEF-DE63-B44C3B06EAAF}"/>
              </a:ext>
            </a:extLst>
          </p:cNvPr>
          <p:cNvSpPr>
            <a:spLocks noGrp="1"/>
          </p:cNvSpPr>
          <p:nvPr>
            <p:ph type="body" sz="quarter" idx="25" hasCustomPrompt="1"/>
          </p:nvPr>
        </p:nvSpPr>
        <p:spPr>
          <a:xfrm>
            <a:off x="4556156" y="1263466"/>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600" b="0" i="0" cap="all" baseline="0" dirty="0">
                <a:solidFill>
                  <a:schemeClr val="accent5">
                    <a:lumMod val="50000"/>
                  </a:schemeClr>
                </a:solidFill>
                <a:latin typeface="+mn-lt"/>
                <a:cs typeface="Calibri Light" panose="020F0302020204030204" pitchFamily="34" charset="0"/>
              </a:defRPr>
            </a:lvl1pPr>
          </a:lstStyle>
          <a:p>
            <a:pPr lvl="0"/>
            <a:r>
              <a:rPr lang="en-FR"/>
              <a:t>Titre</a:t>
            </a:r>
          </a:p>
        </p:txBody>
      </p:sp>
      <p:sp>
        <p:nvSpPr>
          <p:cNvPr id="20" name="Text Placeholder 15">
            <a:extLst>
              <a:ext uri="{FF2B5EF4-FFF2-40B4-BE49-F238E27FC236}">
                <a16:creationId xmlns:a16="http://schemas.microsoft.com/office/drawing/2014/main" id="{C22D55AC-E858-F3B6-26C3-F8C305A6F390}"/>
              </a:ext>
            </a:extLst>
          </p:cNvPr>
          <p:cNvSpPr>
            <a:spLocks noGrp="1"/>
          </p:cNvSpPr>
          <p:nvPr>
            <p:ph type="body" sz="quarter" idx="26" hasCustomPrompt="1"/>
          </p:nvPr>
        </p:nvSpPr>
        <p:spPr>
          <a:xfrm>
            <a:off x="4730455" y="1677880"/>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sp>
        <p:nvSpPr>
          <p:cNvPr id="24" name="Text Placeholder 15">
            <a:extLst>
              <a:ext uri="{FF2B5EF4-FFF2-40B4-BE49-F238E27FC236}">
                <a16:creationId xmlns:a16="http://schemas.microsoft.com/office/drawing/2014/main" id="{238DD8A8-E4B6-4C52-7EDC-694255755DEA}"/>
              </a:ext>
            </a:extLst>
          </p:cNvPr>
          <p:cNvSpPr>
            <a:spLocks noGrp="1"/>
          </p:cNvSpPr>
          <p:nvPr>
            <p:ph type="body" sz="quarter" idx="27" hasCustomPrompt="1"/>
          </p:nvPr>
        </p:nvSpPr>
        <p:spPr>
          <a:xfrm>
            <a:off x="7977782" y="1263466"/>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600" b="0" i="0" cap="all" baseline="0" dirty="0">
                <a:solidFill>
                  <a:schemeClr val="accent5">
                    <a:lumMod val="50000"/>
                  </a:schemeClr>
                </a:solidFill>
                <a:latin typeface="+mn-lt"/>
                <a:cs typeface="Calibri Light" panose="020F0302020204030204" pitchFamily="34" charset="0"/>
              </a:defRPr>
            </a:lvl1pPr>
          </a:lstStyle>
          <a:p>
            <a:pPr lvl="0"/>
            <a:r>
              <a:rPr lang="en-FR"/>
              <a:t>TITRE</a:t>
            </a:r>
          </a:p>
        </p:txBody>
      </p:sp>
      <p:sp>
        <p:nvSpPr>
          <p:cNvPr id="25" name="Text Placeholder 15">
            <a:extLst>
              <a:ext uri="{FF2B5EF4-FFF2-40B4-BE49-F238E27FC236}">
                <a16:creationId xmlns:a16="http://schemas.microsoft.com/office/drawing/2014/main" id="{C096AF19-DCE9-E919-54D1-88736B2399A7}"/>
              </a:ext>
            </a:extLst>
          </p:cNvPr>
          <p:cNvSpPr>
            <a:spLocks noGrp="1"/>
          </p:cNvSpPr>
          <p:nvPr>
            <p:ph type="body" sz="quarter" idx="28" hasCustomPrompt="1"/>
          </p:nvPr>
        </p:nvSpPr>
        <p:spPr>
          <a:xfrm>
            <a:off x="8152081" y="1677880"/>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sp>
        <p:nvSpPr>
          <p:cNvPr id="26" name="Text Placeholder 15">
            <a:extLst>
              <a:ext uri="{FF2B5EF4-FFF2-40B4-BE49-F238E27FC236}">
                <a16:creationId xmlns:a16="http://schemas.microsoft.com/office/drawing/2014/main" id="{DBD58C0D-0DF7-13F8-56AE-20040C684C3A}"/>
              </a:ext>
            </a:extLst>
          </p:cNvPr>
          <p:cNvSpPr>
            <a:spLocks noGrp="1"/>
          </p:cNvSpPr>
          <p:nvPr>
            <p:ph type="body" sz="quarter" idx="29" hasCustomPrompt="1"/>
          </p:nvPr>
        </p:nvSpPr>
        <p:spPr>
          <a:xfrm>
            <a:off x="1134530" y="2989417"/>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600" b="0" i="0" cap="all" baseline="0" dirty="0">
                <a:solidFill>
                  <a:schemeClr val="accent5">
                    <a:lumMod val="50000"/>
                  </a:schemeClr>
                </a:solidFill>
                <a:latin typeface="+mn-lt"/>
                <a:cs typeface="Calibri Light" panose="020F0302020204030204" pitchFamily="34" charset="0"/>
              </a:defRPr>
            </a:lvl1pPr>
          </a:lstStyle>
          <a:p>
            <a:pPr lvl="0"/>
            <a:r>
              <a:rPr lang="en-FR"/>
              <a:t>TITRE</a:t>
            </a:r>
          </a:p>
        </p:txBody>
      </p:sp>
      <p:sp>
        <p:nvSpPr>
          <p:cNvPr id="27" name="Text Placeholder 15">
            <a:extLst>
              <a:ext uri="{FF2B5EF4-FFF2-40B4-BE49-F238E27FC236}">
                <a16:creationId xmlns:a16="http://schemas.microsoft.com/office/drawing/2014/main" id="{04D6B672-1E47-EF1D-CE8A-C3D63451B9E7}"/>
              </a:ext>
            </a:extLst>
          </p:cNvPr>
          <p:cNvSpPr>
            <a:spLocks noGrp="1"/>
          </p:cNvSpPr>
          <p:nvPr>
            <p:ph type="body" sz="quarter" idx="30" hasCustomPrompt="1"/>
          </p:nvPr>
        </p:nvSpPr>
        <p:spPr>
          <a:xfrm>
            <a:off x="1308829" y="3403831"/>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sp>
        <p:nvSpPr>
          <p:cNvPr id="28" name="Text Placeholder 15">
            <a:extLst>
              <a:ext uri="{FF2B5EF4-FFF2-40B4-BE49-F238E27FC236}">
                <a16:creationId xmlns:a16="http://schemas.microsoft.com/office/drawing/2014/main" id="{92C6090C-BD3C-A54E-77D2-93810C518C8B}"/>
              </a:ext>
            </a:extLst>
          </p:cNvPr>
          <p:cNvSpPr>
            <a:spLocks noGrp="1"/>
          </p:cNvSpPr>
          <p:nvPr>
            <p:ph type="body" sz="quarter" idx="31" hasCustomPrompt="1"/>
          </p:nvPr>
        </p:nvSpPr>
        <p:spPr>
          <a:xfrm>
            <a:off x="4556156" y="2989417"/>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600" b="0" i="0" cap="all" baseline="0" dirty="0">
                <a:solidFill>
                  <a:schemeClr val="accent5">
                    <a:lumMod val="50000"/>
                  </a:schemeClr>
                </a:solidFill>
                <a:latin typeface="+mn-lt"/>
                <a:cs typeface="Calibri Light" panose="020F0302020204030204" pitchFamily="34" charset="0"/>
              </a:defRPr>
            </a:lvl1pPr>
          </a:lstStyle>
          <a:p>
            <a:pPr lvl="0"/>
            <a:r>
              <a:rPr lang="en-FR"/>
              <a:t>TITRE</a:t>
            </a:r>
          </a:p>
        </p:txBody>
      </p:sp>
      <p:sp>
        <p:nvSpPr>
          <p:cNvPr id="29" name="Text Placeholder 15">
            <a:extLst>
              <a:ext uri="{FF2B5EF4-FFF2-40B4-BE49-F238E27FC236}">
                <a16:creationId xmlns:a16="http://schemas.microsoft.com/office/drawing/2014/main" id="{3C431E0B-D052-7BE1-F9C3-A200C24DF476}"/>
              </a:ext>
            </a:extLst>
          </p:cNvPr>
          <p:cNvSpPr>
            <a:spLocks noGrp="1"/>
          </p:cNvSpPr>
          <p:nvPr>
            <p:ph type="body" sz="quarter" idx="32" hasCustomPrompt="1"/>
          </p:nvPr>
        </p:nvSpPr>
        <p:spPr>
          <a:xfrm>
            <a:off x="4730455" y="3403831"/>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sp>
        <p:nvSpPr>
          <p:cNvPr id="30" name="Text Placeholder 15">
            <a:extLst>
              <a:ext uri="{FF2B5EF4-FFF2-40B4-BE49-F238E27FC236}">
                <a16:creationId xmlns:a16="http://schemas.microsoft.com/office/drawing/2014/main" id="{E64E50E6-02B3-A0DE-C7DA-17626AD419A2}"/>
              </a:ext>
            </a:extLst>
          </p:cNvPr>
          <p:cNvSpPr>
            <a:spLocks noGrp="1"/>
          </p:cNvSpPr>
          <p:nvPr>
            <p:ph type="body" sz="quarter" idx="33" hasCustomPrompt="1"/>
          </p:nvPr>
        </p:nvSpPr>
        <p:spPr>
          <a:xfrm>
            <a:off x="7977782" y="2989417"/>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600" b="0" i="0" cap="all" baseline="0" dirty="0">
                <a:solidFill>
                  <a:schemeClr val="accent5">
                    <a:lumMod val="50000"/>
                  </a:schemeClr>
                </a:solidFill>
                <a:latin typeface="+mn-lt"/>
                <a:cs typeface="Calibri Light" panose="020F0302020204030204" pitchFamily="34" charset="0"/>
              </a:defRPr>
            </a:lvl1pPr>
          </a:lstStyle>
          <a:p>
            <a:pPr lvl="0"/>
            <a:r>
              <a:rPr lang="en-FR"/>
              <a:t>TITRE</a:t>
            </a:r>
          </a:p>
        </p:txBody>
      </p:sp>
      <p:sp>
        <p:nvSpPr>
          <p:cNvPr id="31" name="Text Placeholder 15">
            <a:extLst>
              <a:ext uri="{FF2B5EF4-FFF2-40B4-BE49-F238E27FC236}">
                <a16:creationId xmlns:a16="http://schemas.microsoft.com/office/drawing/2014/main" id="{AC273C90-15F9-7D85-182D-01321EF649DF}"/>
              </a:ext>
            </a:extLst>
          </p:cNvPr>
          <p:cNvSpPr>
            <a:spLocks noGrp="1"/>
          </p:cNvSpPr>
          <p:nvPr>
            <p:ph type="body" sz="quarter" idx="34" hasCustomPrompt="1"/>
          </p:nvPr>
        </p:nvSpPr>
        <p:spPr>
          <a:xfrm>
            <a:off x="8152081" y="3403831"/>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sp>
        <p:nvSpPr>
          <p:cNvPr id="38" name="Text Placeholder 15">
            <a:extLst>
              <a:ext uri="{FF2B5EF4-FFF2-40B4-BE49-F238E27FC236}">
                <a16:creationId xmlns:a16="http://schemas.microsoft.com/office/drawing/2014/main" id="{F421A00E-EDE5-D967-BB50-CF6229A99AB3}"/>
              </a:ext>
            </a:extLst>
          </p:cNvPr>
          <p:cNvSpPr>
            <a:spLocks noGrp="1"/>
          </p:cNvSpPr>
          <p:nvPr>
            <p:ph type="body" sz="quarter" idx="35" hasCustomPrompt="1"/>
          </p:nvPr>
        </p:nvSpPr>
        <p:spPr>
          <a:xfrm>
            <a:off x="1134530" y="4700230"/>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600" b="0" i="0" cap="all" baseline="0" dirty="0">
                <a:solidFill>
                  <a:schemeClr val="accent5">
                    <a:lumMod val="50000"/>
                  </a:schemeClr>
                </a:solidFill>
                <a:latin typeface="+mn-lt"/>
                <a:cs typeface="Calibri Light" panose="020F0302020204030204" pitchFamily="34" charset="0"/>
              </a:defRPr>
            </a:lvl1pPr>
          </a:lstStyle>
          <a:p>
            <a:pPr lvl="0"/>
            <a:r>
              <a:rPr lang="en-FR"/>
              <a:t>TITRE</a:t>
            </a:r>
          </a:p>
        </p:txBody>
      </p:sp>
      <p:sp>
        <p:nvSpPr>
          <p:cNvPr id="39" name="Text Placeholder 15">
            <a:extLst>
              <a:ext uri="{FF2B5EF4-FFF2-40B4-BE49-F238E27FC236}">
                <a16:creationId xmlns:a16="http://schemas.microsoft.com/office/drawing/2014/main" id="{FBF60ACE-112F-285D-9B4B-77A7DCA7FD1C}"/>
              </a:ext>
            </a:extLst>
          </p:cNvPr>
          <p:cNvSpPr>
            <a:spLocks noGrp="1"/>
          </p:cNvSpPr>
          <p:nvPr>
            <p:ph type="body" sz="quarter" idx="36" hasCustomPrompt="1"/>
          </p:nvPr>
        </p:nvSpPr>
        <p:spPr>
          <a:xfrm>
            <a:off x="1308829" y="5114644"/>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sp>
        <p:nvSpPr>
          <p:cNvPr id="40" name="Text Placeholder 15">
            <a:extLst>
              <a:ext uri="{FF2B5EF4-FFF2-40B4-BE49-F238E27FC236}">
                <a16:creationId xmlns:a16="http://schemas.microsoft.com/office/drawing/2014/main" id="{EA8D4A09-60FC-54D3-38D1-F86F4A65F99C}"/>
              </a:ext>
            </a:extLst>
          </p:cNvPr>
          <p:cNvSpPr>
            <a:spLocks noGrp="1"/>
          </p:cNvSpPr>
          <p:nvPr>
            <p:ph type="body" sz="quarter" idx="37" hasCustomPrompt="1"/>
          </p:nvPr>
        </p:nvSpPr>
        <p:spPr>
          <a:xfrm>
            <a:off x="4556156" y="4700230"/>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600" b="0" i="0" cap="all" baseline="0" dirty="0">
                <a:solidFill>
                  <a:schemeClr val="accent5">
                    <a:lumMod val="50000"/>
                  </a:schemeClr>
                </a:solidFill>
                <a:latin typeface="+mn-lt"/>
                <a:cs typeface="Calibri Light" panose="020F0302020204030204" pitchFamily="34" charset="0"/>
              </a:defRPr>
            </a:lvl1pPr>
          </a:lstStyle>
          <a:p>
            <a:pPr lvl="0"/>
            <a:r>
              <a:rPr lang="en-FR"/>
              <a:t>TITRE</a:t>
            </a:r>
          </a:p>
        </p:txBody>
      </p:sp>
      <p:sp>
        <p:nvSpPr>
          <p:cNvPr id="41" name="Text Placeholder 15">
            <a:extLst>
              <a:ext uri="{FF2B5EF4-FFF2-40B4-BE49-F238E27FC236}">
                <a16:creationId xmlns:a16="http://schemas.microsoft.com/office/drawing/2014/main" id="{42DD42F8-FC67-C645-E934-49952E1E362B}"/>
              </a:ext>
            </a:extLst>
          </p:cNvPr>
          <p:cNvSpPr>
            <a:spLocks noGrp="1"/>
          </p:cNvSpPr>
          <p:nvPr>
            <p:ph type="body" sz="quarter" idx="38" hasCustomPrompt="1"/>
          </p:nvPr>
        </p:nvSpPr>
        <p:spPr>
          <a:xfrm>
            <a:off x="4730455" y="5114644"/>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sp>
        <p:nvSpPr>
          <p:cNvPr id="42" name="Text Placeholder 15">
            <a:extLst>
              <a:ext uri="{FF2B5EF4-FFF2-40B4-BE49-F238E27FC236}">
                <a16:creationId xmlns:a16="http://schemas.microsoft.com/office/drawing/2014/main" id="{DB893FDB-D0BC-5D84-54F2-2A1B54B8D6EF}"/>
              </a:ext>
            </a:extLst>
          </p:cNvPr>
          <p:cNvSpPr>
            <a:spLocks noGrp="1"/>
          </p:cNvSpPr>
          <p:nvPr>
            <p:ph type="body" sz="quarter" idx="39" hasCustomPrompt="1"/>
          </p:nvPr>
        </p:nvSpPr>
        <p:spPr>
          <a:xfrm>
            <a:off x="7977782" y="4700230"/>
            <a:ext cx="3119507" cy="1533666"/>
          </a:xfrm>
          <a:prstGeom prst="rect">
            <a:avLst/>
          </a:prstGeom>
          <a:solidFill>
            <a:schemeClr val="bg1"/>
          </a:solidFill>
          <a:ln w="15875">
            <a:solidFill>
              <a:schemeClr val="accent5">
                <a:lumMod val="75000"/>
              </a:schemeClr>
            </a:solidFill>
          </a:ln>
        </p:spPr>
        <p:txBody>
          <a:bodyPr vert="horz" lIns="180000" tIns="180000" rIns="180000" bIns="180000" rtlCol="0" anchor="t" anchorCtr="0">
            <a:normAutofit/>
          </a:bodyPr>
          <a:lstStyle>
            <a:lvl1pPr algn="ctr">
              <a:defRPr lang="en-FR" sz="1200" b="0" i="0" cap="all" baseline="0" dirty="0">
                <a:solidFill>
                  <a:schemeClr val="accent5">
                    <a:lumMod val="50000"/>
                  </a:schemeClr>
                </a:solidFill>
                <a:latin typeface="+mn-lt"/>
                <a:cs typeface="Calibri Light" panose="020F0302020204030204" pitchFamily="34" charset="0"/>
              </a:defRPr>
            </a:lvl1pPr>
          </a:lstStyle>
          <a:p>
            <a:pPr lvl="0"/>
            <a:r>
              <a:rPr lang="en-FR"/>
              <a:t>TITRE</a:t>
            </a:r>
          </a:p>
        </p:txBody>
      </p:sp>
      <p:sp>
        <p:nvSpPr>
          <p:cNvPr id="43" name="Text Placeholder 15">
            <a:extLst>
              <a:ext uri="{FF2B5EF4-FFF2-40B4-BE49-F238E27FC236}">
                <a16:creationId xmlns:a16="http://schemas.microsoft.com/office/drawing/2014/main" id="{5A4D945A-A15B-8B39-B85F-C267D6567428}"/>
              </a:ext>
            </a:extLst>
          </p:cNvPr>
          <p:cNvSpPr>
            <a:spLocks noGrp="1"/>
          </p:cNvSpPr>
          <p:nvPr>
            <p:ph type="body" sz="quarter" idx="40" hasCustomPrompt="1"/>
          </p:nvPr>
        </p:nvSpPr>
        <p:spPr>
          <a:xfrm>
            <a:off x="8152081" y="5114644"/>
            <a:ext cx="2770909" cy="1007804"/>
          </a:xfrm>
          <a:prstGeom prst="rect">
            <a:avLst/>
          </a:prstGeom>
        </p:spPr>
        <p:txBody>
          <a:bodyPr>
            <a:normAutofit/>
          </a:bodyPr>
          <a:lstStyle>
            <a:lvl1pPr algn="ctr">
              <a:defRPr lang="en-FR" sz="1200" b="0" i="0" kern="1200" dirty="0">
                <a:solidFill>
                  <a:srgbClr val="1B1B1B"/>
                </a:solidFill>
                <a:latin typeface="Calibri Light" panose="020F0302020204030204" pitchFamily="34" charset="0"/>
                <a:ea typeface="+mn-ea"/>
                <a:cs typeface="+mn-cs"/>
              </a:defRPr>
            </a:lvl1pPr>
          </a:lstStyle>
          <a:p>
            <a:pPr lvl="0"/>
            <a:r>
              <a:rPr lang="en-FR"/>
              <a:t>Texte</a:t>
            </a:r>
          </a:p>
        </p:txBody>
      </p:sp>
      <p:cxnSp>
        <p:nvCxnSpPr>
          <p:cNvPr id="2" name="Connecteur droit 11">
            <a:extLst>
              <a:ext uri="{FF2B5EF4-FFF2-40B4-BE49-F238E27FC236}">
                <a16:creationId xmlns:a16="http://schemas.microsoft.com/office/drawing/2014/main" id="{70ECB43B-6EC1-5F55-3A3E-D3A5FB63B3FF}"/>
              </a:ext>
            </a:extLst>
          </p:cNvPr>
          <p:cNvCxnSpPr>
            <a:cxnSpLocks/>
          </p:cNvCxnSpPr>
          <p:nvPr userDrawn="1"/>
        </p:nvCxnSpPr>
        <p:spPr>
          <a:xfrm flipV="1">
            <a:off x="360000" y="341245"/>
            <a:ext cx="0" cy="5924618"/>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 name="Connecteur droit 11">
            <a:extLst>
              <a:ext uri="{FF2B5EF4-FFF2-40B4-BE49-F238E27FC236}">
                <a16:creationId xmlns:a16="http://schemas.microsoft.com/office/drawing/2014/main" id="{F6C8E192-F68E-5694-BDF1-92B52B3D13AB}"/>
              </a:ext>
            </a:extLst>
          </p:cNvPr>
          <p:cNvCxnSpPr>
            <a:cxnSpLocks/>
          </p:cNvCxnSpPr>
          <p:nvPr userDrawn="1"/>
        </p:nvCxnSpPr>
        <p:spPr>
          <a:xfrm flipV="1">
            <a:off x="360000" y="603110"/>
            <a:ext cx="0" cy="566275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962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E SUR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31AF4E64-2E2B-A211-02B8-CCF860F474E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16D2E045-7DE4-D36F-CE25-A3F7A90D042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3" name="Image 2">
            <a:extLst>
              <a:ext uri="{FF2B5EF4-FFF2-40B4-BE49-F238E27FC236}">
                <a16:creationId xmlns:a16="http://schemas.microsoft.com/office/drawing/2014/main" id="{F4894B99-D549-C45C-81A4-34130A0DCCB8}"/>
              </a:ext>
            </a:extLst>
          </p:cNvPr>
          <p:cNvPicPr>
            <a:picLocks noChangeAspect="1"/>
          </p:cNvPicPr>
          <p:nvPr userDrawn="1"/>
        </p:nvPicPr>
        <p:blipFill>
          <a:blip r:embed="rId3"/>
          <a:stretch>
            <a:fillRect/>
          </a:stretch>
        </p:blipFill>
        <p:spPr>
          <a:xfrm>
            <a:off x="360000" y="6616909"/>
            <a:ext cx="761990" cy="107999"/>
          </a:xfrm>
          <a:prstGeom prst="rect">
            <a:avLst/>
          </a:prstGeom>
        </p:spPr>
      </p:pic>
      <p:sp>
        <p:nvSpPr>
          <p:cNvPr id="11" name="Text Placeholder 10">
            <a:extLst>
              <a:ext uri="{FF2B5EF4-FFF2-40B4-BE49-F238E27FC236}">
                <a16:creationId xmlns:a16="http://schemas.microsoft.com/office/drawing/2014/main" id="{C2D5AA83-3845-7B06-4C09-791A1F56937F}"/>
              </a:ext>
            </a:extLst>
          </p:cNvPr>
          <p:cNvSpPr>
            <a:spLocks noGrp="1"/>
          </p:cNvSpPr>
          <p:nvPr>
            <p:ph type="body" sz="quarter" idx="22" hasCustomPrompt="1"/>
          </p:nvPr>
        </p:nvSpPr>
        <p:spPr>
          <a:xfrm>
            <a:off x="1191070" y="1241425"/>
            <a:ext cx="9809860" cy="4908550"/>
          </a:xfrm>
          <a:prstGeom prst="rect">
            <a:avLst/>
          </a:prstGeom>
          <a:solidFill>
            <a:schemeClr val="bg1"/>
          </a:solidFill>
          <a:ln w="15875">
            <a:solidFill>
              <a:schemeClr val="accent5">
                <a:lumMod val="75000"/>
              </a:schemeClr>
            </a:solidFill>
          </a:ln>
        </p:spPr>
        <p:txBody>
          <a:bodyPr lIns="360000" tIns="360000" rIns="360000" bIns="360000" anchor="t" anchorCtr="0"/>
          <a:lstStyle>
            <a:lvl1pPr>
              <a:defRPr lang="en-GB" sz="2000" b="0" i="0" kern="1200" cap="all" baseline="0" dirty="0" smtClean="0">
                <a:solidFill>
                  <a:schemeClr val="accent5">
                    <a:lumMod val="50000"/>
                  </a:schemeClr>
                </a:solidFill>
                <a:latin typeface="Calibri Light" panose="020F0302020204030204" pitchFamily="34" charset="0"/>
                <a:ea typeface="+mn-ea"/>
                <a:cs typeface="Calibri Light" panose="020F0302020204030204" pitchFamily="34" charset="0"/>
              </a:defRPr>
            </a:lvl1pPr>
          </a:lstStyle>
          <a:p>
            <a:pPr lvl="0"/>
            <a:r>
              <a:rPr lang="en-GB" err="1"/>
              <a:t>Texte</a:t>
            </a:r>
            <a:r>
              <a:rPr lang="en-GB"/>
              <a:t> </a:t>
            </a:r>
            <a:r>
              <a:rPr lang="en-GB" err="1"/>
              <a:t>niveau</a:t>
            </a:r>
            <a:r>
              <a:rPr lang="en-GB"/>
              <a:t> 1</a:t>
            </a:r>
          </a:p>
          <a:p>
            <a:pPr lvl="1"/>
            <a:r>
              <a:rPr lang="en-GB" err="1"/>
              <a:t>Texte</a:t>
            </a:r>
            <a:r>
              <a:rPr lang="en-GB"/>
              <a:t> </a:t>
            </a:r>
            <a:r>
              <a:rPr lang="en-GB" err="1"/>
              <a:t>niveau</a:t>
            </a:r>
            <a:r>
              <a:rPr lang="en-GB"/>
              <a:t> 2</a:t>
            </a:r>
          </a:p>
          <a:p>
            <a:pPr lvl="2"/>
            <a:r>
              <a:rPr lang="en-GB" err="1"/>
              <a:t>Texte</a:t>
            </a:r>
            <a:r>
              <a:rPr lang="en-GB"/>
              <a:t> </a:t>
            </a:r>
            <a:r>
              <a:rPr lang="en-GB" err="1"/>
              <a:t>niveau</a:t>
            </a:r>
            <a:r>
              <a:rPr lang="en-GB"/>
              <a:t> 3</a:t>
            </a:r>
          </a:p>
          <a:p>
            <a:pPr lvl="3"/>
            <a:r>
              <a:rPr lang="en-GB" err="1"/>
              <a:t>Texte</a:t>
            </a:r>
            <a:r>
              <a:rPr lang="en-GB"/>
              <a:t> </a:t>
            </a:r>
            <a:r>
              <a:rPr lang="en-GB" err="1"/>
              <a:t>niveau</a:t>
            </a:r>
            <a:r>
              <a:rPr lang="en-GB"/>
              <a:t> 4</a:t>
            </a:r>
          </a:p>
          <a:p>
            <a:pPr lvl="4"/>
            <a:r>
              <a:rPr lang="en-GB"/>
              <a:t>TEXTE </a:t>
            </a:r>
            <a:r>
              <a:rPr lang="en-GB" err="1"/>
              <a:t>niveau</a:t>
            </a:r>
            <a:r>
              <a:rPr lang="en-GB"/>
              <a:t> 5</a:t>
            </a:r>
            <a:endParaRPr lang="en-FR"/>
          </a:p>
        </p:txBody>
      </p:sp>
      <p:sp>
        <p:nvSpPr>
          <p:cNvPr id="4" name="Title 7">
            <a:extLst>
              <a:ext uri="{FF2B5EF4-FFF2-40B4-BE49-F238E27FC236}">
                <a16:creationId xmlns:a16="http://schemas.microsoft.com/office/drawing/2014/main" id="{3AD460A7-C94C-7D42-EFDC-48ADBFC8D392}"/>
              </a:ext>
            </a:extLst>
          </p:cNvPr>
          <p:cNvSpPr>
            <a:spLocks noGrp="1"/>
          </p:cNvSpPr>
          <p:nvPr>
            <p:ph type="title" hasCustomPrompt="1"/>
          </p:nvPr>
        </p:nvSpPr>
        <p:spPr>
          <a:xfrm>
            <a:off x="1191070" y="341245"/>
            <a:ext cx="9809860" cy="593345"/>
          </a:xfrm>
          <a:prstGeom prst="rect">
            <a:avLst/>
          </a:prstGeom>
        </p:spPr>
        <p:txBody>
          <a:bodyPr>
            <a:normAutofit/>
          </a:bodyPr>
          <a:lstStyle>
            <a:lvl1pPr algn="ctr">
              <a:defRPr sz="2300" cap="all" baseline="0"/>
            </a:lvl1pPr>
          </a:lstStyle>
          <a:p>
            <a:r>
              <a:rPr lang="en-GB"/>
              <a:t>Titre</a:t>
            </a:r>
            <a:endParaRPr lang="en-FR"/>
          </a:p>
        </p:txBody>
      </p:sp>
    </p:spTree>
    <p:extLst>
      <p:ext uri="{BB962C8B-B14F-4D97-AF65-F5344CB8AC3E}">
        <p14:creationId xmlns:p14="http://schemas.microsoft.com/office/powerpoint/2010/main" val="4257647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LOC TEXTES NUMEROTÉS">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6E0B5F-DFD6-08C1-60F7-B16C0F7E34A3}"/>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a:extLst>
              <a:ext uri="{FF2B5EF4-FFF2-40B4-BE49-F238E27FC236}">
                <a16:creationId xmlns:a16="http://schemas.microsoft.com/office/drawing/2014/main" id="{9D65AE0C-B0A0-E563-2900-60AC2057DDA4}"/>
              </a:ext>
            </a:extLst>
          </p:cNvPr>
          <p:cNvCxnSpPr>
            <a:cxnSpLocks/>
          </p:cNvCxnSpPr>
          <p:nvPr userDrawn="1"/>
        </p:nvCxnSpPr>
        <p:spPr>
          <a:xfrm flipV="1">
            <a:off x="2279448" y="1772198"/>
            <a:ext cx="0" cy="15382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AB555CAB-3680-E162-3624-E08881EEBC21}"/>
              </a:ext>
            </a:extLst>
          </p:cNvPr>
          <p:cNvSpPr>
            <a:spLocks noGrp="1"/>
          </p:cNvSpPr>
          <p:nvPr>
            <p:ph type="body" sz="quarter" idx="16" hasCustomPrompt="1"/>
          </p:nvPr>
        </p:nvSpPr>
        <p:spPr>
          <a:xfrm>
            <a:off x="1156899" y="1756903"/>
            <a:ext cx="1046678" cy="584659"/>
          </a:xfrm>
          <a:prstGeom prst="rect">
            <a:avLst/>
          </a:prstGeom>
        </p:spPr>
        <p:txBody>
          <a:bodyPr lIns="0" rIns="90000" anchor="t" anchorCtr="0">
            <a:noAutofit/>
          </a:bodyPr>
          <a:lstStyle>
            <a:lvl1pPr marL="0" indent="0" algn="r" defTabSz="457200" rtl="0" eaLnBrk="1" latinLnBrk="0" hangingPunct="1">
              <a:lnSpc>
                <a:spcPts val="45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01</a:t>
            </a:r>
          </a:p>
        </p:txBody>
      </p:sp>
      <p:sp>
        <p:nvSpPr>
          <p:cNvPr id="28" name="Ellipse 27">
            <a:extLst>
              <a:ext uri="{FF2B5EF4-FFF2-40B4-BE49-F238E27FC236}">
                <a16:creationId xmlns:a16="http://schemas.microsoft.com/office/drawing/2014/main" id="{AC48C2F3-25B5-035E-DDD5-2F7CB77B4A2A}"/>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0" name="Espace réservé du numéro de diapositive 8">
            <a:extLst>
              <a:ext uri="{FF2B5EF4-FFF2-40B4-BE49-F238E27FC236}">
                <a16:creationId xmlns:a16="http://schemas.microsoft.com/office/drawing/2014/main" id="{39249A79-2EC6-80D1-6B82-D5C5CEBA49E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cxnSp>
        <p:nvCxnSpPr>
          <p:cNvPr id="34" name="Connecteur droit 33">
            <a:extLst>
              <a:ext uri="{FF2B5EF4-FFF2-40B4-BE49-F238E27FC236}">
                <a16:creationId xmlns:a16="http://schemas.microsoft.com/office/drawing/2014/main" id="{6017AF39-EE48-005B-A828-422A48EE876A}"/>
              </a:ext>
            </a:extLst>
          </p:cNvPr>
          <p:cNvCxnSpPr>
            <a:cxnSpLocks/>
          </p:cNvCxnSpPr>
          <p:nvPr userDrawn="1"/>
        </p:nvCxnSpPr>
        <p:spPr>
          <a:xfrm flipV="1">
            <a:off x="2279448" y="4128123"/>
            <a:ext cx="0" cy="15382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Espace réservé du texte 8">
            <a:extLst>
              <a:ext uri="{FF2B5EF4-FFF2-40B4-BE49-F238E27FC236}">
                <a16:creationId xmlns:a16="http://schemas.microsoft.com/office/drawing/2014/main" id="{7FD55F7F-33C3-D736-5F90-746251361AEF}"/>
              </a:ext>
            </a:extLst>
          </p:cNvPr>
          <p:cNvSpPr>
            <a:spLocks noGrp="1"/>
          </p:cNvSpPr>
          <p:nvPr>
            <p:ph type="body" sz="quarter" idx="31" hasCustomPrompt="1"/>
          </p:nvPr>
        </p:nvSpPr>
        <p:spPr>
          <a:xfrm>
            <a:off x="1156899" y="4112828"/>
            <a:ext cx="1046678" cy="584659"/>
          </a:xfrm>
          <a:prstGeom prst="rect">
            <a:avLst/>
          </a:prstGeom>
        </p:spPr>
        <p:txBody>
          <a:bodyPr lIns="0" rIns="90000" anchor="t" anchorCtr="0">
            <a:noAutofit/>
          </a:bodyPr>
          <a:lstStyle>
            <a:lvl1pPr marL="0" indent="0" algn="r" defTabSz="457200" rtl="0" eaLnBrk="1" latinLnBrk="0" hangingPunct="1">
              <a:lnSpc>
                <a:spcPts val="45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03</a:t>
            </a:r>
          </a:p>
        </p:txBody>
      </p:sp>
      <p:cxnSp>
        <p:nvCxnSpPr>
          <p:cNvPr id="39" name="Connecteur droit 38">
            <a:extLst>
              <a:ext uri="{FF2B5EF4-FFF2-40B4-BE49-F238E27FC236}">
                <a16:creationId xmlns:a16="http://schemas.microsoft.com/office/drawing/2014/main" id="{71E89594-F9DC-B780-6857-8C8682A24CA3}"/>
              </a:ext>
            </a:extLst>
          </p:cNvPr>
          <p:cNvCxnSpPr>
            <a:cxnSpLocks/>
          </p:cNvCxnSpPr>
          <p:nvPr userDrawn="1"/>
        </p:nvCxnSpPr>
        <p:spPr>
          <a:xfrm flipV="1">
            <a:off x="7114416" y="1772198"/>
            <a:ext cx="0" cy="15382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Espace réservé du texte 8">
            <a:extLst>
              <a:ext uri="{FF2B5EF4-FFF2-40B4-BE49-F238E27FC236}">
                <a16:creationId xmlns:a16="http://schemas.microsoft.com/office/drawing/2014/main" id="{77E0DE41-92FB-89A6-84E1-8FBE1E46FECB}"/>
              </a:ext>
            </a:extLst>
          </p:cNvPr>
          <p:cNvSpPr>
            <a:spLocks noGrp="1"/>
          </p:cNvSpPr>
          <p:nvPr>
            <p:ph type="body" sz="quarter" idx="33" hasCustomPrompt="1"/>
          </p:nvPr>
        </p:nvSpPr>
        <p:spPr>
          <a:xfrm>
            <a:off x="5991867" y="1756903"/>
            <a:ext cx="1046678" cy="584659"/>
          </a:xfrm>
          <a:prstGeom prst="rect">
            <a:avLst/>
          </a:prstGeom>
        </p:spPr>
        <p:txBody>
          <a:bodyPr lIns="0" rIns="90000" anchor="t" anchorCtr="0">
            <a:noAutofit/>
          </a:bodyPr>
          <a:lstStyle>
            <a:lvl1pPr marL="0" indent="0" algn="r" defTabSz="457200" rtl="0" eaLnBrk="1" latinLnBrk="0" hangingPunct="1">
              <a:lnSpc>
                <a:spcPts val="45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02</a:t>
            </a:r>
          </a:p>
        </p:txBody>
      </p:sp>
      <p:cxnSp>
        <p:nvCxnSpPr>
          <p:cNvPr id="42" name="Connecteur droit 41">
            <a:extLst>
              <a:ext uri="{FF2B5EF4-FFF2-40B4-BE49-F238E27FC236}">
                <a16:creationId xmlns:a16="http://schemas.microsoft.com/office/drawing/2014/main" id="{495A8982-EE83-87D1-890F-1C0C02EF487A}"/>
              </a:ext>
            </a:extLst>
          </p:cNvPr>
          <p:cNvCxnSpPr>
            <a:cxnSpLocks/>
          </p:cNvCxnSpPr>
          <p:nvPr userDrawn="1"/>
        </p:nvCxnSpPr>
        <p:spPr>
          <a:xfrm flipV="1">
            <a:off x="7114416" y="4128123"/>
            <a:ext cx="0" cy="15382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Espace réservé du texte 8">
            <a:extLst>
              <a:ext uri="{FF2B5EF4-FFF2-40B4-BE49-F238E27FC236}">
                <a16:creationId xmlns:a16="http://schemas.microsoft.com/office/drawing/2014/main" id="{B351D113-889F-284A-ABBB-CD10E1E5BF17}"/>
              </a:ext>
            </a:extLst>
          </p:cNvPr>
          <p:cNvSpPr>
            <a:spLocks noGrp="1"/>
          </p:cNvSpPr>
          <p:nvPr>
            <p:ph type="body" sz="quarter" idx="35" hasCustomPrompt="1"/>
          </p:nvPr>
        </p:nvSpPr>
        <p:spPr>
          <a:xfrm>
            <a:off x="5991867" y="4112828"/>
            <a:ext cx="1046678" cy="584659"/>
          </a:xfrm>
          <a:prstGeom prst="rect">
            <a:avLst/>
          </a:prstGeom>
        </p:spPr>
        <p:txBody>
          <a:bodyPr lIns="0" rIns="90000" anchor="t" anchorCtr="0">
            <a:noAutofit/>
          </a:bodyPr>
          <a:lstStyle>
            <a:lvl1pPr marL="0" indent="0" algn="r" defTabSz="457200" rtl="0" eaLnBrk="1" latinLnBrk="0" hangingPunct="1">
              <a:lnSpc>
                <a:spcPts val="45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04</a:t>
            </a:r>
          </a:p>
        </p:txBody>
      </p:sp>
      <p:pic>
        <p:nvPicPr>
          <p:cNvPr id="2" name="Image 1">
            <a:extLst>
              <a:ext uri="{FF2B5EF4-FFF2-40B4-BE49-F238E27FC236}">
                <a16:creationId xmlns:a16="http://schemas.microsoft.com/office/drawing/2014/main" id="{394A7BAC-902C-6781-6FE1-54D7130644B1}"/>
              </a:ext>
            </a:extLst>
          </p:cNvPr>
          <p:cNvPicPr>
            <a:picLocks noChangeAspect="1"/>
          </p:cNvPicPr>
          <p:nvPr userDrawn="1"/>
        </p:nvPicPr>
        <p:blipFill>
          <a:blip r:embed="rId2"/>
          <a:stretch>
            <a:fillRect/>
          </a:stretch>
        </p:blipFill>
        <p:spPr>
          <a:xfrm>
            <a:off x="408919" y="6616909"/>
            <a:ext cx="761990" cy="107999"/>
          </a:xfrm>
          <a:prstGeom prst="rect">
            <a:avLst/>
          </a:prstGeom>
        </p:spPr>
      </p:pic>
      <p:cxnSp>
        <p:nvCxnSpPr>
          <p:cNvPr id="9" name="Connecteur droit 11">
            <a:extLst>
              <a:ext uri="{FF2B5EF4-FFF2-40B4-BE49-F238E27FC236}">
                <a16:creationId xmlns:a16="http://schemas.microsoft.com/office/drawing/2014/main" id="{15050B55-9BC8-086E-DAFD-9290E19B0330}"/>
              </a:ext>
            </a:extLst>
          </p:cNvPr>
          <p:cNvCxnSpPr>
            <a:cxnSpLocks/>
          </p:cNvCxnSpPr>
          <p:nvPr userDrawn="1"/>
        </p:nvCxnSpPr>
        <p:spPr>
          <a:xfrm flipV="1">
            <a:off x="360000" y="603110"/>
            <a:ext cx="0" cy="566275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0" name="Espace réservé du texte 3">
            <a:extLst>
              <a:ext uri="{FF2B5EF4-FFF2-40B4-BE49-F238E27FC236}">
                <a16:creationId xmlns:a16="http://schemas.microsoft.com/office/drawing/2014/main" id="{2481461A-6FDD-7A50-E751-9A6950A9BBE7}"/>
              </a:ext>
            </a:extLst>
          </p:cNvPr>
          <p:cNvSpPr>
            <a:spLocks noGrp="1"/>
          </p:cNvSpPr>
          <p:nvPr>
            <p:ph type="body" sz="quarter" idx="15" hasCustomPrompt="1"/>
          </p:nvPr>
        </p:nvSpPr>
        <p:spPr>
          <a:xfrm>
            <a:off x="207023" y="240972"/>
            <a:ext cx="5760385" cy="372100"/>
          </a:xfrm>
          <a:prstGeom prst="rect">
            <a:avLst/>
          </a:prstGeom>
        </p:spPr>
        <p:txBody>
          <a:bodyPr rIns="0">
            <a:noAutofit/>
          </a:bodyPr>
          <a:lstStyle>
            <a:lvl1pPr marL="0" indent="0" algn="l" defTabSz="914400" rtl="0" eaLnBrk="1" latinLnBrk="0" hangingPunct="1">
              <a:lnSpc>
                <a:spcPts val="2040"/>
              </a:lnSpc>
              <a:spcBef>
                <a:spcPts val="0"/>
              </a:spcBef>
              <a:spcAft>
                <a:spcPts val="0"/>
              </a:spcAft>
              <a:buFontTx/>
              <a:buNone/>
              <a:defRPr lang="fr-FR" sz="2300" b="0" i="0" kern="1200" cap="all" spc="50" baseline="0" dirty="0">
                <a:solidFill>
                  <a:srgbClr val="000000"/>
                </a:solidFill>
                <a:latin typeface="Calibri Light" panose="020F0302020204030204" pitchFamily="34" charset="0"/>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lvl="0"/>
            <a:r>
              <a:rPr lang="en-GB"/>
              <a:t>Titre </a:t>
            </a:r>
            <a:r>
              <a:rPr lang="en-GB" err="1"/>
              <a:t>Niveau</a:t>
            </a:r>
            <a:r>
              <a:rPr lang="en-GB"/>
              <a:t> 1</a:t>
            </a:r>
          </a:p>
        </p:txBody>
      </p:sp>
      <p:sp>
        <p:nvSpPr>
          <p:cNvPr id="11" name="Espace réservé du texte 3">
            <a:extLst>
              <a:ext uri="{FF2B5EF4-FFF2-40B4-BE49-F238E27FC236}">
                <a16:creationId xmlns:a16="http://schemas.microsoft.com/office/drawing/2014/main" id="{0CF1DA5A-121B-7DC8-0BE2-C97C361BE960}"/>
              </a:ext>
            </a:extLst>
          </p:cNvPr>
          <p:cNvSpPr>
            <a:spLocks noGrp="1"/>
          </p:cNvSpPr>
          <p:nvPr>
            <p:ph type="body" sz="quarter" idx="20" hasCustomPrompt="1"/>
          </p:nvPr>
        </p:nvSpPr>
        <p:spPr>
          <a:xfrm>
            <a:off x="460208" y="649463"/>
            <a:ext cx="5635792" cy="372100"/>
          </a:xfrm>
          <a:prstGeom prst="rect">
            <a:avLst/>
          </a:prstGeom>
        </p:spPr>
        <p:txBody>
          <a:bodyPr lIns="0" rIns="0">
            <a:noAutofit/>
          </a:bodyPr>
          <a:lstStyle>
            <a:lvl1pPr marL="0" indent="0" algn="l" defTabSz="914400" rtl="0" eaLnBrk="1" latinLnBrk="0" hangingPunct="1">
              <a:lnSpc>
                <a:spcPts val="2040"/>
              </a:lnSpc>
              <a:spcBef>
                <a:spcPts val="0"/>
              </a:spcBef>
              <a:spcAft>
                <a:spcPts val="0"/>
              </a:spcAft>
              <a:buFontTx/>
              <a:buNone/>
              <a:defRPr lang="en-GB" sz="2300" b="0" i="0" kern="1200" cap="all" spc="50" baseline="0" dirty="0">
                <a:solidFill>
                  <a:schemeClr val="accent5">
                    <a:lumMod val="50000"/>
                  </a:schemeClr>
                </a:solidFill>
                <a:latin typeface="+mj-lt"/>
                <a:ea typeface="+mn-ea"/>
                <a:cs typeface="Calibri Light" panose="020F0302020204030204" pitchFamily="34" charset="0"/>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800"/>
              </a:lnSpc>
              <a:spcBef>
                <a:spcPct val="0"/>
              </a:spcBef>
              <a:spcAft>
                <a:spcPts val="600"/>
              </a:spcAft>
              <a:buFontTx/>
              <a:buNone/>
            </a:pPr>
            <a:r>
              <a:rPr lang="en-GB"/>
              <a:t>Titre </a:t>
            </a:r>
            <a:r>
              <a:rPr lang="en-GB" err="1"/>
              <a:t>Niveau</a:t>
            </a:r>
            <a:r>
              <a:rPr lang="en-GB"/>
              <a:t> 2</a:t>
            </a:r>
          </a:p>
        </p:txBody>
      </p:sp>
      <p:sp>
        <p:nvSpPr>
          <p:cNvPr id="14" name="Espace réservé du texte 13">
            <a:extLst>
              <a:ext uri="{FF2B5EF4-FFF2-40B4-BE49-F238E27FC236}">
                <a16:creationId xmlns:a16="http://schemas.microsoft.com/office/drawing/2014/main" id="{6C9510E4-0C89-CE79-8A31-09D3B913D592}"/>
              </a:ext>
            </a:extLst>
          </p:cNvPr>
          <p:cNvSpPr>
            <a:spLocks noGrp="1"/>
          </p:cNvSpPr>
          <p:nvPr>
            <p:ph type="body" sz="quarter" idx="37"/>
          </p:nvPr>
        </p:nvSpPr>
        <p:spPr>
          <a:xfrm>
            <a:off x="2354260" y="1756836"/>
            <a:ext cx="3048000" cy="1727200"/>
          </a:xfrm>
          <a:prstGeom prst="rect">
            <a:avLst/>
          </a:prstGeom>
        </p:spPr>
        <p:txBody>
          <a:bodyPr/>
          <a:lstStyle>
            <a:lvl1pPr>
              <a:defRPr lang="fr-FR" sz="1200" b="0" i="0" kern="1200" smtClean="0">
                <a:solidFill>
                  <a:srgbClr val="1B1B1B"/>
                </a:solidFill>
                <a:latin typeface="Calibri Light" panose="020F0302020204030204" pitchFamily="34" charset="0"/>
                <a:ea typeface="+mn-ea"/>
                <a:cs typeface="+mn-cs"/>
              </a:defRPr>
            </a:lvl1pPr>
          </a:lstStyle>
          <a:p>
            <a:pPr lvl="0"/>
            <a:r>
              <a:rPr lang="en-GB"/>
              <a:t>Click to edit Master text styles</a:t>
            </a:r>
          </a:p>
        </p:txBody>
      </p:sp>
      <p:sp>
        <p:nvSpPr>
          <p:cNvPr id="15" name="Espace réservé du texte 13">
            <a:extLst>
              <a:ext uri="{FF2B5EF4-FFF2-40B4-BE49-F238E27FC236}">
                <a16:creationId xmlns:a16="http://schemas.microsoft.com/office/drawing/2014/main" id="{76978F17-E701-C244-248B-79709C5A7E47}"/>
              </a:ext>
            </a:extLst>
          </p:cNvPr>
          <p:cNvSpPr>
            <a:spLocks noGrp="1"/>
          </p:cNvSpPr>
          <p:nvPr>
            <p:ph type="body" sz="quarter" idx="38"/>
          </p:nvPr>
        </p:nvSpPr>
        <p:spPr>
          <a:xfrm>
            <a:off x="2354260" y="4106632"/>
            <a:ext cx="3048000" cy="1727200"/>
          </a:xfrm>
          <a:prstGeom prst="rect">
            <a:avLst/>
          </a:prstGeom>
        </p:spPr>
        <p:txBody>
          <a:bodyPr/>
          <a:lstStyle>
            <a:lvl1pPr>
              <a:defRPr lang="fr-FR" sz="1200" b="0" i="0" kern="1200" smtClean="0">
                <a:solidFill>
                  <a:srgbClr val="1B1B1B"/>
                </a:solidFill>
                <a:latin typeface="Calibri Light" panose="020F0302020204030204" pitchFamily="34" charset="0"/>
                <a:ea typeface="+mn-ea"/>
                <a:cs typeface="+mn-cs"/>
              </a:defRPr>
            </a:lvl1pPr>
          </a:lstStyle>
          <a:p>
            <a:pPr lvl="0"/>
            <a:r>
              <a:rPr lang="en-GB"/>
              <a:t>Click to edit Master text styles</a:t>
            </a:r>
          </a:p>
        </p:txBody>
      </p:sp>
      <p:sp>
        <p:nvSpPr>
          <p:cNvPr id="18" name="Espace réservé du texte 13">
            <a:extLst>
              <a:ext uri="{FF2B5EF4-FFF2-40B4-BE49-F238E27FC236}">
                <a16:creationId xmlns:a16="http://schemas.microsoft.com/office/drawing/2014/main" id="{AB72BA44-B75F-117C-81BE-29480E957896}"/>
              </a:ext>
            </a:extLst>
          </p:cNvPr>
          <p:cNvSpPr>
            <a:spLocks noGrp="1"/>
          </p:cNvSpPr>
          <p:nvPr>
            <p:ph type="body" sz="quarter" idx="39"/>
          </p:nvPr>
        </p:nvSpPr>
        <p:spPr>
          <a:xfrm>
            <a:off x="7174977" y="1756836"/>
            <a:ext cx="3048000" cy="1727200"/>
          </a:xfrm>
          <a:prstGeom prst="rect">
            <a:avLst/>
          </a:prstGeom>
        </p:spPr>
        <p:txBody>
          <a:bodyPr/>
          <a:lstStyle>
            <a:lvl1pPr>
              <a:defRPr lang="fr-FR" sz="1200" b="0" i="0" kern="1200" smtClean="0">
                <a:solidFill>
                  <a:srgbClr val="1B1B1B"/>
                </a:solidFill>
                <a:latin typeface="Calibri Light" panose="020F0302020204030204" pitchFamily="34" charset="0"/>
                <a:ea typeface="+mn-ea"/>
                <a:cs typeface="+mn-cs"/>
              </a:defRPr>
            </a:lvl1pPr>
          </a:lstStyle>
          <a:p>
            <a:pPr lvl="0"/>
            <a:r>
              <a:rPr lang="en-GB"/>
              <a:t>Click to edit Master text styles</a:t>
            </a:r>
          </a:p>
        </p:txBody>
      </p:sp>
      <p:sp>
        <p:nvSpPr>
          <p:cNvPr id="19" name="Espace réservé du texte 13">
            <a:extLst>
              <a:ext uri="{FF2B5EF4-FFF2-40B4-BE49-F238E27FC236}">
                <a16:creationId xmlns:a16="http://schemas.microsoft.com/office/drawing/2014/main" id="{D060322F-FF03-EB1A-1F45-E6F1D286FFFC}"/>
              </a:ext>
            </a:extLst>
          </p:cNvPr>
          <p:cNvSpPr>
            <a:spLocks noGrp="1"/>
          </p:cNvSpPr>
          <p:nvPr>
            <p:ph type="body" sz="quarter" idx="40"/>
          </p:nvPr>
        </p:nvSpPr>
        <p:spPr>
          <a:xfrm>
            <a:off x="7174977" y="4106632"/>
            <a:ext cx="3048000" cy="1727200"/>
          </a:xfrm>
          <a:prstGeom prst="rect">
            <a:avLst/>
          </a:prstGeom>
        </p:spPr>
        <p:txBody>
          <a:bodyPr/>
          <a:lstStyle>
            <a:lvl1pPr>
              <a:defRPr lang="fr-FR" sz="1200" b="0" i="0" kern="1200" smtClean="0">
                <a:solidFill>
                  <a:srgbClr val="1B1B1B"/>
                </a:solidFill>
                <a:latin typeface="Calibri Light" panose="020F0302020204030204" pitchFamily="34" charset="0"/>
                <a:ea typeface="+mn-ea"/>
                <a:cs typeface="+mn-cs"/>
              </a:defRPr>
            </a:lvl1pPr>
          </a:lstStyle>
          <a:p>
            <a:pPr lvl="0"/>
            <a:r>
              <a:rPr lang="en-GB"/>
              <a:t>Click to edit Master text styles</a:t>
            </a:r>
          </a:p>
        </p:txBody>
      </p:sp>
    </p:spTree>
    <p:extLst>
      <p:ext uri="{BB962C8B-B14F-4D97-AF65-F5344CB8AC3E}">
        <p14:creationId xmlns:p14="http://schemas.microsoft.com/office/powerpoint/2010/main" val="4240167312"/>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PERSONNALISABL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9095681-AEC9-C331-7397-7C2D33CB1C77}"/>
              </a:ext>
            </a:extLst>
          </p:cNvPr>
          <p:cNvSpPr>
            <a:spLocks noGrp="1"/>
          </p:cNvSpPr>
          <p:nvPr>
            <p:ph type="pic" sz="quarter" idx="24"/>
          </p:nvPr>
        </p:nvSpPr>
        <p:spPr>
          <a:xfrm>
            <a:off x="6265781" y="867974"/>
            <a:ext cx="5329239" cy="5329239"/>
          </a:xfrm>
          <a:prstGeom prst="ellipse">
            <a:avLst/>
          </a:prstGeom>
        </p:spPr>
        <p:txBody>
          <a:bodyPr vert="horz" lIns="0" tIns="45720" rIns="91440" bIns="45720" rtlCol="0" anchor="ctr" anchorCtr="0">
            <a:normAutofit/>
          </a:bodyPr>
          <a:lstStyle>
            <a:lvl1pPr>
              <a:defRPr lang="en-FR" sz="1000"/>
            </a:lvl1pPr>
          </a:lstStyle>
          <a:p>
            <a:pPr lvl="0" algn="ctr"/>
            <a:r>
              <a:rPr lang="fr-FR"/>
              <a:t>Cliquez sur l'icône pour ajouter une image</a:t>
            </a:r>
            <a:endParaRPr lang="en-FR"/>
          </a:p>
        </p:txBody>
      </p:sp>
      <p:pic>
        <p:nvPicPr>
          <p:cNvPr id="5" name="Espace réservé pour une image  14">
            <a:extLst>
              <a:ext uri="{FF2B5EF4-FFF2-40B4-BE49-F238E27FC236}">
                <a16:creationId xmlns:a16="http://schemas.microsoft.com/office/drawing/2014/main" id="{74378C70-6AED-CAC2-51E7-29045DB0068F}"/>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489"/>
                    </a14:imgEffect>
                    <a14:imgEffect>
                      <a14:saturation sat="57000"/>
                    </a14:imgEffect>
                  </a14:imgLayer>
                </a14:imgProps>
              </a:ext>
            </a:extLst>
          </a:blip>
          <a:srcRect/>
          <a:stretch/>
        </p:blipFill>
        <p:spPr>
          <a:xfrm>
            <a:off x="6265780" y="859484"/>
            <a:ext cx="5329239" cy="5329239"/>
          </a:xfrm>
          <a:prstGeom prst="ellipse">
            <a:avLst/>
          </a:prstGeom>
        </p:spPr>
      </p:pic>
    </p:spTree>
    <p:extLst>
      <p:ext uri="{BB962C8B-B14F-4D97-AF65-F5344CB8AC3E}">
        <p14:creationId xmlns:p14="http://schemas.microsoft.com/office/powerpoint/2010/main" val="1545539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S + TEX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26BAC0-C7C2-0F83-6A5F-9165DE6305F6}"/>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7B30505A-CDD5-BF0D-67B1-A5DA95E6F249}"/>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8" name="Espace réservé du numéro de diapositive 8">
            <a:extLst>
              <a:ext uri="{FF2B5EF4-FFF2-40B4-BE49-F238E27FC236}">
                <a16:creationId xmlns:a16="http://schemas.microsoft.com/office/drawing/2014/main" id="{761336D5-191E-9F6F-0CBC-8CD55952F763}"/>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3" name="Image 2">
            <a:extLst>
              <a:ext uri="{FF2B5EF4-FFF2-40B4-BE49-F238E27FC236}">
                <a16:creationId xmlns:a16="http://schemas.microsoft.com/office/drawing/2014/main" id="{D5766DB7-485F-B794-0243-70D55C850EFE}"/>
              </a:ext>
            </a:extLst>
          </p:cNvPr>
          <p:cNvPicPr>
            <a:picLocks noChangeAspect="1"/>
          </p:cNvPicPr>
          <p:nvPr userDrawn="1"/>
        </p:nvPicPr>
        <p:blipFill>
          <a:blip r:embed="rId2"/>
          <a:stretch>
            <a:fillRect/>
          </a:stretch>
        </p:blipFill>
        <p:spPr>
          <a:xfrm>
            <a:off x="408919" y="6616909"/>
            <a:ext cx="761990" cy="107999"/>
          </a:xfrm>
          <a:prstGeom prst="rect">
            <a:avLst/>
          </a:prstGeom>
        </p:spPr>
      </p:pic>
      <p:cxnSp>
        <p:nvCxnSpPr>
          <p:cNvPr id="22" name="Connecteur droit 3">
            <a:extLst>
              <a:ext uri="{FF2B5EF4-FFF2-40B4-BE49-F238E27FC236}">
                <a16:creationId xmlns:a16="http://schemas.microsoft.com/office/drawing/2014/main" id="{B98D57DB-C2D0-06AA-5839-74DA198836AE}"/>
              </a:ext>
            </a:extLst>
          </p:cNvPr>
          <p:cNvCxnSpPr>
            <a:cxnSpLocks/>
          </p:cNvCxnSpPr>
          <p:nvPr userDrawn="1"/>
        </p:nvCxnSpPr>
        <p:spPr>
          <a:xfrm flipV="1">
            <a:off x="2609947" y="303897"/>
            <a:ext cx="0" cy="596196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Connecteur droit 3">
            <a:extLst>
              <a:ext uri="{FF2B5EF4-FFF2-40B4-BE49-F238E27FC236}">
                <a16:creationId xmlns:a16="http://schemas.microsoft.com/office/drawing/2014/main" id="{E86317D0-2C90-E7A8-27BB-5C2836561379}"/>
              </a:ext>
            </a:extLst>
          </p:cNvPr>
          <p:cNvCxnSpPr>
            <a:cxnSpLocks/>
          </p:cNvCxnSpPr>
          <p:nvPr userDrawn="1"/>
        </p:nvCxnSpPr>
        <p:spPr>
          <a:xfrm flipV="1">
            <a:off x="2609947" y="303897"/>
            <a:ext cx="0" cy="5961966"/>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5" name="Espace réservé du texte 13">
            <a:extLst>
              <a:ext uri="{FF2B5EF4-FFF2-40B4-BE49-F238E27FC236}">
                <a16:creationId xmlns:a16="http://schemas.microsoft.com/office/drawing/2014/main" id="{62585B4F-FACC-4ED9-E8F9-840EED9EC709}"/>
              </a:ext>
            </a:extLst>
          </p:cNvPr>
          <p:cNvSpPr>
            <a:spLocks noGrp="1"/>
          </p:cNvSpPr>
          <p:nvPr>
            <p:ph type="body" sz="quarter" idx="18" hasCustomPrompt="1"/>
          </p:nvPr>
        </p:nvSpPr>
        <p:spPr>
          <a:xfrm>
            <a:off x="2799081" y="368868"/>
            <a:ext cx="8938204" cy="482324"/>
          </a:xfrm>
          <a:prstGeom prst="rect">
            <a:avLst/>
          </a:prstGeom>
        </p:spPr>
        <p:txBody>
          <a:bodyPr lIns="0" rIns="90000" bIns="0" anchor="t" anchorCtr="0">
            <a:noAutofit/>
          </a:bodyPr>
          <a:lstStyle>
            <a:lvl1pPr marL="0" indent="0" algn="l" defTabSz="914400" rtl="0" eaLnBrk="1" latinLnBrk="0" hangingPunct="1">
              <a:lnSpc>
                <a:spcPts val="2040"/>
              </a:lnSpc>
              <a:spcBef>
                <a:spcPts val="0"/>
              </a:spcBef>
              <a:spcAft>
                <a:spcPts val="0"/>
              </a:spcAft>
              <a:buFontTx/>
              <a:buNone/>
              <a:defRPr lang="fr-FR" sz="2300" b="0" i="0" kern="1200" cap="all" baseline="0" dirty="0">
                <a:solidFill>
                  <a:schemeClr val="accent5">
                    <a:lumMod val="50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spcAft>
                <a:spcPts val="600"/>
              </a:spcAft>
              <a:buFontTx/>
              <a:buNone/>
            </a:pPr>
            <a:r>
              <a:rPr lang="fr-FR"/>
              <a:t>TITRE</a:t>
            </a:r>
          </a:p>
        </p:txBody>
      </p:sp>
      <p:sp>
        <p:nvSpPr>
          <p:cNvPr id="5" name="Espace réservé pour une image  2">
            <a:extLst>
              <a:ext uri="{FF2B5EF4-FFF2-40B4-BE49-F238E27FC236}">
                <a16:creationId xmlns:a16="http://schemas.microsoft.com/office/drawing/2014/main" id="{4588F585-E077-70EC-943B-FCC7D23C6346}"/>
              </a:ext>
            </a:extLst>
          </p:cNvPr>
          <p:cNvSpPr>
            <a:spLocks noGrp="1"/>
          </p:cNvSpPr>
          <p:nvPr>
            <p:ph type="pic" sz="quarter" idx="24"/>
          </p:nvPr>
        </p:nvSpPr>
        <p:spPr>
          <a:xfrm>
            <a:off x="416886" y="1105835"/>
            <a:ext cx="2003921" cy="1489727"/>
          </a:xfrm>
          <a:prstGeom prst="rect">
            <a:avLst/>
          </a:prstGeom>
        </p:spPr>
        <p:txBody>
          <a:bodyPr vert="horz" lIns="90000" tIns="45720" rIns="91440" bIns="45720" rtlCol="0" anchor="ctr" anchorCtr="0">
            <a:normAutofit/>
          </a:bodyPr>
          <a:lstStyle>
            <a:lvl1pPr>
              <a:defRPr lang="fr-FR" sz="1200">
                <a:solidFill>
                  <a:schemeClr val="bg1"/>
                </a:solidFill>
                <a:latin typeface="Calibri Light" panose="020F0302020204030204" pitchFamily="34" charset="0"/>
              </a:defRPr>
            </a:lvl1pPr>
          </a:lstStyle>
          <a:p>
            <a:pPr lvl="0" algn="ctr"/>
            <a:r>
              <a:rPr lang="en-GB"/>
              <a:t>Click icon to add picture</a:t>
            </a:r>
            <a:endParaRPr lang="fr-FR"/>
          </a:p>
        </p:txBody>
      </p:sp>
      <p:sp>
        <p:nvSpPr>
          <p:cNvPr id="6" name="Espace réservé pour une image  3">
            <a:extLst>
              <a:ext uri="{FF2B5EF4-FFF2-40B4-BE49-F238E27FC236}">
                <a16:creationId xmlns:a16="http://schemas.microsoft.com/office/drawing/2014/main" id="{803849B1-1B1C-6B1F-4A1E-F1E0083B7DA5}"/>
              </a:ext>
            </a:extLst>
          </p:cNvPr>
          <p:cNvSpPr>
            <a:spLocks noGrp="1"/>
          </p:cNvSpPr>
          <p:nvPr>
            <p:ph type="pic" sz="quarter" idx="25"/>
          </p:nvPr>
        </p:nvSpPr>
        <p:spPr>
          <a:xfrm>
            <a:off x="416886" y="2871399"/>
            <a:ext cx="2003921" cy="1489727"/>
          </a:xfrm>
          <a:prstGeom prst="rect">
            <a:avLst/>
          </a:prstGeom>
        </p:spPr>
        <p:txBody>
          <a:bodyPr vert="horz" lIns="90000" tIns="45720" rIns="91440" bIns="45720" rtlCol="0" anchor="ctr" anchorCtr="0">
            <a:normAutofit/>
          </a:bodyPr>
          <a:lstStyle>
            <a:lvl1pPr>
              <a:defRPr lang="fr-FR" sz="1200">
                <a:solidFill>
                  <a:schemeClr val="bg1"/>
                </a:solidFill>
                <a:latin typeface="Calibri Light" panose="020F0302020204030204" pitchFamily="34" charset="0"/>
              </a:defRPr>
            </a:lvl1pPr>
          </a:lstStyle>
          <a:p>
            <a:pPr lvl="0" algn="ctr"/>
            <a:r>
              <a:rPr lang="en-GB"/>
              <a:t>Click icon to add picture</a:t>
            </a:r>
            <a:endParaRPr lang="fr-FR"/>
          </a:p>
        </p:txBody>
      </p:sp>
      <p:sp>
        <p:nvSpPr>
          <p:cNvPr id="7" name="Espace réservé pour une image  4">
            <a:extLst>
              <a:ext uri="{FF2B5EF4-FFF2-40B4-BE49-F238E27FC236}">
                <a16:creationId xmlns:a16="http://schemas.microsoft.com/office/drawing/2014/main" id="{6C75DEF1-E294-4BFA-D5EA-6AABC82D61D8}"/>
              </a:ext>
            </a:extLst>
          </p:cNvPr>
          <p:cNvSpPr>
            <a:spLocks noGrp="1"/>
          </p:cNvSpPr>
          <p:nvPr>
            <p:ph type="pic" sz="quarter" idx="26"/>
          </p:nvPr>
        </p:nvSpPr>
        <p:spPr>
          <a:xfrm>
            <a:off x="416886" y="4653898"/>
            <a:ext cx="2003921" cy="1489727"/>
          </a:xfrm>
          <a:prstGeom prst="rect">
            <a:avLst/>
          </a:prstGeom>
        </p:spPr>
        <p:txBody>
          <a:bodyPr vert="horz" lIns="90000" tIns="45720" rIns="91440" bIns="45720" rtlCol="0" anchor="ctr" anchorCtr="0">
            <a:normAutofit/>
          </a:bodyPr>
          <a:lstStyle>
            <a:lvl1pPr>
              <a:defRPr lang="fr-FR" sz="1200">
                <a:solidFill>
                  <a:schemeClr val="bg1"/>
                </a:solidFill>
                <a:latin typeface="Calibri Light" panose="020F0302020204030204" pitchFamily="34" charset="0"/>
              </a:defRPr>
            </a:lvl1pPr>
          </a:lstStyle>
          <a:p>
            <a:pPr lvl="0" algn="ctr"/>
            <a:r>
              <a:rPr lang="en-GB"/>
              <a:t>Click icon to add picture</a:t>
            </a:r>
            <a:endParaRPr lang="fr-FR"/>
          </a:p>
        </p:txBody>
      </p:sp>
      <p:sp>
        <p:nvSpPr>
          <p:cNvPr id="4" name="Espace réservé du texte 19">
            <a:extLst>
              <a:ext uri="{FF2B5EF4-FFF2-40B4-BE49-F238E27FC236}">
                <a16:creationId xmlns:a16="http://schemas.microsoft.com/office/drawing/2014/main" id="{9D065F30-0992-E7DA-5D3A-3650B67669EE}"/>
              </a:ext>
            </a:extLst>
          </p:cNvPr>
          <p:cNvSpPr>
            <a:spLocks noGrp="1"/>
          </p:cNvSpPr>
          <p:nvPr>
            <p:ph type="body" sz="quarter" idx="21"/>
          </p:nvPr>
        </p:nvSpPr>
        <p:spPr>
          <a:xfrm>
            <a:off x="2798763" y="942807"/>
            <a:ext cx="8921750" cy="5200818"/>
          </a:xfrm>
          <a:prstGeom prst="rect">
            <a:avLst/>
          </a:prstGeom>
        </p:spPr>
        <p:txBody>
          <a:bodyPr lIns="36000" numCol="2"/>
          <a:lstStyle>
            <a:lvl1pPr marL="171450" indent="-171450">
              <a:lnSpc>
                <a:spcPts val="1300"/>
              </a:lnSpc>
              <a:spcBef>
                <a:spcPts val="500"/>
              </a:spcBef>
              <a:spcAft>
                <a:spcPts val="500"/>
              </a:spcAft>
              <a:buFont typeface="Courier New" panose="02070309020205020404" pitchFamily="49" charset="0"/>
              <a:buChar char="o"/>
              <a:defRPr sz="1200">
                <a:latin typeface="+mj-lt"/>
              </a:defRPr>
            </a:lvl1pPr>
            <a:lvl2pPr>
              <a:defRPr sz="1200"/>
            </a:lvl2pPr>
            <a:lvl3pPr>
              <a:defRPr sz="1200"/>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2357232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E NOIR - TEXTE BLAN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E2825D-709D-23FB-E3BC-1C46CD87127B}"/>
              </a:ext>
            </a:extLst>
          </p:cNvPr>
          <p:cNvSpPr/>
          <p:nvPr userDrawn="1"/>
        </p:nvSpPr>
        <p:spPr>
          <a:xfrm>
            <a:off x="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6" name="Ellipse 25">
            <a:extLst>
              <a:ext uri="{FF2B5EF4-FFF2-40B4-BE49-F238E27FC236}">
                <a16:creationId xmlns:a16="http://schemas.microsoft.com/office/drawing/2014/main" id="{56A093B1-F3D7-D8DC-1A0A-8FD8058A081F}"/>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8" name="Espace réservé du numéro de diapositive 8">
            <a:extLst>
              <a:ext uri="{FF2B5EF4-FFF2-40B4-BE49-F238E27FC236}">
                <a16:creationId xmlns:a16="http://schemas.microsoft.com/office/drawing/2014/main" id="{E53C9778-0089-0BCF-9777-9F6FDAC092DF}"/>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4" name="Image 3">
            <a:extLst>
              <a:ext uri="{FF2B5EF4-FFF2-40B4-BE49-F238E27FC236}">
                <a16:creationId xmlns:a16="http://schemas.microsoft.com/office/drawing/2014/main" id="{3F50C24B-900A-373F-5E68-8B10BF75A86B}"/>
              </a:ext>
            </a:extLst>
          </p:cNvPr>
          <p:cNvPicPr>
            <a:picLocks noChangeAspect="1"/>
          </p:cNvPicPr>
          <p:nvPr userDrawn="1"/>
        </p:nvPicPr>
        <p:blipFill>
          <a:blip r:embed="rId2"/>
          <a:stretch>
            <a:fillRect/>
          </a:stretch>
        </p:blipFill>
        <p:spPr>
          <a:xfrm>
            <a:off x="408919" y="6616909"/>
            <a:ext cx="761990" cy="107999"/>
          </a:xfrm>
          <a:prstGeom prst="rect">
            <a:avLst/>
          </a:prstGeom>
        </p:spPr>
      </p:pic>
      <p:pic>
        <p:nvPicPr>
          <p:cNvPr id="9" name="Image 22">
            <a:extLst>
              <a:ext uri="{FF2B5EF4-FFF2-40B4-BE49-F238E27FC236}">
                <a16:creationId xmlns:a16="http://schemas.microsoft.com/office/drawing/2014/main" id="{C61991DA-179D-23C6-F97C-3B0D3854440D}"/>
              </a:ext>
            </a:extLst>
          </p:cNvPr>
          <p:cNvPicPr>
            <a:picLocks noChangeAspect="1"/>
          </p:cNvPicPr>
          <p:nvPr userDrawn="1"/>
        </p:nvPicPr>
        <p:blipFill>
          <a:blip r:embed="rId3"/>
          <a:srcRect/>
          <a:stretch/>
        </p:blipFill>
        <p:spPr>
          <a:xfrm>
            <a:off x="374629" y="6617740"/>
            <a:ext cx="732731" cy="106337"/>
          </a:xfrm>
          <a:prstGeom prst="rect">
            <a:avLst/>
          </a:prstGeom>
        </p:spPr>
      </p:pic>
      <p:cxnSp>
        <p:nvCxnSpPr>
          <p:cNvPr id="2" name="Connecteur droit 11">
            <a:extLst>
              <a:ext uri="{FF2B5EF4-FFF2-40B4-BE49-F238E27FC236}">
                <a16:creationId xmlns:a16="http://schemas.microsoft.com/office/drawing/2014/main" id="{28B4D140-C498-FFAD-1191-A16555711962}"/>
              </a:ext>
            </a:extLst>
          </p:cNvPr>
          <p:cNvCxnSpPr>
            <a:cxnSpLocks/>
          </p:cNvCxnSpPr>
          <p:nvPr userDrawn="1"/>
        </p:nvCxnSpPr>
        <p:spPr>
          <a:xfrm flipV="1">
            <a:off x="360000" y="603110"/>
            <a:ext cx="0" cy="56627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Espace réservé du texte 3">
            <a:extLst>
              <a:ext uri="{FF2B5EF4-FFF2-40B4-BE49-F238E27FC236}">
                <a16:creationId xmlns:a16="http://schemas.microsoft.com/office/drawing/2014/main" id="{3035208E-13A4-AB64-47A2-28CBAAF7CFA3}"/>
              </a:ext>
            </a:extLst>
          </p:cNvPr>
          <p:cNvSpPr>
            <a:spLocks noGrp="1"/>
          </p:cNvSpPr>
          <p:nvPr>
            <p:ph type="body" sz="quarter" idx="15" hasCustomPrompt="1"/>
          </p:nvPr>
        </p:nvSpPr>
        <p:spPr>
          <a:xfrm>
            <a:off x="207023" y="240972"/>
            <a:ext cx="5760385" cy="372100"/>
          </a:xfrm>
          <a:prstGeom prst="rect">
            <a:avLst/>
          </a:prstGeom>
        </p:spPr>
        <p:txBody>
          <a:bodyPr rIns="0">
            <a:noAutofit/>
          </a:bodyPr>
          <a:lstStyle>
            <a:lvl1pPr marL="0" indent="0" algn="l" defTabSz="914400" rtl="0" eaLnBrk="1" latinLnBrk="0" hangingPunct="1">
              <a:lnSpc>
                <a:spcPts val="2040"/>
              </a:lnSpc>
              <a:spcBef>
                <a:spcPts val="0"/>
              </a:spcBef>
              <a:spcAft>
                <a:spcPts val="0"/>
              </a:spcAft>
              <a:buFontTx/>
              <a:buNone/>
              <a:defRPr lang="fr-FR" sz="2300" b="0" i="0" kern="1200" cap="all" spc="50" baseline="0" dirty="0">
                <a:solidFill>
                  <a:schemeClr val="bg1"/>
                </a:solidFill>
                <a:latin typeface="Calibri Light" panose="020F0302020204030204" pitchFamily="34" charset="0"/>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lvl="0"/>
            <a:r>
              <a:rPr lang="en-GB"/>
              <a:t>Titre </a:t>
            </a:r>
            <a:r>
              <a:rPr lang="en-GB" err="1"/>
              <a:t>Niveau</a:t>
            </a:r>
            <a:r>
              <a:rPr lang="en-GB"/>
              <a:t> 1</a:t>
            </a:r>
          </a:p>
        </p:txBody>
      </p:sp>
      <p:sp>
        <p:nvSpPr>
          <p:cNvPr id="8" name="Espace réservé du texte 3">
            <a:extLst>
              <a:ext uri="{FF2B5EF4-FFF2-40B4-BE49-F238E27FC236}">
                <a16:creationId xmlns:a16="http://schemas.microsoft.com/office/drawing/2014/main" id="{3C983F26-D956-D7B6-E89D-C53600219405}"/>
              </a:ext>
            </a:extLst>
          </p:cNvPr>
          <p:cNvSpPr>
            <a:spLocks noGrp="1"/>
          </p:cNvSpPr>
          <p:nvPr>
            <p:ph type="body" sz="quarter" idx="20" hasCustomPrompt="1"/>
          </p:nvPr>
        </p:nvSpPr>
        <p:spPr>
          <a:xfrm>
            <a:off x="460208" y="649463"/>
            <a:ext cx="5635792" cy="372100"/>
          </a:xfrm>
          <a:prstGeom prst="rect">
            <a:avLst/>
          </a:prstGeom>
        </p:spPr>
        <p:txBody>
          <a:bodyPr lIns="0" rIns="0">
            <a:noAutofit/>
          </a:bodyPr>
          <a:lstStyle>
            <a:lvl1pPr marL="0" indent="0" algn="l" defTabSz="914400" rtl="0" eaLnBrk="1" latinLnBrk="0" hangingPunct="1">
              <a:lnSpc>
                <a:spcPts val="2040"/>
              </a:lnSpc>
              <a:spcBef>
                <a:spcPts val="0"/>
              </a:spcBef>
              <a:spcAft>
                <a:spcPts val="0"/>
              </a:spcAft>
              <a:buFontTx/>
              <a:buNone/>
              <a:defRPr lang="en-GB" sz="2300" b="0" i="0" kern="1200" cap="all" spc="50" baseline="0" dirty="0">
                <a:solidFill>
                  <a:schemeClr val="accent5">
                    <a:lumMod val="50000"/>
                  </a:schemeClr>
                </a:solidFill>
                <a:latin typeface="+mj-lt"/>
                <a:ea typeface="+mn-ea"/>
                <a:cs typeface="Calibri Light" panose="020F0302020204030204" pitchFamily="34" charset="0"/>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marL="0" lvl="0" indent="0" algn="l" defTabSz="914400" rtl="0" eaLnBrk="1" latinLnBrk="0" hangingPunct="1">
              <a:lnSpc>
                <a:spcPts val="2800"/>
              </a:lnSpc>
              <a:spcBef>
                <a:spcPct val="0"/>
              </a:spcBef>
              <a:spcAft>
                <a:spcPts val="600"/>
              </a:spcAft>
              <a:buFontTx/>
              <a:buNone/>
            </a:pPr>
            <a:r>
              <a:rPr lang="en-GB"/>
              <a:t>Titre </a:t>
            </a:r>
            <a:r>
              <a:rPr lang="en-GB" err="1"/>
              <a:t>Niveau</a:t>
            </a:r>
            <a:r>
              <a:rPr lang="en-GB"/>
              <a:t> 2</a:t>
            </a:r>
          </a:p>
        </p:txBody>
      </p:sp>
      <p:sp>
        <p:nvSpPr>
          <p:cNvPr id="11" name="Espace réservé du texte 19">
            <a:extLst>
              <a:ext uri="{FF2B5EF4-FFF2-40B4-BE49-F238E27FC236}">
                <a16:creationId xmlns:a16="http://schemas.microsoft.com/office/drawing/2014/main" id="{AC4AF78C-9242-B073-6E40-A0D66583B9B1}"/>
              </a:ext>
            </a:extLst>
          </p:cNvPr>
          <p:cNvSpPr>
            <a:spLocks noGrp="1"/>
          </p:cNvSpPr>
          <p:nvPr>
            <p:ph type="body" sz="quarter" idx="21"/>
          </p:nvPr>
        </p:nvSpPr>
        <p:spPr>
          <a:xfrm>
            <a:off x="454370" y="1102854"/>
            <a:ext cx="5513033" cy="5163009"/>
          </a:xfrm>
          <a:prstGeom prst="rect">
            <a:avLst/>
          </a:prstGeom>
        </p:spPr>
        <p:txBody>
          <a:bodyPr lIns="36000" numCol="2"/>
          <a:lstStyle>
            <a:lvl1pPr marL="171450" indent="-171450">
              <a:lnSpc>
                <a:spcPts val="1300"/>
              </a:lnSpc>
              <a:spcBef>
                <a:spcPts val="500"/>
              </a:spcBef>
              <a:spcAft>
                <a:spcPts val="500"/>
              </a:spcAft>
              <a:buClr>
                <a:schemeClr val="accent5">
                  <a:lumMod val="50000"/>
                </a:schemeClr>
              </a:buClr>
              <a:buSzPct val="70000"/>
              <a:buFont typeface="Police système Courant"/>
              <a:buChar char="►"/>
              <a:defRPr sz="1400">
                <a:solidFill>
                  <a:schemeClr val="bg1"/>
                </a:solidFill>
                <a:latin typeface="+mj-lt"/>
              </a:defRPr>
            </a:lvl1pPr>
            <a:lvl2pPr marL="158400" indent="-122400">
              <a:buFont typeface="Courier New" panose="02070309020205020404" pitchFamily="49" charset="0"/>
              <a:buChar char="o"/>
              <a:defRPr sz="1200">
                <a:solidFill>
                  <a:schemeClr val="bg1"/>
                </a:solidFill>
              </a:defRPr>
            </a:lvl2pPr>
            <a:lvl3pPr>
              <a:defRPr sz="1200">
                <a:solidFill>
                  <a:schemeClr val="bg1"/>
                </a:solidFill>
              </a:defRPr>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14" name="Espace réservé du texte 19">
            <a:extLst>
              <a:ext uri="{FF2B5EF4-FFF2-40B4-BE49-F238E27FC236}">
                <a16:creationId xmlns:a16="http://schemas.microsoft.com/office/drawing/2014/main" id="{25609918-F59D-5B32-61EA-63216F79EDCC}"/>
              </a:ext>
            </a:extLst>
          </p:cNvPr>
          <p:cNvSpPr>
            <a:spLocks noGrp="1"/>
          </p:cNvSpPr>
          <p:nvPr>
            <p:ph type="body" sz="quarter" idx="22"/>
          </p:nvPr>
        </p:nvSpPr>
        <p:spPr>
          <a:xfrm>
            <a:off x="6172418" y="1102854"/>
            <a:ext cx="5513033" cy="5163009"/>
          </a:xfrm>
          <a:prstGeom prst="rect">
            <a:avLst/>
          </a:prstGeom>
        </p:spPr>
        <p:txBody>
          <a:bodyPr lIns="36000" numCol="2"/>
          <a:lstStyle>
            <a:lvl1pPr marL="171450" indent="-171450">
              <a:lnSpc>
                <a:spcPts val="1300"/>
              </a:lnSpc>
              <a:spcBef>
                <a:spcPts val="500"/>
              </a:spcBef>
              <a:spcAft>
                <a:spcPts val="500"/>
              </a:spcAft>
              <a:buClr>
                <a:schemeClr val="accent5">
                  <a:lumMod val="50000"/>
                </a:schemeClr>
              </a:buClr>
              <a:buSzPct val="70000"/>
              <a:buFont typeface="Police système Courant"/>
              <a:buChar char="►"/>
              <a:defRPr sz="1400">
                <a:solidFill>
                  <a:schemeClr val="tx1"/>
                </a:solidFill>
                <a:latin typeface="+mj-lt"/>
              </a:defRPr>
            </a:lvl1pPr>
            <a:lvl2pPr marL="158400" indent="-122400">
              <a:buFont typeface="Courier New" panose="02070309020205020404" pitchFamily="49" charset="0"/>
              <a:buChar char="o"/>
              <a:defRPr sz="1200">
                <a:solidFill>
                  <a:schemeClr val="tx1"/>
                </a:solidFill>
              </a:defRPr>
            </a:lvl2pPr>
            <a:lvl3pPr>
              <a:defRPr sz="1200">
                <a:solidFill>
                  <a:schemeClr val="tx1"/>
                </a:solidFill>
              </a:defRPr>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740137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TAIL EXPERTIS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31DB3EB-ED30-52CF-274E-DBE88F3C96E9}"/>
              </a:ext>
            </a:extLst>
          </p:cNvPr>
          <p:cNvSpPr>
            <a:spLocks noGrp="1"/>
          </p:cNvSpPr>
          <p:nvPr>
            <p:ph type="pic" sz="quarter" idx="20"/>
          </p:nvPr>
        </p:nvSpPr>
        <p:spPr>
          <a:xfrm>
            <a:off x="0" y="-2"/>
            <a:ext cx="3803904" cy="3426154"/>
          </a:xfrm>
          <a:prstGeom prst="rect">
            <a:avLst/>
          </a:prstGeom>
        </p:spPr>
        <p:txBody>
          <a:bodyPr anchor="ctr" anchorCtr="0"/>
          <a:lstStyle>
            <a:lvl1pPr algn="ctr">
              <a:defRPr/>
            </a:lvl1pPr>
          </a:lstStyle>
          <a:p>
            <a:r>
              <a:rPr lang="en-GB"/>
              <a:t>Click icon to add picture</a:t>
            </a:r>
            <a:endParaRPr lang="en-FR"/>
          </a:p>
        </p:txBody>
      </p:sp>
      <p:sp>
        <p:nvSpPr>
          <p:cNvPr id="11" name="Rectangle 10">
            <a:extLst>
              <a:ext uri="{FF2B5EF4-FFF2-40B4-BE49-F238E27FC236}">
                <a16:creationId xmlns:a16="http://schemas.microsoft.com/office/drawing/2014/main" id="{450B5FB6-9843-1EF5-0019-3059A8E5F148}"/>
              </a:ext>
            </a:extLst>
          </p:cNvPr>
          <p:cNvSpPr/>
          <p:nvPr userDrawn="1"/>
        </p:nvSpPr>
        <p:spPr>
          <a:xfrm>
            <a:off x="0" y="3426152"/>
            <a:ext cx="3803904" cy="3431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7" name="Espace réservé du texte 3">
            <a:extLst>
              <a:ext uri="{FF2B5EF4-FFF2-40B4-BE49-F238E27FC236}">
                <a16:creationId xmlns:a16="http://schemas.microsoft.com/office/drawing/2014/main" id="{543EB140-CDC8-8FFA-AAEF-47BE9E9BAABF}"/>
              </a:ext>
            </a:extLst>
          </p:cNvPr>
          <p:cNvSpPr>
            <a:spLocks noGrp="1"/>
          </p:cNvSpPr>
          <p:nvPr>
            <p:ph type="body" sz="quarter" idx="15" hasCustomPrompt="1"/>
          </p:nvPr>
        </p:nvSpPr>
        <p:spPr>
          <a:xfrm>
            <a:off x="208800" y="241200"/>
            <a:ext cx="2602655" cy="1746026"/>
          </a:xfrm>
          <a:prstGeom prst="rect">
            <a:avLst/>
          </a:prstGeom>
        </p:spPr>
        <p:txBody>
          <a:bodyPr rIns="0">
            <a:normAutofit/>
          </a:bodyPr>
          <a:lstStyle>
            <a:lvl1pPr marL="0" indent="0" algn="l" defTabSz="914400" rtl="0" eaLnBrk="1" latinLnBrk="0" hangingPunct="1">
              <a:lnSpc>
                <a:spcPct val="100000"/>
              </a:lnSpc>
              <a:spcBef>
                <a:spcPts val="0"/>
              </a:spcBef>
              <a:spcAft>
                <a:spcPts val="0"/>
              </a:spcAft>
              <a:buFontTx/>
              <a:buNone/>
              <a:defRPr lang="fr-FR" sz="2300" b="0" i="0" kern="1200" cap="all" spc="50" baseline="0" dirty="0">
                <a:solidFill>
                  <a:schemeClr val="tx1"/>
                </a:solidFill>
                <a:latin typeface="Calibri Light" panose="020F0302020204030204" pitchFamily="34" charset="0"/>
                <a:ea typeface="+mn-ea"/>
                <a:cs typeface="+mn-cs"/>
              </a:defRPr>
            </a:lvl1pPr>
            <a:lvl2pPr marL="1800" indent="0">
              <a:lnSpc>
                <a:spcPts val="2040"/>
              </a:lnSpc>
              <a:spcBef>
                <a:spcPts val="0"/>
              </a:spcBef>
              <a:spcAft>
                <a:spcPts val="1800"/>
              </a:spcAft>
              <a:buFontTx/>
              <a:buNone/>
              <a:defRPr sz="1500" b="0" i="0" cap="all" spc="50" baseline="0">
                <a:solidFill>
                  <a:srgbClr val="1B1B1B"/>
                </a:solidFill>
                <a:latin typeface="Blacker Sans Pro Light" pitchFamily="2" charset="0"/>
              </a:defRPr>
            </a:lvl2pPr>
            <a:lvl3pPr marL="1800" indent="0">
              <a:lnSpc>
                <a:spcPts val="2040"/>
              </a:lnSpc>
              <a:spcBef>
                <a:spcPts val="0"/>
              </a:spcBef>
              <a:spcAft>
                <a:spcPts val="1800"/>
              </a:spcAft>
              <a:buFontTx/>
              <a:buNone/>
              <a:defRPr lang="fr-FR" sz="1500" b="0" i="0" kern="1200" cap="all" spc="50" baseline="0" dirty="0">
                <a:solidFill>
                  <a:srgbClr val="1B1B1B"/>
                </a:solidFill>
                <a:latin typeface="Blacker Sans Pro Thin" pitchFamily="2" charset="0"/>
                <a:ea typeface="+mn-ea"/>
                <a:cs typeface="+mn-cs"/>
              </a:defRPr>
            </a:lvl3pPr>
            <a:lvl4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4pPr>
            <a:lvl5pPr marL="1800" indent="0">
              <a:lnSpc>
                <a:spcPts val="2040"/>
              </a:lnSpc>
              <a:spcBef>
                <a:spcPts val="0"/>
              </a:spcBef>
              <a:spcAft>
                <a:spcPts val="1800"/>
              </a:spcAft>
              <a:buFontTx/>
              <a:buNone/>
              <a:defRPr sz="1500" b="0" i="0" cap="all" spc="50" baseline="0">
                <a:solidFill>
                  <a:srgbClr val="1B1B1B"/>
                </a:solidFill>
                <a:latin typeface="Open Sans Light" pitchFamily="2" charset="0"/>
              </a:defRPr>
            </a:lvl5pPr>
          </a:lstStyle>
          <a:p>
            <a:pPr lvl="0"/>
            <a:r>
              <a:rPr lang="fr-FR"/>
              <a:t>NOM DE LA COMPÉTENCE / SECTEUR</a:t>
            </a:r>
          </a:p>
        </p:txBody>
      </p:sp>
      <p:sp>
        <p:nvSpPr>
          <p:cNvPr id="32" name="Ellipse 31">
            <a:extLst>
              <a:ext uri="{FF2B5EF4-FFF2-40B4-BE49-F238E27FC236}">
                <a16:creationId xmlns:a16="http://schemas.microsoft.com/office/drawing/2014/main" id="{7B30505A-CDD5-BF0D-67B1-A5DA95E6F249}"/>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space réservé du numéro de diapositive 8">
            <a:extLst>
              <a:ext uri="{FF2B5EF4-FFF2-40B4-BE49-F238E27FC236}">
                <a16:creationId xmlns:a16="http://schemas.microsoft.com/office/drawing/2014/main" id="{761336D5-191E-9F6F-0CBC-8CD55952F763}"/>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Blacker Sans Pro Extralight" pitchFamily="2" charset="0"/>
              </a:defRPr>
            </a:lvl1pPr>
          </a:lstStyle>
          <a:p>
            <a:fld id="{576007E9-5A4E-4CB6-B617-44E73F211C52}" type="slidenum">
              <a:rPr lang="fr-FR" smtClean="0"/>
              <a:pPr/>
              <a:t>‹N°›</a:t>
            </a:fld>
            <a:endParaRPr lang="fr-FR"/>
          </a:p>
        </p:txBody>
      </p:sp>
      <p:sp>
        <p:nvSpPr>
          <p:cNvPr id="5" name="Espace réservé du texte 13">
            <a:extLst>
              <a:ext uri="{FF2B5EF4-FFF2-40B4-BE49-F238E27FC236}">
                <a16:creationId xmlns:a16="http://schemas.microsoft.com/office/drawing/2014/main" id="{15D42C11-FBAC-0ECB-A850-450D88E5733C}"/>
              </a:ext>
            </a:extLst>
          </p:cNvPr>
          <p:cNvSpPr>
            <a:spLocks noGrp="1"/>
          </p:cNvSpPr>
          <p:nvPr>
            <p:ph type="body" sz="quarter" idx="18" hasCustomPrompt="1"/>
          </p:nvPr>
        </p:nvSpPr>
        <p:spPr>
          <a:xfrm>
            <a:off x="4022713" y="241200"/>
            <a:ext cx="7714574" cy="832299"/>
          </a:xfrm>
          <a:prstGeom prst="rect">
            <a:avLst/>
          </a:prstGeom>
        </p:spPr>
        <p:txBody>
          <a:bodyPr lIns="0" rIns="90000" bIns="0" anchor="t" anchorCtr="0">
            <a:noAutofit/>
          </a:bodyPr>
          <a:lstStyle>
            <a:lvl1pPr marL="0" indent="0" algn="l" defTabSz="914400" rtl="0" eaLnBrk="1" latinLnBrk="0" hangingPunct="1">
              <a:lnSpc>
                <a:spcPts val="2800"/>
              </a:lnSpc>
              <a:spcBef>
                <a:spcPts val="0"/>
              </a:spcBef>
              <a:buFontTx/>
              <a:buNone/>
              <a:defRPr lang="fr-FR" sz="2400" b="0" i="0" kern="1200" dirty="0">
                <a:solidFill>
                  <a:schemeClr val="tx1"/>
                </a:solidFill>
                <a:latin typeface="+mj-lt"/>
                <a:ea typeface="+mn-ea"/>
                <a:cs typeface="Calibri Light" panose="020F0302020204030204" pitchFamily="34" charset="0"/>
              </a:defRPr>
            </a:lvl1pPr>
          </a:lstStyle>
          <a:p>
            <a:pPr lvl="0"/>
            <a:r>
              <a:rPr lang="fr-FR"/>
              <a:t>Titre</a:t>
            </a:r>
          </a:p>
        </p:txBody>
      </p:sp>
      <p:sp>
        <p:nvSpPr>
          <p:cNvPr id="8" name="Text Placeholder 7">
            <a:extLst>
              <a:ext uri="{FF2B5EF4-FFF2-40B4-BE49-F238E27FC236}">
                <a16:creationId xmlns:a16="http://schemas.microsoft.com/office/drawing/2014/main" id="{0E23C3B0-F88F-1CD6-AB8D-0834990EDB6E}"/>
              </a:ext>
            </a:extLst>
          </p:cNvPr>
          <p:cNvSpPr>
            <a:spLocks noGrp="1"/>
          </p:cNvSpPr>
          <p:nvPr>
            <p:ph type="body" sz="quarter" idx="19" hasCustomPrompt="1"/>
          </p:nvPr>
        </p:nvSpPr>
        <p:spPr>
          <a:xfrm>
            <a:off x="4023360" y="1182877"/>
            <a:ext cx="7713953" cy="3191039"/>
          </a:xfrm>
          <a:prstGeom prst="rect">
            <a:avLst/>
          </a:prstGeom>
        </p:spPr>
        <p:txBody>
          <a:bodyPr lIns="0"/>
          <a:lstStyle>
            <a:lvl1pPr>
              <a:defRPr kumimoji="0" lang="en-GB" sz="1200" b="0" i="0" u="none" strike="noStrike" kern="1200" cap="none" spc="0" normalizeH="0" baseline="0" dirty="0" smtClean="0">
                <a:ln>
                  <a:noFill/>
                </a:ln>
                <a:solidFill>
                  <a:srgbClr val="000000"/>
                </a:solidFill>
                <a:effectLst/>
                <a:uLnTx/>
                <a:uFillTx/>
                <a:latin typeface="Calibri Light" panose="020F0302020204030204" pitchFamily="34" charset="0"/>
                <a:ea typeface="+mn-ea"/>
                <a:cs typeface="Calibri Light" panose="020F0302020204030204" pitchFamily="34" charset="0"/>
              </a:defRPr>
            </a:lvl1pPr>
          </a:lstStyle>
          <a:p>
            <a:pPr lvl="0"/>
            <a:r>
              <a:rPr lang="en-GB" err="1"/>
              <a:t>Texte</a:t>
            </a:r>
            <a:r>
              <a:rPr lang="en-GB"/>
              <a:t> </a:t>
            </a:r>
            <a:r>
              <a:rPr lang="en-GB" err="1"/>
              <a:t>niveau</a:t>
            </a:r>
            <a:r>
              <a:rPr lang="en-GB"/>
              <a:t> 1</a:t>
            </a:r>
          </a:p>
          <a:p>
            <a:pPr lvl="1"/>
            <a:r>
              <a:rPr lang="en-GB" err="1"/>
              <a:t>Texte</a:t>
            </a:r>
            <a:r>
              <a:rPr lang="en-GB"/>
              <a:t> </a:t>
            </a:r>
            <a:r>
              <a:rPr lang="en-GB" err="1"/>
              <a:t>niveau</a:t>
            </a:r>
            <a:r>
              <a:rPr lang="en-GB"/>
              <a:t> 2</a:t>
            </a:r>
          </a:p>
          <a:p>
            <a:pPr lvl="2"/>
            <a:r>
              <a:rPr lang="en-GB" err="1"/>
              <a:t>Texte</a:t>
            </a:r>
            <a:r>
              <a:rPr lang="en-GB"/>
              <a:t> </a:t>
            </a:r>
            <a:r>
              <a:rPr lang="en-GB" err="1"/>
              <a:t>niveau</a:t>
            </a:r>
            <a:r>
              <a:rPr lang="en-GB"/>
              <a:t> 3</a:t>
            </a:r>
          </a:p>
          <a:p>
            <a:pPr lvl="3"/>
            <a:r>
              <a:rPr lang="en-GB" err="1"/>
              <a:t>Texte</a:t>
            </a:r>
            <a:r>
              <a:rPr lang="en-GB"/>
              <a:t> </a:t>
            </a:r>
            <a:r>
              <a:rPr lang="en-GB" err="1"/>
              <a:t>niveau</a:t>
            </a:r>
            <a:r>
              <a:rPr lang="en-GB"/>
              <a:t> 4</a:t>
            </a:r>
          </a:p>
          <a:p>
            <a:pPr lvl="4"/>
            <a:r>
              <a:rPr lang="en-GB"/>
              <a:t>TEXTE </a:t>
            </a:r>
            <a:r>
              <a:rPr lang="en-GB" err="1"/>
              <a:t>niveau</a:t>
            </a:r>
            <a:r>
              <a:rPr lang="en-GB"/>
              <a:t> 5</a:t>
            </a:r>
            <a:endParaRPr lang="en-FR"/>
          </a:p>
        </p:txBody>
      </p:sp>
      <p:sp>
        <p:nvSpPr>
          <p:cNvPr id="17" name="Text Placeholder 16">
            <a:extLst>
              <a:ext uri="{FF2B5EF4-FFF2-40B4-BE49-F238E27FC236}">
                <a16:creationId xmlns:a16="http://schemas.microsoft.com/office/drawing/2014/main" id="{C1931484-C121-1C9D-1F03-885421CC27BB}"/>
              </a:ext>
            </a:extLst>
          </p:cNvPr>
          <p:cNvSpPr>
            <a:spLocks noGrp="1"/>
          </p:cNvSpPr>
          <p:nvPr>
            <p:ph type="body" sz="quarter" idx="21" hasCustomPrompt="1"/>
          </p:nvPr>
        </p:nvSpPr>
        <p:spPr>
          <a:xfrm>
            <a:off x="208800" y="3596640"/>
            <a:ext cx="3246437" cy="2780348"/>
          </a:xfrm>
          <a:prstGeom prst="rect">
            <a:avLst/>
          </a:prstGeom>
        </p:spPr>
        <p:txBody>
          <a:bodyPr/>
          <a:lstStyle>
            <a:lvl1pPr>
              <a:defRPr sz="1400" b="0" i="0" cap="all" baseline="0">
                <a:solidFill>
                  <a:srgbClr val="F4F2F4"/>
                </a:solidFill>
                <a:latin typeface="Calibri" panose="020F0502020204030204" pitchFamily="34" charset="0"/>
                <a:cs typeface="Calibri" panose="020F0502020204030204" pitchFamily="34" charset="0"/>
              </a:defRPr>
            </a:lvl1pPr>
            <a:lvl2pPr>
              <a:defRPr sz="1000" cap="all" baseline="0">
                <a:solidFill>
                  <a:srgbClr val="F4F2F4"/>
                </a:solidFill>
              </a:defRPr>
            </a:lvl2pPr>
          </a:lstStyle>
          <a:p>
            <a:pPr lvl="0"/>
            <a:r>
              <a:rPr lang="en-GB" err="1"/>
              <a:t>Compétences</a:t>
            </a:r>
            <a:r>
              <a:rPr lang="en-GB"/>
              <a:t> </a:t>
            </a:r>
            <a:r>
              <a:rPr lang="en-GB" err="1"/>
              <a:t>clés</a:t>
            </a:r>
            <a:endParaRPr lang="en-GB"/>
          </a:p>
          <a:p>
            <a:pPr lvl="1"/>
            <a:r>
              <a:rPr lang="en-GB"/>
              <a:t>Second level</a:t>
            </a:r>
          </a:p>
        </p:txBody>
      </p:sp>
      <p:sp>
        <p:nvSpPr>
          <p:cNvPr id="18" name="Text Placeholder 16">
            <a:extLst>
              <a:ext uri="{FF2B5EF4-FFF2-40B4-BE49-F238E27FC236}">
                <a16:creationId xmlns:a16="http://schemas.microsoft.com/office/drawing/2014/main" id="{C842834E-F31C-675E-AA56-2FD8E9139C58}"/>
              </a:ext>
            </a:extLst>
          </p:cNvPr>
          <p:cNvSpPr>
            <a:spLocks noGrp="1"/>
          </p:cNvSpPr>
          <p:nvPr>
            <p:ph type="body" sz="quarter" idx="22" hasCustomPrompt="1"/>
          </p:nvPr>
        </p:nvSpPr>
        <p:spPr>
          <a:xfrm>
            <a:off x="4006388" y="4521375"/>
            <a:ext cx="3803904" cy="1967374"/>
          </a:xfrm>
          <a:prstGeom prst="rect">
            <a:avLst/>
          </a:prstGeom>
          <a:solidFill>
            <a:srgbClr val="F8F8F8"/>
          </a:solidFill>
        </p:spPr>
        <p:txBody>
          <a:bodyPr lIns="72000" tIns="72000" rIns="72000"/>
          <a:lstStyle>
            <a:lvl1pPr>
              <a:defRPr sz="1400" b="0" i="0" cap="all" baseline="0">
                <a:latin typeface="Calibri" panose="020F0502020204030204" pitchFamily="34" charset="0"/>
                <a:cs typeface="Calibri" panose="020F0502020204030204" pitchFamily="34" charset="0"/>
              </a:defRPr>
            </a:lvl1pPr>
            <a:lvl2pPr>
              <a:defRPr sz="1000" cap="all" baseline="0"/>
            </a:lvl2pPr>
          </a:lstStyle>
          <a:p>
            <a:pPr lvl="0"/>
            <a:r>
              <a:rPr lang="en-GB" err="1"/>
              <a:t>Compétences</a:t>
            </a:r>
            <a:r>
              <a:rPr lang="en-GB"/>
              <a:t> </a:t>
            </a:r>
            <a:r>
              <a:rPr lang="en-GB" err="1"/>
              <a:t>clés</a:t>
            </a:r>
            <a:endParaRPr lang="en-GB"/>
          </a:p>
        </p:txBody>
      </p:sp>
      <p:sp>
        <p:nvSpPr>
          <p:cNvPr id="21" name="Text Placeholder 16">
            <a:extLst>
              <a:ext uri="{FF2B5EF4-FFF2-40B4-BE49-F238E27FC236}">
                <a16:creationId xmlns:a16="http://schemas.microsoft.com/office/drawing/2014/main" id="{4C4D8C08-CDF4-E857-438A-86AE5D275C8D}"/>
              </a:ext>
            </a:extLst>
          </p:cNvPr>
          <p:cNvSpPr>
            <a:spLocks noGrp="1"/>
          </p:cNvSpPr>
          <p:nvPr>
            <p:ph type="body" sz="quarter" idx="23" hasCustomPrompt="1"/>
          </p:nvPr>
        </p:nvSpPr>
        <p:spPr>
          <a:xfrm>
            <a:off x="7933383" y="4521375"/>
            <a:ext cx="3803904" cy="1967374"/>
          </a:xfrm>
          <a:prstGeom prst="rect">
            <a:avLst/>
          </a:prstGeom>
          <a:solidFill>
            <a:srgbClr val="F8F8F8"/>
          </a:solidFill>
        </p:spPr>
        <p:txBody>
          <a:bodyPr lIns="144000" tIns="144000" rIns="144000" numCol="2"/>
          <a:lstStyle>
            <a:lvl1pPr>
              <a:defRPr sz="1400" b="0" i="0" cap="all" baseline="0">
                <a:latin typeface="Calibri" panose="020F0502020204030204" pitchFamily="34" charset="0"/>
                <a:cs typeface="Calibri" panose="020F0502020204030204" pitchFamily="34" charset="0"/>
              </a:defRPr>
            </a:lvl1pPr>
            <a:lvl2pPr>
              <a:defRPr sz="1000" cap="all" baseline="0"/>
            </a:lvl2pPr>
          </a:lstStyle>
          <a:p>
            <a:pPr lvl="0"/>
            <a:r>
              <a:rPr lang="en-GB" err="1"/>
              <a:t>Compétences</a:t>
            </a:r>
            <a:r>
              <a:rPr lang="en-GB"/>
              <a:t> </a:t>
            </a:r>
            <a:r>
              <a:rPr lang="en-GB" err="1"/>
              <a:t>clés</a:t>
            </a:r>
            <a:endParaRPr lang="en-GB"/>
          </a:p>
        </p:txBody>
      </p:sp>
      <p:sp>
        <p:nvSpPr>
          <p:cNvPr id="3" name="Text Placeholder 2">
            <a:extLst>
              <a:ext uri="{FF2B5EF4-FFF2-40B4-BE49-F238E27FC236}">
                <a16:creationId xmlns:a16="http://schemas.microsoft.com/office/drawing/2014/main" id="{FEA8004B-F294-5F2E-77F1-C9F43E1115ED}"/>
              </a:ext>
            </a:extLst>
          </p:cNvPr>
          <p:cNvSpPr>
            <a:spLocks noGrp="1"/>
          </p:cNvSpPr>
          <p:nvPr>
            <p:ph type="body" sz="quarter" idx="24"/>
          </p:nvPr>
        </p:nvSpPr>
        <p:spPr>
          <a:xfrm>
            <a:off x="8107680" y="4876800"/>
            <a:ext cx="3454400" cy="1464491"/>
          </a:xfrm>
          <a:prstGeom prst="rect">
            <a:avLst/>
          </a:prstGeom>
        </p:spPr>
        <p:txBody>
          <a:bodyPr lIns="0" numCol="2"/>
          <a:lstStyle>
            <a:lvl1pPr marL="0" indent="0">
              <a:buFontTx/>
              <a:buNone/>
              <a:defRPr kumimoji="0" lang="en-GB" sz="1200" b="0" i="0" u="none" strike="noStrike" kern="1200" cap="none" spc="0" normalizeH="0" baseline="0" dirty="0" smtClean="0">
                <a:ln>
                  <a:noFill/>
                </a:ln>
                <a:solidFill>
                  <a:srgbClr val="000000"/>
                </a:solidFill>
                <a:effectLst/>
                <a:uLnTx/>
                <a:uFillTx/>
                <a:latin typeface="Calibri Light" panose="020F0302020204030204" pitchFamily="34" charset="0"/>
                <a:ea typeface="+mn-ea"/>
                <a:cs typeface="Calibri Light" panose="020F0302020204030204" pitchFamily="34" charset="0"/>
              </a:defRPr>
            </a:lvl1pPr>
          </a:lstStyle>
          <a:p>
            <a:pPr lvl="0"/>
            <a:r>
              <a:rPr lang="en-GB"/>
              <a:t>Click to edit Master text styles</a:t>
            </a:r>
          </a:p>
        </p:txBody>
      </p:sp>
      <p:pic>
        <p:nvPicPr>
          <p:cNvPr id="2" name="Image 22">
            <a:extLst>
              <a:ext uri="{FF2B5EF4-FFF2-40B4-BE49-F238E27FC236}">
                <a16:creationId xmlns:a16="http://schemas.microsoft.com/office/drawing/2014/main" id="{C87203C2-006C-0480-155C-24FE19EE4540}"/>
              </a:ext>
            </a:extLst>
          </p:cNvPr>
          <p:cNvPicPr>
            <a:picLocks noChangeAspect="1"/>
          </p:cNvPicPr>
          <p:nvPr userDrawn="1"/>
        </p:nvPicPr>
        <p:blipFill>
          <a:blip r:embed="rId2"/>
          <a:srcRect/>
          <a:stretch/>
        </p:blipFill>
        <p:spPr>
          <a:xfrm>
            <a:off x="374629" y="6617740"/>
            <a:ext cx="732731" cy="106337"/>
          </a:xfrm>
          <a:prstGeom prst="rect">
            <a:avLst/>
          </a:prstGeom>
        </p:spPr>
      </p:pic>
    </p:spTree>
    <p:extLst>
      <p:ext uri="{BB962C8B-B14F-4D97-AF65-F5344CB8AC3E}">
        <p14:creationId xmlns:p14="http://schemas.microsoft.com/office/powerpoint/2010/main" val="3018645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OMMAIRE">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6E0B5F-DFD6-08C1-60F7-B16C0F7E34A3}"/>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8">
            <a:extLst>
              <a:ext uri="{FF2B5EF4-FFF2-40B4-BE49-F238E27FC236}">
                <a16:creationId xmlns:a16="http://schemas.microsoft.com/office/drawing/2014/main" id="{AB555CAB-3680-E162-3624-E08881EEBC21}"/>
              </a:ext>
            </a:extLst>
          </p:cNvPr>
          <p:cNvSpPr>
            <a:spLocks noGrp="1"/>
          </p:cNvSpPr>
          <p:nvPr>
            <p:ph type="body" sz="quarter" idx="16" hasCustomPrompt="1"/>
          </p:nvPr>
        </p:nvSpPr>
        <p:spPr>
          <a:xfrm>
            <a:off x="540000" y="1321631"/>
            <a:ext cx="2058847" cy="564776"/>
          </a:xfrm>
          <a:prstGeom prst="rect">
            <a:avLst/>
          </a:prstGeom>
        </p:spPr>
        <p:txBody>
          <a:bodyPr lIns="0" rIns="90000" anchor="t" anchorCtr="0">
            <a:noAutofit/>
          </a:bodyPr>
          <a:lstStyle>
            <a:lvl1pPr marL="0" indent="0" algn="l" defTabSz="457200" rtl="0" eaLnBrk="1" latinLnBrk="0" hangingPunct="1">
              <a:lnSpc>
                <a:spcPts val="45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01</a:t>
            </a:r>
          </a:p>
        </p:txBody>
      </p:sp>
      <p:sp>
        <p:nvSpPr>
          <p:cNvPr id="9" name="Espace réservé du texte 11">
            <a:extLst>
              <a:ext uri="{FF2B5EF4-FFF2-40B4-BE49-F238E27FC236}">
                <a16:creationId xmlns:a16="http://schemas.microsoft.com/office/drawing/2014/main" id="{8A5AF6AA-7576-6DFD-0DCD-A67453615BDF}"/>
              </a:ext>
            </a:extLst>
          </p:cNvPr>
          <p:cNvSpPr>
            <a:spLocks noGrp="1"/>
          </p:cNvSpPr>
          <p:nvPr>
            <p:ph type="body" sz="quarter" idx="17" hasCustomPrompt="1"/>
          </p:nvPr>
        </p:nvSpPr>
        <p:spPr>
          <a:xfrm>
            <a:off x="540001" y="2061973"/>
            <a:ext cx="2077220" cy="1316038"/>
          </a:xfrm>
          <a:prstGeom prst="rect">
            <a:avLst/>
          </a:prstGeom>
        </p:spPr>
        <p:txBody>
          <a:bodyPr lIns="0" rIns="90000" anchor="t" anchorCtr="0">
            <a:normAutofit/>
          </a:bodyPr>
          <a:lstStyle>
            <a:lvl1pPr marL="0" indent="0" algn="l" defTabSz="914400" rtl="0" eaLnBrk="1" latinLnBrk="0" hangingPunct="1">
              <a:lnSpc>
                <a:spcPct val="90000"/>
              </a:lnSpc>
              <a:spcBef>
                <a:spcPts val="1000"/>
              </a:spcBef>
              <a:buFontTx/>
              <a:buNone/>
              <a:defRPr lang="fr-FR" sz="1800" b="0" i="0" kern="1200" dirty="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11" name="Espace réservé du texte 8">
            <a:extLst>
              <a:ext uri="{FF2B5EF4-FFF2-40B4-BE49-F238E27FC236}">
                <a16:creationId xmlns:a16="http://schemas.microsoft.com/office/drawing/2014/main" id="{2824C513-F5A5-C9AF-E1F7-CFBF08F9752F}"/>
              </a:ext>
            </a:extLst>
          </p:cNvPr>
          <p:cNvSpPr>
            <a:spLocks noGrp="1"/>
          </p:cNvSpPr>
          <p:nvPr>
            <p:ph type="body" sz="quarter" idx="18" hasCustomPrompt="1"/>
          </p:nvPr>
        </p:nvSpPr>
        <p:spPr>
          <a:xfrm>
            <a:off x="3081494" y="1321631"/>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12" name="Espace réservé du texte 11">
            <a:extLst>
              <a:ext uri="{FF2B5EF4-FFF2-40B4-BE49-F238E27FC236}">
                <a16:creationId xmlns:a16="http://schemas.microsoft.com/office/drawing/2014/main" id="{CBBCEEBD-B71E-37E0-CB7C-473B8379AFD5}"/>
              </a:ext>
            </a:extLst>
          </p:cNvPr>
          <p:cNvSpPr>
            <a:spLocks noGrp="1"/>
          </p:cNvSpPr>
          <p:nvPr>
            <p:ph type="body" sz="quarter" idx="19" hasCustomPrompt="1"/>
          </p:nvPr>
        </p:nvSpPr>
        <p:spPr>
          <a:xfrm>
            <a:off x="3081495" y="2061973"/>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14" name="Espace réservé du texte 8">
            <a:extLst>
              <a:ext uri="{FF2B5EF4-FFF2-40B4-BE49-F238E27FC236}">
                <a16:creationId xmlns:a16="http://schemas.microsoft.com/office/drawing/2014/main" id="{BBFB0866-E4C5-D26C-6796-37D8AE95F352}"/>
              </a:ext>
            </a:extLst>
          </p:cNvPr>
          <p:cNvSpPr>
            <a:spLocks noGrp="1"/>
          </p:cNvSpPr>
          <p:nvPr>
            <p:ph type="body" sz="quarter" idx="20" hasCustomPrompt="1"/>
          </p:nvPr>
        </p:nvSpPr>
        <p:spPr>
          <a:xfrm>
            <a:off x="5622988" y="1321631"/>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15" name="Espace réservé du texte 11">
            <a:extLst>
              <a:ext uri="{FF2B5EF4-FFF2-40B4-BE49-F238E27FC236}">
                <a16:creationId xmlns:a16="http://schemas.microsoft.com/office/drawing/2014/main" id="{0F96B3DE-83E4-629C-334C-F9B77E695790}"/>
              </a:ext>
            </a:extLst>
          </p:cNvPr>
          <p:cNvSpPr>
            <a:spLocks noGrp="1"/>
          </p:cNvSpPr>
          <p:nvPr>
            <p:ph type="body" sz="quarter" idx="21" hasCustomPrompt="1"/>
          </p:nvPr>
        </p:nvSpPr>
        <p:spPr>
          <a:xfrm>
            <a:off x="5622989" y="2061973"/>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17" name="Espace réservé du texte 8">
            <a:extLst>
              <a:ext uri="{FF2B5EF4-FFF2-40B4-BE49-F238E27FC236}">
                <a16:creationId xmlns:a16="http://schemas.microsoft.com/office/drawing/2014/main" id="{BF931880-99E7-D572-75BF-7634359F4E3B}"/>
              </a:ext>
            </a:extLst>
          </p:cNvPr>
          <p:cNvSpPr>
            <a:spLocks noGrp="1"/>
          </p:cNvSpPr>
          <p:nvPr>
            <p:ph type="body" sz="quarter" idx="22" hasCustomPrompt="1"/>
          </p:nvPr>
        </p:nvSpPr>
        <p:spPr>
          <a:xfrm>
            <a:off x="540000" y="3918720"/>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18" name="Espace réservé du texte 11">
            <a:extLst>
              <a:ext uri="{FF2B5EF4-FFF2-40B4-BE49-F238E27FC236}">
                <a16:creationId xmlns:a16="http://schemas.microsoft.com/office/drawing/2014/main" id="{F82ED7C5-BF73-710B-78A5-3B1E3512BEE4}"/>
              </a:ext>
            </a:extLst>
          </p:cNvPr>
          <p:cNvSpPr>
            <a:spLocks noGrp="1"/>
          </p:cNvSpPr>
          <p:nvPr>
            <p:ph type="body" sz="quarter" idx="23" hasCustomPrompt="1"/>
          </p:nvPr>
        </p:nvSpPr>
        <p:spPr>
          <a:xfrm>
            <a:off x="540001" y="4659062"/>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20" name="Espace réservé du texte 8">
            <a:extLst>
              <a:ext uri="{FF2B5EF4-FFF2-40B4-BE49-F238E27FC236}">
                <a16:creationId xmlns:a16="http://schemas.microsoft.com/office/drawing/2014/main" id="{77E5AE96-62D5-49D9-1E6F-888404B68AC8}"/>
              </a:ext>
            </a:extLst>
          </p:cNvPr>
          <p:cNvSpPr>
            <a:spLocks noGrp="1"/>
          </p:cNvSpPr>
          <p:nvPr>
            <p:ph type="body" sz="quarter" idx="24" hasCustomPrompt="1"/>
          </p:nvPr>
        </p:nvSpPr>
        <p:spPr>
          <a:xfrm>
            <a:off x="3081494" y="3918720"/>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21" name="Espace réservé du texte 11">
            <a:extLst>
              <a:ext uri="{FF2B5EF4-FFF2-40B4-BE49-F238E27FC236}">
                <a16:creationId xmlns:a16="http://schemas.microsoft.com/office/drawing/2014/main" id="{2F376973-6A4F-1E9B-E0FA-08D10A68C45D}"/>
              </a:ext>
            </a:extLst>
          </p:cNvPr>
          <p:cNvSpPr>
            <a:spLocks noGrp="1"/>
          </p:cNvSpPr>
          <p:nvPr>
            <p:ph type="body" sz="quarter" idx="25" hasCustomPrompt="1"/>
          </p:nvPr>
        </p:nvSpPr>
        <p:spPr>
          <a:xfrm>
            <a:off x="3081495" y="4659062"/>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25" name="Espace réservé du texte 8">
            <a:extLst>
              <a:ext uri="{FF2B5EF4-FFF2-40B4-BE49-F238E27FC236}">
                <a16:creationId xmlns:a16="http://schemas.microsoft.com/office/drawing/2014/main" id="{227B3B42-E453-A02C-92FA-7A6F8C19C939}"/>
              </a:ext>
            </a:extLst>
          </p:cNvPr>
          <p:cNvSpPr>
            <a:spLocks noGrp="1"/>
          </p:cNvSpPr>
          <p:nvPr>
            <p:ph type="body" sz="quarter" idx="26" hasCustomPrompt="1"/>
          </p:nvPr>
        </p:nvSpPr>
        <p:spPr>
          <a:xfrm>
            <a:off x="5622988" y="3918720"/>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26" name="Espace réservé du texte 11">
            <a:extLst>
              <a:ext uri="{FF2B5EF4-FFF2-40B4-BE49-F238E27FC236}">
                <a16:creationId xmlns:a16="http://schemas.microsoft.com/office/drawing/2014/main" id="{99313428-5821-7DAB-869F-2C8F5C15E445}"/>
              </a:ext>
            </a:extLst>
          </p:cNvPr>
          <p:cNvSpPr>
            <a:spLocks noGrp="1"/>
          </p:cNvSpPr>
          <p:nvPr>
            <p:ph type="body" sz="quarter" idx="27" hasCustomPrompt="1"/>
          </p:nvPr>
        </p:nvSpPr>
        <p:spPr>
          <a:xfrm>
            <a:off x="5622989" y="4659062"/>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28" name="Ellipse 27">
            <a:extLst>
              <a:ext uri="{FF2B5EF4-FFF2-40B4-BE49-F238E27FC236}">
                <a16:creationId xmlns:a16="http://schemas.microsoft.com/office/drawing/2014/main" id="{AC48C2F3-25B5-035E-DDD5-2F7CB77B4A2A}"/>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0" name="Espace réservé du numéro de diapositive 8">
            <a:extLst>
              <a:ext uri="{FF2B5EF4-FFF2-40B4-BE49-F238E27FC236}">
                <a16:creationId xmlns:a16="http://schemas.microsoft.com/office/drawing/2014/main" id="{39249A79-2EC6-80D1-6B82-D5C5CEBA49E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23" name="Image 22">
            <a:extLst>
              <a:ext uri="{FF2B5EF4-FFF2-40B4-BE49-F238E27FC236}">
                <a16:creationId xmlns:a16="http://schemas.microsoft.com/office/drawing/2014/main" id="{792BDC6B-6C92-B85D-E67E-577EBE8D2B33}"/>
              </a:ext>
            </a:extLst>
          </p:cNvPr>
          <p:cNvPicPr>
            <a:picLocks noChangeAspect="1"/>
          </p:cNvPicPr>
          <p:nvPr userDrawn="1"/>
        </p:nvPicPr>
        <p:blipFill>
          <a:blip r:embed="rId2"/>
          <a:srcRect/>
          <a:stretch/>
        </p:blipFill>
        <p:spPr>
          <a:xfrm>
            <a:off x="374629" y="6616909"/>
            <a:ext cx="732731" cy="107999"/>
          </a:xfrm>
          <a:prstGeom prst="rect">
            <a:avLst/>
          </a:prstGeom>
        </p:spPr>
      </p:pic>
      <p:cxnSp>
        <p:nvCxnSpPr>
          <p:cNvPr id="2" name="Connecteur droit 11">
            <a:extLst>
              <a:ext uri="{FF2B5EF4-FFF2-40B4-BE49-F238E27FC236}">
                <a16:creationId xmlns:a16="http://schemas.microsoft.com/office/drawing/2014/main" id="{E223AE77-B07E-E568-3786-30123B912503}"/>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6" name="Espace réservé du texte 8">
            <a:extLst>
              <a:ext uri="{FF2B5EF4-FFF2-40B4-BE49-F238E27FC236}">
                <a16:creationId xmlns:a16="http://schemas.microsoft.com/office/drawing/2014/main" id="{EB0D8852-C19B-1BB2-66F6-8CD43C709156}"/>
              </a:ext>
            </a:extLst>
          </p:cNvPr>
          <p:cNvSpPr>
            <a:spLocks noGrp="1"/>
          </p:cNvSpPr>
          <p:nvPr>
            <p:ph type="body" sz="quarter" idx="28" hasCustomPrompt="1"/>
          </p:nvPr>
        </p:nvSpPr>
        <p:spPr>
          <a:xfrm>
            <a:off x="8183308" y="1321631"/>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22" name="Espace réservé du texte 11">
            <a:extLst>
              <a:ext uri="{FF2B5EF4-FFF2-40B4-BE49-F238E27FC236}">
                <a16:creationId xmlns:a16="http://schemas.microsoft.com/office/drawing/2014/main" id="{CDEC4762-CF1A-0A17-7986-9D0B98816579}"/>
              </a:ext>
            </a:extLst>
          </p:cNvPr>
          <p:cNvSpPr>
            <a:spLocks noGrp="1"/>
          </p:cNvSpPr>
          <p:nvPr>
            <p:ph type="body" sz="quarter" idx="29" hasCustomPrompt="1"/>
          </p:nvPr>
        </p:nvSpPr>
        <p:spPr>
          <a:xfrm>
            <a:off x="8183309" y="2061973"/>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27" name="Espace réservé du texte 8">
            <a:extLst>
              <a:ext uri="{FF2B5EF4-FFF2-40B4-BE49-F238E27FC236}">
                <a16:creationId xmlns:a16="http://schemas.microsoft.com/office/drawing/2014/main" id="{8DF28266-D0BE-1548-3028-C75F73EBD455}"/>
              </a:ext>
            </a:extLst>
          </p:cNvPr>
          <p:cNvSpPr>
            <a:spLocks noGrp="1"/>
          </p:cNvSpPr>
          <p:nvPr>
            <p:ph type="body" sz="quarter" idx="30" hasCustomPrompt="1"/>
          </p:nvPr>
        </p:nvSpPr>
        <p:spPr>
          <a:xfrm>
            <a:off x="8183308" y="3918720"/>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31" name="Espace réservé du texte 11">
            <a:extLst>
              <a:ext uri="{FF2B5EF4-FFF2-40B4-BE49-F238E27FC236}">
                <a16:creationId xmlns:a16="http://schemas.microsoft.com/office/drawing/2014/main" id="{F5C30D02-D1D2-D0FE-BB4E-A1526FE3E68E}"/>
              </a:ext>
            </a:extLst>
          </p:cNvPr>
          <p:cNvSpPr>
            <a:spLocks noGrp="1"/>
          </p:cNvSpPr>
          <p:nvPr>
            <p:ph type="body" sz="quarter" idx="31" hasCustomPrompt="1"/>
          </p:nvPr>
        </p:nvSpPr>
        <p:spPr>
          <a:xfrm>
            <a:off x="8183309" y="4659062"/>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pic>
        <p:nvPicPr>
          <p:cNvPr id="3" name="Image 2">
            <a:extLst>
              <a:ext uri="{FF2B5EF4-FFF2-40B4-BE49-F238E27FC236}">
                <a16:creationId xmlns:a16="http://schemas.microsoft.com/office/drawing/2014/main" id="{8E6F8275-5516-CB42-C1BD-8C709C0C8D7B}"/>
              </a:ext>
            </a:extLst>
          </p:cNvPr>
          <p:cNvPicPr>
            <a:picLocks noChangeAspect="1"/>
          </p:cNvPicPr>
          <p:nvPr userDrawn="1"/>
        </p:nvPicPr>
        <p:blipFill>
          <a:blip r:embed="rId3"/>
          <a:stretch>
            <a:fillRect/>
          </a:stretch>
        </p:blipFill>
        <p:spPr>
          <a:xfrm>
            <a:off x="555894" y="372257"/>
            <a:ext cx="1689100" cy="254000"/>
          </a:xfrm>
          <a:prstGeom prst="rect">
            <a:avLst/>
          </a:prstGeom>
        </p:spPr>
      </p:pic>
    </p:spTree>
    <p:extLst>
      <p:ext uri="{BB962C8B-B14F-4D97-AF65-F5344CB8AC3E}">
        <p14:creationId xmlns:p14="http://schemas.microsoft.com/office/powerpoint/2010/main" val="34252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BINET FR">
    <p:bg>
      <p:bgPr>
        <a:solidFill>
          <a:schemeClr val="bg1"/>
        </a:solidFill>
        <a:effectLst/>
      </p:bgPr>
    </p:bg>
    <p:spTree>
      <p:nvGrpSpPr>
        <p:cNvPr id="1" name=""/>
        <p:cNvGrpSpPr/>
        <p:nvPr/>
      </p:nvGrpSpPr>
      <p:grpSpPr>
        <a:xfrm>
          <a:off x="0" y="0"/>
          <a:ext cx="0" cy="0"/>
          <a:chOff x="0" y="0"/>
          <a:chExt cx="0" cy="0"/>
        </a:xfrm>
      </p:grpSpPr>
      <p:pic>
        <p:nvPicPr>
          <p:cNvPr id="3" name="Espace réservé pour une image  13">
            <a:extLst>
              <a:ext uri="{FF2B5EF4-FFF2-40B4-BE49-F238E27FC236}">
                <a16:creationId xmlns:a16="http://schemas.microsoft.com/office/drawing/2014/main" id="{DEE6213B-8A04-17A5-8B8F-A0A43E32F174}"/>
              </a:ext>
            </a:extLst>
          </p:cNvPr>
          <p:cNvPicPr>
            <a:picLocks noGrp="1" noRot="1" noChangeAspect="1" noMove="1" noResize="1" noEditPoints="1" noAdjustHandles="1" noChangeArrowheads="1" noChangeShapeType="1" noCrop="1"/>
          </p:cNvPicPr>
          <p:nvPr userDrawn="1"/>
        </p:nvPicPr>
        <p:blipFill rotWithShape="1">
          <a:blip r:embed="rId2"/>
          <a:srcRect t="5222" b="14654"/>
          <a:stretch/>
        </p:blipFill>
        <p:spPr>
          <a:xfrm>
            <a:off x="5320319" y="6465"/>
            <a:ext cx="6888471" cy="6851535"/>
          </a:xfrm>
          <a:prstGeom prst="rect">
            <a:avLst/>
          </a:prstGeom>
        </p:spPr>
      </p:pic>
      <p:sp>
        <p:nvSpPr>
          <p:cNvPr id="26" name="Rectangle 25">
            <a:extLst>
              <a:ext uri="{FF2B5EF4-FFF2-40B4-BE49-F238E27FC236}">
                <a16:creationId xmlns:a16="http://schemas.microsoft.com/office/drawing/2014/main" id="{13571286-0F32-8794-0278-64A795DB2281}"/>
              </a:ext>
            </a:extLst>
          </p:cNvPr>
          <p:cNvSpPr/>
          <p:nvPr userDrawn="1"/>
        </p:nvSpPr>
        <p:spPr>
          <a:xfrm>
            <a:off x="9525"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FAFFF27-315D-DF83-20BD-88DF76E49389}"/>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2" name="Image 1">
            <a:extLst>
              <a:ext uri="{FF2B5EF4-FFF2-40B4-BE49-F238E27FC236}">
                <a16:creationId xmlns:a16="http://schemas.microsoft.com/office/drawing/2014/main" id="{7212E2C0-F95A-34BB-B47B-687D281B00FD}"/>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5" name="Connecteur droit 11">
            <a:extLst>
              <a:ext uri="{FF2B5EF4-FFF2-40B4-BE49-F238E27FC236}">
                <a16:creationId xmlns:a16="http://schemas.microsoft.com/office/drawing/2014/main" id="{33650F3C-E843-C317-21A3-296A3775DA43}"/>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85E117D-A6B3-7989-DD66-D8B8E2683308}"/>
              </a:ext>
            </a:extLst>
          </p:cNvPr>
          <p:cNvSpPr/>
          <p:nvPr userDrawn="1"/>
        </p:nvSpPr>
        <p:spPr>
          <a:xfrm>
            <a:off x="7176789" y="4219995"/>
            <a:ext cx="109547" cy="1095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4" name="Oval 33">
            <a:extLst>
              <a:ext uri="{FF2B5EF4-FFF2-40B4-BE49-F238E27FC236}">
                <a16:creationId xmlns:a16="http://schemas.microsoft.com/office/drawing/2014/main" id="{878467BB-EE1E-7EC3-2BCE-2ED581F437BA}"/>
              </a:ext>
            </a:extLst>
          </p:cNvPr>
          <p:cNvSpPr/>
          <p:nvPr userDrawn="1"/>
        </p:nvSpPr>
        <p:spPr>
          <a:xfrm>
            <a:off x="7975686" y="5595399"/>
            <a:ext cx="109547" cy="1095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41" name="Image 40">
            <a:extLst>
              <a:ext uri="{FF2B5EF4-FFF2-40B4-BE49-F238E27FC236}">
                <a16:creationId xmlns:a16="http://schemas.microsoft.com/office/drawing/2014/main" id="{D60AB110-236C-27AB-0941-EEF789EC8B4B}"/>
              </a:ext>
            </a:extLst>
          </p:cNvPr>
          <p:cNvPicPr>
            <a:picLocks noChangeAspect="1"/>
          </p:cNvPicPr>
          <p:nvPr userDrawn="1"/>
        </p:nvPicPr>
        <p:blipFill>
          <a:blip r:embed="rId4"/>
          <a:stretch>
            <a:fillRect/>
          </a:stretch>
        </p:blipFill>
        <p:spPr>
          <a:xfrm>
            <a:off x="540000" y="417681"/>
            <a:ext cx="4578410" cy="2619400"/>
          </a:xfrm>
          <a:prstGeom prst="rect">
            <a:avLst/>
          </a:prstGeom>
        </p:spPr>
      </p:pic>
      <p:pic>
        <p:nvPicPr>
          <p:cNvPr id="60" name="Image 59">
            <a:extLst>
              <a:ext uri="{FF2B5EF4-FFF2-40B4-BE49-F238E27FC236}">
                <a16:creationId xmlns:a16="http://schemas.microsoft.com/office/drawing/2014/main" id="{F632952C-6218-05DF-B830-831E07F1CFAB}"/>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6089007" y="4324879"/>
            <a:ext cx="1080445" cy="542246"/>
          </a:xfrm>
          <a:prstGeom prst="rect">
            <a:avLst/>
          </a:prstGeom>
        </p:spPr>
      </p:pic>
      <p:sp>
        <p:nvSpPr>
          <p:cNvPr id="67" name="Text Placeholder 12">
            <a:extLst>
              <a:ext uri="{FF2B5EF4-FFF2-40B4-BE49-F238E27FC236}">
                <a16:creationId xmlns:a16="http://schemas.microsoft.com/office/drawing/2014/main" id="{6B07EC0A-B50E-AC8C-08A4-51B3FD5D8EBE}"/>
              </a:ext>
            </a:extLst>
          </p:cNvPr>
          <p:cNvSpPr txBox="1">
            <a:spLocks/>
          </p:cNvSpPr>
          <p:nvPr userDrawn="1"/>
        </p:nvSpPr>
        <p:spPr>
          <a:xfrm>
            <a:off x="7098098" y="3774814"/>
            <a:ext cx="2457819" cy="523319"/>
          </a:xfrm>
          <a:prstGeom prst="rect">
            <a:avLst/>
          </a:prstGeom>
        </p:spPr>
        <p:txBody>
          <a:bodyPr>
            <a:normAutofit/>
          </a:bodyPr>
          <a:lstStyle>
            <a:lvl1pPr marL="0" indent="0" algn="l" defTabSz="914400" rtl="0" eaLnBrk="1" latinLnBrk="0" hangingPunct="1">
              <a:lnSpc>
                <a:spcPct val="90000"/>
              </a:lnSpc>
              <a:spcBef>
                <a:spcPts val="1000"/>
              </a:spcBef>
              <a:spcAft>
                <a:spcPts val="600"/>
              </a:spcAft>
              <a:buFontTx/>
              <a:buNone/>
              <a:defRPr lang="fr-FR" sz="18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400" rtl="0" eaLnBrk="1" latinLnBrk="0" hangingPunct="1">
              <a:lnSpc>
                <a:spcPts val="1100"/>
              </a:lnSpc>
              <a:spcBef>
                <a:spcPts val="0"/>
              </a:spcBef>
              <a:spcAft>
                <a:spcPts val="0"/>
              </a:spcAft>
              <a:buFontTx/>
              <a:buNone/>
            </a:pPr>
            <a:r>
              <a:rPr lang="fr-FR" sz="1200" b="0" i="0" kern="1200">
                <a:solidFill>
                  <a:schemeClr val="tx1"/>
                </a:solidFill>
                <a:latin typeface="Calibri Light" panose="020F0302020204030204" pitchFamily="34" charset="0"/>
                <a:ea typeface="+mn-ea"/>
                <a:cs typeface="Calibri Light" panose="020F0302020204030204" pitchFamily="34" charset="0"/>
              </a:rPr>
              <a:t>Pluridisciplinarité et complémentarité entre les équipes</a:t>
            </a:r>
          </a:p>
          <a:p>
            <a:endParaRPr lang="fr-FR" sz="1400">
              <a:solidFill>
                <a:schemeClr val="tx1"/>
              </a:solidFill>
              <a:latin typeface="Calibri Light" panose="020F0302020204030204" pitchFamily="34" charset="0"/>
              <a:cs typeface="Calibri Light" panose="020F0302020204030204" pitchFamily="34" charset="0"/>
            </a:endParaRPr>
          </a:p>
          <a:p>
            <a:endParaRPr lang="fr-FR"/>
          </a:p>
        </p:txBody>
      </p:sp>
      <p:sp>
        <p:nvSpPr>
          <p:cNvPr id="68" name="Text Placeholder 12">
            <a:extLst>
              <a:ext uri="{FF2B5EF4-FFF2-40B4-BE49-F238E27FC236}">
                <a16:creationId xmlns:a16="http://schemas.microsoft.com/office/drawing/2014/main" id="{29E1B7A1-0CC4-0DE4-6E7B-979EDB46E78D}"/>
              </a:ext>
            </a:extLst>
          </p:cNvPr>
          <p:cNvSpPr txBox="1">
            <a:spLocks/>
          </p:cNvSpPr>
          <p:nvPr userDrawn="1"/>
        </p:nvSpPr>
        <p:spPr>
          <a:xfrm>
            <a:off x="7874236" y="5117591"/>
            <a:ext cx="2457819" cy="523319"/>
          </a:xfrm>
          <a:prstGeom prst="rect">
            <a:avLst/>
          </a:prstGeom>
        </p:spPr>
        <p:txBody>
          <a:bodyPr>
            <a:noAutofit/>
          </a:bodyPr>
          <a:lstStyle>
            <a:lvl1pPr marL="0" indent="0" algn="l" defTabSz="914400" rtl="0" eaLnBrk="1" latinLnBrk="0" hangingPunct="1">
              <a:lnSpc>
                <a:spcPct val="90000"/>
              </a:lnSpc>
              <a:spcBef>
                <a:spcPts val="1000"/>
              </a:spcBef>
              <a:spcAft>
                <a:spcPts val="600"/>
              </a:spcAft>
              <a:buFontTx/>
              <a:buNone/>
              <a:defRPr lang="fr-FR" sz="18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100"/>
              </a:lnSpc>
              <a:spcBef>
                <a:spcPts val="0"/>
              </a:spcBef>
              <a:spcAft>
                <a:spcPts val="0"/>
              </a:spcAft>
            </a:pPr>
            <a:r>
              <a:rPr lang="fr-FR" sz="1200" b="0" i="0" kern="1200">
                <a:solidFill>
                  <a:schemeClr val="tx1"/>
                </a:solidFill>
                <a:latin typeface="Calibri Light" panose="020F0302020204030204" pitchFamily="34" charset="0"/>
                <a:ea typeface="+mn-ea"/>
                <a:cs typeface="Calibri Light" panose="020F0302020204030204" pitchFamily="34" charset="0"/>
              </a:rPr>
              <a:t>Reconnus par les plus prestigieux classements français et internationaux</a:t>
            </a:r>
          </a:p>
        </p:txBody>
      </p:sp>
      <p:sp>
        <p:nvSpPr>
          <p:cNvPr id="69" name="Text Placeholder 12">
            <a:extLst>
              <a:ext uri="{FF2B5EF4-FFF2-40B4-BE49-F238E27FC236}">
                <a16:creationId xmlns:a16="http://schemas.microsoft.com/office/drawing/2014/main" id="{0BF293E1-DE2C-9523-6A77-7449003E1D64}"/>
              </a:ext>
            </a:extLst>
          </p:cNvPr>
          <p:cNvSpPr txBox="1">
            <a:spLocks/>
          </p:cNvSpPr>
          <p:nvPr userDrawn="1"/>
        </p:nvSpPr>
        <p:spPr>
          <a:xfrm>
            <a:off x="462578" y="3225315"/>
            <a:ext cx="5094767" cy="3040547"/>
          </a:xfrm>
          <a:prstGeom prst="rect">
            <a:avLst/>
          </a:prstGeom>
        </p:spPr>
        <p:txBody>
          <a:bodyPr>
            <a:noAutofit/>
          </a:bodyPr>
          <a:lstStyle>
            <a:lvl1pPr marL="0" indent="0" algn="l" defTabSz="914400" rtl="0" eaLnBrk="1" latinLnBrk="0" hangingPunct="1">
              <a:lnSpc>
                <a:spcPct val="90000"/>
              </a:lnSpc>
              <a:spcBef>
                <a:spcPts val="1000"/>
              </a:spcBef>
              <a:spcAft>
                <a:spcPts val="600"/>
              </a:spcAft>
              <a:buFontTx/>
              <a:buNone/>
              <a:defRPr lang="fr-FR" sz="18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80"/>
              </a:lnSpc>
            </a:pPr>
            <a:r>
              <a:rPr lang="fr-FR" sz="1400">
                <a:solidFill>
                  <a:schemeClr val="tx1"/>
                </a:solidFill>
                <a:latin typeface="Calibri Light" panose="020F0302020204030204" pitchFamily="34" charset="0"/>
                <a:cs typeface="Calibri Light" panose="020F0302020204030204" pitchFamily="34" charset="0"/>
              </a:rPr>
              <a:t>Une Maison qui, depuis sa création, en 1993, est gage de qualité </a:t>
            </a:r>
            <a:br>
              <a:rPr lang="fr-FR" sz="1400">
                <a:solidFill>
                  <a:schemeClr val="tx1"/>
                </a:solidFill>
                <a:latin typeface="Calibri Light" panose="020F0302020204030204" pitchFamily="34" charset="0"/>
                <a:cs typeface="Calibri Light" panose="020F0302020204030204" pitchFamily="34" charset="0"/>
              </a:rPr>
            </a:br>
            <a:r>
              <a:rPr lang="fr-FR" sz="1400">
                <a:solidFill>
                  <a:schemeClr val="tx1"/>
                </a:solidFill>
                <a:latin typeface="Calibri Light" panose="020F0302020204030204" pitchFamily="34" charset="0"/>
                <a:cs typeface="Calibri Light" panose="020F0302020204030204" pitchFamily="34" charset="0"/>
              </a:rPr>
              <a:t>et d’un savoir-faire qui se transmet, d’une âme et d’une culture communes qui rassemblent et font grandir les individus.</a:t>
            </a:r>
          </a:p>
          <a:p>
            <a:pPr>
              <a:lnSpc>
                <a:spcPts val="1880"/>
              </a:lnSpc>
            </a:pPr>
            <a:r>
              <a:rPr lang="fr-FR" sz="1400">
                <a:solidFill>
                  <a:schemeClr val="tx1"/>
                </a:solidFill>
                <a:latin typeface="Calibri Light" panose="020F0302020204030204" pitchFamily="34" charset="0"/>
                <a:cs typeface="Calibri Light" panose="020F0302020204030204" pitchFamily="34" charset="0"/>
              </a:rPr>
              <a:t>Une Maison dont l’exigence constante en a fait une référence en matière de droit des affaires et un repère pour nos clients et nos pairs, en France et à l’international.</a:t>
            </a:r>
          </a:p>
          <a:p>
            <a:pPr>
              <a:lnSpc>
                <a:spcPts val="1880"/>
              </a:lnSpc>
            </a:pPr>
            <a:r>
              <a:rPr lang="fr-FR" sz="1400">
                <a:solidFill>
                  <a:schemeClr val="tx1"/>
                </a:solidFill>
                <a:latin typeface="Calibri Light" panose="020F0302020204030204" pitchFamily="34" charset="0"/>
                <a:cs typeface="Calibri Light" panose="020F0302020204030204" pitchFamily="34" charset="0"/>
              </a:rPr>
              <a:t>Nous contribuons au succès des projets de nos clients et à la défense de leurs intérêts, avec l’ambition de toujours leur apporter la plus grande sécurité juridique et de viser l’excellence avec humilité.</a:t>
            </a:r>
            <a:endParaRPr lang="fr-FR" sz="1400"/>
          </a:p>
        </p:txBody>
      </p:sp>
      <p:pic>
        <p:nvPicPr>
          <p:cNvPr id="73" name="Image 72">
            <a:extLst>
              <a:ext uri="{FF2B5EF4-FFF2-40B4-BE49-F238E27FC236}">
                <a16:creationId xmlns:a16="http://schemas.microsoft.com/office/drawing/2014/main" id="{CAEF2ED1-223E-C16C-ED9F-8DF95692E5E7}"/>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7213286" y="3514221"/>
            <a:ext cx="1155317" cy="210916"/>
          </a:xfrm>
          <a:prstGeom prst="rect">
            <a:avLst/>
          </a:prstGeom>
        </p:spPr>
      </p:pic>
      <p:pic>
        <p:nvPicPr>
          <p:cNvPr id="75" name="Image 74">
            <a:extLst>
              <a:ext uri="{FF2B5EF4-FFF2-40B4-BE49-F238E27FC236}">
                <a16:creationId xmlns:a16="http://schemas.microsoft.com/office/drawing/2014/main" id="{F76D9324-9136-FA91-32E5-5D3BE5848633}"/>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7982413" y="4891551"/>
            <a:ext cx="1155317" cy="234538"/>
          </a:xfrm>
          <a:prstGeom prst="rect">
            <a:avLst/>
          </a:prstGeom>
        </p:spPr>
      </p:pic>
      <p:sp>
        <p:nvSpPr>
          <p:cNvPr id="6" name="Espace réservé du numéro de diapositive 8">
            <a:extLst>
              <a:ext uri="{FF2B5EF4-FFF2-40B4-BE49-F238E27FC236}">
                <a16:creationId xmlns:a16="http://schemas.microsoft.com/office/drawing/2014/main" id="{FDDF9A23-BEF1-2DA8-13AD-E689AD44CB38}"/>
              </a:ext>
            </a:extLst>
          </p:cNvPr>
          <p:cNvSpPr txBox="1">
            <a:spLocks/>
          </p:cNvSpPr>
          <p:nvPr userDrawn="1"/>
        </p:nvSpPr>
        <p:spPr>
          <a:xfrm>
            <a:off x="11874493" y="6606386"/>
            <a:ext cx="227803" cy="121569"/>
          </a:xfrm>
          <a:prstGeom prst="rect">
            <a:avLst/>
          </a:prstGeom>
        </p:spPr>
        <p:txBody>
          <a:bodyPr lIns="0" tIns="0" rIns="0" bIns="0"/>
          <a:lstStyle>
            <a:defPPr>
              <a:defRPr lang="en-US"/>
            </a:defPPr>
            <a:lvl1pPr marL="0" algn="ctr" defTabSz="457200" rtl="0" eaLnBrk="1" latinLnBrk="0" hangingPunct="1">
              <a:defRPr sz="800" b="0" i="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76007E9-5A4E-4CB6-B617-44E73F211C52}" type="slidenum">
              <a:rPr kumimoji="0" lang="fr-FR" sz="800" b="0" i="0" u="none" strike="noStrike" kern="1200" cap="none" spc="0" normalizeH="0" baseline="0" noProof="0" smtClean="0">
                <a:ln>
                  <a:noFill/>
                </a:ln>
                <a:solidFill>
                  <a:srgbClr val="FFFFFF"/>
                </a:solidFill>
                <a:effectLst/>
                <a:uLnTx/>
                <a:uFillTx/>
                <a:latin typeface="Calibri Light" panose="020F03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fr-FR" sz="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pic>
        <p:nvPicPr>
          <p:cNvPr id="4" name="Image 3">
            <a:extLst>
              <a:ext uri="{FF2B5EF4-FFF2-40B4-BE49-F238E27FC236}">
                <a16:creationId xmlns:a16="http://schemas.microsoft.com/office/drawing/2014/main" id="{1F483C0C-66CA-839C-6D86-92D94D6C4851}"/>
              </a:ext>
            </a:extLst>
          </p:cNvPr>
          <p:cNvPicPr>
            <a:picLocks noChangeAspect="1"/>
          </p:cNvPicPr>
          <p:nvPr userDrawn="1"/>
        </p:nvPicPr>
        <p:blipFill>
          <a:blip r:embed="rId8"/>
          <a:stretch>
            <a:fillRect/>
          </a:stretch>
        </p:blipFill>
        <p:spPr>
          <a:xfrm>
            <a:off x="6580408" y="5149000"/>
            <a:ext cx="2139881" cy="1609483"/>
          </a:xfrm>
          <a:prstGeom prst="rect">
            <a:avLst/>
          </a:prstGeom>
        </p:spPr>
      </p:pic>
    </p:spTree>
    <p:extLst>
      <p:ext uri="{BB962C8B-B14F-4D97-AF65-F5344CB8AC3E}">
        <p14:creationId xmlns:p14="http://schemas.microsoft.com/office/powerpoint/2010/main" val="4202541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ALEURS F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393CD-38BC-C0D4-EF02-EE8B4AFE660F}"/>
              </a:ext>
            </a:extLst>
          </p:cNvPr>
          <p:cNvSpPr/>
          <p:nvPr userDrawn="1"/>
        </p:nvSpPr>
        <p:spPr>
          <a:xfrm>
            <a:off x="0" y="6478911"/>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Rectangle 212">
            <a:extLst>
              <a:ext uri="{FF2B5EF4-FFF2-40B4-BE49-F238E27FC236}">
                <a16:creationId xmlns:a16="http://schemas.microsoft.com/office/drawing/2014/main" id="{DEA6217A-6320-BF2A-8BCB-FD3E914AA7C8}"/>
              </a:ext>
            </a:extLst>
          </p:cNvPr>
          <p:cNvSpPr/>
          <p:nvPr userDrawn="1"/>
        </p:nvSpPr>
        <p:spPr>
          <a:xfrm>
            <a:off x="0" y="6490918"/>
            <a:ext cx="12192000" cy="376518"/>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8670232F-543E-8AE2-C4D1-73799ABFD4D6}"/>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6" name="Image 22">
            <a:extLst>
              <a:ext uri="{FF2B5EF4-FFF2-40B4-BE49-F238E27FC236}">
                <a16:creationId xmlns:a16="http://schemas.microsoft.com/office/drawing/2014/main" id="{5D04712F-5FD7-4DB4-017A-CB949A51C3F3}"/>
              </a:ext>
            </a:extLst>
          </p:cNvPr>
          <p:cNvPicPr>
            <a:picLocks noChangeAspect="1"/>
          </p:cNvPicPr>
          <p:nvPr userDrawn="1"/>
        </p:nvPicPr>
        <p:blipFill>
          <a:blip r:embed="rId2"/>
          <a:stretch>
            <a:fillRect/>
          </a:stretch>
        </p:blipFill>
        <p:spPr>
          <a:xfrm>
            <a:off x="360000" y="6616909"/>
            <a:ext cx="761990" cy="107999"/>
          </a:xfrm>
          <a:prstGeom prst="rect">
            <a:avLst/>
          </a:prstGeom>
        </p:spPr>
      </p:pic>
      <p:sp>
        <p:nvSpPr>
          <p:cNvPr id="12" name="Rectangle 11">
            <a:extLst>
              <a:ext uri="{FF2B5EF4-FFF2-40B4-BE49-F238E27FC236}">
                <a16:creationId xmlns:a16="http://schemas.microsoft.com/office/drawing/2014/main" id="{3596608E-5A86-3659-8553-1CF6F77853B4}"/>
              </a:ext>
            </a:extLst>
          </p:cNvPr>
          <p:cNvSpPr/>
          <p:nvPr userDrawn="1"/>
        </p:nvSpPr>
        <p:spPr>
          <a:xfrm>
            <a:off x="4388624" y="958349"/>
            <a:ext cx="3586037" cy="5307508"/>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23" name="Connecteur droit 1">
            <a:extLst>
              <a:ext uri="{FF2B5EF4-FFF2-40B4-BE49-F238E27FC236}">
                <a16:creationId xmlns:a16="http://schemas.microsoft.com/office/drawing/2014/main" id="{71E1B4E9-C5BB-F16E-0C5D-821B6ACAB15B}"/>
              </a:ext>
            </a:extLst>
          </p:cNvPr>
          <p:cNvCxnSpPr>
            <a:cxnSpLocks/>
          </p:cNvCxnSpPr>
          <p:nvPr userDrawn="1"/>
        </p:nvCxnSpPr>
        <p:spPr>
          <a:xfrm>
            <a:off x="4546637" y="3343038"/>
            <a:ext cx="6667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50CCD726-4EB0-B17C-EF08-27CEFDECD606}"/>
              </a:ext>
            </a:extLst>
          </p:cNvPr>
          <p:cNvPicPr>
            <a:picLocks noChangeAspect="1"/>
          </p:cNvPicPr>
          <p:nvPr userDrawn="1"/>
        </p:nvPicPr>
        <p:blipFill rotWithShape="1">
          <a:blip r:embed="rId3"/>
          <a:srcRect r="12749"/>
          <a:stretch/>
        </p:blipFill>
        <p:spPr>
          <a:xfrm>
            <a:off x="5965840" y="2039630"/>
            <a:ext cx="1966756" cy="1881448"/>
          </a:xfrm>
          <a:prstGeom prst="rect">
            <a:avLst/>
          </a:prstGeom>
        </p:spPr>
      </p:pic>
      <p:cxnSp>
        <p:nvCxnSpPr>
          <p:cNvPr id="8" name="Connecteur droit 11">
            <a:extLst>
              <a:ext uri="{FF2B5EF4-FFF2-40B4-BE49-F238E27FC236}">
                <a16:creationId xmlns:a16="http://schemas.microsoft.com/office/drawing/2014/main" id="{7ED5E9F7-653D-66F3-8B34-32A557DB2CAD}"/>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9D6B447-A51C-FD43-9046-6CBE4BF7B9BF}"/>
              </a:ext>
            </a:extLst>
          </p:cNvPr>
          <p:cNvSpPr/>
          <p:nvPr userDrawn="1"/>
        </p:nvSpPr>
        <p:spPr>
          <a:xfrm>
            <a:off x="8245809" y="958349"/>
            <a:ext cx="3586037" cy="5307508"/>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4" name="Connecteur droit 1">
            <a:extLst>
              <a:ext uri="{FF2B5EF4-FFF2-40B4-BE49-F238E27FC236}">
                <a16:creationId xmlns:a16="http://schemas.microsoft.com/office/drawing/2014/main" id="{A148ED19-1A2F-A6AA-C705-8634DB0AEE0F}"/>
              </a:ext>
            </a:extLst>
          </p:cNvPr>
          <p:cNvCxnSpPr>
            <a:cxnSpLocks/>
          </p:cNvCxnSpPr>
          <p:nvPr userDrawn="1"/>
        </p:nvCxnSpPr>
        <p:spPr>
          <a:xfrm>
            <a:off x="8428595" y="2366248"/>
            <a:ext cx="6667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98A173F-D32B-9458-60AD-EB9369EAD026}"/>
              </a:ext>
            </a:extLst>
          </p:cNvPr>
          <p:cNvPicPr>
            <a:picLocks noChangeAspect="1"/>
          </p:cNvPicPr>
          <p:nvPr userDrawn="1"/>
        </p:nvPicPr>
        <p:blipFill>
          <a:blip r:embed="rId4"/>
          <a:stretch>
            <a:fillRect/>
          </a:stretch>
        </p:blipFill>
        <p:spPr>
          <a:xfrm>
            <a:off x="10083703" y="1429461"/>
            <a:ext cx="2043694" cy="2960943"/>
          </a:xfrm>
          <a:prstGeom prst="rect">
            <a:avLst/>
          </a:prstGeom>
        </p:spPr>
      </p:pic>
      <p:sp>
        <p:nvSpPr>
          <p:cNvPr id="33" name="Rectangle 32">
            <a:extLst>
              <a:ext uri="{FF2B5EF4-FFF2-40B4-BE49-F238E27FC236}">
                <a16:creationId xmlns:a16="http://schemas.microsoft.com/office/drawing/2014/main" id="{19D133DB-5A24-A14D-BCFC-5E012A7D1B43}"/>
              </a:ext>
            </a:extLst>
          </p:cNvPr>
          <p:cNvSpPr/>
          <p:nvPr userDrawn="1"/>
        </p:nvSpPr>
        <p:spPr>
          <a:xfrm>
            <a:off x="555894" y="958349"/>
            <a:ext cx="3586037" cy="5307508"/>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37" name="Connecteur droit 1">
            <a:extLst>
              <a:ext uri="{FF2B5EF4-FFF2-40B4-BE49-F238E27FC236}">
                <a16:creationId xmlns:a16="http://schemas.microsoft.com/office/drawing/2014/main" id="{FB9436CC-CF48-239A-312D-165787D80A50}"/>
              </a:ext>
            </a:extLst>
          </p:cNvPr>
          <p:cNvCxnSpPr>
            <a:cxnSpLocks/>
          </p:cNvCxnSpPr>
          <p:nvPr userDrawn="1"/>
        </p:nvCxnSpPr>
        <p:spPr>
          <a:xfrm>
            <a:off x="722826" y="3921078"/>
            <a:ext cx="6667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57008569-5C01-F309-1B4D-9EE601590F02}"/>
              </a:ext>
            </a:extLst>
          </p:cNvPr>
          <p:cNvPicPr>
            <a:picLocks noChangeAspect="1"/>
          </p:cNvPicPr>
          <p:nvPr userDrawn="1"/>
        </p:nvPicPr>
        <p:blipFill rotWithShape="1">
          <a:blip r:embed="rId5"/>
          <a:srcRect l="-16448" t="273" r="49656" b="-273"/>
          <a:stretch/>
        </p:blipFill>
        <p:spPr>
          <a:xfrm>
            <a:off x="1486757" y="1677558"/>
            <a:ext cx="2695997" cy="4588299"/>
          </a:xfrm>
          <a:prstGeom prst="rect">
            <a:avLst/>
          </a:prstGeom>
        </p:spPr>
      </p:pic>
      <p:pic>
        <p:nvPicPr>
          <p:cNvPr id="15" name="Image 14">
            <a:extLst>
              <a:ext uri="{FF2B5EF4-FFF2-40B4-BE49-F238E27FC236}">
                <a16:creationId xmlns:a16="http://schemas.microsoft.com/office/drawing/2014/main" id="{B92BCFC7-79A2-BFF7-8FA8-DC07A4D21337}"/>
              </a:ext>
            </a:extLst>
          </p:cNvPr>
          <p:cNvPicPr>
            <a:picLocks noChangeAspect="1"/>
          </p:cNvPicPr>
          <p:nvPr userDrawn="1"/>
        </p:nvPicPr>
        <p:blipFill>
          <a:blip r:embed="rId6"/>
          <a:stretch>
            <a:fillRect/>
          </a:stretch>
        </p:blipFill>
        <p:spPr>
          <a:xfrm>
            <a:off x="555894" y="379559"/>
            <a:ext cx="2070100" cy="254000"/>
          </a:xfrm>
          <a:prstGeom prst="rect">
            <a:avLst/>
          </a:prstGeom>
        </p:spPr>
      </p:pic>
      <p:pic>
        <p:nvPicPr>
          <p:cNvPr id="20" name="Image 19">
            <a:extLst>
              <a:ext uri="{FF2B5EF4-FFF2-40B4-BE49-F238E27FC236}">
                <a16:creationId xmlns:a16="http://schemas.microsoft.com/office/drawing/2014/main" id="{2173C1D2-1CA2-66F5-A0E0-6E1CC6517589}"/>
              </a:ext>
            </a:extLst>
          </p:cNvPr>
          <p:cNvPicPr>
            <a:picLocks noChangeAspect="1"/>
          </p:cNvPicPr>
          <p:nvPr userDrawn="1"/>
        </p:nvPicPr>
        <p:blipFill>
          <a:blip r:embed="rId7"/>
          <a:stretch>
            <a:fillRect/>
          </a:stretch>
        </p:blipFill>
        <p:spPr>
          <a:xfrm>
            <a:off x="740996" y="2726562"/>
            <a:ext cx="1411296" cy="996603"/>
          </a:xfrm>
          <a:prstGeom prst="rect">
            <a:avLst/>
          </a:prstGeom>
        </p:spPr>
      </p:pic>
      <p:pic>
        <p:nvPicPr>
          <p:cNvPr id="21" name="Image 20">
            <a:extLst>
              <a:ext uri="{FF2B5EF4-FFF2-40B4-BE49-F238E27FC236}">
                <a16:creationId xmlns:a16="http://schemas.microsoft.com/office/drawing/2014/main" id="{C08A0051-3191-D783-3588-D99663DF14C2}"/>
              </a:ext>
            </a:extLst>
          </p:cNvPr>
          <p:cNvPicPr>
            <a:picLocks noChangeAspect="1"/>
          </p:cNvPicPr>
          <p:nvPr userDrawn="1"/>
        </p:nvPicPr>
        <p:blipFill>
          <a:blip r:embed="rId8"/>
          <a:stretch>
            <a:fillRect/>
          </a:stretch>
        </p:blipFill>
        <p:spPr>
          <a:xfrm>
            <a:off x="8441624" y="1142308"/>
            <a:ext cx="2476525" cy="1065103"/>
          </a:xfrm>
          <a:prstGeom prst="rect">
            <a:avLst/>
          </a:prstGeom>
        </p:spPr>
      </p:pic>
      <p:pic>
        <p:nvPicPr>
          <p:cNvPr id="22" name="Image 21">
            <a:extLst>
              <a:ext uri="{FF2B5EF4-FFF2-40B4-BE49-F238E27FC236}">
                <a16:creationId xmlns:a16="http://schemas.microsoft.com/office/drawing/2014/main" id="{F8B93D6E-957B-267D-59A9-CA0029D72DF3}"/>
              </a:ext>
            </a:extLst>
          </p:cNvPr>
          <p:cNvPicPr>
            <a:picLocks noChangeAspect="1"/>
          </p:cNvPicPr>
          <p:nvPr userDrawn="1"/>
        </p:nvPicPr>
        <p:blipFill>
          <a:blip r:embed="rId9"/>
          <a:stretch>
            <a:fillRect/>
          </a:stretch>
        </p:blipFill>
        <p:spPr>
          <a:xfrm>
            <a:off x="4549067" y="2195054"/>
            <a:ext cx="2251386" cy="980868"/>
          </a:xfrm>
          <a:prstGeom prst="rect">
            <a:avLst/>
          </a:prstGeom>
        </p:spPr>
      </p:pic>
      <p:sp>
        <p:nvSpPr>
          <p:cNvPr id="2" name="Text Placeholder 8">
            <a:extLst>
              <a:ext uri="{FF2B5EF4-FFF2-40B4-BE49-F238E27FC236}">
                <a16:creationId xmlns:a16="http://schemas.microsoft.com/office/drawing/2014/main" id="{31A2666C-47CC-11D3-87A7-4434E2AE9042}"/>
              </a:ext>
            </a:extLst>
          </p:cNvPr>
          <p:cNvSpPr txBox="1">
            <a:spLocks/>
          </p:cNvSpPr>
          <p:nvPr userDrawn="1"/>
        </p:nvSpPr>
        <p:spPr>
          <a:xfrm>
            <a:off x="4453371" y="3412474"/>
            <a:ext cx="2187400" cy="2810843"/>
          </a:xfrm>
          <a:prstGeom prst="rect">
            <a:avLst/>
          </a:prstGeom>
        </p:spPr>
        <p:txBody>
          <a:bodyPr>
            <a:normAutofit/>
          </a:bodyPr>
          <a:lstStyle>
            <a:lvl1pPr marL="0" indent="0" algn="l" defTabSz="914400" rtl="0" eaLnBrk="1" latinLnBrk="0" hangingPunct="1">
              <a:lnSpc>
                <a:spcPct val="100000"/>
              </a:lnSpc>
              <a:spcBef>
                <a:spcPts val="1000"/>
              </a:spcBef>
              <a:spcAft>
                <a:spcPts val="600"/>
              </a:spcAft>
              <a:buFontTx/>
              <a:buNone/>
              <a:defRPr lang="fr-FR" sz="12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solidFill>
                  <a:srgbClr val="000000"/>
                </a:solidFill>
                <a:latin typeface="Calibri Light" panose="020F0302020204030204" pitchFamily="34" charset="0"/>
                <a:cs typeface="Calibri Light" panose="020F0302020204030204" pitchFamily="34" charset="0"/>
              </a:rPr>
              <a:t>Notre savoir-faire s’enrichit et se transmet au sein de notre maison, dans le </a:t>
            </a:r>
            <a:r>
              <a:rPr lang="fr-FR" b="1">
                <a:solidFill>
                  <a:srgbClr val="000000"/>
                </a:solidFill>
                <a:latin typeface="Calibri Light" panose="020F0302020204030204" pitchFamily="34" charset="0"/>
                <a:cs typeface="Calibri Light" panose="020F0302020204030204" pitchFamily="34" charset="0"/>
              </a:rPr>
              <a:t>respect de nos valeurs</a:t>
            </a:r>
            <a:r>
              <a:rPr lang="fr-FR">
                <a:solidFill>
                  <a:srgbClr val="000000"/>
                </a:solidFill>
                <a:latin typeface="Calibri Light" panose="020F0302020204030204" pitchFamily="34" charset="0"/>
                <a:cs typeface="Calibri Light" panose="020F0302020204030204" pitchFamily="34" charset="0"/>
              </a:rPr>
              <a:t> et de ce qui fait de notre de marque : la </a:t>
            </a:r>
            <a:r>
              <a:rPr lang="fr-FR" b="1">
                <a:solidFill>
                  <a:srgbClr val="000000"/>
                </a:solidFill>
                <a:latin typeface="Calibri Light" panose="020F0302020204030204" pitchFamily="34" charset="0"/>
                <a:cs typeface="Calibri Light" panose="020F0302020204030204" pitchFamily="34" charset="0"/>
              </a:rPr>
              <a:t>créativité</a:t>
            </a:r>
            <a:r>
              <a:rPr lang="fr-FR">
                <a:solidFill>
                  <a:srgbClr val="000000"/>
                </a:solidFill>
                <a:latin typeface="Calibri Light" panose="020F0302020204030204" pitchFamily="34" charset="0"/>
                <a:cs typeface="Calibri Light" panose="020F0302020204030204" pitchFamily="34" charset="0"/>
              </a:rPr>
              <a:t>, la </a:t>
            </a:r>
            <a:r>
              <a:rPr lang="fr-FR" b="1">
                <a:solidFill>
                  <a:srgbClr val="000000"/>
                </a:solidFill>
                <a:latin typeface="Calibri Light" panose="020F0302020204030204" pitchFamily="34" charset="0"/>
                <a:cs typeface="Calibri Light" panose="020F0302020204030204" pitchFamily="34" charset="0"/>
              </a:rPr>
              <a:t>rigueur</a:t>
            </a:r>
            <a:r>
              <a:rPr lang="fr-FR">
                <a:solidFill>
                  <a:srgbClr val="000000"/>
                </a:solidFill>
                <a:latin typeface="Calibri Light" panose="020F0302020204030204" pitchFamily="34" charset="0"/>
                <a:cs typeface="Calibri Light" panose="020F0302020204030204" pitchFamily="34" charset="0"/>
              </a:rPr>
              <a:t> et </a:t>
            </a:r>
            <a:r>
              <a:rPr lang="fr-FR" b="1">
                <a:solidFill>
                  <a:srgbClr val="000000"/>
                </a:solidFill>
                <a:latin typeface="Calibri Light" panose="020F0302020204030204" pitchFamily="34" charset="0"/>
                <a:cs typeface="Calibri Light" panose="020F0302020204030204" pitchFamily="34" charset="0"/>
              </a:rPr>
              <a:t>l’efficacité</a:t>
            </a:r>
            <a:r>
              <a:rPr lang="fr-FR">
                <a:solidFill>
                  <a:srgbClr val="000000"/>
                </a:solidFill>
                <a:latin typeface="Calibri Light" panose="020F0302020204030204" pitchFamily="34" charset="0"/>
                <a:cs typeface="Calibri Light" panose="020F0302020204030204" pitchFamily="34" charset="0"/>
              </a:rPr>
              <a:t>.</a:t>
            </a:r>
          </a:p>
          <a:p>
            <a:r>
              <a:rPr lang="fr-FR">
                <a:solidFill>
                  <a:srgbClr val="000000"/>
                </a:solidFill>
                <a:latin typeface="Calibri Light" panose="020F0302020204030204" pitchFamily="34" charset="0"/>
                <a:cs typeface="Calibri Light" panose="020F0302020204030204" pitchFamily="34" charset="0"/>
              </a:rPr>
              <a:t>Nous sommes convaincus que la </a:t>
            </a:r>
            <a:r>
              <a:rPr lang="fr-FR" b="1">
                <a:solidFill>
                  <a:srgbClr val="000000"/>
                </a:solidFill>
                <a:latin typeface="Calibri Light" panose="020F0302020204030204" pitchFamily="34" charset="0"/>
                <a:cs typeface="Calibri Light" panose="020F0302020204030204" pitchFamily="34" charset="0"/>
              </a:rPr>
              <a:t>diversité de nos profils et de nos talents</a:t>
            </a:r>
            <a:r>
              <a:rPr lang="fr-FR">
                <a:solidFill>
                  <a:srgbClr val="000000"/>
                </a:solidFill>
                <a:latin typeface="Calibri Light" panose="020F0302020204030204" pitchFamily="34" charset="0"/>
                <a:cs typeface="Calibri Light" panose="020F0302020204030204" pitchFamily="34" charset="0"/>
              </a:rPr>
              <a:t> nous permet de développer une intelligence collective qui nous élève.</a:t>
            </a:r>
            <a:endParaRPr lang="fr-FR">
              <a:latin typeface="Calibri Light" panose="020F0302020204030204" pitchFamily="34" charset="0"/>
              <a:cs typeface="Calibri Light" panose="020F0302020204030204" pitchFamily="34" charset="0"/>
            </a:endParaRPr>
          </a:p>
        </p:txBody>
      </p:sp>
      <p:sp>
        <p:nvSpPr>
          <p:cNvPr id="3" name="Text Placeholder 9">
            <a:extLst>
              <a:ext uri="{FF2B5EF4-FFF2-40B4-BE49-F238E27FC236}">
                <a16:creationId xmlns:a16="http://schemas.microsoft.com/office/drawing/2014/main" id="{78407B37-0CD0-C09A-8C26-BEFEE064CB73}"/>
              </a:ext>
            </a:extLst>
          </p:cNvPr>
          <p:cNvSpPr txBox="1">
            <a:spLocks/>
          </p:cNvSpPr>
          <p:nvPr userDrawn="1"/>
        </p:nvSpPr>
        <p:spPr>
          <a:xfrm>
            <a:off x="8330890" y="2428626"/>
            <a:ext cx="2187400" cy="3295317"/>
          </a:xfrm>
          <a:prstGeom prst="rect">
            <a:avLst/>
          </a:prstGeom>
        </p:spPr>
        <p:txBody>
          <a:bodyPr>
            <a:normAutofit/>
          </a:bodyPr>
          <a:lstStyle>
            <a:lvl1pPr marL="0" indent="0" algn="l" defTabSz="914400" rtl="0" eaLnBrk="1" latinLnBrk="0" hangingPunct="1">
              <a:lnSpc>
                <a:spcPct val="100000"/>
              </a:lnSpc>
              <a:spcBef>
                <a:spcPts val="1000"/>
              </a:spcBef>
              <a:spcAft>
                <a:spcPts val="600"/>
              </a:spcAft>
              <a:buFontTx/>
              <a:buNone/>
              <a:defRPr lang="fr-FR" sz="1200" b="0" i="0" kern="1200" dirty="0">
                <a:solidFill>
                  <a:srgbClr val="1B1B1B"/>
                </a:solidFill>
                <a:latin typeface="+mj-lt"/>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solidFill>
                  <a:srgbClr val="000000"/>
                </a:solidFill>
              </a:rPr>
              <a:t>Nous cultivons l’esprit d’entreprendre </a:t>
            </a:r>
            <a:r>
              <a:rPr lang="fr-FR">
                <a:solidFill>
                  <a:srgbClr val="000000"/>
                </a:solidFill>
              </a:rPr>
              <a:t>et mettons notre liberté d’action et d’appréciation au service de nos clients.</a:t>
            </a:r>
          </a:p>
          <a:p>
            <a:r>
              <a:rPr lang="fr-FR">
                <a:solidFill>
                  <a:srgbClr val="000000"/>
                </a:solidFill>
              </a:rPr>
              <a:t>Nous sommes libres de choisir l’ensemble de nos partenaires, selon nos critères et nos exigences.</a:t>
            </a:r>
          </a:p>
          <a:p>
            <a:endParaRPr lang="fr-FR"/>
          </a:p>
        </p:txBody>
      </p:sp>
      <p:sp>
        <p:nvSpPr>
          <p:cNvPr id="5" name="Text Placeholder 8">
            <a:extLst>
              <a:ext uri="{FF2B5EF4-FFF2-40B4-BE49-F238E27FC236}">
                <a16:creationId xmlns:a16="http://schemas.microsoft.com/office/drawing/2014/main" id="{A9A5ED20-AF19-D622-0EC8-E56D0F93786E}"/>
              </a:ext>
            </a:extLst>
          </p:cNvPr>
          <p:cNvSpPr txBox="1">
            <a:spLocks/>
          </p:cNvSpPr>
          <p:nvPr userDrawn="1"/>
        </p:nvSpPr>
        <p:spPr>
          <a:xfrm>
            <a:off x="646915" y="4007898"/>
            <a:ext cx="2128180" cy="2215420"/>
          </a:xfrm>
          <a:prstGeom prst="rect">
            <a:avLst/>
          </a:prstGeom>
        </p:spPr>
        <p:txBody>
          <a:bodyPr>
            <a:normAutofit/>
          </a:bodyPr>
          <a:lstStyle>
            <a:lvl1pPr marL="0" indent="0" algn="l" defTabSz="914400" rtl="0" eaLnBrk="1" latinLnBrk="0" hangingPunct="1">
              <a:lnSpc>
                <a:spcPct val="100000"/>
              </a:lnSpc>
              <a:spcBef>
                <a:spcPts val="1000"/>
              </a:spcBef>
              <a:spcAft>
                <a:spcPts val="600"/>
              </a:spcAft>
              <a:buFontTx/>
              <a:buNone/>
              <a:defRPr lang="fr-FR" sz="1200" b="0" i="0" kern="1200" dirty="0">
                <a:solidFill>
                  <a:srgbClr val="1B1B1B"/>
                </a:solidFill>
                <a:latin typeface="+mj-lt"/>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solidFill>
                  <a:srgbClr val="000000"/>
                </a:solidFill>
              </a:rPr>
              <a:t>Nous ne traitons pas seulement des dossiers, nous accompagnons nos clients en recherchant toujours la protection sincère de leurs intérêts.</a:t>
            </a:r>
          </a:p>
          <a:p>
            <a:r>
              <a:rPr lang="fr-FR">
                <a:solidFill>
                  <a:srgbClr val="000000"/>
                </a:solidFill>
              </a:rPr>
              <a:t>Notre ambition est de </a:t>
            </a:r>
            <a:r>
              <a:rPr lang="fr-FR" b="1">
                <a:solidFill>
                  <a:srgbClr val="000000"/>
                </a:solidFill>
              </a:rPr>
              <a:t>construire avec chacun d’eux une relation de confiance </a:t>
            </a:r>
            <a:r>
              <a:rPr lang="fr-FR">
                <a:solidFill>
                  <a:srgbClr val="000000"/>
                </a:solidFill>
              </a:rPr>
              <a:t>et de long terme.</a:t>
            </a:r>
          </a:p>
        </p:txBody>
      </p:sp>
      <p:sp>
        <p:nvSpPr>
          <p:cNvPr id="11" name="Espace réservé du numéro de diapositive 8">
            <a:extLst>
              <a:ext uri="{FF2B5EF4-FFF2-40B4-BE49-F238E27FC236}">
                <a16:creationId xmlns:a16="http://schemas.microsoft.com/office/drawing/2014/main" id="{FB864F16-D9F7-0CB0-EE55-637BDD8FA3EC}"/>
              </a:ext>
            </a:extLst>
          </p:cNvPr>
          <p:cNvSpPr txBox="1">
            <a:spLocks/>
          </p:cNvSpPr>
          <p:nvPr userDrawn="1"/>
        </p:nvSpPr>
        <p:spPr>
          <a:xfrm>
            <a:off x="11874493" y="6606386"/>
            <a:ext cx="227803" cy="121569"/>
          </a:xfrm>
          <a:prstGeom prst="rect">
            <a:avLst/>
          </a:prstGeom>
        </p:spPr>
        <p:txBody>
          <a:bodyPr lIns="0" tIns="0" rIns="0" bIns="0"/>
          <a:lstStyle>
            <a:defPPr>
              <a:defRPr lang="en-US"/>
            </a:defPPr>
            <a:lvl1pPr marL="0" algn="ctr" defTabSz="457200" rtl="0" eaLnBrk="1" latinLnBrk="0" hangingPunct="1">
              <a:defRPr sz="800" b="0" i="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76007E9-5A4E-4CB6-B617-44E73F211C52}" type="slidenum">
              <a:rPr kumimoji="0" lang="fr-FR" sz="800" b="0" i="0" u="none" strike="noStrike" kern="1200" cap="none" spc="0" normalizeH="0" baseline="0" noProof="0" smtClean="0">
                <a:ln>
                  <a:noFill/>
                </a:ln>
                <a:solidFill>
                  <a:srgbClr val="FFFFFF"/>
                </a:solidFill>
                <a:effectLst/>
                <a:uLnTx/>
                <a:uFillTx/>
                <a:latin typeface="Calibri Light" panose="020F03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fr-FR" sz="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13954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NATIONAL F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133A54-2049-D326-DBA8-AAB12B87E9BD}"/>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A4A26F00-538F-1F12-A025-88ABEF926840}"/>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5" name="Image 22">
            <a:extLst>
              <a:ext uri="{FF2B5EF4-FFF2-40B4-BE49-F238E27FC236}">
                <a16:creationId xmlns:a16="http://schemas.microsoft.com/office/drawing/2014/main" id="{729105D4-D8E9-09C2-B4AE-CDDE0E30318A}"/>
              </a:ext>
            </a:extLst>
          </p:cNvPr>
          <p:cNvPicPr>
            <a:picLocks noChangeAspect="1"/>
          </p:cNvPicPr>
          <p:nvPr userDrawn="1"/>
        </p:nvPicPr>
        <p:blipFill>
          <a:blip r:embed="rId2"/>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ECF08A5F-966F-2CFD-E113-969DACEBA25C}"/>
              </a:ext>
            </a:extLst>
          </p:cNvPr>
          <p:cNvCxnSpPr>
            <a:cxnSpLocks/>
          </p:cNvCxnSpPr>
          <p:nvPr userDrawn="1"/>
        </p:nvCxnSpPr>
        <p:spPr>
          <a:xfrm flipV="1">
            <a:off x="360000" y="920495"/>
            <a:ext cx="0" cy="5345368"/>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 name="Connecteur droit 11">
            <a:extLst>
              <a:ext uri="{FF2B5EF4-FFF2-40B4-BE49-F238E27FC236}">
                <a16:creationId xmlns:a16="http://schemas.microsoft.com/office/drawing/2014/main" id="{7F54CED4-F820-D5A5-AD29-190E85DC3D1F}"/>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3" name="Espace réservé pour une image  22">
            <a:extLst>
              <a:ext uri="{FF2B5EF4-FFF2-40B4-BE49-F238E27FC236}">
                <a16:creationId xmlns:a16="http://schemas.microsoft.com/office/drawing/2014/main" id="{263D3399-73D1-8167-C3FE-B4EC3FFFED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6" r="48321"/>
          <a:stretch/>
        </p:blipFill>
        <p:spPr>
          <a:xfrm>
            <a:off x="8990820" y="199257"/>
            <a:ext cx="3201180" cy="6241580"/>
          </a:xfrm>
          <a:prstGeom prst="rect">
            <a:avLst/>
          </a:prstGeom>
        </p:spPr>
      </p:pic>
      <p:sp>
        <p:nvSpPr>
          <p:cNvPr id="9" name="Espace réservé du numéro de diapositive 8">
            <a:extLst>
              <a:ext uri="{FF2B5EF4-FFF2-40B4-BE49-F238E27FC236}">
                <a16:creationId xmlns:a16="http://schemas.microsoft.com/office/drawing/2014/main" id="{0ABE88EB-3CE3-F9E4-FFDD-1C64BF626CE8}"/>
              </a:ext>
            </a:extLst>
          </p:cNvPr>
          <p:cNvSpPr txBox="1">
            <a:spLocks/>
          </p:cNvSpPr>
          <p:nvPr userDrawn="1"/>
        </p:nvSpPr>
        <p:spPr>
          <a:xfrm>
            <a:off x="11874493" y="6606386"/>
            <a:ext cx="227803" cy="121569"/>
          </a:xfrm>
          <a:prstGeom prst="rect">
            <a:avLst/>
          </a:prstGeom>
        </p:spPr>
        <p:txBody>
          <a:bodyPr lIns="0" tIns="0" rIns="0" bIns="0"/>
          <a:lstStyle>
            <a:defPPr>
              <a:defRPr lang="en-US"/>
            </a:defPPr>
            <a:lvl1pPr marL="0" algn="ctr" defTabSz="457200" rtl="0" eaLnBrk="1" latinLnBrk="0" hangingPunct="1">
              <a:defRPr sz="800" b="0" i="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76007E9-5A4E-4CB6-B617-44E73F211C52}" type="slidenum">
              <a:rPr kumimoji="0" lang="fr-FR" sz="800" b="0" i="0" u="none" strike="noStrike" kern="1200" cap="none" spc="0" normalizeH="0" baseline="0" noProof="0" smtClean="0">
                <a:ln>
                  <a:noFill/>
                </a:ln>
                <a:solidFill>
                  <a:srgbClr val="FFFFFF"/>
                </a:solidFill>
                <a:effectLst/>
                <a:uLnTx/>
                <a:uFillTx/>
                <a:latin typeface="Calibri Light" panose="020F03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fr-FR" sz="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672257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TINCTIONS FR">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6E0B5F-DFD6-08C1-60F7-B16C0F7E34A3}"/>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C48C2F3-25B5-035E-DDD5-2F7CB77B4A2A}"/>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7" name="Image 22">
            <a:extLst>
              <a:ext uri="{FF2B5EF4-FFF2-40B4-BE49-F238E27FC236}">
                <a16:creationId xmlns:a16="http://schemas.microsoft.com/office/drawing/2014/main" id="{CEB53268-EBB6-AA0A-F18D-1C9DF57B5B96}"/>
              </a:ext>
            </a:extLst>
          </p:cNvPr>
          <p:cNvPicPr>
            <a:picLocks noChangeAspect="1"/>
          </p:cNvPicPr>
          <p:nvPr userDrawn="1"/>
        </p:nvPicPr>
        <p:blipFill>
          <a:blip r:embed="rId2"/>
          <a:stretch>
            <a:fillRect/>
          </a:stretch>
        </p:blipFill>
        <p:spPr>
          <a:xfrm>
            <a:off x="360000" y="6616909"/>
            <a:ext cx="761990" cy="107999"/>
          </a:xfrm>
          <a:prstGeom prst="rect">
            <a:avLst/>
          </a:prstGeom>
        </p:spPr>
      </p:pic>
      <p:cxnSp>
        <p:nvCxnSpPr>
          <p:cNvPr id="9" name="Connecteur droit 11">
            <a:extLst>
              <a:ext uri="{FF2B5EF4-FFF2-40B4-BE49-F238E27FC236}">
                <a16:creationId xmlns:a16="http://schemas.microsoft.com/office/drawing/2014/main" id="{9E84CB03-D362-6FD4-2DCC-E10B0D331B17}"/>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 name="Text Placeholder 71">
            <a:extLst>
              <a:ext uri="{FF2B5EF4-FFF2-40B4-BE49-F238E27FC236}">
                <a16:creationId xmlns:a16="http://schemas.microsoft.com/office/drawing/2014/main" id="{03E00E7A-660E-8A75-8851-192623FEA040}"/>
              </a:ext>
            </a:extLst>
          </p:cNvPr>
          <p:cNvSpPr txBox="1">
            <a:spLocks/>
          </p:cNvSpPr>
          <p:nvPr userDrawn="1"/>
        </p:nvSpPr>
        <p:spPr>
          <a:xfrm>
            <a:off x="1906301" y="4100150"/>
            <a:ext cx="4482644" cy="2356458"/>
          </a:xfrm>
          <a:prstGeom prst="rect">
            <a:avLst/>
          </a:prstGeom>
        </p:spPr>
        <p:txBody>
          <a:bodyPr vert="horz" lIns="91440" tIns="45720" rIns="91440" bIns="45720" rtlCol="0" anchor="t" anchorCtr="0">
            <a:normAutofit/>
          </a:bodyPr>
          <a:lstStyle>
            <a:lvl1pPr marL="120600" indent="-156600" algn="l" defTabSz="914400" rtl="0" eaLnBrk="1" latinLnBrk="0" hangingPunct="1">
              <a:lnSpc>
                <a:spcPct val="90000"/>
              </a:lnSpc>
              <a:spcBef>
                <a:spcPts val="1000"/>
              </a:spcBef>
              <a:buFont typeface="Arial" panose="020B0604020202020204" pitchFamily="34" charset="0"/>
              <a:buChar char="•"/>
              <a:defRPr lang="fr-FR" sz="1400" b="0" i="0" kern="1200">
                <a:solidFill>
                  <a:srgbClr val="1B1B1B"/>
                </a:solidFill>
                <a:latin typeface="Calibri" panose="020F0502020204030204" pitchFamily="34" charset="0"/>
                <a:ea typeface="+mn-ea"/>
                <a:cs typeface="Calibri" panose="020F0502020204030204" pitchFamily="34" charset="0"/>
              </a:defRPr>
            </a:lvl1pPr>
            <a:lvl2pPr marL="222250" indent="-222250" algn="l" defTabSz="914400" rtl="0" eaLnBrk="1" latinLnBrk="0" hangingPunct="1">
              <a:lnSpc>
                <a:spcPct val="90000"/>
              </a:lnSpc>
              <a:spcBef>
                <a:spcPts val="500"/>
              </a:spcBef>
              <a:buFont typeface="Arial" panose="020B0604020202020204" pitchFamily="34" charset="0"/>
              <a:buChar char="•"/>
              <a:tabLst/>
              <a:defRPr lang="fr-FR" sz="1100" b="0" i="0" kern="1200">
                <a:solidFill>
                  <a:srgbClr val="1B1B1B"/>
                </a:solidFill>
                <a:latin typeface="Calibri Light" panose="020F0302020204030204" pitchFamily="34" charset="0"/>
                <a:ea typeface="+mn-ea"/>
                <a:cs typeface="+mn-cs"/>
              </a:defRPr>
            </a:lvl2pPr>
            <a:lvl3pPr marL="222250" indent="-222250" algn="l" defTabSz="914400" rtl="0" eaLnBrk="1" latinLnBrk="0" hangingPunct="1">
              <a:lnSpc>
                <a:spcPct val="90000"/>
              </a:lnSpc>
              <a:spcBef>
                <a:spcPts val="500"/>
              </a:spcBef>
              <a:buFont typeface="Arial" panose="020B0604020202020204" pitchFamily="34" charset="0"/>
              <a:buChar char="•"/>
              <a:tabLst/>
              <a:defRPr lang="fr-FR" sz="1000" b="1" i="0" kern="1200">
                <a:solidFill>
                  <a:srgbClr val="1B1B1B"/>
                </a:solidFill>
                <a:latin typeface="+mj-lt"/>
                <a:ea typeface="+mn-ea"/>
                <a:cs typeface="Calibri Light" panose="020F0302020204030204" pitchFamily="34" charset="0"/>
              </a:defRPr>
            </a:lvl3pPr>
            <a:lvl4pPr marL="222250" indent="-222250" algn="l" defTabSz="914400" rtl="0" eaLnBrk="1" latinLnBrk="0" hangingPunct="1">
              <a:lnSpc>
                <a:spcPct val="90000"/>
              </a:lnSpc>
              <a:spcBef>
                <a:spcPts val="500"/>
              </a:spcBef>
              <a:buFont typeface="Arial" panose="020B0604020202020204" pitchFamily="34" charset="0"/>
              <a:buChar char="•"/>
              <a:tabLst/>
              <a:defRPr lang="fr-FR" sz="1000" b="0" i="0" kern="1200">
                <a:solidFill>
                  <a:srgbClr val="1B1B1B"/>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800" b="0" i="0" kern="1200" cap="all" baseline="0">
                <a:solidFill>
                  <a:srgbClr val="1B1B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300" b="1">
                <a:latin typeface="Calibri Light" panose="020F0302020204030204" pitchFamily="34" charset="0"/>
                <a:cs typeface="Calibri Light" panose="020F0302020204030204" pitchFamily="34" charset="0"/>
              </a:rPr>
              <a:t>IFLR 1000 – 2023</a:t>
            </a:r>
          </a:p>
          <a:p>
            <a:pPr marL="220450" lvl="3" indent="-220450">
              <a:lnSpc>
                <a:spcPct val="80000"/>
              </a:lnSpc>
            </a:pPr>
            <a:r>
              <a:rPr lang="fr-FR" sz="1100">
                <a:latin typeface="Calibri Light" panose="020F0302020204030204" pitchFamily="34" charset="0"/>
              </a:rPr>
              <a:t>Banking – Tier 1</a:t>
            </a:r>
          </a:p>
          <a:p>
            <a:pPr marL="220450" lvl="3" indent="-220450">
              <a:lnSpc>
                <a:spcPct val="80000"/>
              </a:lnSpc>
            </a:pPr>
            <a:r>
              <a:rPr lang="fr-FR" sz="1100">
                <a:latin typeface="Calibri Light" panose="020F0302020204030204" pitchFamily="34" charset="0"/>
              </a:rPr>
              <a:t>Capital </a:t>
            </a:r>
            <a:r>
              <a:rPr lang="fr-FR" sz="1100" err="1">
                <a:latin typeface="Calibri Light" panose="020F0302020204030204" pitchFamily="34" charset="0"/>
              </a:rPr>
              <a:t>Markets</a:t>
            </a:r>
            <a:r>
              <a:rPr lang="fr-FR" sz="1100">
                <a:latin typeface="Calibri Light" panose="020F0302020204030204" pitchFamily="34" charset="0"/>
              </a:rPr>
              <a:t> : </a:t>
            </a:r>
            <a:r>
              <a:rPr lang="fr-FR" sz="1100" err="1">
                <a:latin typeface="Calibri Light" panose="020F0302020204030204" pitchFamily="34" charset="0"/>
              </a:rPr>
              <a:t>Debt</a:t>
            </a:r>
            <a:r>
              <a:rPr lang="fr-FR" sz="1100">
                <a:latin typeface="Calibri Light" panose="020F0302020204030204" pitchFamily="34" charset="0"/>
              </a:rPr>
              <a:t> – Tier 4</a:t>
            </a:r>
          </a:p>
          <a:p>
            <a:pPr marL="220450" lvl="3" indent="-220450">
              <a:lnSpc>
                <a:spcPct val="80000"/>
              </a:lnSpc>
            </a:pPr>
            <a:r>
              <a:rPr lang="fr-FR" sz="1100">
                <a:latin typeface="Calibri Light" panose="020F0302020204030204" pitchFamily="34" charset="0"/>
              </a:rPr>
              <a:t>Capital </a:t>
            </a:r>
            <a:r>
              <a:rPr lang="fr-FR" sz="1100" err="1">
                <a:latin typeface="Calibri Light" panose="020F0302020204030204" pitchFamily="34" charset="0"/>
              </a:rPr>
              <a:t>Markets</a:t>
            </a:r>
            <a:r>
              <a:rPr lang="fr-FR" sz="1100">
                <a:latin typeface="Calibri Light" panose="020F0302020204030204" pitchFamily="34" charset="0"/>
              </a:rPr>
              <a:t> : </a:t>
            </a:r>
            <a:r>
              <a:rPr lang="fr-FR" sz="1100" err="1">
                <a:latin typeface="Calibri Light" panose="020F0302020204030204" pitchFamily="34" charset="0"/>
              </a:rPr>
              <a:t>Equity</a:t>
            </a:r>
            <a:r>
              <a:rPr lang="fr-FR" sz="1100">
                <a:latin typeface="Calibri Light" panose="020F0302020204030204" pitchFamily="34" charset="0"/>
              </a:rPr>
              <a:t> – Tier 5</a:t>
            </a:r>
          </a:p>
          <a:p>
            <a:pPr marL="220450" lvl="3" indent="-220450">
              <a:lnSpc>
                <a:spcPct val="80000"/>
              </a:lnSpc>
            </a:pPr>
            <a:r>
              <a:rPr lang="fr-FR" sz="1100">
                <a:latin typeface="Calibri Light" panose="020F0302020204030204" pitchFamily="34" charset="0"/>
              </a:rPr>
              <a:t>Financial services </a:t>
            </a:r>
            <a:r>
              <a:rPr lang="fr-FR" sz="1100" err="1">
                <a:latin typeface="Calibri Light" panose="020F0302020204030204" pitchFamily="34" charset="0"/>
              </a:rPr>
              <a:t>regulatory</a:t>
            </a:r>
            <a:r>
              <a:rPr lang="fr-FR" sz="1100">
                <a:latin typeface="Calibri Light" panose="020F0302020204030204" pitchFamily="34" charset="0"/>
              </a:rPr>
              <a:t> – Tier 2</a:t>
            </a:r>
          </a:p>
          <a:p>
            <a:pPr marL="220450" lvl="3" indent="-220450">
              <a:lnSpc>
                <a:spcPct val="80000"/>
              </a:lnSpc>
            </a:pPr>
            <a:r>
              <a:rPr lang="fr-FR" sz="1100">
                <a:latin typeface="Calibri Light" panose="020F0302020204030204" pitchFamily="34" charset="0"/>
              </a:rPr>
              <a:t>M&amp;A – Tier 2</a:t>
            </a:r>
          </a:p>
          <a:p>
            <a:pPr marL="220450" lvl="3" indent="-220450">
              <a:lnSpc>
                <a:spcPct val="80000"/>
              </a:lnSpc>
            </a:pPr>
            <a:r>
              <a:rPr lang="fr-FR" sz="1100" err="1">
                <a:latin typeface="Calibri Light" panose="020F0302020204030204" pitchFamily="34" charset="0"/>
              </a:rPr>
              <a:t>Private</a:t>
            </a:r>
            <a:r>
              <a:rPr lang="fr-FR" sz="1100">
                <a:latin typeface="Calibri Light" panose="020F0302020204030204" pitchFamily="34" charset="0"/>
              </a:rPr>
              <a:t> </a:t>
            </a:r>
            <a:r>
              <a:rPr lang="fr-FR" sz="1100" err="1">
                <a:latin typeface="Calibri Light" panose="020F0302020204030204" pitchFamily="34" charset="0"/>
              </a:rPr>
              <a:t>Equity</a:t>
            </a:r>
            <a:r>
              <a:rPr lang="fr-FR" sz="1100">
                <a:latin typeface="Calibri Light" panose="020F0302020204030204" pitchFamily="34" charset="0"/>
              </a:rPr>
              <a:t> – Tier 2</a:t>
            </a:r>
          </a:p>
          <a:p>
            <a:pPr marL="220450" lvl="3" indent="-220450">
              <a:lnSpc>
                <a:spcPct val="80000"/>
              </a:lnSpc>
            </a:pPr>
            <a:r>
              <a:rPr lang="fr-FR" sz="1100">
                <a:latin typeface="Calibri Light" panose="020F0302020204030204" pitchFamily="34" charset="0"/>
              </a:rPr>
              <a:t>Project </a:t>
            </a:r>
            <a:r>
              <a:rPr lang="fr-FR" sz="1100" err="1">
                <a:latin typeface="Calibri Light" panose="020F0302020204030204" pitchFamily="34" charset="0"/>
              </a:rPr>
              <a:t>development</a:t>
            </a:r>
            <a:r>
              <a:rPr lang="fr-FR" sz="1100">
                <a:latin typeface="Calibri Light" panose="020F0302020204030204" pitchFamily="34" charset="0"/>
              </a:rPr>
              <a:t> – Tier 3</a:t>
            </a:r>
          </a:p>
          <a:p>
            <a:pPr marL="220450" lvl="3" indent="-220450">
              <a:lnSpc>
                <a:spcPct val="80000"/>
              </a:lnSpc>
            </a:pPr>
            <a:r>
              <a:rPr lang="fr-FR" sz="1100">
                <a:latin typeface="Calibri Light" panose="020F0302020204030204" pitchFamily="34" charset="0"/>
              </a:rPr>
              <a:t>Project finance – Tier 3</a:t>
            </a:r>
          </a:p>
          <a:p>
            <a:pPr marL="220450" lvl="3" indent="-220450">
              <a:lnSpc>
                <a:spcPct val="80000"/>
              </a:lnSpc>
            </a:pPr>
            <a:r>
              <a:rPr lang="fr-FR" sz="1100" err="1">
                <a:latin typeface="Calibri Light" panose="020F0302020204030204" pitchFamily="34" charset="0"/>
              </a:rPr>
              <a:t>Restructuring</a:t>
            </a:r>
            <a:r>
              <a:rPr lang="fr-FR" sz="1100">
                <a:latin typeface="Calibri Light" panose="020F0302020204030204" pitchFamily="34" charset="0"/>
              </a:rPr>
              <a:t> </a:t>
            </a:r>
            <a:r>
              <a:rPr lang="fr-FR" sz="1100" err="1">
                <a:latin typeface="Calibri Light" panose="020F0302020204030204" pitchFamily="34" charset="0"/>
              </a:rPr>
              <a:t>andinsolvency</a:t>
            </a:r>
            <a:r>
              <a:rPr lang="fr-FR" sz="1100">
                <a:latin typeface="Calibri Light" panose="020F0302020204030204" pitchFamily="34" charset="0"/>
              </a:rPr>
              <a:t> – Tier 1</a:t>
            </a:r>
          </a:p>
          <a:p>
            <a:pPr marL="220450" lvl="3" indent="-220450">
              <a:lnSpc>
                <a:spcPct val="80000"/>
              </a:lnSpc>
            </a:pPr>
            <a:r>
              <a:rPr lang="en-US" sz="1100">
                <a:latin typeface="Calibri Light" panose="020F0302020204030204" pitchFamily="34" charset="0"/>
              </a:rPr>
              <a:t>Capital markets : Structured finance and securitization – Tier 4</a:t>
            </a:r>
            <a:endParaRPr lang="fr-FR" sz="1100">
              <a:latin typeface="Calibri Light" panose="020F0302020204030204" pitchFamily="34" charset="0"/>
              <a:cs typeface="Calibri Light" panose="020F0302020204030204" pitchFamily="34" charset="0"/>
            </a:endParaRPr>
          </a:p>
        </p:txBody>
      </p:sp>
      <p:sp>
        <p:nvSpPr>
          <p:cNvPr id="3" name="Text Placeholder 71">
            <a:extLst>
              <a:ext uri="{FF2B5EF4-FFF2-40B4-BE49-F238E27FC236}">
                <a16:creationId xmlns:a16="http://schemas.microsoft.com/office/drawing/2014/main" id="{5A454095-1938-13B3-EE4C-02665AD8ACA9}"/>
              </a:ext>
            </a:extLst>
          </p:cNvPr>
          <p:cNvSpPr txBox="1">
            <a:spLocks/>
          </p:cNvSpPr>
          <p:nvPr userDrawn="1"/>
        </p:nvSpPr>
        <p:spPr>
          <a:xfrm>
            <a:off x="1906301" y="985341"/>
            <a:ext cx="3860089" cy="1084519"/>
          </a:xfrm>
          <a:prstGeom prst="rect">
            <a:avLst/>
          </a:prstGeom>
        </p:spPr>
        <p:txBody>
          <a:bodyPr vert="horz" lIns="91440" tIns="45720" rIns="91440" bIns="45720" rtlCol="0" anchor="ctr" anchorCtr="0">
            <a:normAutofit/>
          </a:bodyPr>
          <a:lstStyle>
            <a:lvl1pPr marL="120600" indent="-156600" algn="l" defTabSz="914400" rtl="0" eaLnBrk="1" latinLnBrk="0" hangingPunct="1">
              <a:lnSpc>
                <a:spcPct val="90000"/>
              </a:lnSpc>
              <a:spcBef>
                <a:spcPts val="1000"/>
              </a:spcBef>
              <a:buFont typeface="Arial" panose="020B0604020202020204" pitchFamily="34" charset="0"/>
              <a:buChar char="•"/>
              <a:defRPr lang="fr-FR" sz="1400" b="0" i="0" kern="1200">
                <a:solidFill>
                  <a:srgbClr val="1B1B1B"/>
                </a:solidFill>
                <a:latin typeface="Calibri" panose="020F0502020204030204" pitchFamily="34" charset="0"/>
                <a:ea typeface="+mn-ea"/>
                <a:cs typeface="Calibri" panose="020F0502020204030204" pitchFamily="34" charset="0"/>
              </a:defRPr>
            </a:lvl1pPr>
            <a:lvl2pPr marL="222250" indent="-222250" algn="l" defTabSz="914400" rtl="0" eaLnBrk="1" latinLnBrk="0" hangingPunct="1">
              <a:lnSpc>
                <a:spcPct val="90000"/>
              </a:lnSpc>
              <a:spcBef>
                <a:spcPts val="500"/>
              </a:spcBef>
              <a:buFont typeface="Arial" panose="020B0604020202020204" pitchFamily="34" charset="0"/>
              <a:buChar char="•"/>
              <a:tabLst/>
              <a:defRPr lang="fr-FR" sz="1100" b="0" i="0" kern="1200">
                <a:solidFill>
                  <a:srgbClr val="1B1B1B"/>
                </a:solidFill>
                <a:latin typeface="Calibri Light" panose="020F0302020204030204" pitchFamily="34" charset="0"/>
                <a:ea typeface="+mn-ea"/>
                <a:cs typeface="+mn-cs"/>
              </a:defRPr>
            </a:lvl2pPr>
            <a:lvl3pPr marL="222250" indent="-222250" algn="l" defTabSz="914400" rtl="0" eaLnBrk="1" latinLnBrk="0" hangingPunct="1">
              <a:lnSpc>
                <a:spcPct val="90000"/>
              </a:lnSpc>
              <a:spcBef>
                <a:spcPts val="500"/>
              </a:spcBef>
              <a:buFont typeface="Arial" panose="020B0604020202020204" pitchFamily="34" charset="0"/>
              <a:buChar char="•"/>
              <a:tabLst/>
              <a:defRPr lang="fr-FR" sz="1000" b="1" i="0" kern="1200">
                <a:solidFill>
                  <a:srgbClr val="1B1B1B"/>
                </a:solidFill>
                <a:latin typeface="+mj-lt"/>
                <a:ea typeface="+mn-ea"/>
                <a:cs typeface="Calibri Light" panose="020F0302020204030204" pitchFamily="34" charset="0"/>
              </a:defRPr>
            </a:lvl3pPr>
            <a:lvl4pPr marL="222250" indent="-222250" algn="l" defTabSz="914400" rtl="0" eaLnBrk="1" latinLnBrk="0" hangingPunct="1">
              <a:lnSpc>
                <a:spcPct val="90000"/>
              </a:lnSpc>
              <a:spcBef>
                <a:spcPts val="500"/>
              </a:spcBef>
              <a:buFont typeface="Arial" panose="020B0604020202020204" pitchFamily="34" charset="0"/>
              <a:buChar char="•"/>
              <a:tabLst/>
              <a:defRPr lang="fr-FR" sz="1000" b="0" i="0" kern="1200">
                <a:solidFill>
                  <a:srgbClr val="1B1B1B"/>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800" b="0" i="0" kern="1200" cap="all" baseline="0">
                <a:solidFill>
                  <a:srgbClr val="1B1B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300" b="1">
                <a:latin typeface="Calibri Light" panose="020F0302020204030204" pitchFamily="34" charset="0"/>
                <a:cs typeface="Calibri Light" panose="020F0302020204030204" pitchFamily="34" charset="0"/>
              </a:rPr>
              <a:t>Chambers Europe &amp; Global</a:t>
            </a:r>
          </a:p>
          <a:p>
            <a:pPr marL="9525" lvl="1" indent="0">
              <a:lnSpc>
                <a:spcPts val="1420"/>
              </a:lnSpc>
              <a:buNone/>
            </a:pPr>
            <a:r>
              <a:rPr lang="en-US" sz="1100" b="0">
                <a:latin typeface="Calibri Light" panose="020F0302020204030204" pitchFamily="34" charset="0"/>
                <a:cs typeface="Calibri Light" panose="020F0302020204030204" pitchFamily="34" charset="0"/>
              </a:rPr>
              <a:t>Le Cabinet se </a:t>
            </a:r>
            <a:r>
              <a:rPr lang="en-US" sz="1100" b="0" err="1">
                <a:latin typeface="Calibri Light" panose="020F0302020204030204" pitchFamily="34" charset="0"/>
                <a:cs typeface="Calibri Light" panose="020F0302020204030204" pitchFamily="34" charset="0"/>
              </a:rPr>
              <a:t>situe</a:t>
            </a:r>
            <a:r>
              <a:rPr lang="en-US" sz="1100" b="0">
                <a:latin typeface="Calibri Light" panose="020F0302020204030204" pitchFamily="34" charset="0"/>
                <a:cs typeface="Calibri Light" panose="020F0302020204030204" pitchFamily="34" charset="0"/>
              </a:rPr>
              <a:t> dans le top-tier des Cabinets </a:t>
            </a:r>
            <a:r>
              <a:rPr lang="en-US" sz="1100" b="0" err="1">
                <a:latin typeface="Calibri Light" panose="020F0302020204030204" pitchFamily="34" charset="0"/>
                <a:cs typeface="Calibri Light" panose="020F0302020204030204" pitchFamily="34" charset="0"/>
              </a:rPr>
              <a:t>d'avocats</a:t>
            </a:r>
            <a:r>
              <a:rPr lang="en-US" sz="1100" b="0">
                <a:latin typeface="Calibri Light" panose="020F0302020204030204" pitchFamily="34" charset="0"/>
                <a:cs typeface="Calibri Light" panose="020F0302020204030204" pitchFamily="34" charset="0"/>
              </a:rPr>
              <a:t> </a:t>
            </a:r>
            <a:r>
              <a:rPr lang="en-US" sz="1100" b="0" err="1">
                <a:latin typeface="Calibri Light" panose="020F0302020204030204" pitchFamily="34" charset="0"/>
                <a:cs typeface="Calibri Light" panose="020F0302020204030204" pitchFamily="34" charset="0"/>
              </a:rPr>
              <a:t>d'affaires</a:t>
            </a:r>
            <a:r>
              <a:rPr lang="en-US" sz="1100" b="0">
                <a:latin typeface="Calibri Light" panose="020F0302020204030204" pitchFamily="34" charset="0"/>
                <a:cs typeface="Calibri Light" panose="020F0302020204030204" pitchFamily="34" charset="0"/>
              </a:rPr>
              <a:t> </a:t>
            </a:r>
            <a:r>
              <a:rPr lang="en-US" sz="1100" b="0" err="1">
                <a:latin typeface="Calibri Light" panose="020F0302020204030204" pitchFamily="34" charset="0"/>
                <a:cs typeface="Calibri Light" panose="020F0302020204030204" pitchFamily="34" charset="0"/>
              </a:rPr>
              <a:t>français</a:t>
            </a:r>
            <a:r>
              <a:rPr lang="en-US" sz="1100" b="0">
                <a:latin typeface="Calibri Light" panose="020F0302020204030204" pitchFamily="34" charset="0"/>
                <a:cs typeface="Calibri Light" panose="020F0302020204030204" pitchFamily="34" charset="0"/>
              </a:rPr>
              <a:t>.</a:t>
            </a:r>
          </a:p>
        </p:txBody>
      </p:sp>
      <p:sp>
        <p:nvSpPr>
          <p:cNvPr id="5" name="Text Placeholder 71">
            <a:extLst>
              <a:ext uri="{FF2B5EF4-FFF2-40B4-BE49-F238E27FC236}">
                <a16:creationId xmlns:a16="http://schemas.microsoft.com/office/drawing/2014/main" id="{5580EE4D-9D1F-4402-4A7F-3AB256C2CFED}"/>
              </a:ext>
            </a:extLst>
          </p:cNvPr>
          <p:cNvSpPr txBox="1">
            <a:spLocks/>
          </p:cNvSpPr>
          <p:nvPr userDrawn="1"/>
        </p:nvSpPr>
        <p:spPr>
          <a:xfrm>
            <a:off x="6898380" y="2299448"/>
            <a:ext cx="3596891" cy="1084519"/>
          </a:xfrm>
          <a:prstGeom prst="rect">
            <a:avLst/>
          </a:prstGeom>
        </p:spPr>
        <p:txBody>
          <a:bodyPr vert="horz" lIns="91440" tIns="45720" rIns="91440" bIns="45720" rtlCol="0" anchor="ctr" anchorCtr="0">
            <a:normAutofit fontScale="92500" lnSpcReduction="20000"/>
          </a:bodyPr>
          <a:lstStyle>
            <a:lvl1pPr marL="120600" indent="-156600" algn="l" defTabSz="914400" rtl="0" eaLnBrk="1" latinLnBrk="0" hangingPunct="1">
              <a:lnSpc>
                <a:spcPct val="90000"/>
              </a:lnSpc>
              <a:spcBef>
                <a:spcPts val="1000"/>
              </a:spcBef>
              <a:buFont typeface="Arial" panose="020B0604020202020204" pitchFamily="34" charset="0"/>
              <a:buChar char="•"/>
              <a:defRPr lang="fr-FR" sz="1400" b="0" i="0" kern="1200">
                <a:solidFill>
                  <a:srgbClr val="1B1B1B"/>
                </a:solidFill>
                <a:latin typeface="Calibri" panose="020F0502020204030204" pitchFamily="34" charset="0"/>
                <a:ea typeface="+mn-ea"/>
                <a:cs typeface="Calibri" panose="020F0502020204030204" pitchFamily="34" charset="0"/>
              </a:defRPr>
            </a:lvl1pPr>
            <a:lvl2pPr marL="222250" indent="-222250" algn="l" defTabSz="914400" rtl="0" eaLnBrk="1" latinLnBrk="0" hangingPunct="1">
              <a:lnSpc>
                <a:spcPct val="90000"/>
              </a:lnSpc>
              <a:spcBef>
                <a:spcPts val="500"/>
              </a:spcBef>
              <a:buFont typeface="Arial" panose="020B0604020202020204" pitchFamily="34" charset="0"/>
              <a:buChar char="•"/>
              <a:tabLst/>
              <a:defRPr lang="fr-FR" sz="1100" b="0" i="0" kern="1200">
                <a:solidFill>
                  <a:srgbClr val="1B1B1B"/>
                </a:solidFill>
                <a:latin typeface="Calibri Light" panose="020F0302020204030204" pitchFamily="34" charset="0"/>
                <a:ea typeface="+mn-ea"/>
                <a:cs typeface="+mn-cs"/>
              </a:defRPr>
            </a:lvl2pPr>
            <a:lvl3pPr marL="222250" indent="-222250" algn="l" defTabSz="914400" rtl="0" eaLnBrk="1" latinLnBrk="0" hangingPunct="1">
              <a:lnSpc>
                <a:spcPct val="90000"/>
              </a:lnSpc>
              <a:spcBef>
                <a:spcPts val="500"/>
              </a:spcBef>
              <a:buFont typeface="Arial" panose="020B0604020202020204" pitchFamily="34" charset="0"/>
              <a:buChar char="•"/>
              <a:tabLst/>
              <a:defRPr lang="fr-FR" sz="1000" b="1" i="0" kern="1200">
                <a:solidFill>
                  <a:srgbClr val="1B1B1B"/>
                </a:solidFill>
                <a:latin typeface="+mj-lt"/>
                <a:ea typeface="+mn-ea"/>
                <a:cs typeface="Calibri Light" panose="020F0302020204030204" pitchFamily="34" charset="0"/>
              </a:defRPr>
            </a:lvl3pPr>
            <a:lvl4pPr marL="222250" indent="-222250" algn="l" defTabSz="914400" rtl="0" eaLnBrk="1" latinLnBrk="0" hangingPunct="1">
              <a:lnSpc>
                <a:spcPct val="90000"/>
              </a:lnSpc>
              <a:spcBef>
                <a:spcPts val="500"/>
              </a:spcBef>
              <a:buFont typeface="Arial" panose="020B0604020202020204" pitchFamily="34" charset="0"/>
              <a:buChar char="•"/>
              <a:tabLst/>
              <a:defRPr lang="fr-FR" sz="1000" b="0" i="0" kern="1200">
                <a:solidFill>
                  <a:srgbClr val="1B1B1B"/>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800" b="0" i="0" kern="1200" cap="all" baseline="0">
                <a:solidFill>
                  <a:srgbClr val="1B1B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b="1">
                <a:latin typeface="Calibri Light" panose="020F0302020204030204" pitchFamily="34" charset="0"/>
                <a:cs typeface="Calibri Light" panose="020F0302020204030204" pitchFamily="34" charset="0"/>
              </a:rPr>
              <a:t>Best </a:t>
            </a:r>
            <a:r>
              <a:rPr lang="fr-FR" sz="1400" b="1" err="1">
                <a:latin typeface="Calibri Light" panose="020F0302020204030204" pitchFamily="34" charset="0"/>
                <a:cs typeface="Calibri Light" panose="020F0302020204030204" pitchFamily="34" charset="0"/>
              </a:rPr>
              <a:t>Lawyers</a:t>
            </a:r>
            <a:r>
              <a:rPr lang="fr-FR" sz="1400" b="1">
                <a:latin typeface="Calibri Light" panose="020F0302020204030204" pitchFamily="34" charset="0"/>
                <a:cs typeface="Calibri Light" panose="020F0302020204030204" pitchFamily="34" charset="0"/>
              </a:rPr>
              <a:t>® France : </a:t>
            </a:r>
          </a:p>
          <a:p>
            <a:pPr marL="220450" lvl="3" indent="-220450">
              <a:lnSpc>
                <a:spcPct val="100000"/>
              </a:lnSpc>
            </a:pPr>
            <a:r>
              <a:rPr lang="fr-FR" sz="1200">
                <a:latin typeface="Calibri Light" panose="020F0302020204030204" pitchFamily="34" charset="0"/>
              </a:rPr>
              <a:t>Law </a:t>
            </a:r>
            <a:r>
              <a:rPr lang="fr-FR" sz="1200" err="1">
                <a:latin typeface="Calibri Light" panose="020F0302020204030204" pitchFamily="34" charset="0"/>
              </a:rPr>
              <a:t>firm</a:t>
            </a:r>
            <a:r>
              <a:rPr lang="fr-FR" sz="1200">
                <a:latin typeface="Calibri Light" panose="020F0302020204030204" pitchFamily="34" charset="0"/>
              </a:rPr>
              <a:t> of the </a:t>
            </a:r>
            <a:r>
              <a:rPr lang="fr-FR" sz="1200" err="1">
                <a:latin typeface="Calibri Light" panose="020F0302020204030204" pitchFamily="34" charset="0"/>
              </a:rPr>
              <a:t>year</a:t>
            </a:r>
            <a:r>
              <a:rPr lang="fr-FR" sz="1200">
                <a:latin typeface="Calibri Light" panose="020F0302020204030204" pitchFamily="34" charset="0"/>
              </a:rPr>
              <a:t> 2023</a:t>
            </a:r>
          </a:p>
          <a:p>
            <a:pPr marL="220450" lvl="3" indent="-220450">
              <a:lnSpc>
                <a:spcPct val="100000"/>
              </a:lnSpc>
            </a:pPr>
            <a:r>
              <a:rPr lang="fr-FR" sz="1200">
                <a:latin typeface="Calibri Light" panose="020F0302020204030204" pitchFamily="34" charset="0"/>
              </a:rPr>
              <a:t>Real </a:t>
            </a:r>
            <a:r>
              <a:rPr lang="fr-FR" sz="1200" err="1">
                <a:latin typeface="Calibri Light" panose="020F0302020204030204" pitchFamily="34" charset="0"/>
              </a:rPr>
              <a:t>Estate</a:t>
            </a:r>
            <a:r>
              <a:rPr lang="fr-FR" sz="1200">
                <a:latin typeface="Calibri Light" panose="020F0302020204030204" pitchFamily="34" charset="0"/>
              </a:rPr>
              <a:t> Law (2017, 2020, 2021, 2022)</a:t>
            </a:r>
          </a:p>
          <a:p>
            <a:pPr marL="220450" lvl="3" indent="-220450">
              <a:lnSpc>
                <a:spcPct val="100000"/>
              </a:lnSpc>
            </a:pPr>
            <a:r>
              <a:rPr lang="fr-FR" sz="1200">
                <a:latin typeface="Calibri Light" panose="020F0302020204030204" pitchFamily="34" charset="0"/>
              </a:rPr>
              <a:t>Banking Law (2019 &amp; 2020)</a:t>
            </a:r>
          </a:p>
          <a:p>
            <a:pPr marL="220450" lvl="3" indent="-220450">
              <a:lnSpc>
                <a:spcPct val="100000"/>
              </a:lnSpc>
            </a:pPr>
            <a:r>
              <a:rPr lang="fr-FR" sz="1200" err="1">
                <a:latin typeface="Calibri Light" panose="020F0302020204030204" pitchFamily="34" charset="0"/>
              </a:rPr>
              <a:t>Insolvency</a:t>
            </a:r>
            <a:r>
              <a:rPr lang="fr-FR" sz="1200">
                <a:latin typeface="Calibri Light" panose="020F0302020204030204" pitchFamily="34" charset="0"/>
              </a:rPr>
              <a:t> and </a:t>
            </a:r>
            <a:r>
              <a:rPr lang="fr-FR" sz="1200" err="1">
                <a:latin typeface="Calibri Light" panose="020F0302020204030204" pitchFamily="34" charset="0"/>
              </a:rPr>
              <a:t>Reorganization</a:t>
            </a:r>
            <a:r>
              <a:rPr lang="fr-FR" sz="1200">
                <a:latin typeface="Calibri Light" panose="020F0302020204030204" pitchFamily="34" charset="0"/>
              </a:rPr>
              <a:t> Law (2018, 2022)</a:t>
            </a:r>
            <a:endParaRPr lang="en-FR" sz="1200">
              <a:latin typeface="Calibri Light" panose="020F0302020204030204" pitchFamily="34" charset="0"/>
            </a:endParaRPr>
          </a:p>
        </p:txBody>
      </p:sp>
      <p:sp>
        <p:nvSpPr>
          <p:cNvPr id="10" name="Oval 230">
            <a:extLst>
              <a:ext uri="{FF2B5EF4-FFF2-40B4-BE49-F238E27FC236}">
                <a16:creationId xmlns:a16="http://schemas.microsoft.com/office/drawing/2014/main" id="{9D5FABBB-B7AD-6246-D470-3F5CE57D645D}"/>
              </a:ext>
            </a:extLst>
          </p:cNvPr>
          <p:cNvSpPr/>
          <p:nvPr userDrawn="1"/>
        </p:nvSpPr>
        <p:spPr>
          <a:xfrm>
            <a:off x="10306000" y="2313719"/>
            <a:ext cx="1274518" cy="124841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4" name="Connecteur droit 147">
            <a:extLst>
              <a:ext uri="{FF2B5EF4-FFF2-40B4-BE49-F238E27FC236}">
                <a16:creationId xmlns:a16="http://schemas.microsoft.com/office/drawing/2014/main" id="{BC077AD7-E63D-FD8C-11AA-4105BCE386FC}"/>
              </a:ext>
            </a:extLst>
          </p:cNvPr>
          <p:cNvCxnSpPr>
            <a:cxnSpLocks/>
          </p:cNvCxnSpPr>
          <p:nvPr userDrawn="1"/>
        </p:nvCxnSpPr>
        <p:spPr>
          <a:xfrm flipH="1">
            <a:off x="714520" y="3892665"/>
            <a:ext cx="538148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Ellipse 160">
            <a:extLst>
              <a:ext uri="{FF2B5EF4-FFF2-40B4-BE49-F238E27FC236}">
                <a16:creationId xmlns:a16="http://schemas.microsoft.com/office/drawing/2014/main" id="{F98AE40E-874C-DB66-1D2A-A4E550E64781}"/>
              </a:ext>
            </a:extLst>
          </p:cNvPr>
          <p:cNvSpPr/>
          <p:nvPr userDrawn="1"/>
        </p:nvSpPr>
        <p:spPr>
          <a:xfrm>
            <a:off x="616668" y="955468"/>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0">
            <a:extLst>
              <a:ext uri="{FF2B5EF4-FFF2-40B4-BE49-F238E27FC236}">
                <a16:creationId xmlns:a16="http://schemas.microsoft.com/office/drawing/2014/main" id="{69F2905F-7C53-9ADA-3339-85028AD850C3}"/>
              </a:ext>
            </a:extLst>
          </p:cNvPr>
          <p:cNvSpPr/>
          <p:nvPr userDrawn="1"/>
        </p:nvSpPr>
        <p:spPr>
          <a:xfrm>
            <a:off x="616668" y="4450213"/>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29" descr="Une image contenant texte, capture d’écran, Police, Graphique&#10;&#10;Description générée automatiquement">
            <a:extLst>
              <a:ext uri="{FF2B5EF4-FFF2-40B4-BE49-F238E27FC236}">
                <a16:creationId xmlns:a16="http://schemas.microsoft.com/office/drawing/2014/main" id="{264912FB-C065-5271-00D0-5AA1F28DD6AC}"/>
              </a:ext>
            </a:extLst>
          </p:cNvPr>
          <p:cNvPicPr>
            <a:picLocks noChangeAspect="1"/>
          </p:cNvPicPr>
          <p:nvPr userDrawn="1"/>
        </p:nvPicPr>
        <p:blipFill>
          <a:blip r:embed="rId3"/>
          <a:stretch>
            <a:fillRect/>
          </a:stretch>
        </p:blipFill>
        <p:spPr>
          <a:xfrm>
            <a:off x="950036" y="4656218"/>
            <a:ext cx="479646" cy="783422"/>
          </a:xfrm>
          <a:prstGeom prst="rect">
            <a:avLst/>
          </a:prstGeom>
        </p:spPr>
      </p:pic>
      <p:sp>
        <p:nvSpPr>
          <p:cNvPr id="19" name="Ellipse 154">
            <a:extLst>
              <a:ext uri="{FF2B5EF4-FFF2-40B4-BE49-F238E27FC236}">
                <a16:creationId xmlns:a16="http://schemas.microsoft.com/office/drawing/2014/main" id="{42DF2852-3B43-FB91-FB18-C619D34C0904}"/>
              </a:ext>
            </a:extLst>
          </p:cNvPr>
          <p:cNvSpPr/>
          <p:nvPr userDrawn="1"/>
        </p:nvSpPr>
        <p:spPr>
          <a:xfrm>
            <a:off x="6446962" y="954410"/>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
            <a:extLst>
              <a:ext uri="{FF2B5EF4-FFF2-40B4-BE49-F238E27FC236}">
                <a16:creationId xmlns:a16="http://schemas.microsoft.com/office/drawing/2014/main" id="{0DB00A28-41CF-6B81-DCC0-9BDF7277D8DB}"/>
              </a:ext>
            </a:extLst>
          </p:cNvPr>
          <p:cNvSpPr/>
          <p:nvPr userDrawn="1"/>
        </p:nvSpPr>
        <p:spPr>
          <a:xfrm>
            <a:off x="7744849" y="954410"/>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6">
            <a:extLst>
              <a:ext uri="{FF2B5EF4-FFF2-40B4-BE49-F238E27FC236}">
                <a16:creationId xmlns:a16="http://schemas.microsoft.com/office/drawing/2014/main" id="{D7826113-1609-9F5C-6C9D-F525165A1694}"/>
              </a:ext>
            </a:extLst>
          </p:cNvPr>
          <p:cNvPicPr>
            <a:picLocks noChangeAspect="1"/>
          </p:cNvPicPr>
          <p:nvPr userDrawn="1"/>
        </p:nvPicPr>
        <p:blipFill>
          <a:blip r:embed="rId4"/>
          <a:stretch>
            <a:fillRect/>
          </a:stretch>
        </p:blipFill>
        <p:spPr>
          <a:xfrm>
            <a:off x="7904635" y="1152446"/>
            <a:ext cx="837642" cy="776215"/>
          </a:xfrm>
          <a:prstGeom prst="rect">
            <a:avLst/>
          </a:prstGeom>
        </p:spPr>
      </p:pic>
      <p:sp>
        <p:nvSpPr>
          <p:cNvPr id="22" name="Ellipse 7">
            <a:extLst>
              <a:ext uri="{FF2B5EF4-FFF2-40B4-BE49-F238E27FC236}">
                <a16:creationId xmlns:a16="http://schemas.microsoft.com/office/drawing/2014/main" id="{53E29749-8D75-6D7B-0995-86EEC04F36B2}"/>
              </a:ext>
            </a:extLst>
          </p:cNvPr>
          <p:cNvSpPr/>
          <p:nvPr userDrawn="1"/>
        </p:nvSpPr>
        <p:spPr>
          <a:xfrm>
            <a:off x="9047164" y="954410"/>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12">
            <a:extLst>
              <a:ext uri="{FF2B5EF4-FFF2-40B4-BE49-F238E27FC236}">
                <a16:creationId xmlns:a16="http://schemas.microsoft.com/office/drawing/2014/main" id="{BD739A84-7351-5FBB-2776-2B1734FBD150}"/>
              </a:ext>
            </a:extLst>
          </p:cNvPr>
          <p:cNvSpPr/>
          <p:nvPr userDrawn="1"/>
        </p:nvSpPr>
        <p:spPr>
          <a:xfrm>
            <a:off x="10349480" y="954410"/>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Picture 2" descr="Law Firm of the Year Badge for 2024 France">
            <a:extLst>
              <a:ext uri="{FF2B5EF4-FFF2-40B4-BE49-F238E27FC236}">
                <a16:creationId xmlns:a16="http://schemas.microsoft.com/office/drawing/2014/main" id="{96A1DFDD-7CC8-1077-9B63-E373D6C3C95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644022" y="1152446"/>
            <a:ext cx="795713" cy="7400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Law Firm of the Year Badge for 2022 France">
            <a:extLst>
              <a:ext uri="{FF2B5EF4-FFF2-40B4-BE49-F238E27FC236}">
                <a16:creationId xmlns:a16="http://schemas.microsoft.com/office/drawing/2014/main" id="{CF84D69C-A45C-A192-B608-3BC4180872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199847" y="1152446"/>
            <a:ext cx="854080" cy="7942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Law Firm of the Year Badge for 2020 France">
            <a:extLst>
              <a:ext uri="{FF2B5EF4-FFF2-40B4-BE49-F238E27FC236}">
                <a16:creationId xmlns:a16="http://schemas.microsoft.com/office/drawing/2014/main" id="{21A6FEE2-A14F-0A89-3874-4187D799A10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542382" y="1152446"/>
            <a:ext cx="791638" cy="736223"/>
          </a:xfrm>
          <a:prstGeom prst="rect">
            <a:avLst/>
          </a:prstGeom>
          <a:noFill/>
          <a:extLst>
            <a:ext uri="{909E8E84-426E-40DD-AFC4-6F175D3DCCD1}">
              <a14:hiddenFill xmlns:a14="http://schemas.microsoft.com/office/drawing/2010/main">
                <a:solidFill>
                  <a:srgbClr val="FFFFFF"/>
                </a:solidFill>
              </a14:hiddenFill>
            </a:ext>
          </a:extLst>
        </p:spPr>
      </p:pic>
      <p:sp>
        <p:nvSpPr>
          <p:cNvPr id="27" name="Espace réservé du texte 2">
            <a:extLst>
              <a:ext uri="{FF2B5EF4-FFF2-40B4-BE49-F238E27FC236}">
                <a16:creationId xmlns:a16="http://schemas.microsoft.com/office/drawing/2014/main" id="{623F2C34-DFAF-C840-0641-19F0326219A5}"/>
              </a:ext>
            </a:extLst>
          </p:cNvPr>
          <p:cNvSpPr txBox="1">
            <a:spLocks/>
          </p:cNvSpPr>
          <p:nvPr userDrawn="1"/>
        </p:nvSpPr>
        <p:spPr>
          <a:xfrm>
            <a:off x="10368311" y="3002604"/>
            <a:ext cx="1186697" cy="651835"/>
          </a:xfrm>
          <a:prstGeom prst="rect">
            <a:avLst/>
          </a:prstGeom>
        </p:spPr>
        <p:txBody>
          <a:bodyPr vert="horz" lIns="0" tIns="46800" rIns="0" bIns="45720" rtlCol="0">
            <a:noAutofit/>
          </a:bodyPr>
          <a:lstStyle>
            <a:lvl1pPr marL="0" indent="0" algn="l" defTabSz="914400" rtl="0" eaLnBrk="1" latinLnBrk="0" hangingPunct="1">
              <a:lnSpc>
                <a:spcPts val="1860"/>
              </a:lnSpc>
              <a:spcBef>
                <a:spcPts val="1000"/>
              </a:spcBef>
              <a:spcAft>
                <a:spcPts val="500"/>
              </a:spcAft>
              <a:buFont typeface="Arial" panose="020B0604020202020204" pitchFamily="34" charset="0"/>
              <a:buNone/>
              <a:defRPr lang="fr-FR" sz="1800" b="0" i="0" kern="1200">
                <a:solidFill>
                  <a:srgbClr val="1B1B1B"/>
                </a:solidFill>
                <a:latin typeface="Blacker Sans Pro Book" pitchFamily="2" charset="0"/>
                <a:ea typeface="+mn-ea"/>
                <a:cs typeface="+mn-cs"/>
              </a:defRPr>
            </a:lvl1pPr>
            <a:lvl2pPr marL="90000" indent="-180000" algn="l" defTabSz="914400" rtl="0" eaLnBrk="1" latinLnBrk="0" hangingPunct="1">
              <a:lnSpc>
                <a:spcPts val="2120"/>
              </a:lnSpc>
              <a:spcBef>
                <a:spcPts val="500"/>
              </a:spcBef>
              <a:spcAft>
                <a:spcPts val="600"/>
              </a:spcAft>
              <a:buFont typeface="Arial" panose="020B0604020202020204" pitchFamily="34" charset="0"/>
              <a:buChar char="•"/>
              <a:defRPr lang="fr-FR" sz="1600" b="0" i="0" kern="1200">
                <a:solidFill>
                  <a:srgbClr val="1B1B1B"/>
                </a:solidFill>
                <a:latin typeface="Blacker Sans Pro Light" pitchFamily="2" charset="0"/>
                <a:ea typeface="+mn-ea"/>
                <a:cs typeface="+mn-cs"/>
              </a:defRPr>
            </a:lvl2pPr>
            <a:lvl3pPr marL="180000" indent="0" algn="l" defTabSz="914400" rtl="0" eaLnBrk="1" latinLnBrk="0" hangingPunct="1">
              <a:lnSpc>
                <a:spcPts val="1540"/>
              </a:lnSpc>
              <a:spcBef>
                <a:spcPts val="500"/>
              </a:spcBef>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lgn="l" defTabSz="914400" rtl="0" eaLnBrk="1" latinLnBrk="0" hangingPunct="1">
              <a:lnSpc>
                <a:spcPct val="90000"/>
              </a:lnSpc>
              <a:spcBef>
                <a:spcPts val="500"/>
              </a:spcBef>
              <a:buFont typeface="Arial" panose="020B0604020202020204" pitchFamily="34" charset="0"/>
              <a:buChar char="•"/>
              <a:defRPr lang="fr-FR" sz="1500" b="0" i="0" kern="1200">
                <a:solidFill>
                  <a:srgbClr val="1B1B1B"/>
                </a:solidFill>
                <a:latin typeface="Blacker Sans Pro Extralight" pitchFamily="2" charset="0"/>
                <a:ea typeface="+mn-ea"/>
                <a:cs typeface="+mn-cs"/>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rgbClr val="1B1B1B"/>
                </a:solidFill>
                <a:latin typeface="Blacker Sans Pro Extr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0"/>
              </a:spcAft>
              <a:buClr>
                <a:srgbClr val="3A6D8C"/>
              </a:buClr>
              <a:buSzPct val="60000"/>
            </a:pPr>
            <a:r>
              <a:rPr lang="fr-FR" sz="1000">
                <a:solidFill>
                  <a:schemeClr val="bg1"/>
                </a:solidFill>
                <a:latin typeface="Calibri Light" panose="020F0302020204030204" pitchFamily="34" charset="0"/>
                <a:cs typeface="Calibri Light" panose="020F0302020204030204" pitchFamily="34" charset="0"/>
              </a:rPr>
              <a:t>reconnus dans l'édition 2024</a:t>
            </a:r>
            <a:endParaRPr lang="fr-FR" sz="1000">
              <a:solidFill>
                <a:schemeClr val="tx1"/>
              </a:solidFill>
              <a:latin typeface="Calibri Light" panose="020F0302020204030204" pitchFamily="34" charset="0"/>
              <a:cs typeface="Calibri Light" panose="020F0302020204030204" pitchFamily="34" charset="0"/>
            </a:endParaRPr>
          </a:p>
        </p:txBody>
      </p:sp>
      <p:sp>
        <p:nvSpPr>
          <p:cNvPr id="31" name="Title 235">
            <a:extLst>
              <a:ext uri="{FF2B5EF4-FFF2-40B4-BE49-F238E27FC236}">
                <a16:creationId xmlns:a16="http://schemas.microsoft.com/office/drawing/2014/main" id="{AAF97EA9-CC4E-2B4E-AB98-148898BF3E59}"/>
              </a:ext>
            </a:extLst>
          </p:cNvPr>
          <p:cNvSpPr txBox="1">
            <a:spLocks/>
          </p:cNvSpPr>
          <p:nvPr userDrawn="1"/>
        </p:nvSpPr>
        <p:spPr>
          <a:xfrm>
            <a:off x="10599059" y="2308952"/>
            <a:ext cx="766717" cy="693652"/>
          </a:xfrm>
          <a:prstGeom prst="rect">
            <a:avLst/>
          </a:prstGeom>
        </p:spPr>
        <p:txBody>
          <a:bodyPr vert="horz" lIns="0" tIns="45720" rIns="91440" bIns="45720" rtlCol="0" anchor="ctr">
            <a:normAutofit/>
          </a:bodyPr>
          <a:lstStyle>
            <a:lvl1pPr algn="ctr" defTabSz="914400" rtl="0" eaLnBrk="1" latinLnBrk="0" hangingPunct="1">
              <a:lnSpc>
                <a:spcPct val="90000"/>
              </a:lnSpc>
              <a:spcBef>
                <a:spcPct val="0"/>
              </a:spcBef>
              <a:buNone/>
              <a:defRPr lang="en-US" sz="3000" b="0" i="0" kern="1200" cap="none" spc="50" baseline="0" dirty="0">
                <a:solidFill>
                  <a:srgbClr val="000000"/>
                </a:solidFill>
                <a:latin typeface="Times New Roman" panose="02020603050405020304" pitchFamily="18" charset="0"/>
                <a:ea typeface="+mn-ea"/>
                <a:cs typeface="Times New Roman" panose="02020603050405020304" pitchFamily="18" charset="0"/>
              </a:defRPr>
            </a:lvl1pPr>
          </a:lstStyle>
          <a:p>
            <a:r>
              <a:rPr lang="en-FR">
                <a:solidFill>
                  <a:schemeClr val="bg1"/>
                </a:solidFill>
                <a:latin typeface="Calibri Light" panose="020F0302020204030204" pitchFamily="34" charset="0"/>
                <a:cs typeface="Calibri Light" panose="020F0302020204030204" pitchFamily="34" charset="0"/>
              </a:rPr>
              <a:t>35</a:t>
            </a:r>
          </a:p>
        </p:txBody>
      </p:sp>
      <p:pic>
        <p:nvPicPr>
          <p:cNvPr id="32" name="Picture 249">
            <a:extLst>
              <a:ext uri="{FF2B5EF4-FFF2-40B4-BE49-F238E27FC236}">
                <a16:creationId xmlns:a16="http://schemas.microsoft.com/office/drawing/2014/main" id="{61DF620D-6B76-5866-84F7-47060C772C96}"/>
              </a:ext>
            </a:extLst>
          </p:cNvPr>
          <p:cNvPicPr>
            <a:picLocks noChangeAspect="1"/>
          </p:cNvPicPr>
          <p:nvPr userDrawn="1"/>
        </p:nvPicPr>
        <p:blipFill>
          <a:blip r:embed="rId8"/>
          <a:stretch>
            <a:fillRect/>
          </a:stretch>
        </p:blipFill>
        <p:spPr>
          <a:xfrm>
            <a:off x="10569798" y="2881915"/>
            <a:ext cx="793217" cy="137099"/>
          </a:xfrm>
          <a:prstGeom prst="rect">
            <a:avLst/>
          </a:prstGeom>
        </p:spPr>
      </p:pic>
      <p:sp>
        <p:nvSpPr>
          <p:cNvPr id="33" name="Espace réservé du texte 50">
            <a:extLst>
              <a:ext uri="{FF2B5EF4-FFF2-40B4-BE49-F238E27FC236}">
                <a16:creationId xmlns:a16="http://schemas.microsoft.com/office/drawing/2014/main" id="{C892EB33-5EBD-8B9F-5353-B2E03A6AA2D1}"/>
              </a:ext>
            </a:extLst>
          </p:cNvPr>
          <p:cNvSpPr txBox="1">
            <a:spLocks/>
          </p:cNvSpPr>
          <p:nvPr userDrawn="1"/>
        </p:nvSpPr>
        <p:spPr>
          <a:xfrm>
            <a:off x="7782287" y="5293587"/>
            <a:ext cx="3217623" cy="1074224"/>
          </a:xfrm>
          <a:prstGeom prst="rect">
            <a:avLst/>
          </a:prstGeom>
        </p:spPr>
        <p:txBody>
          <a:bodyPr vert="horz" lIns="0" tIns="45720" rIns="91440" bIns="45720" rtlCol="0" anchor="ctr" anchorCtr="0">
            <a:normAutofit/>
          </a:bodyPr>
          <a:lstStyle>
            <a:lvl1pPr marL="0" indent="0" algn="l" defTabSz="914400" rtl="0" eaLnBrk="1" latinLnBrk="0" hangingPunct="1">
              <a:lnSpc>
                <a:spcPct val="110000"/>
              </a:lnSpc>
              <a:spcBef>
                <a:spcPts val="1000"/>
              </a:spcBef>
              <a:buFont typeface="Arial" panose="020B0604020202020204" pitchFamily="34" charset="0"/>
              <a:buNone/>
              <a:defRPr lang="fr-FR" sz="1400" b="0" i="0" kern="1200" dirty="0" smtClean="0">
                <a:solidFill>
                  <a:srgbClr val="1B1B1B"/>
                </a:solidFill>
                <a:latin typeface="Blacker Sans Pro" pitchFamily="2" charset="0"/>
                <a:ea typeface="+mn-ea"/>
                <a:cs typeface="+mn-cs"/>
              </a:defRPr>
            </a:lvl1pPr>
            <a:lvl2pPr marL="141288" indent="-131763" algn="l" defTabSz="914400" rtl="0" eaLnBrk="1" latinLnBrk="0" hangingPunct="1">
              <a:lnSpc>
                <a:spcPct val="90000"/>
              </a:lnSpc>
              <a:spcBef>
                <a:spcPts val="500"/>
              </a:spcBef>
              <a:buFont typeface="Arial" panose="020B0604020202020204" pitchFamily="34" charset="0"/>
              <a:buChar char="•"/>
              <a:tabLst/>
              <a:defRPr lang="fr-FR" sz="1100" b="0" i="0" kern="1200" dirty="0" smtClean="0">
                <a:solidFill>
                  <a:srgbClr val="1B1B1B"/>
                </a:solidFill>
                <a:latin typeface="Blacker Sans Pro Extralight" pitchFamily="2" charset="0"/>
                <a:ea typeface="+mn-ea"/>
                <a:cs typeface="+mn-cs"/>
              </a:defRPr>
            </a:lvl2pPr>
            <a:lvl3pPr marL="285750" indent="-285750" algn="l" defTabSz="914400" rtl="0" eaLnBrk="1" latinLnBrk="0" hangingPunct="1">
              <a:lnSpc>
                <a:spcPct val="90000"/>
              </a:lnSpc>
              <a:spcBef>
                <a:spcPts val="500"/>
              </a:spcBef>
              <a:buFont typeface="Arial" panose="020B0604020202020204" pitchFamily="34" charset="0"/>
              <a:buChar char="•"/>
              <a:defRPr lang="fr-FR" sz="1600" b="0" i="0" kern="1200" dirty="0">
                <a:solidFill>
                  <a:srgbClr val="1B1B1B"/>
                </a:solidFill>
                <a:latin typeface="Blacker Sans Pro Thin" pitchFamily="2" charset="0"/>
                <a:ea typeface="+mn-ea"/>
                <a:cs typeface="+mn-cs"/>
              </a:defRPr>
            </a:lvl3pPr>
            <a:lvl4pPr marL="285750" indent="-285750" algn="l" defTabSz="914400" rtl="0" eaLnBrk="1" latinLnBrk="0" hangingPunct="1">
              <a:lnSpc>
                <a:spcPct val="90000"/>
              </a:lnSpc>
              <a:spcBef>
                <a:spcPts val="500"/>
              </a:spcBef>
              <a:buFont typeface="Arial" panose="020B0604020202020204" pitchFamily="34" charset="0"/>
              <a:buChar char="•"/>
              <a:defRPr lang="fr-FR" sz="1600" b="0" i="0" kern="1200" dirty="0">
                <a:solidFill>
                  <a:srgbClr val="1B1B1B"/>
                </a:solidFill>
                <a:latin typeface="Blacker Sans Pro Thin" pitchFamily="2" charset="0"/>
                <a:ea typeface="+mn-ea"/>
                <a:cs typeface="+mn-cs"/>
              </a:defRPr>
            </a:lvl4pPr>
            <a:lvl5pPr marL="1800" indent="0" algn="l" defTabSz="914400" rtl="0" eaLnBrk="1" latinLnBrk="0" hangingPunct="1">
              <a:lnSpc>
                <a:spcPts val="2040"/>
              </a:lnSpc>
              <a:spcBef>
                <a:spcPts val="0"/>
              </a:spcBef>
              <a:spcAft>
                <a:spcPts val="1800"/>
              </a:spcAft>
              <a:buFontTx/>
              <a:buNone/>
              <a:defRPr lang="fr-FR" sz="1000" b="0" i="0" kern="1200" cap="none" baseline="0" dirty="0" smtClean="0">
                <a:solidFill>
                  <a:srgbClr val="1B1B1B"/>
                </a:solidFill>
                <a:latin typeface="Blacker Sans Pro Extra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40"/>
              </a:lnSpc>
              <a:spcBef>
                <a:spcPts val="0"/>
              </a:spcBef>
              <a:spcAft>
                <a:spcPts val="600"/>
              </a:spcAft>
            </a:pPr>
            <a:endParaRPr lang="fr-FR"/>
          </a:p>
        </p:txBody>
      </p:sp>
      <p:sp>
        <p:nvSpPr>
          <p:cNvPr id="34" name="Ellipse 153">
            <a:extLst>
              <a:ext uri="{FF2B5EF4-FFF2-40B4-BE49-F238E27FC236}">
                <a16:creationId xmlns:a16="http://schemas.microsoft.com/office/drawing/2014/main" id="{ABFC9535-8C7E-14AC-0682-E8A3E50F1B82}"/>
              </a:ext>
            </a:extLst>
          </p:cNvPr>
          <p:cNvSpPr/>
          <p:nvPr userDrawn="1"/>
        </p:nvSpPr>
        <p:spPr>
          <a:xfrm>
            <a:off x="6446962" y="5234682"/>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171">
            <a:extLst>
              <a:ext uri="{FF2B5EF4-FFF2-40B4-BE49-F238E27FC236}">
                <a16:creationId xmlns:a16="http://schemas.microsoft.com/office/drawing/2014/main" id="{2310CB78-0684-FFC3-5C6C-EA335218FDBA}"/>
              </a:ext>
            </a:extLst>
          </p:cNvPr>
          <p:cNvPicPr>
            <a:picLocks noChangeAspect="1"/>
          </p:cNvPicPr>
          <p:nvPr userDrawn="1"/>
        </p:nvPicPr>
        <p:blipFill>
          <a:blip r:embed="rId9"/>
          <a:stretch>
            <a:fillRect/>
          </a:stretch>
        </p:blipFill>
        <p:spPr>
          <a:xfrm>
            <a:off x="6700733" y="5458564"/>
            <a:ext cx="660477" cy="727930"/>
          </a:xfrm>
          <a:prstGeom prst="rect">
            <a:avLst/>
          </a:prstGeom>
        </p:spPr>
      </p:pic>
      <p:sp>
        <p:nvSpPr>
          <p:cNvPr id="36" name="Ellipse 77">
            <a:extLst>
              <a:ext uri="{FF2B5EF4-FFF2-40B4-BE49-F238E27FC236}">
                <a16:creationId xmlns:a16="http://schemas.microsoft.com/office/drawing/2014/main" id="{355A2737-CCCF-029C-496F-56FBAB28B145}"/>
              </a:ext>
            </a:extLst>
          </p:cNvPr>
          <p:cNvSpPr/>
          <p:nvPr userDrawn="1"/>
        </p:nvSpPr>
        <p:spPr>
          <a:xfrm>
            <a:off x="6446962" y="4005112"/>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164">
            <a:extLst>
              <a:ext uri="{FF2B5EF4-FFF2-40B4-BE49-F238E27FC236}">
                <a16:creationId xmlns:a16="http://schemas.microsoft.com/office/drawing/2014/main" id="{8BB86369-5DE5-D431-42F9-8319CE834878}"/>
              </a:ext>
            </a:extLst>
          </p:cNvPr>
          <p:cNvPicPr>
            <a:picLocks noChangeAspect="1"/>
          </p:cNvPicPr>
          <p:nvPr userDrawn="1"/>
        </p:nvPicPr>
        <p:blipFill>
          <a:blip r:embed="rId10"/>
          <a:stretch>
            <a:fillRect/>
          </a:stretch>
        </p:blipFill>
        <p:spPr>
          <a:xfrm>
            <a:off x="6516294" y="4068557"/>
            <a:ext cx="1004280" cy="1043875"/>
          </a:xfrm>
          <a:prstGeom prst="rect">
            <a:avLst/>
          </a:prstGeom>
        </p:spPr>
      </p:pic>
      <p:sp>
        <p:nvSpPr>
          <p:cNvPr id="39" name="Ellipse 4">
            <a:extLst>
              <a:ext uri="{FF2B5EF4-FFF2-40B4-BE49-F238E27FC236}">
                <a16:creationId xmlns:a16="http://schemas.microsoft.com/office/drawing/2014/main" id="{A86F645B-010A-33D1-A537-1153D681A6FF}"/>
              </a:ext>
            </a:extLst>
          </p:cNvPr>
          <p:cNvSpPr/>
          <p:nvPr userDrawn="1"/>
        </p:nvSpPr>
        <p:spPr>
          <a:xfrm>
            <a:off x="7754800" y="3999175"/>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Image 20" descr="Une image contenant alimentation&#10;&#10;Description générée automatiquement">
            <a:extLst>
              <a:ext uri="{FF2B5EF4-FFF2-40B4-BE49-F238E27FC236}">
                <a16:creationId xmlns:a16="http://schemas.microsoft.com/office/drawing/2014/main" id="{00A2EA2E-9CA6-FFA2-CA3A-D61A7098C408}"/>
              </a:ext>
            </a:extLst>
          </p:cNvPr>
          <p:cNvPicPr>
            <a:picLocks noChangeAspect="1"/>
          </p:cNvPicPr>
          <p:nvPr userDrawn="1"/>
        </p:nvPicPr>
        <p:blipFill>
          <a:blip r:embed="rId11"/>
          <a:stretch>
            <a:fillRect/>
          </a:stretch>
        </p:blipFill>
        <p:spPr>
          <a:xfrm>
            <a:off x="8032168" y="4251017"/>
            <a:ext cx="621584" cy="692575"/>
          </a:xfrm>
          <a:prstGeom prst="rect">
            <a:avLst/>
          </a:prstGeom>
          <a:noFill/>
          <a:ln>
            <a:noFill/>
          </a:ln>
        </p:spPr>
      </p:pic>
      <p:pic>
        <p:nvPicPr>
          <p:cNvPr id="41" name="Image 10">
            <a:extLst>
              <a:ext uri="{FF2B5EF4-FFF2-40B4-BE49-F238E27FC236}">
                <a16:creationId xmlns:a16="http://schemas.microsoft.com/office/drawing/2014/main" id="{90D42C39-5D80-2AF5-8AF7-CB124C32DE0B}"/>
              </a:ext>
            </a:extLst>
          </p:cNvPr>
          <p:cNvPicPr>
            <a:picLocks noChangeAspect="1"/>
          </p:cNvPicPr>
          <p:nvPr userDrawn="1"/>
        </p:nvPicPr>
        <p:blipFill>
          <a:blip r:embed="rId12"/>
          <a:srcRect/>
          <a:stretch>
            <a:fillRect/>
          </a:stretch>
        </p:blipFill>
        <p:spPr>
          <a:xfrm>
            <a:off x="10551027" y="4226229"/>
            <a:ext cx="748893" cy="676546"/>
          </a:xfrm>
          <a:prstGeom prst="rect">
            <a:avLst/>
          </a:prstGeom>
          <a:noFill/>
          <a:ln>
            <a:noFill/>
          </a:ln>
        </p:spPr>
      </p:pic>
      <p:sp>
        <p:nvSpPr>
          <p:cNvPr id="42" name="Ellipse 10">
            <a:extLst>
              <a:ext uri="{FF2B5EF4-FFF2-40B4-BE49-F238E27FC236}">
                <a16:creationId xmlns:a16="http://schemas.microsoft.com/office/drawing/2014/main" id="{EE96ADC9-0795-6BDC-4414-8FD5A2FA9DBE}"/>
              </a:ext>
            </a:extLst>
          </p:cNvPr>
          <p:cNvSpPr/>
          <p:nvPr userDrawn="1"/>
        </p:nvSpPr>
        <p:spPr>
          <a:xfrm>
            <a:off x="10349480" y="4001307"/>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13">
            <a:extLst>
              <a:ext uri="{FF2B5EF4-FFF2-40B4-BE49-F238E27FC236}">
                <a16:creationId xmlns:a16="http://schemas.microsoft.com/office/drawing/2014/main" id="{3E6B821F-7986-C1C0-4D5A-6FFA92485D69}"/>
              </a:ext>
            </a:extLst>
          </p:cNvPr>
          <p:cNvSpPr/>
          <p:nvPr userDrawn="1"/>
        </p:nvSpPr>
        <p:spPr>
          <a:xfrm>
            <a:off x="9062638" y="4010696"/>
            <a:ext cx="1125387" cy="112538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Image 14">
            <a:extLst>
              <a:ext uri="{FF2B5EF4-FFF2-40B4-BE49-F238E27FC236}">
                <a16:creationId xmlns:a16="http://schemas.microsoft.com/office/drawing/2014/main" id="{976F3EDC-A7FB-B3C3-D094-5FA6BAD8113E}"/>
              </a:ext>
            </a:extLst>
          </p:cNvPr>
          <p:cNvPicPr>
            <a:picLocks noChangeAspect="1"/>
          </p:cNvPicPr>
          <p:nvPr userDrawn="1"/>
        </p:nvPicPr>
        <p:blipFill>
          <a:blip r:embed="rId13">
            <a:extLst>
              <a:ext uri="{BEBA8EAE-BF5A-486C-A8C5-ECC9F3942E4B}">
                <a14:imgProps xmlns:a14="http://schemas.microsoft.com/office/drawing/2010/main">
                  <a14:imgLayer r:embed="rId14">
                    <a14:imgEffect>
                      <a14:brightnessContrast contrast="13000"/>
                    </a14:imgEffect>
                  </a14:imgLayer>
                </a14:imgProps>
              </a:ext>
            </a:extLst>
          </a:blip>
          <a:stretch>
            <a:fillRect/>
          </a:stretch>
        </p:blipFill>
        <p:spPr>
          <a:xfrm>
            <a:off x="9203553" y="4308117"/>
            <a:ext cx="733781" cy="547890"/>
          </a:xfrm>
          <a:prstGeom prst="rect">
            <a:avLst/>
          </a:prstGeom>
        </p:spPr>
      </p:pic>
      <p:sp>
        <p:nvSpPr>
          <p:cNvPr id="45" name="Ellipse 24">
            <a:extLst>
              <a:ext uri="{FF2B5EF4-FFF2-40B4-BE49-F238E27FC236}">
                <a16:creationId xmlns:a16="http://schemas.microsoft.com/office/drawing/2014/main" id="{9C47685B-8FA9-6783-EB62-99B4A5B7EBF8}"/>
              </a:ext>
            </a:extLst>
          </p:cNvPr>
          <p:cNvSpPr/>
          <p:nvPr userDrawn="1"/>
        </p:nvSpPr>
        <p:spPr>
          <a:xfrm>
            <a:off x="7742506" y="5241542"/>
            <a:ext cx="1146383" cy="113952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 name="Image 25" descr="Une image contenant Graphique, Police, graphisme, logo&#10;&#10;Description générée automatiquement">
            <a:extLst>
              <a:ext uri="{FF2B5EF4-FFF2-40B4-BE49-F238E27FC236}">
                <a16:creationId xmlns:a16="http://schemas.microsoft.com/office/drawing/2014/main" id="{2C9E5930-15CA-685F-1950-C32158851FFB}"/>
              </a:ext>
            </a:extLst>
          </p:cNvPr>
          <p:cNvPicPr>
            <a:picLocks noChangeAspect="1"/>
          </p:cNvPicPr>
          <p:nvPr userDrawn="1"/>
        </p:nvPicPr>
        <p:blipFill>
          <a:blip r:embed="rId15"/>
          <a:stretch>
            <a:fillRect/>
          </a:stretch>
        </p:blipFill>
        <p:spPr>
          <a:xfrm>
            <a:off x="7871792" y="5722564"/>
            <a:ext cx="878879" cy="237466"/>
          </a:xfrm>
          <a:prstGeom prst="rect">
            <a:avLst/>
          </a:prstGeom>
        </p:spPr>
      </p:pic>
      <p:pic>
        <p:nvPicPr>
          <p:cNvPr id="47" name="Picture 6" descr="Project Finance International Awards">
            <a:extLst>
              <a:ext uri="{FF2B5EF4-FFF2-40B4-BE49-F238E27FC236}">
                <a16:creationId xmlns:a16="http://schemas.microsoft.com/office/drawing/2014/main" id="{A20EAA1A-99A3-DF2C-E136-BB41DE54EDFD}"/>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557299" y="5482948"/>
            <a:ext cx="768252" cy="76825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8" name="Ellipse 28">
            <a:extLst>
              <a:ext uri="{FF2B5EF4-FFF2-40B4-BE49-F238E27FC236}">
                <a16:creationId xmlns:a16="http://schemas.microsoft.com/office/drawing/2014/main" id="{554FCE74-03FD-BD47-6109-A4A95ABA92C9}"/>
              </a:ext>
            </a:extLst>
          </p:cNvPr>
          <p:cNvSpPr/>
          <p:nvPr userDrawn="1"/>
        </p:nvSpPr>
        <p:spPr>
          <a:xfrm>
            <a:off x="10349480" y="5280334"/>
            <a:ext cx="1146382" cy="114638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32">
            <a:extLst>
              <a:ext uri="{FF2B5EF4-FFF2-40B4-BE49-F238E27FC236}">
                <a16:creationId xmlns:a16="http://schemas.microsoft.com/office/drawing/2014/main" id="{8E6C6CA2-5145-DE36-7212-93F26F9AEF42}"/>
              </a:ext>
            </a:extLst>
          </p:cNvPr>
          <p:cNvSpPr/>
          <p:nvPr userDrawn="1"/>
        </p:nvSpPr>
        <p:spPr>
          <a:xfrm>
            <a:off x="9047163" y="5293587"/>
            <a:ext cx="1146383" cy="113952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0" name="Image 35" descr="Une image contenant texte, Police, logo, typographie&#10;&#10;Description générée automatiquement">
            <a:extLst>
              <a:ext uri="{FF2B5EF4-FFF2-40B4-BE49-F238E27FC236}">
                <a16:creationId xmlns:a16="http://schemas.microsoft.com/office/drawing/2014/main" id="{E9797A7E-C01C-09B0-D91D-11B30D5CE793}"/>
              </a:ext>
            </a:extLst>
          </p:cNvPr>
          <p:cNvPicPr>
            <a:picLocks noChangeAspect="1"/>
          </p:cNvPicPr>
          <p:nvPr userDrawn="1"/>
        </p:nvPicPr>
        <p:blipFill>
          <a:blip r:embed="rId17"/>
          <a:stretch>
            <a:fillRect/>
          </a:stretch>
        </p:blipFill>
        <p:spPr>
          <a:xfrm>
            <a:off x="9175565" y="5722564"/>
            <a:ext cx="880692" cy="300293"/>
          </a:xfrm>
          <a:prstGeom prst="rect">
            <a:avLst/>
          </a:prstGeom>
        </p:spPr>
      </p:pic>
      <p:sp>
        <p:nvSpPr>
          <p:cNvPr id="51" name="TextBox 288">
            <a:extLst>
              <a:ext uri="{FF2B5EF4-FFF2-40B4-BE49-F238E27FC236}">
                <a16:creationId xmlns:a16="http://schemas.microsoft.com/office/drawing/2014/main" id="{F3B0874E-1E6F-05AC-9D41-009E0D0B7D53}"/>
              </a:ext>
            </a:extLst>
          </p:cNvPr>
          <p:cNvSpPr txBox="1"/>
          <p:nvPr userDrawn="1"/>
        </p:nvSpPr>
        <p:spPr>
          <a:xfrm>
            <a:off x="8930646" y="5468952"/>
            <a:ext cx="184731" cy="369332"/>
          </a:xfrm>
          <a:prstGeom prst="rect">
            <a:avLst/>
          </a:prstGeom>
          <a:noFill/>
        </p:spPr>
        <p:txBody>
          <a:bodyPr wrap="none" rtlCol="0">
            <a:spAutoFit/>
          </a:bodyPr>
          <a:lstStyle/>
          <a:p>
            <a:endParaRPr lang="en-FR"/>
          </a:p>
        </p:txBody>
      </p:sp>
      <p:cxnSp>
        <p:nvCxnSpPr>
          <p:cNvPr id="60" name="Connecteur droit 147">
            <a:extLst>
              <a:ext uri="{FF2B5EF4-FFF2-40B4-BE49-F238E27FC236}">
                <a16:creationId xmlns:a16="http://schemas.microsoft.com/office/drawing/2014/main" id="{026E72C1-964A-C85E-72CB-A0D66757F517}"/>
              </a:ext>
            </a:extLst>
          </p:cNvPr>
          <p:cNvCxnSpPr>
            <a:cxnSpLocks/>
          </p:cNvCxnSpPr>
          <p:nvPr userDrawn="1"/>
        </p:nvCxnSpPr>
        <p:spPr>
          <a:xfrm flipH="1">
            <a:off x="6467997" y="3892665"/>
            <a:ext cx="538148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61" name="Image 60">
            <a:extLst>
              <a:ext uri="{FF2B5EF4-FFF2-40B4-BE49-F238E27FC236}">
                <a16:creationId xmlns:a16="http://schemas.microsoft.com/office/drawing/2014/main" id="{02EDF7C0-9EF3-E3D1-BCA8-1E76D5A25F61}"/>
              </a:ext>
            </a:extLst>
          </p:cNvPr>
          <p:cNvPicPr>
            <a:picLocks noChangeAspect="1"/>
          </p:cNvPicPr>
          <p:nvPr userDrawn="1"/>
        </p:nvPicPr>
        <p:blipFill>
          <a:blip r:embed="rId18"/>
          <a:stretch>
            <a:fillRect/>
          </a:stretch>
        </p:blipFill>
        <p:spPr>
          <a:xfrm>
            <a:off x="540000" y="288000"/>
            <a:ext cx="5803900" cy="304800"/>
          </a:xfrm>
          <a:prstGeom prst="rect">
            <a:avLst/>
          </a:prstGeom>
        </p:spPr>
      </p:pic>
      <p:sp>
        <p:nvSpPr>
          <p:cNvPr id="11" name="Espace réservé du numéro de diapositive 8">
            <a:extLst>
              <a:ext uri="{FF2B5EF4-FFF2-40B4-BE49-F238E27FC236}">
                <a16:creationId xmlns:a16="http://schemas.microsoft.com/office/drawing/2014/main" id="{3F6EAA60-072F-2675-246B-74EA898B4F6D}"/>
              </a:ext>
            </a:extLst>
          </p:cNvPr>
          <p:cNvSpPr txBox="1">
            <a:spLocks/>
          </p:cNvSpPr>
          <p:nvPr userDrawn="1"/>
        </p:nvSpPr>
        <p:spPr>
          <a:xfrm>
            <a:off x="11874493" y="6606386"/>
            <a:ext cx="227803" cy="121569"/>
          </a:xfrm>
          <a:prstGeom prst="rect">
            <a:avLst/>
          </a:prstGeom>
        </p:spPr>
        <p:txBody>
          <a:bodyPr lIns="0" tIns="0" rIns="0" bIns="0"/>
          <a:lstStyle>
            <a:defPPr>
              <a:defRPr lang="en-US"/>
            </a:defPPr>
            <a:lvl1pPr marL="0" algn="ctr" defTabSz="457200" rtl="0" eaLnBrk="1" latinLnBrk="0" hangingPunct="1">
              <a:defRPr sz="800" b="0" i="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76007E9-5A4E-4CB6-B617-44E73F211C52}" type="slidenum">
              <a:rPr kumimoji="0" lang="fr-FR" sz="800" b="0" i="0" u="none" strike="noStrike" kern="1200" cap="none" spc="0" normalizeH="0" baseline="0" noProof="0" smtClean="0">
                <a:ln>
                  <a:noFill/>
                </a:ln>
                <a:solidFill>
                  <a:srgbClr val="FFFFFF"/>
                </a:solidFill>
                <a:effectLst/>
                <a:uLnTx/>
                <a:uFillTx/>
                <a:latin typeface="Calibri Light" panose="020F03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‹N°›</a:t>
            </a:fld>
            <a:endParaRPr kumimoji="0" lang="fr-FR" sz="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pic>
        <p:nvPicPr>
          <p:cNvPr id="53" name="Image 52" descr="Une image contenant texte, Police, Graphique, capture d’écran&#10;&#10;Description générée automatiquement">
            <a:extLst>
              <a:ext uri="{FF2B5EF4-FFF2-40B4-BE49-F238E27FC236}">
                <a16:creationId xmlns:a16="http://schemas.microsoft.com/office/drawing/2014/main" id="{C8685931-65F2-28CE-C973-A71488E58A99}"/>
              </a:ext>
            </a:extLst>
          </p:cNvPr>
          <p:cNvPicPr>
            <a:picLocks noChangeAspect="1"/>
          </p:cNvPicPr>
          <p:nvPr userDrawn="1"/>
        </p:nvPicPr>
        <p:blipFill rotWithShape="1">
          <a:blip r:embed="rId19"/>
          <a:srcRect l="-2766" t="-7489" r="-3235" b="-12763"/>
          <a:stretch/>
        </p:blipFill>
        <p:spPr>
          <a:xfrm>
            <a:off x="654871" y="1051875"/>
            <a:ext cx="1078632" cy="1027308"/>
          </a:xfrm>
          <a:prstGeom prst="flowChartConnector">
            <a:avLst/>
          </a:prstGeom>
        </p:spPr>
      </p:pic>
      <p:sp>
        <p:nvSpPr>
          <p:cNvPr id="4" name="Text Placeholder 71">
            <a:extLst>
              <a:ext uri="{FF2B5EF4-FFF2-40B4-BE49-F238E27FC236}">
                <a16:creationId xmlns:a16="http://schemas.microsoft.com/office/drawing/2014/main" id="{71BF9FA2-5766-6086-3FF4-C92921092C77}"/>
              </a:ext>
            </a:extLst>
          </p:cNvPr>
          <p:cNvSpPr txBox="1">
            <a:spLocks/>
          </p:cNvSpPr>
          <p:nvPr userDrawn="1"/>
        </p:nvSpPr>
        <p:spPr>
          <a:xfrm>
            <a:off x="1917345" y="1888373"/>
            <a:ext cx="2707398" cy="1922169"/>
          </a:xfrm>
          <a:prstGeom prst="rect">
            <a:avLst/>
          </a:prstGeom>
        </p:spPr>
        <p:txBody>
          <a:bodyPr vert="horz" lIns="91440" tIns="45720" rIns="91440" bIns="45720" rtlCol="0" anchor="ctr" anchorCtr="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defTabSz="914400" rtl="0" eaLnBrk="1" latinLnBrk="0" hangingPunct="1">
              <a:lnSpc>
                <a:spcPct val="110000"/>
              </a:lnSpc>
              <a:spcBef>
                <a:spcPts val="1000"/>
              </a:spcBef>
              <a:buFont typeface="Arial" panose="020B0604020202020204" pitchFamily="34" charset="0"/>
              <a:buNone/>
            </a:pPr>
            <a:r>
              <a:rPr lang="fr-FR" sz="1300" b="1" i="0" kern="1200">
                <a:solidFill>
                  <a:srgbClr val="1B1B1B"/>
                </a:solidFill>
                <a:latin typeface="Calibri Light" panose="020F0302020204030204" pitchFamily="34" charset="0"/>
                <a:ea typeface="+mn-ea"/>
                <a:cs typeface="Calibri Light" panose="020F0302020204030204" pitchFamily="34" charset="0"/>
              </a:rPr>
              <a:t>Legal 500 – Top Tier </a:t>
            </a:r>
            <a:r>
              <a:rPr lang="fr-FR" sz="1300" b="1" i="0" kern="1200" err="1">
                <a:solidFill>
                  <a:srgbClr val="1B1B1B"/>
                </a:solidFill>
                <a:latin typeface="Calibri Light" panose="020F0302020204030204" pitchFamily="34" charset="0"/>
                <a:ea typeface="+mn-ea"/>
                <a:cs typeface="Calibri Light" panose="020F0302020204030204" pitchFamily="34" charset="0"/>
              </a:rPr>
              <a:t>firm</a:t>
            </a:r>
            <a:r>
              <a:rPr lang="fr-FR" sz="1300" b="1" i="0" kern="1200">
                <a:solidFill>
                  <a:srgbClr val="1B1B1B"/>
                </a:solidFill>
                <a:latin typeface="Calibri Light" panose="020F0302020204030204" pitchFamily="34" charset="0"/>
                <a:ea typeface="+mn-ea"/>
                <a:cs typeface="Calibri Light" panose="020F0302020204030204" pitchFamily="34" charset="0"/>
              </a:rPr>
              <a:t> </a:t>
            </a:r>
            <a:r>
              <a:rPr lang="fr-FR" sz="1300" b="1" i="0" kern="1200" err="1">
                <a:solidFill>
                  <a:srgbClr val="1B1B1B"/>
                </a:solidFill>
                <a:latin typeface="Calibri Light" panose="020F0302020204030204" pitchFamily="34" charset="0"/>
                <a:ea typeface="+mn-ea"/>
                <a:cs typeface="Calibri Light" panose="020F0302020204030204" pitchFamily="34" charset="0"/>
              </a:rPr>
              <a:t>rankings</a:t>
            </a:r>
            <a:endParaRPr lang="fr-FR" sz="1300" b="1" i="0" kern="1200">
              <a:solidFill>
                <a:srgbClr val="1B1B1B"/>
              </a:solidFill>
              <a:latin typeface="Calibri Light" panose="020F0302020204030204" pitchFamily="34" charset="0"/>
              <a:ea typeface="+mn-ea"/>
              <a:cs typeface="Calibri Light" panose="020F0302020204030204" pitchFamily="34" charset="0"/>
            </a:endParaRP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i="0" kern="1200">
                <a:solidFill>
                  <a:srgbClr val="1B1B1B"/>
                </a:solidFill>
                <a:latin typeface="Calibri Light" panose="020F0302020204030204" pitchFamily="34" charset="0"/>
                <a:ea typeface="+mn-ea"/>
                <a:cs typeface="Calibri Light" panose="020F0302020204030204" pitchFamily="34" charset="0"/>
              </a:rPr>
              <a:t>Administrative and public law</a:t>
            </a:r>
          </a:p>
          <a:p>
            <a:pPr marL="220450" lvl="3" indent="-220450">
              <a:buFont typeface="Arial" panose="020B0604020202020204" pitchFamily="34" charset="0"/>
              <a:buChar char="•"/>
            </a:pPr>
            <a:r>
              <a:rPr lang="en-US" sz="1000" b="0">
                <a:latin typeface="Calibri Light" panose="020F0302020204030204" pitchFamily="34" charset="0"/>
              </a:rPr>
              <a:t>Banking and finance: transactional work</a:t>
            </a: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a:latin typeface="Calibri Light" panose="020F0302020204030204" pitchFamily="34" charset="0"/>
                <a:cs typeface="Calibri Light" panose="020F0302020204030204" pitchFamily="34" charset="0"/>
              </a:rPr>
              <a:t>Capital markets: equity capital markets</a:t>
            </a: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a:latin typeface="Calibri Light" panose="020F0302020204030204" pitchFamily="34" charset="0"/>
                <a:cs typeface="Calibri Light" panose="020F0302020204030204" pitchFamily="34" charset="0"/>
              </a:rPr>
              <a:t>Derivative and public law</a:t>
            </a: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fr-FR" sz="1000" b="0" i="0" kern="1200">
                <a:solidFill>
                  <a:srgbClr val="1B1B1B"/>
                </a:solidFill>
                <a:latin typeface="Calibri Light" panose="020F0302020204030204" pitchFamily="34" charset="0"/>
                <a:ea typeface="+mn-ea"/>
                <a:cs typeface="Calibri Light" panose="020F0302020204030204" pitchFamily="34" charset="0"/>
              </a:rPr>
              <a:t>Dispute </a:t>
            </a:r>
            <a:r>
              <a:rPr lang="fr-FR" sz="1000" b="0" i="0" kern="1200" err="1">
                <a:solidFill>
                  <a:srgbClr val="1B1B1B"/>
                </a:solidFill>
                <a:latin typeface="Calibri Light" panose="020F0302020204030204" pitchFamily="34" charset="0"/>
                <a:ea typeface="+mn-ea"/>
                <a:cs typeface="Calibri Light" panose="020F0302020204030204" pitchFamily="34" charset="0"/>
              </a:rPr>
              <a:t>resolution</a:t>
            </a:r>
            <a:r>
              <a:rPr lang="fr-FR" sz="1000" b="0" i="0" kern="1200">
                <a:solidFill>
                  <a:srgbClr val="1B1B1B"/>
                </a:solidFill>
                <a:latin typeface="Calibri Light" panose="020F0302020204030204" pitchFamily="34" charset="0"/>
                <a:ea typeface="+mn-ea"/>
                <a:cs typeface="Calibri Light" panose="020F0302020204030204" pitchFamily="34" charset="0"/>
              </a:rPr>
              <a:t>: Stock </a:t>
            </a:r>
            <a:r>
              <a:rPr lang="fr-FR" sz="1000" b="0" i="0" kern="1200" err="1">
                <a:solidFill>
                  <a:srgbClr val="1B1B1B"/>
                </a:solidFill>
                <a:latin typeface="Calibri Light" panose="020F0302020204030204" pitchFamily="34" charset="0"/>
                <a:ea typeface="+mn-ea"/>
                <a:cs typeface="Calibri Light" panose="020F0302020204030204" pitchFamily="34" charset="0"/>
              </a:rPr>
              <a:t>market</a:t>
            </a:r>
            <a:r>
              <a:rPr lang="fr-FR" sz="1000" b="0" i="0" kern="1200">
                <a:solidFill>
                  <a:srgbClr val="1B1B1B"/>
                </a:solidFill>
                <a:latin typeface="Calibri Light" panose="020F0302020204030204" pitchFamily="34" charset="0"/>
                <a:ea typeface="+mn-ea"/>
                <a:cs typeface="Calibri Light" panose="020F0302020204030204" pitchFamily="34" charset="0"/>
              </a:rPr>
              <a:t> </a:t>
            </a:r>
            <a:r>
              <a:rPr lang="fr-FR" sz="1000" b="0" i="0" kern="1200" err="1">
                <a:solidFill>
                  <a:srgbClr val="1B1B1B"/>
                </a:solidFill>
                <a:latin typeface="Calibri Light" panose="020F0302020204030204" pitchFamily="34" charset="0"/>
                <a:ea typeface="+mn-ea"/>
                <a:cs typeface="Calibri Light" panose="020F0302020204030204" pitchFamily="34" charset="0"/>
              </a:rPr>
              <a:t>litigation</a:t>
            </a:r>
            <a:endParaRPr lang="fr-FR" sz="1000" b="0" i="0" kern="1200">
              <a:solidFill>
                <a:srgbClr val="1B1B1B"/>
              </a:solidFill>
              <a:latin typeface="Calibri Light" panose="020F0302020204030204" pitchFamily="34" charset="0"/>
              <a:ea typeface="+mn-ea"/>
              <a:cs typeface="Calibri Light" panose="020F0302020204030204" pitchFamily="34" charset="0"/>
            </a:endParaRP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a:latin typeface="Calibri Light" panose="020F0302020204030204" pitchFamily="34" charset="0"/>
              </a:rPr>
              <a:t>Dispute resolution: Commercial litigation</a:t>
            </a:r>
            <a:endParaRPr lang="fr-FR" sz="1000" b="0" i="0" kern="1200">
              <a:solidFill>
                <a:srgbClr val="1B1B1B"/>
              </a:solidFill>
              <a:latin typeface="Calibri Light" panose="020F0302020204030204" pitchFamily="34" charset="0"/>
              <a:ea typeface="+mn-ea"/>
              <a:cs typeface="Calibri Light" panose="020F0302020204030204" pitchFamily="34" charset="0"/>
            </a:endParaRPr>
          </a:p>
          <a:p>
            <a:pPr marL="220450" lvl="3" indent="-220450">
              <a:buFont typeface="Arial" panose="020B0604020202020204" pitchFamily="34" charset="0"/>
              <a:buChar char="•"/>
            </a:pPr>
            <a:r>
              <a:rPr lang="en-US" sz="1000" b="0">
                <a:latin typeface="Calibri Light" panose="020F0302020204030204" pitchFamily="34" charset="0"/>
                <a:cs typeface="Calibri Light" panose="020F0302020204030204" pitchFamily="34" charset="0"/>
              </a:rPr>
              <a:t>EU, competition and distribution</a:t>
            </a:r>
          </a:p>
          <a:p>
            <a:pPr marL="220450" lvl="3" indent="-220450">
              <a:buFont typeface="Arial" panose="020B0604020202020204" pitchFamily="34" charset="0"/>
              <a:buChar char="•"/>
            </a:pPr>
            <a:r>
              <a:rPr lang="en-US" sz="1000" b="0">
                <a:latin typeface="Calibri Light" panose="020F0302020204030204" pitchFamily="34" charset="0"/>
                <a:cs typeface="Calibri Light" panose="020F0302020204030204" pitchFamily="34" charset="0"/>
              </a:rPr>
              <a:t>Employment</a:t>
            </a:r>
          </a:p>
        </p:txBody>
      </p:sp>
      <p:sp>
        <p:nvSpPr>
          <p:cNvPr id="12" name="ZoneTexte 28">
            <a:extLst>
              <a:ext uri="{FF2B5EF4-FFF2-40B4-BE49-F238E27FC236}">
                <a16:creationId xmlns:a16="http://schemas.microsoft.com/office/drawing/2014/main" id="{0E134409-F2B4-7D11-9529-8FB79D47E06F}"/>
              </a:ext>
            </a:extLst>
          </p:cNvPr>
          <p:cNvSpPr txBox="1"/>
          <p:nvPr userDrawn="1"/>
        </p:nvSpPr>
        <p:spPr>
          <a:xfrm>
            <a:off x="4456285" y="2048935"/>
            <a:ext cx="2471433" cy="17876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kern="1200" noProof="0">
                <a:solidFill>
                  <a:schemeClr val="tx1"/>
                </a:solidFill>
                <a:latin typeface="Calibri Light" panose="020F0302020204030204" pitchFamily="34" charset="0"/>
                <a:ea typeface="+mn-ea"/>
                <a:cs typeface="Calibri Light" panose="020F0302020204030204" pitchFamily="34" charset="0"/>
              </a:rPr>
              <a:t>Industry focus: Energy</a:t>
            </a: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kern="1200" noProof="0">
                <a:solidFill>
                  <a:schemeClr val="tx1"/>
                </a:solidFill>
                <a:latin typeface="Calibri Light" panose="020F0302020204030204" pitchFamily="34" charset="0"/>
                <a:ea typeface="+mn-ea"/>
                <a:cs typeface="Calibri Light" panose="020F0302020204030204" pitchFamily="34" charset="0"/>
              </a:rPr>
              <a:t>Insolvency</a:t>
            </a:r>
            <a:endParaRPr lang="en-FR" sz="1000" b="0" kern="1200" noProof="0">
              <a:solidFill>
                <a:schemeClr val="tx1"/>
              </a:solidFill>
              <a:latin typeface="Calibri Light" panose="020F0302020204030204" pitchFamily="34" charset="0"/>
              <a:ea typeface="+mn-ea"/>
              <a:cs typeface="Calibri Light" panose="020F0302020204030204" pitchFamily="34" charset="0"/>
            </a:endParaRP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kern="1200">
                <a:solidFill>
                  <a:schemeClr val="tx1"/>
                </a:solidFill>
                <a:latin typeface="Calibri Light" panose="020F0302020204030204" pitchFamily="34" charset="0"/>
                <a:ea typeface="+mn-ea"/>
                <a:cs typeface="Calibri Light" panose="020F0302020204030204" pitchFamily="34" charset="0"/>
              </a:rPr>
              <a:t>Intellectual property: Trade marks and designs</a:t>
            </a: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kern="1200">
                <a:solidFill>
                  <a:schemeClr val="tx1"/>
                </a:solidFill>
                <a:latin typeface="Calibri Light" panose="020F0302020204030204" pitchFamily="34" charset="0"/>
                <a:ea typeface="+mn-ea"/>
                <a:cs typeface="Calibri Light" panose="020F0302020204030204" pitchFamily="34" charset="0"/>
              </a:rPr>
              <a:t>Mergers and acquisitions</a:t>
            </a: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kern="1200">
                <a:solidFill>
                  <a:schemeClr val="tx1"/>
                </a:solidFill>
                <a:latin typeface="Calibri Light" panose="020F0302020204030204" pitchFamily="34" charset="0"/>
                <a:ea typeface="+mn-ea"/>
                <a:cs typeface="Calibri Light" panose="020F0302020204030204" pitchFamily="34" charset="0"/>
              </a:rPr>
              <a:t>Project finance</a:t>
            </a: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kern="1200">
                <a:solidFill>
                  <a:schemeClr val="tx1"/>
                </a:solidFill>
                <a:latin typeface="Calibri Light" panose="020F0302020204030204" pitchFamily="34" charset="0"/>
                <a:ea typeface="+mn-ea"/>
                <a:cs typeface="Calibri Light" panose="020F0302020204030204" pitchFamily="34" charset="0"/>
              </a:rPr>
              <a:t>Private equity : LBO</a:t>
            </a: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000" b="0" kern="1200">
                <a:solidFill>
                  <a:schemeClr val="tx1"/>
                </a:solidFill>
                <a:latin typeface="Calibri Light" panose="020F0302020204030204" pitchFamily="34" charset="0"/>
                <a:ea typeface="+mn-ea"/>
                <a:cs typeface="Calibri Light" panose="020F0302020204030204" pitchFamily="34" charset="0"/>
              </a:rPr>
              <a:t>Real estate</a:t>
            </a:r>
            <a:endParaRPr lang="fr-FR" sz="1000" b="0" kern="1200">
              <a:solidFill>
                <a:schemeClr val="tx1"/>
              </a:solidFill>
              <a:latin typeface="Calibri Light" panose="020F0302020204030204" pitchFamily="34" charset="0"/>
              <a:ea typeface="+mn-ea"/>
              <a:cs typeface="Calibri Light" panose="020F0302020204030204" pitchFamily="34" charset="0"/>
            </a:endParaRPr>
          </a:p>
          <a:p>
            <a:pPr marL="220450" marR="0" lvl="3" indent="-220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fr-FR" sz="1000" b="0" kern="1200" err="1">
                <a:solidFill>
                  <a:schemeClr val="tx1"/>
                </a:solidFill>
                <a:latin typeface="Calibri Light" panose="020F0302020204030204" pitchFamily="34" charset="0"/>
                <a:ea typeface="+mn-ea"/>
                <a:cs typeface="Calibri Light" panose="020F0302020204030204" pitchFamily="34" charset="0"/>
              </a:rPr>
              <a:t>Tax</a:t>
            </a:r>
            <a:endParaRPr lang="en-FR" sz="1000" b="0" kern="1200">
              <a:solidFill>
                <a:schemeClr val="tx1"/>
              </a:solidFill>
              <a:latin typeface="Calibri Light" panose="020F0302020204030204" pitchFamily="34" charset="0"/>
              <a:ea typeface="+mn-ea"/>
              <a:cs typeface="Calibri Light" panose="020F0302020204030204" pitchFamily="34" charset="0"/>
            </a:endParaRPr>
          </a:p>
        </p:txBody>
      </p:sp>
      <p:sp>
        <p:nvSpPr>
          <p:cNvPr id="29" name="Ellipse 28">
            <a:extLst>
              <a:ext uri="{FF2B5EF4-FFF2-40B4-BE49-F238E27FC236}">
                <a16:creationId xmlns:a16="http://schemas.microsoft.com/office/drawing/2014/main" id="{79309DD3-2D66-868F-D1A0-73F218A958F3}"/>
              </a:ext>
            </a:extLst>
          </p:cNvPr>
          <p:cNvSpPr/>
          <p:nvPr userDrawn="1"/>
        </p:nvSpPr>
        <p:spPr>
          <a:xfrm>
            <a:off x="640453" y="2311757"/>
            <a:ext cx="1125387" cy="1125387"/>
          </a:xfrm>
          <a:prstGeom prst="ellipse">
            <a:avLst/>
          </a:prstGeom>
          <a:solidFill>
            <a:srgbClr val="172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pic>
        <p:nvPicPr>
          <p:cNvPr id="30" name="Picture 2" descr="The Legal 500 - The Clients Guide to Law Firms">
            <a:extLst>
              <a:ext uri="{FF2B5EF4-FFF2-40B4-BE49-F238E27FC236}">
                <a16:creationId xmlns:a16="http://schemas.microsoft.com/office/drawing/2014/main" id="{B56C9103-BAE0-8F36-1CDE-4D46E8246273}"/>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887333" y="2520455"/>
            <a:ext cx="655447" cy="72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564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Page expertis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393CD-38BC-C0D4-EF02-EE8B4AFE660F}"/>
              </a:ext>
            </a:extLst>
          </p:cNvPr>
          <p:cNvSpPr/>
          <p:nvPr userDrawn="1"/>
        </p:nvSpPr>
        <p:spPr>
          <a:xfrm>
            <a:off x="0" y="6478911"/>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8670232F-543E-8AE2-C4D1-73799ABFD4D6}"/>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6" name="Image 22">
            <a:extLst>
              <a:ext uri="{FF2B5EF4-FFF2-40B4-BE49-F238E27FC236}">
                <a16:creationId xmlns:a16="http://schemas.microsoft.com/office/drawing/2014/main" id="{5D04712F-5FD7-4DB4-017A-CB949A51C3F3}"/>
              </a:ext>
            </a:extLst>
          </p:cNvPr>
          <p:cNvPicPr>
            <a:picLocks noChangeAspect="1"/>
          </p:cNvPicPr>
          <p:nvPr userDrawn="1"/>
        </p:nvPicPr>
        <p:blipFill>
          <a:blip r:embed="rId2"/>
          <a:stretch>
            <a:fillRect/>
          </a:stretch>
        </p:blipFill>
        <p:spPr>
          <a:xfrm>
            <a:off x="360000" y="6616909"/>
            <a:ext cx="761990" cy="107999"/>
          </a:xfrm>
          <a:prstGeom prst="rect">
            <a:avLst/>
          </a:prstGeom>
        </p:spPr>
      </p:pic>
      <p:pic>
        <p:nvPicPr>
          <p:cNvPr id="10" name="Espace réservé pour une image  52">
            <a:extLst>
              <a:ext uri="{FF2B5EF4-FFF2-40B4-BE49-F238E27FC236}">
                <a16:creationId xmlns:a16="http://schemas.microsoft.com/office/drawing/2014/main" id="{039437DD-FFE3-718A-2C29-D4087FF22B9A}"/>
              </a:ext>
            </a:extLst>
          </p:cNvPr>
          <p:cNvPicPr>
            <a:picLocks noChangeAspect="1"/>
          </p:cNvPicPr>
          <p:nvPr userDrawn="1"/>
        </p:nvPicPr>
        <p:blipFill>
          <a:blip r:embed="rId3"/>
          <a:srcRect l="3120" r="3120"/>
          <a:stretch/>
        </p:blipFill>
        <p:spPr>
          <a:xfrm>
            <a:off x="540000" y="958348"/>
            <a:ext cx="2742900" cy="1647201"/>
          </a:xfrm>
          <a:prstGeom prst="rect">
            <a:avLst/>
          </a:prstGeom>
        </p:spPr>
      </p:pic>
      <p:pic>
        <p:nvPicPr>
          <p:cNvPr id="12" name="Espace réservé pour une image  56">
            <a:extLst>
              <a:ext uri="{FF2B5EF4-FFF2-40B4-BE49-F238E27FC236}">
                <a16:creationId xmlns:a16="http://schemas.microsoft.com/office/drawing/2014/main" id="{010AC634-4F03-B8B4-0031-F59307179D63}"/>
              </a:ext>
            </a:extLst>
          </p:cNvPr>
          <p:cNvPicPr>
            <a:picLocks noChangeAspect="1"/>
          </p:cNvPicPr>
          <p:nvPr userDrawn="1"/>
        </p:nvPicPr>
        <p:blipFill rotWithShape="1">
          <a:blip r:embed="rId4"/>
          <a:srcRect l="3120" r="3120"/>
          <a:stretch/>
        </p:blipFill>
        <p:spPr>
          <a:xfrm>
            <a:off x="3403864" y="958348"/>
            <a:ext cx="2742900" cy="1647201"/>
          </a:xfrm>
          <a:prstGeom prst="rect">
            <a:avLst/>
          </a:prstGeom>
        </p:spPr>
      </p:pic>
      <p:pic>
        <p:nvPicPr>
          <p:cNvPr id="14" name="Espace réservé pour une image  58">
            <a:extLst>
              <a:ext uri="{FF2B5EF4-FFF2-40B4-BE49-F238E27FC236}">
                <a16:creationId xmlns:a16="http://schemas.microsoft.com/office/drawing/2014/main" id="{AD53DF18-6450-25C1-596F-C704EECD1809}"/>
              </a:ext>
            </a:extLst>
          </p:cNvPr>
          <p:cNvPicPr>
            <a:picLocks noChangeAspect="1"/>
          </p:cNvPicPr>
          <p:nvPr userDrawn="1"/>
        </p:nvPicPr>
        <p:blipFill>
          <a:blip r:embed="rId5"/>
          <a:srcRect l="3147" r="3147"/>
          <a:stretch/>
        </p:blipFill>
        <p:spPr>
          <a:xfrm>
            <a:off x="6267728" y="958348"/>
            <a:ext cx="2742900" cy="1647201"/>
          </a:xfrm>
          <a:prstGeom prst="rect">
            <a:avLst/>
          </a:prstGeom>
        </p:spPr>
      </p:pic>
      <p:pic>
        <p:nvPicPr>
          <p:cNvPr id="15" name="Espace réservé pour une image  66">
            <a:extLst>
              <a:ext uri="{FF2B5EF4-FFF2-40B4-BE49-F238E27FC236}">
                <a16:creationId xmlns:a16="http://schemas.microsoft.com/office/drawing/2014/main" id="{ADDB8AE1-CA88-3159-FC1F-8C4FD54C7D78}"/>
              </a:ext>
            </a:extLst>
          </p:cNvPr>
          <p:cNvPicPr>
            <a:picLocks noChangeAspect="1"/>
          </p:cNvPicPr>
          <p:nvPr userDrawn="1"/>
        </p:nvPicPr>
        <p:blipFill>
          <a:blip r:embed="rId6"/>
          <a:srcRect l="3120" r="3120"/>
          <a:stretch/>
        </p:blipFill>
        <p:spPr>
          <a:xfrm>
            <a:off x="9131593" y="958348"/>
            <a:ext cx="2742900" cy="1647201"/>
          </a:xfrm>
          <a:prstGeom prst="rect">
            <a:avLst/>
          </a:prstGeom>
        </p:spPr>
      </p:pic>
      <p:pic>
        <p:nvPicPr>
          <p:cNvPr id="17" name="Espace réservé pour une image  73">
            <a:extLst>
              <a:ext uri="{FF2B5EF4-FFF2-40B4-BE49-F238E27FC236}">
                <a16:creationId xmlns:a16="http://schemas.microsoft.com/office/drawing/2014/main" id="{D9EF58EB-BDE6-4126-7017-2263BA743E8A}"/>
              </a:ext>
            </a:extLst>
          </p:cNvPr>
          <p:cNvPicPr>
            <a:picLocks noChangeAspect="1"/>
          </p:cNvPicPr>
          <p:nvPr userDrawn="1"/>
        </p:nvPicPr>
        <p:blipFill>
          <a:blip r:embed="rId7"/>
          <a:srcRect l="3120" r="3120"/>
          <a:stretch/>
        </p:blipFill>
        <p:spPr>
          <a:xfrm>
            <a:off x="540000" y="2783966"/>
            <a:ext cx="2742900" cy="1647201"/>
          </a:xfrm>
          <a:prstGeom prst="rect">
            <a:avLst/>
          </a:prstGeom>
        </p:spPr>
      </p:pic>
      <p:pic>
        <p:nvPicPr>
          <p:cNvPr id="19" name="Espace réservé pour une image  87">
            <a:extLst>
              <a:ext uri="{FF2B5EF4-FFF2-40B4-BE49-F238E27FC236}">
                <a16:creationId xmlns:a16="http://schemas.microsoft.com/office/drawing/2014/main" id="{7C3DE9BE-7DDD-3912-DE6F-C608EC2D029F}"/>
              </a:ext>
            </a:extLst>
          </p:cNvPr>
          <p:cNvPicPr>
            <a:picLocks noChangeAspect="1"/>
          </p:cNvPicPr>
          <p:nvPr userDrawn="1"/>
        </p:nvPicPr>
        <p:blipFill>
          <a:blip r:embed="rId8"/>
          <a:srcRect l="3120" r="3120"/>
          <a:stretch/>
        </p:blipFill>
        <p:spPr>
          <a:xfrm>
            <a:off x="3403864" y="2783966"/>
            <a:ext cx="2742900" cy="1647201"/>
          </a:xfrm>
          <a:prstGeom prst="rect">
            <a:avLst/>
          </a:prstGeom>
        </p:spPr>
      </p:pic>
      <p:pic>
        <p:nvPicPr>
          <p:cNvPr id="21" name="Espace réservé pour une image  90">
            <a:extLst>
              <a:ext uri="{FF2B5EF4-FFF2-40B4-BE49-F238E27FC236}">
                <a16:creationId xmlns:a16="http://schemas.microsoft.com/office/drawing/2014/main" id="{15C3B206-ADBD-2FFC-B572-539FD73E0A27}"/>
              </a:ext>
            </a:extLst>
          </p:cNvPr>
          <p:cNvPicPr>
            <a:picLocks noChangeAspect="1"/>
          </p:cNvPicPr>
          <p:nvPr userDrawn="1"/>
        </p:nvPicPr>
        <p:blipFill rotWithShape="1">
          <a:blip r:embed="rId9"/>
          <a:srcRect l="2777" r="14535" b="11757"/>
          <a:stretch/>
        </p:blipFill>
        <p:spPr>
          <a:xfrm>
            <a:off x="6267728" y="2783966"/>
            <a:ext cx="2742900" cy="1647201"/>
          </a:xfrm>
          <a:prstGeom prst="rect">
            <a:avLst/>
          </a:prstGeom>
        </p:spPr>
      </p:pic>
      <p:pic>
        <p:nvPicPr>
          <p:cNvPr id="23" name="Espace réservé pour une image  92">
            <a:extLst>
              <a:ext uri="{FF2B5EF4-FFF2-40B4-BE49-F238E27FC236}">
                <a16:creationId xmlns:a16="http://schemas.microsoft.com/office/drawing/2014/main" id="{398E6491-9697-7FF5-69A5-5BE4C49D6002}"/>
              </a:ext>
            </a:extLst>
          </p:cNvPr>
          <p:cNvPicPr>
            <a:picLocks noChangeAspect="1"/>
          </p:cNvPicPr>
          <p:nvPr userDrawn="1"/>
        </p:nvPicPr>
        <p:blipFill>
          <a:blip r:embed="rId10"/>
          <a:srcRect l="3120" r="3120"/>
          <a:stretch/>
        </p:blipFill>
        <p:spPr>
          <a:xfrm>
            <a:off x="9131593" y="2783966"/>
            <a:ext cx="2742900" cy="1647201"/>
          </a:xfrm>
          <a:prstGeom prst="rect">
            <a:avLst/>
          </a:prstGeom>
        </p:spPr>
      </p:pic>
      <p:pic>
        <p:nvPicPr>
          <p:cNvPr id="24" name="Espace réservé pour une image  94">
            <a:extLst>
              <a:ext uri="{FF2B5EF4-FFF2-40B4-BE49-F238E27FC236}">
                <a16:creationId xmlns:a16="http://schemas.microsoft.com/office/drawing/2014/main" id="{78E358EE-23D7-C685-8D2C-6C2D8620EDB4}"/>
              </a:ext>
            </a:extLst>
          </p:cNvPr>
          <p:cNvPicPr>
            <a:picLocks noChangeAspect="1"/>
          </p:cNvPicPr>
          <p:nvPr userDrawn="1"/>
        </p:nvPicPr>
        <p:blipFill>
          <a:blip r:embed="rId11"/>
          <a:srcRect l="3120" r="3120"/>
          <a:stretch/>
        </p:blipFill>
        <p:spPr>
          <a:xfrm>
            <a:off x="3403864" y="4601748"/>
            <a:ext cx="2742900" cy="1647201"/>
          </a:xfrm>
          <a:prstGeom prst="rect">
            <a:avLst/>
          </a:prstGeom>
        </p:spPr>
      </p:pic>
      <p:pic>
        <p:nvPicPr>
          <p:cNvPr id="26" name="Espace réservé pour une image  96">
            <a:extLst>
              <a:ext uri="{FF2B5EF4-FFF2-40B4-BE49-F238E27FC236}">
                <a16:creationId xmlns:a16="http://schemas.microsoft.com/office/drawing/2014/main" id="{53B40163-A991-6CC7-E758-F171AB3A0FA3}"/>
              </a:ext>
            </a:extLst>
          </p:cNvPr>
          <p:cNvPicPr>
            <a:picLocks noChangeAspect="1"/>
          </p:cNvPicPr>
          <p:nvPr userDrawn="1"/>
        </p:nvPicPr>
        <p:blipFill>
          <a:blip r:embed="rId12"/>
          <a:srcRect l="3120" r="3120"/>
          <a:stretch/>
        </p:blipFill>
        <p:spPr>
          <a:xfrm>
            <a:off x="6267728" y="4601748"/>
            <a:ext cx="2742900" cy="1647201"/>
          </a:xfrm>
          <a:prstGeom prst="rect">
            <a:avLst/>
          </a:prstGeom>
        </p:spPr>
      </p:pic>
      <p:pic>
        <p:nvPicPr>
          <p:cNvPr id="38" name="Picture 37">
            <a:extLst>
              <a:ext uri="{FF2B5EF4-FFF2-40B4-BE49-F238E27FC236}">
                <a16:creationId xmlns:a16="http://schemas.microsoft.com/office/drawing/2014/main" id="{6F11B895-D34F-C350-050C-C5BB2C57DFF8}"/>
              </a:ext>
            </a:extLst>
          </p:cNvPr>
          <p:cNvPicPr>
            <a:picLocks noChangeAspect="1"/>
          </p:cNvPicPr>
          <p:nvPr userDrawn="1"/>
        </p:nvPicPr>
        <p:blipFill>
          <a:blip r:embed="rId13"/>
          <a:stretch>
            <a:fillRect/>
          </a:stretch>
        </p:blipFill>
        <p:spPr>
          <a:xfrm>
            <a:off x="3545269" y="1619477"/>
            <a:ext cx="1121721" cy="324943"/>
          </a:xfrm>
          <a:prstGeom prst="rect">
            <a:avLst/>
          </a:prstGeom>
        </p:spPr>
      </p:pic>
      <p:pic>
        <p:nvPicPr>
          <p:cNvPr id="39" name="Picture 38">
            <a:extLst>
              <a:ext uri="{FF2B5EF4-FFF2-40B4-BE49-F238E27FC236}">
                <a16:creationId xmlns:a16="http://schemas.microsoft.com/office/drawing/2014/main" id="{4DF831C2-F9CB-75BF-01FE-45484C40FEB1}"/>
              </a:ext>
            </a:extLst>
          </p:cNvPr>
          <p:cNvPicPr>
            <a:picLocks noChangeAspect="1"/>
          </p:cNvPicPr>
          <p:nvPr userDrawn="1"/>
        </p:nvPicPr>
        <p:blipFill>
          <a:blip r:embed="rId14"/>
          <a:stretch>
            <a:fillRect/>
          </a:stretch>
        </p:blipFill>
        <p:spPr>
          <a:xfrm>
            <a:off x="6409133" y="1608348"/>
            <a:ext cx="1508981" cy="347200"/>
          </a:xfrm>
          <a:prstGeom prst="rect">
            <a:avLst/>
          </a:prstGeom>
        </p:spPr>
      </p:pic>
      <p:pic>
        <p:nvPicPr>
          <p:cNvPr id="40" name="Picture 39">
            <a:extLst>
              <a:ext uri="{FF2B5EF4-FFF2-40B4-BE49-F238E27FC236}">
                <a16:creationId xmlns:a16="http://schemas.microsoft.com/office/drawing/2014/main" id="{ACB9B656-0F26-B95A-F02C-BF38E2FE0AC7}"/>
              </a:ext>
            </a:extLst>
          </p:cNvPr>
          <p:cNvPicPr>
            <a:picLocks noChangeAspect="1"/>
          </p:cNvPicPr>
          <p:nvPr userDrawn="1"/>
        </p:nvPicPr>
        <p:blipFill>
          <a:blip r:embed="rId15"/>
          <a:stretch>
            <a:fillRect/>
          </a:stretch>
        </p:blipFill>
        <p:spPr>
          <a:xfrm>
            <a:off x="9272998" y="1314565"/>
            <a:ext cx="1192941" cy="934767"/>
          </a:xfrm>
          <a:prstGeom prst="rect">
            <a:avLst/>
          </a:prstGeom>
        </p:spPr>
      </p:pic>
      <p:pic>
        <p:nvPicPr>
          <p:cNvPr id="41" name="Picture 40">
            <a:extLst>
              <a:ext uri="{FF2B5EF4-FFF2-40B4-BE49-F238E27FC236}">
                <a16:creationId xmlns:a16="http://schemas.microsoft.com/office/drawing/2014/main" id="{AD02EB15-5D6F-E316-49C7-C7594B004D3B}"/>
              </a:ext>
            </a:extLst>
          </p:cNvPr>
          <p:cNvPicPr>
            <a:picLocks noChangeAspect="1"/>
          </p:cNvPicPr>
          <p:nvPr userDrawn="1"/>
        </p:nvPicPr>
        <p:blipFill>
          <a:blip r:embed="rId16"/>
          <a:stretch>
            <a:fillRect/>
          </a:stretch>
        </p:blipFill>
        <p:spPr>
          <a:xfrm>
            <a:off x="681405" y="3545249"/>
            <a:ext cx="1117269" cy="124635"/>
          </a:xfrm>
          <a:prstGeom prst="rect">
            <a:avLst/>
          </a:prstGeom>
        </p:spPr>
      </p:pic>
      <p:pic>
        <p:nvPicPr>
          <p:cNvPr id="42" name="Picture 41">
            <a:extLst>
              <a:ext uri="{FF2B5EF4-FFF2-40B4-BE49-F238E27FC236}">
                <a16:creationId xmlns:a16="http://schemas.microsoft.com/office/drawing/2014/main" id="{6C305021-D262-3871-6B8B-377D825169E3}"/>
              </a:ext>
            </a:extLst>
          </p:cNvPr>
          <p:cNvPicPr>
            <a:picLocks noChangeAspect="1"/>
          </p:cNvPicPr>
          <p:nvPr userDrawn="1"/>
        </p:nvPicPr>
        <p:blipFill>
          <a:blip r:embed="rId17"/>
          <a:stretch>
            <a:fillRect/>
          </a:stretch>
        </p:blipFill>
        <p:spPr>
          <a:xfrm>
            <a:off x="3545269" y="3342716"/>
            <a:ext cx="1366541" cy="529701"/>
          </a:xfrm>
          <a:prstGeom prst="rect">
            <a:avLst/>
          </a:prstGeom>
        </p:spPr>
      </p:pic>
      <p:pic>
        <p:nvPicPr>
          <p:cNvPr id="43" name="Picture 42">
            <a:extLst>
              <a:ext uri="{FF2B5EF4-FFF2-40B4-BE49-F238E27FC236}">
                <a16:creationId xmlns:a16="http://schemas.microsoft.com/office/drawing/2014/main" id="{F5C88F63-3393-CE0C-9760-E1A9A2E8D1B1}"/>
              </a:ext>
            </a:extLst>
          </p:cNvPr>
          <p:cNvPicPr>
            <a:picLocks noChangeAspect="1"/>
          </p:cNvPicPr>
          <p:nvPr userDrawn="1"/>
        </p:nvPicPr>
        <p:blipFill>
          <a:blip r:embed="rId18"/>
          <a:stretch>
            <a:fillRect/>
          </a:stretch>
        </p:blipFill>
        <p:spPr>
          <a:xfrm>
            <a:off x="6409133" y="3342716"/>
            <a:ext cx="1535690" cy="529701"/>
          </a:xfrm>
          <a:prstGeom prst="rect">
            <a:avLst/>
          </a:prstGeom>
        </p:spPr>
      </p:pic>
      <p:pic>
        <p:nvPicPr>
          <p:cNvPr id="44" name="Picture 43">
            <a:extLst>
              <a:ext uri="{FF2B5EF4-FFF2-40B4-BE49-F238E27FC236}">
                <a16:creationId xmlns:a16="http://schemas.microsoft.com/office/drawing/2014/main" id="{BA6FED4E-4FC7-83F7-6D91-BC2065B5083D}"/>
              </a:ext>
            </a:extLst>
          </p:cNvPr>
          <p:cNvPicPr>
            <a:picLocks noChangeAspect="1"/>
          </p:cNvPicPr>
          <p:nvPr userDrawn="1"/>
        </p:nvPicPr>
        <p:blipFill>
          <a:blip r:embed="rId19"/>
          <a:stretch>
            <a:fillRect/>
          </a:stretch>
        </p:blipFill>
        <p:spPr>
          <a:xfrm>
            <a:off x="9272998" y="3431741"/>
            <a:ext cx="1379895" cy="351650"/>
          </a:xfrm>
          <a:prstGeom prst="rect">
            <a:avLst/>
          </a:prstGeom>
        </p:spPr>
      </p:pic>
      <p:pic>
        <p:nvPicPr>
          <p:cNvPr id="45" name="Picture 44">
            <a:extLst>
              <a:ext uri="{FF2B5EF4-FFF2-40B4-BE49-F238E27FC236}">
                <a16:creationId xmlns:a16="http://schemas.microsoft.com/office/drawing/2014/main" id="{6EF20AC8-E41A-6181-0362-D1A9B5A66402}"/>
              </a:ext>
            </a:extLst>
          </p:cNvPr>
          <p:cNvPicPr>
            <a:picLocks noChangeAspect="1"/>
          </p:cNvPicPr>
          <p:nvPr userDrawn="1"/>
        </p:nvPicPr>
        <p:blipFill>
          <a:blip r:embed="rId20"/>
          <a:stretch>
            <a:fillRect/>
          </a:stretch>
        </p:blipFill>
        <p:spPr>
          <a:xfrm>
            <a:off x="3545269" y="5046991"/>
            <a:ext cx="1353186" cy="756715"/>
          </a:xfrm>
          <a:prstGeom prst="rect">
            <a:avLst/>
          </a:prstGeom>
        </p:spPr>
      </p:pic>
      <p:pic>
        <p:nvPicPr>
          <p:cNvPr id="46" name="Picture 45">
            <a:extLst>
              <a:ext uri="{FF2B5EF4-FFF2-40B4-BE49-F238E27FC236}">
                <a16:creationId xmlns:a16="http://schemas.microsoft.com/office/drawing/2014/main" id="{2AF38878-BE70-2125-3353-58E0A7AB0379}"/>
              </a:ext>
            </a:extLst>
          </p:cNvPr>
          <p:cNvPicPr>
            <a:picLocks noChangeAspect="1"/>
          </p:cNvPicPr>
          <p:nvPr userDrawn="1"/>
        </p:nvPicPr>
        <p:blipFill>
          <a:blip r:embed="rId21"/>
          <a:stretch>
            <a:fillRect/>
          </a:stretch>
        </p:blipFill>
        <p:spPr>
          <a:xfrm>
            <a:off x="6409133" y="5249523"/>
            <a:ext cx="1286417" cy="351650"/>
          </a:xfrm>
          <a:prstGeom prst="rect">
            <a:avLst/>
          </a:prstGeom>
        </p:spPr>
      </p:pic>
      <p:cxnSp>
        <p:nvCxnSpPr>
          <p:cNvPr id="2" name="Connecteur droit 11">
            <a:extLst>
              <a:ext uri="{FF2B5EF4-FFF2-40B4-BE49-F238E27FC236}">
                <a16:creationId xmlns:a16="http://schemas.microsoft.com/office/drawing/2014/main" id="{CE621F53-0126-669C-C526-2CC0B1BE4442}"/>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9A0831CE-5151-BEB1-B91F-DEE3E41DD855}"/>
              </a:ext>
            </a:extLst>
          </p:cNvPr>
          <p:cNvPicPr>
            <a:picLocks noChangeAspect="1"/>
          </p:cNvPicPr>
          <p:nvPr userDrawn="1"/>
        </p:nvPicPr>
        <p:blipFill>
          <a:blip r:embed="rId22"/>
          <a:stretch>
            <a:fillRect/>
          </a:stretch>
        </p:blipFill>
        <p:spPr>
          <a:xfrm>
            <a:off x="540000" y="303438"/>
            <a:ext cx="2336800" cy="304800"/>
          </a:xfrm>
          <a:prstGeom prst="rect">
            <a:avLst/>
          </a:prstGeom>
        </p:spPr>
      </p:pic>
      <p:pic>
        <p:nvPicPr>
          <p:cNvPr id="7" name="Image 6">
            <a:extLst>
              <a:ext uri="{FF2B5EF4-FFF2-40B4-BE49-F238E27FC236}">
                <a16:creationId xmlns:a16="http://schemas.microsoft.com/office/drawing/2014/main" id="{858A3276-F313-4903-B3F1-DEF8D6DF5386}"/>
              </a:ext>
            </a:extLst>
          </p:cNvPr>
          <p:cNvPicPr>
            <a:picLocks noChangeAspect="1"/>
          </p:cNvPicPr>
          <p:nvPr userDrawn="1"/>
        </p:nvPicPr>
        <p:blipFill>
          <a:blip r:embed="rId23"/>
          <a:stretch>
            <a:fillRect/>
          </a:stretch>
        </p:blipFill>
        <p:spPr>
          <a:xfrm>
            <a:off x="681405" y="1629281"/>
            <a:ext cx="658495" cy="305335"/>
          </a:xfrm>
          <a:prstGeom prst="rect">
            <a:avLst/>
          </a:prstGeom>
        </p:spPr>
      </p:pic>
      <p:sp>
        <p:nvSpPr>
          <p:cNvPr id="13" name="Ellipse 12">
            <a:extLst>
              <a:ext uri="{FF2B5EF4-FFF2-40B4-BE49-F238E27FC236}">
                <a16:creationId xmlns:a16="http://schemas.microsoft.com/office/drawing/2014/main" id="{2B7E68A9-2B96-81DB-A381-9425A2597C9A}"/>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8" name="Espace réservé du numéro de diapositive 8">
            <a:extLst>
              <a:ext uri="{FF2B5EF4-FFF2-40B4-BE49-F238E27FC236}">
                <a16:creationId xmlns:a16="http://schemas.microsoft.com/office/drawing/2014/main" id="{09AF9C1F-491B-95D2-5216-357871C76571}"/>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spTree>
    <p:extLst>
      <p:ext uri="{BB962C8B-B14F-4D97-AF65-F5344CB8AC3E}">
        <p14:creationId xmlns:p14="http://schemas.microsoft.com/office/powerpoint/2010/main" val="964004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Page expertises">
    <p:spTree>
      <p:nvGrpSpPr>
        <p:cNvPr id="1" name=""/>
        <p:cNvGrpSpPr/>
        <p:nvPr/>
      </p:nvGrpSpPr>
      <p:grpSpPr>
        <a:xfrm>
          <a:off x="0" y="0"/>
          <a:ext cx="0" cy="0"/>
          <a:chOff x="0" y="0"/>
          <a:chExt cx="0" cy="0"/>
        </a:xfrm>
      </p:grpSpPr>
      <p:pic>
        <p:nvPicPr>
          <p:cNvPr id="2" name="Espace réservé pour une image  52">
            <a:extLst>
              <a:ext uri="{FF2B5EF4-FFF2-40B4-BE49-F238E27FC236}">
                <a16:creationId xmlns:a16="http://schemas.microsoft.com/office/drawing/2014/main" id="{2C500CD5-B1A4-D3C4-C897-CF230B32D6CF}"/>
              </a:ext>
            </a:extLst>
          </p:cNvPr>
          <p:cNvPicPr>
            <a:picLocks noChangeAspect="1"/>
          </p:cNvPicPr>
          <p:nvPr userDrawn="1"/>
        </p:nvPicPr>
        <p:blipFill>
          <a:blip r:embed="rId2"/>
          <a:srcRect l="3120" r="3120"/>
          <a:stretch/>
        </p:blipFill>
        <p:spPr>
          <a:xfrm>
            <a:off x="539132" y="958348"/>
            <a:ext cx="2742900" cy="1647201"/>
          </a:xfrm>
          <a:prstGeom prst="rect">
            <a:avLst/>
          </a:prstGeom>
        </p:spPr>
      </p:pic>
      <p:pic>
        <p:nvPicPr>
          <p:cNvPr id="3" name="Espace réservé pour une image  56">
            <a:extLst>
              <a:ext uri="{FF2B5EF4-FFF2-40B4-BE49-F238E27FC236}">
                <a16:creationId xmlns:a16="http://schemas.microsoft.com/office/drawing/2014/main" id="{8278C96C-A6D9-3127-E722-2B1E0D776BB8}"/>
              </a:ext>
            </a:extLst>
          </p:cNvPr>
          <p:cNvPicPr>
            <a:picLocks noChangeAspect="1"/>
          </p:cNvPicPr>
          <p:nvPr userDrawn="1"/>
        </p:nvPicPr>
        <p:blipFill rotWithShape="1">
          <a:blip r:embed="rId3"/>
          <a:srcRect l="3120" r="3120"/>
          <a:stretch/>
        </p:blipFill>
        <p:spPr>
          <a:xfrm>
            <a:off x="3403864" y="958348"/>
            <a:ext cx="2742900" cy="1647201"/>
          </a:xfrm>
          <a:prstGeom prst="rect">
            <a:avLst/>
          </a:prstGeom>
        </p:spPr>
      </p:pic>
      <p:pic>
        <p:nvPicPr>
          <p:cNvPr id="8" name="Espace réservé pour une image  58">
            <a:extLst>
              <a:ext uri="{FF2B5EF4-FFF2-40B4-BE49-F238E27FC236}">
                <a16:creationId xmlns:a16="http://schemas.microsoft.com/office/drawing/2014/main" id="{643587ED-5A4A-6244-6B4E-F6071A964E76}"/>
              </a:ext>
            </a:extLst>
          </p:cNvPr>
          <p:cNvPicPr>
            <a:picLocks noChangeAspect="1"/>
          </p:cNvPicPr>
          <p:nvPr userDrawn="1"/>
        </p:nvPicPr>
        <p:blipFill>
          <a:blip r:embed="rId4"/>
          <a:srcRect l="3147" r="3147"/>
          <a:stretch/>
        </p:blipFill>
        <p:spPr>
          <a:xfrm>
            <a:off x="6267728" y="958348"/>
            <a:ext cx="2742900" cy="1647201"/>
          </a:xfrm>
          <a:prstGeom prst="rect">
            <a:avLst/>
          </a:prstGeom>
        </p:spPr>
      </p:pic>
      <p:pic>
        <p:nvPicPr>
          <p:cNvPr id="9" name="Espace réservé pour une image  66">
            <a:extLst>
              <a:ext uri="{FF2B5EF4-FFF2-40B4-BE49-F238E27FC236}">
                <a16:creationId xmlns:a16="http://schemas.microsoft.com/office/drawing/2014/main" id="{441D0434-2FC4-44C4-0CD9-FA8442B094C8}"/>
              </a:ext>
            </a:extLst>
          </p:cNvPr>
          <p:cNvPicPr>
            <a:picLocks noChangeAspect="1"/>
          </p:cNvPicPr>
          <p:nvPr userDrawn="1"/>
        </p:nvPicPr>
        <p:blipFill>
          <a:blip r:embed="rId5"/>
          <a:srcRect l="3120" r="3120"/>
          <a:stretch/>
        </p:blipFill>
        <p:spPr>
          <a:xfrm>
            <a:off x="9131593" y="958348"/>
            <a:ext cx="2742900" cy="1647201"/>
          </a:xfrm>
          <a:prstGeom prst="rect">
            <a:avLst/>
          </a:prstGeom>
        </p:spPr>
      </p:pic>
      <p:pic>
        <p:nvPicPr>
          <p:cNvPr id="13" name="Espace réservé pour une image  73">
            <a:extLst>
              <a:ext uri="{FF2B5EF4-FFF2-40B4-BE49-F238E27FC236}">
                <a16:creationId xmlns:a16="http://schemas.microsoft.com/office/drawing/2014/main" id="{EEEC2C2E-4265-30AE-ABF9-413AFDD348DB}"/>
              </a:ext>
            </a:extLst>
          </p:cNvPr>
          <p:cNvPicPr>
            <a:picLocks noChangeAspect="1"/>
          </p:cNvPicPr>
          <p:nvPr userDrawn="1"/>
        </p:nvPicPr>
        <p:blipFill>
          <a:blip r:embed="rId6"/>
          <a:srcRect l="3120" r="3120"/>
          <a:stretch/>
        </p:blipFill>
        <p:spPr>
          <a:xfrm>
            <a:off x="540000" y="2783966"/>
            <a:ext cx="2742900" cy="1647201"/>
          </a:xfrm>
          <a:prstGeom prst="rect">
            <a:avLst/>
          </a:prstGeom>
        </p:spPr>
      </p:pic>
      <p:pic>
        <p:nvPicPr>
          <p:cNvPr id="22" name="Espace réservé pour une image  87">
            <a:extLst>
              <a:ext uri="{FF2B5EF4-FFF2-40B4-BE49-F238E27FC236}">
                <a16:creationId xmlns:a16="http://schemas.microsoft.com/office/drawing/2014/main" id="{72CD03E6-6FFD-8B1F-7CDB-BA1B0F6ADB5D}"/>
              </a:ext>
            </a:extLst>
          </p:cNvPr>
          <p:cNvPicPr>
            <a:picLocks noChangeAspect="1"/>
          </p:cNvPicPr>
          <p:nvPr userDrawn="1"/>
        </p:nvPicPr>
        <p:blipFill>
          <a:blip r:embed="rId7"/>
          <a:srcRect l="3120" r="3120"/>
          <a:stretch/>
        </p:blipFill>
        <p:spPr>
          <a:xfrm>
            <a:off x="3403864" y="2783966"/>
            <a:ext cx="2742900" cy="1647201"/>
          </a:xfrm>
          <a:prstGeom prst="rect">
            <a:avLst/>
          </a:prstGeom>
        </p:spPr>
      </p:pic>
      <p:pic>
        <p:nvPicPr>
          <p:cNvPr id="27" name="Espace réservé pour une image  90">
            <a:extLst>
              <a:ext uri="{FF2B5EF4-FFF2-40B4-BE49-F238E27FC236}">
                <a16:creationId xmlns:a16="http://schemas.microsoft.com/office/drawing/2014/main" id="{C9E474CF-D2E4-6E79-88C8-E0A26309798E}"/>
              </a:ext>
            </a:extLst>
          </p:cNvPr>
          <p:cNvPicPr>
            <a:picLocks noChangeAspect="1"/>
          </p:cNvPicPr>
          <p:nvPr userDrawn="1"/>
        </p:nvPicPr>
        <p:blipFill rotWithShape="1">
          <a:blip r:embed="rId8"/>
          <a:srcRect l="2777" r="14535" b="11757"/>
          <a:stretch/>
        </p:blipFill>
        <p:spPr>
          <a:xfrm>
            <a:off x="6267728" y="2783966"/>
            <a:ext cx="2742900" cy="1647201"/>
          </a:xfrm>
          <a:prstGeom prst="rect">
            <a:avLst/>
          </a:prstGeom>
        </p:spPr>
      </p:pic>
      <p:pic>
        <p:nvPicPr>
          <p:cNvPr id="32" name="Espace réservé pour une image  92">
            <a:extLst>
              <a:ext uri="{FF2B5EF4-FFF2-40B4-BE49-F238E27FC236}">
                <a16:creationId xmlns:a16="http://schemas.microsoft.com/office/drawing/2014/main" id="{A0E7F1F4-E8C8-31B6-9B85-421620CB90DC}"/>
              </a:ext>
            </a:extLst>
          </p:cNvPr>
          <p:cNvPicPr>
            <a:picLocks noChangeAspect="1"/>
          </p:cNvPicPr>
          <p:nvPr userDrawn="1"/>
        </p:nvPicPr>
        <p:blipFill>
          <a:blip r:embed="rId9"/>
          <a:srcRect l="3120" r="3120"/>
          <a:stretch/>
        </p:blipFill>
        <p:spPr>
          <a:xfrm>
            <a:off x="9131593" y="2783966"/>
            <a:ext cx="2742900" cy="1647201"/>
          </a:xfrm>
          <a:prstGeom prst="rect">
            <a:avLst/>
          </a:prstGeom>
        </p:spPr>
      </p:pic>
      <p:pic>
        <p:nvPicPr>
          <p:cNvPr id="33" name="Espace réservé pour une image  94">
            <a:extLst>
              <a:ext uri="{FF2B5EF4-FFF2-40B4-BE49-F238E27FC236}">
                <a16:creationId xmlns:a16="http://schemas.microsoft.com/office/drawing/2014/main" id="{176E1325-4395-4E2A-B459-1E0F4D4858D7}"/>
              </a:ext>
            </a:extLst>
          </p:cNvPr>
          <p:cNvPicPr>
            <a:picLocks noChangeAspect="1"/>
          </p:cNvPicPr>
          <p:nvPr userDrawn="1"/>
        </p:nvPicPr>
        <p:blipFill>
          <a:blip r:embed="rId10"/>
          <a:srcRect l="3120" r="3120"/>
          <a:stretch/>
        </p:blipFill>
        <p:spPr>
          <a:xfrm>
            <a:off x="3403864" y="4601748"/>
            <a:ext cx="2742900" cy="1647201"/>
          </a:xfrm>
          <a:prstGeom prst="rect">
            <a:avLst/>
          </a:prstGeom>
        </p:spPr>
      </p:pic>
      <p:pic>
        <p:nvPicPr>
          <p:cNvPr id="34" name="Espace réservé pour une image  96">
            <a:extLst>
              <a:ext uri="{FF2B5EF4-FFF2-40B4-BE49-F238E27FC236}">
                <a16:creationId xmlns:a16="http://schemas.microsoft.com/office/drawing/2014/main" id="{06879380-65AC-AD11-0DAC-521D2A0EAC15}"/>
              </a:ext>
            </a:extLst>
          </p:cNvPr>
          <p:cNvPicPr>
            <a:picLocks noChangeAspect="1"/>
          </p:cNvPicPr>
          <p:nvPr userDrawn="1"/>
        </p:nvPicPr>
        <p:blipFill>
          <a:blip r:embed="rId11"/>
          <a:srcRect l="3120" r="3120"/>
          <a:stretch/>
        </p:blipFill>
        <p:spPr>
          <a:xfrm>
            <a:off x="6267728" y="4601748"/>
            <a:ext cx="2742900" cy="1647201"/>
          </a:xfrm>
          <a:prstGeom prst="rect">
            <a:avLst/>
          </a:prstGeom>
        </p:spPr>
      </p:pic>
      <p:cxnSp>
        <p:nvCxnSpPr>
          <p:cNvPr id="35" name="Connecteur droit 11">
            <a:extLst>
              <a:ext uri="{FF2B5EF4-FFF2-40B4-BE49-F238E27FC236}">
                <a16:creationId xmlns:a16="http://schemas.microsoft.com/office/drawing/2014/main" id="{CB28CA17-DBA3-83E9-A528-7D9C5BEA879B}"/>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B5393CD-38BC-C0D4-EF02-EE8B4AFE660F}"/>
              </a:ext>
            </a:extLst>
          </p:cNvPr>
          <p:cNvSpPr/>
          <p:nvPr userDrawn="1"/>
        </p:nvSpPr>
        <p:spPr>
          <a:xfrm>
            <a:off x="0" y="6478911"/>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Rectangle 212">
            <a:extLst>
              <a:ext uri="{FF2B5EF4-FFF2-40B4-BE49-F238E27FC236}">
                <a16:creationId xmlns:a16="http://schemas.microsoft.com/office/drawing/2014/main" id="{DEA6217A-6320-BF2A-8BCB-FD3E914AA7C8}"/>
              </a:ext>
            </a:extLst>
          </p:cNvPr>
          <p:cNvSpPr/>
          <p:nvPr userDrawn="1"/>
        </p:nvSpPr>
        <p:spPr>
          <a:xfrm>
            <a:off x="0" y="6481482"/>
            <a:ext cx="12192000" cy="376518"/>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8670232F-543E-8AE2-C4D1-73799ABFD4D6}"/>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6" name="Image 22">
            <a:extLst>
              <a:ext uri="{FF2B5EF4-FFF2-40B4-BE49-F238E27FC236}">
                <a16:creationId xmlns:a16="http://schemas.microsoft.com/office/drawing/2014/main" id="{5D04712F-5FD7-4DB4-017A-CB949A51C3F3}"/>
              </a:ext>
            </a:extLst>
          </p:cNvPr>
          <p:cNvPicPr>
            <a:picLocks noChangeAspect="1"/>
          </p:cNvPicPr>
          <p:nvPr userDrawn="1"/>
        </p:nvPicPr>
        <p:blipFill>
          <a:blip r:embed="rId12"/>
          <a:stretch>
            <a:fillRect/>
          </a:stretch>
        </p:blipFill>
        <p:spPr>
          <a:xfrm>
            <a:off x="360000" y="6616909"/>
            <a:ext cx="761990" cy="107999"/>
          </a:xfrm>
          <a:prstGeom prst="rect">
            <a:avLst/>
          </a:prstGeom>
        </p:spPr>
      </p:pic>
      <p:pic>
        <p:nvPicPr>
          <p:cNvPr id="7" name="Picture 6">
            <a:extLst>
              <a:ext uri="{FF2B5EF4-FFF2-40B4-BE49-F238E27FC236}">
                <a16:creationId xmlns:a16="http://schemas.microsoft.com/office/drawing/2014/main" id="{D5426DC3-4E27-AEC2-EEC2-4BE1F22257D0}"/>
              </a:ext>
            </a:extLst>
          </p:cNvPr>
          <p:cNvPicPr>
            <a:picLocks noChangeAspect="1"/>
          </p:cNvPicPr>
          <p:nvPr userDrawn="1"/>
        </p:nvPicPr>
        <p:blipFill>
          <a:blip r:embed="rId13"/>
          <a:stretch>
            <a:fillRect/>
          </a:stretch>
        </p:blipFill>
        <p:spPr>
          <a:xfrm>
            <a:off x="3532654" y="1619477"/>
            <a:ext cx="992633" cy="324943"/>
          </a:xfrm>
          <a:prstGeom prst="rect">
            <a:avLst/>
          </a:prstGeom>
        </p:spPr>
      </p:pic>
      <p:pic>
        <p:nvPicPr>
          <p:cNvPr id="11" name="Picture 10">
            <a:extLst>
              <a:ext uri="{FF2B5EF4-FFF2-40B4-BE49-F238E27FC236}">
                <a16:creationId xmlns:a16="http://schemas.microsoft.com/office/drawing/2014/main" id="{254CC932-52C0-F551-C8F9-021A9AA389BF}"/>
              </a:ext>
            </a:extLst>
          </p:cNvPr>
          <p:cNvPicPr>
            <a:picLocks noChangeAspect="1"/>
          </p:cNvPicPr>
          <p:nvPr userDrawn="1"/>
        </p:nvPicPr>
        <p:blipFill>
          <a:blip r:embed="rId14"/>
          <a:stretch>
            <a:fillRect/>
          </a:stretch>
        </p:blipFill>
        <p:spPr>
          <a:xfrm>
            <a:off x="6396518" y="1608348"/>
            <a:ext cx="1508981" cy="347200"/>
          </a:xfrm>
          <a:prstGeom prst="rect">
            <a:avLst/>
          </a:prstGeom>
        </p:spPr>
      </p:pic>
      <p:pic>
        <p:nvPicPr>
          <p:cNvPr id="18" name="Picture 17">
            <a:extLst>
              <a:ext uri="{FF2B5EF4-FFF2-40B4-BE49-F238E27FC236}">
                <a16:creationId xmlns:a16="http://schemas.microsoft.com/office/drawing/2014/main" id="{77B4357B-2EDA-A33C-C9D1-EE916EF88013}"/>
              </a:ext>
            </a:extLst>
          </p:cNvPr>
          <p:cNvPicPr>
            <a:picLocks noChangeAspect="1"/>
          </p:cNvPicPr>
          <p:nvPr userDrawn="1"/>
        </p:nvPicPr>
        <p:blipFill>
          <a:blip r:embed="rId15"/>
          <a:stretch>
            <a:fillRect/>
          </a:stretch>
        </p:blipFill>
        <p:spPr>
          <a:xfrm>
            <a:off x="9260383" y="1517098"/>
            <a:ext cx="1829474" cy="529701"/>
          </a:xfrm>
          <a:prstGeom prst="rect">
            <a:avLst/>
          </a:prstGeom>
        </p:spPr>
      </p:pic>
      <p:pic>
        <p:nvPicPr>
          <p:cNvPr id="20" name="Picture 19">
            <a:extLst>
              <a:ext uri="{FF2B5EF4-FFF2-40B4-BE49-F238E27FC236}">
                <a16:creationId xmlns:a16="http://schemas.microsoft.com/office/drawing/2014/main" id="{624DC7DB-E3A1-6580-85C6-D2081B3CCB3D}"/>
              </a:ext>
            </a:extLst>
          </p:cNvPr>
          <p:cNvPicPr>
            <a:picLocks noChangeAspect="1"/>
          </p:cNvPicPr>
          <p:nvPr userDrawn="1"/>
        </p:nvPicPr>
        <p:blipFill>
          <a:blip r:embed="rId16"/>
          <a:stretch>
            <a:fillRect/>
          </a:stretch>
        </p:blipFill>
        <p:spPr>
          <a:xfrm>
            <a:off x="667922" y="3445095"/>
            <a:ext cx="1086112" cy="324943"/>
          </a:xfrm>
          <a:prstGeom prst="rect">
            <a:avLst/>
          </a:prstGeom>
        </p:spPr>
      </p:pic>
      <p:pic>
        <p:nvPicPr>
          <p:cNvPr id="25" name="Picture 24">
            <a:extLst>
              <a:ext uri="{FF2B5EF4-FFF2-40B4-BE49-F238E27FC236}">
                <a16:creationId xmlns:a16="http://schemas.microsoft.com/office/drawing/2014/main" id="{70C0963D-19ED-4214-8E4E-BFFD859A2DAF}"/>
              </a:ext>
            </a:extLst>
          </p:cNvPr>
          <p:cNvPicPr>
            <a:picLocks noChangeAspect="1"/>
          </p:cNvPicPr>
          <p:nvPr userDrawn="1"/>
        </p:nvPicPr>
        <p:blipFill>
          <a:blip r:embed="rId17"/>
          <a:stretch>
            <a:fillRect/>
          </a:stretch>
        </p:blipFill>
        <p:spPr>
          <a:xfrm>
            <a:off x="3532654" y="3342716"/>
            <a:ext cx="1366541" cy="529701"/>
          </a:xfrm>
          <a:prstGeom prst="rect">
            <a:avLst/>
          </a:prstGeom>
        </p:spPr>
      </p:pic>
      <p:pic>
        <p:nvPicPr>
          <p:cNvPr id="28" name="Picture 27">
            <a:extLst>
              <a:ext uri="{FF2B5EF4-FFF2-40B4-BE49-F238E27FC236}">
                <a16:creationId xmlns:a16="http://schemas.microsoft.com/office/drawing/2014/main" id="{17B30E55-898B-4141-52DC-8F361131A5FD}"/>
              </a:ext>
            </a:extLst>
          </p:cNvPr>
          <p:cNvPicPr>
            <a:picLocks noChangeAspect="1"/>
          </p:cNvPicPr>
          <p:nvPr userDrawn="1"/>
        </p:nvPicPr>
        <p:blipFill>
          <a:blip r:embed="rId18"/>
          <a:stretch>
            <a:fillRect/>
          </a:stretch>
        </p:blipFill>
        <p:spPr>
          <a:xfrm>
            <a:off x="6396518" y="3342716"/>
            <a:ext cx="1326478" cy="529701"/>
          </a:xfrm>
          <a:prstGeom prst="rect">
            <a:avLst/>
          </a:prstGeom>
        </p:spPr>
      </p:pic>
      <p:pic>
        <p:nvPicPr>
          <p:cNvPr id="29" name="Picture 28">
            <a:extLst>
              <a:ext uri="{FF2B5EF4-FFF2-40B4-BE49-F238E27FC236}">
                <a16:creationId xmlns:a16="http://schemas.microsoft.com/office/drawing/2014/main" id="{05FECEC2-2936-5E66-BC31-031399C7645C}"/>
              </a:ext>
            </a:extLst>
          </p:cNvPr>
          <p:cNvPicPr>
            <a:picLocks noChangeAspect="1"/>
          </p:cNvPicPr>
          <p:nvPr userDrawn="1"/>
        </p:nvPicPr>
        <p:blipFill>
          <a:blip r:embed="rId19"/>
          <a:stretch>
            <a:fillRect/>
          </a:stretch>
        </p:blipFill>
        <p:spPr>
          <a:xfrm>
            <a:off x="9260383" y="3541465"/>
            <a:ext cx="342748" cy="132203"/>
          </a:xfrm>
          <a:prstGeom prst="rect">
            <a:avLst/>
          </a:prstGeom>
        </p:spPr>
      </p:pic>
      <p:pic>
        <p:nvPicPr>
          <p:cNvPr id="31" name="Picture 30">
            <a:extLst>
              <a:ext uri="{FF2B5EF4-FFF2-40B4-BE49-F238E27FC236}">
                <a16:creationId xmlns:a16="http://schemas.microsoft.com/office/drawing/2014/main" id="{62786FF0-B777-CCE4-4B26-E742BFBCA06B}"/>
              </a:ext>
            </a:extLst>
          </p:cNvPr>
          <p:cNvPicPr>
            <a:picLocks noChangeAspect="1"/>
          </p:cNvPicPr>
          <p:nvPr userDrawn="1"/>
        </p:nvPicPr>
        <p:blipFill>
          <a:blip r:embed="rId20"/>
          <a:stretch>
            <a:fillRect/>
          </a:stretch>
        </p:blipFill>
        <p:spPr>
          <a:xfrm>
            <a:off x="6396518" y="5277647"/>
            <a:ext cx="1023793" cy="295403"/>
          </a:xfrm>
          <a:prstGeom prst="rect">
            <a:avLst/>
          </a:prstGeom>
        </p:spPr>
      </p:pic>
      <p:pic>
        <p:nvPicPr>
          <p:cNvPr id="16" name="Image 15">
            <a:extLst>
              <a:ext uri="{FF2B5EF4-FFF2-40B4-BE49-F238E27FC236}">
                <a16:creationId xmlns:a16="http://schemas.microsoft.com/office/drawing/2014/main" id="{B7459EE6-D33E-7734-2F41-C614F15F3856}"/>
              </a:ext>
            </a:extLst>
          </p:cNvPr>
          <p:cNvPicPr>
            <a:picLocks noChangeAspect="1"/>
          </p:cNvPicPr>
          <p:nvPr userDrawn="1"/>
        </p:nvPicPr>
        <p:blipFill>
          <a:blip r:embed="rId21"/>
          <a:stretch>
            <a:fillRect/>
          </a:stretch>
        </p:blipFill>
        <p:spPr>
          <a:xfrm>
            <a:off x="663587" y="1629281"/>
            <a:ext cx="658495" cy="305335"/>
          </a:xfrm>
          <a:prstGeom prst="rect">
            <a:avLst/>
          </a:prstGeom>
        </p:spPr>
      </p:pic>
      <p:pic>
        <p:nvPicPr>
          <p:cNvPr id="19" name="Image 18">
            <a:extLst>
              <a:ext uri="{FF2B5EF4-FFF2-40B4-BE49-F238E27FC236}">
                <a16:creationId xmlns:a16="http://schemas.microsoft.com/office/drawing/2014/main" id="{9ECE8AF5-0981-FA0F-85F7-C4F799C7EFAE}"/>
              </a:ext>
            </a:extLst>
          </p:cNvPr>
          <p:cNvPicPr>
            <a:picLocks noChangeAspect="1"/>
          </p:cNvPicPr>
          <p:nvPr userDrawn="1"/>
        </p:nvPicPr>
        <p:blipFill>
          <a:blip r:embed="rId22"/>
          <a:stretch>
            <a:fillRect/>
          </a:stretch>
        </p:blipFill>
        <p:spPr>
          <a:xfrm>
            <a:off x="3520405" y="5180712"/>
            <a:ext cx="1236055" cy="489272"/>
          </a:xfrm>
          <a:prstGeom prst="rect">
            <a:avLst/>
          </a:prstGeom>
        </p:spPr>
      </p:pic>
      <p:sp>
        <p:nvSpPr>
          <p:cNvPr id="21" name="Ellipse 20">
            <a:extLst>
              <a:ext uri="{FF2B5EF4-FFF2-40B4-BE49-F238E27FC236}">
                <a16:creationId xmlns:a16="http://schemas.microsoft.com/office/drawing/2014/main" id="{127D8F06-0876-4C98-5CED-36D190AAB066}"/>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4" name="Espace réservé du numéro de diapositive 8">
            <a:extLst>
              <a:ext uri="{FF2B5EF4-FFF2-40B4-BE49-F238E27FC236}">
                <a16:creationId xmlns:a16="http://schemas.microsoft.com/office/drawing/2014/main" id="{2666A2A3-1D5C-BFC2-4620-461FC2643B6D}"/>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36" name="Image 35">
            <a:extLst>
              <a:ext uri="{FF2B5EF4-FFF2-40B4-BE49-F238E27FC236}">
                <a16:creationId xmlns:a16="http://schemas.microsoft.com/office/drawing/2014/main" id="{5FB22F5D-AD8E-CF87-F025-5BDD5093E73E}"/>
              </a:ext>
            </a:extLst>
          </p:cNvPr>
          <p:cNvPicPr>
            <a:picLocks noChangeAspect="1"/>
          </p:cNvPicPr>
          <p:nvPr userDrawn="1"/>
        </p:nvPicPr>
        <p:blipFill>
          <a:blip r:embed="rId23"/>
          <a:stretch>
            <a:fillRect/>
          </a:stretch>
        </p:blipFill>
        <p:spPr>
          <a:xfrm>
            <a:off x="540000" y="351409"/>
            <a:ext cx="2552700" cy="254000"/>
          </a:xfrm>
          <a:prstGeom prst="rect">
            <a:avLst/>
          </a:prstGeom>
        </p:spPr>
      </p:pic>
    </p:spTree>
    <p:extLst>
      <p:ext uri="{BB962C8B-B14F-4D97-AF65-F5344CB8AC3E}">
        <p14:creationId xmlns:p14="http://schemas.microsoft.com/office/powerpoint/2010/main" val="1046561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6E0B5F-DFD6-08C1-60F7-B16C0F7E34A3}"/>
              </a:ext>
            </a:extLst>
          </p:cNvPr>
          <p:cNvSpPr/>
          <p:nvPr userDrawn="1"/>
        </p:nvSpPr>
        <p:spPr>
          <a:xfrm>
            <a:off x="0" y="6481482"/>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8">
            <a:extLst>
              <a:ext uri="{FF2B5EF4-FFF2-40B4-BE49-F238E27FC236}">
                <a16:creationId xmlns:a16="http://schemas.microsoft.com/office/drawing/2014/main" id="{AB555CAB-3680-E162-3624-E08881EEBC21}"/>
              </a:ext>
            </a:extLst>
          </p:cNvPr>
          <p:cNvSpPr>
            <a:spLocks noGrp="1"/>
          </p:cNvSpPr>
          <p:nvPr>
            <p:ph type="body" sz="quarter" idx="16" hasCustomPrompt="1"/>
          </p:nvPr>
        </p:nvSpPr>
        <p:spPr>
          <a:xfrm>
            <a:off x="540000" y="1321631"/>
            <a:ext cx="2058847" cy="564776"/>
          </a:xfrm>
          <a:prstGeom prst="rect">
            <a:avLst/>
          </a:prstGeom>
        </p:spPr>
        <p:txBody>
          <a:bodyPr lIns="0" rIns="90000" anchor="t" anchorCtr="0">
            <a:noAutofit/>
          </a:bodyPr>
          <a:lstStyle>
            <a:lvl1pPr marL="0" indent="0" algn="l" defTabSz="457200" rtl="0" eaLnBrk="1" latinLnBrk="0" hangingPunct="1">
              <a:lnSpc>
                <a:spcPts val="45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01</a:t>
            </a:r>
          </a:p>
        </p:txBody>
      </p:sp>
      <p:sp>
        <p:nvSpPr>
          <p:cNvPr id="9" name="Espace réservé du texte 11">
            <a:extLst>
              <a:ext uri="{FF2B5EF4-FFF2-40B4-BE49-F238E27FC236}">
                <a16:creationId xmlns:a16="http://schemas.microsoft.com/office/drawing/2014/main" id="{8A5AF6AA-7576-6DFD-0DCD-A67453615BDF}"/>
              </a:ext>
            </a:extLst>
          </p:cNvPr>
          <p:cNvSpPr>
            <a:spLocks noGrp="1"/>
          </p:cNvSpPr>
          <p:nvPr>
            <p:ph type="body" sz="quarter" idx="17" hasCustomPrompt="1"/>
          </p:nvPr>
        </p:nvSpPr>
        <p:spPr>
          <a:xfrm>
            <a:off x="540001" y="2061973"/>
            <a:ext cx="2077220" cy="1316038"/>
          </a:xfrm>
          <a:prstGeom prst="rect">
            <a:avLst/>
          </a:prstGeom>
        </p:spPr>
        <p:txBody>
          <a:bodyPr lIns="0" rIns="90000" anchor="t" anchorCtr="0">
            <a:normAutofit/>
          </a:bodyPr>
          <a:lstStyle>
            <a:lvl1pPr marL="0" indent="0" algn="l" defTabSz="914400" rtl="0" eaLnBrk="1" latinLnBrk="0" hangingPunct="1">
              <a:lnSpc>
                <a:spcPct val="90000"/>
              </a:lnSpc>
              <a:spcBef>
                <a:spcPts val="1000"/>
              </a:spcBef>
              <a:buFontTx/>
              <a:buNone/>
              <a:defRPr lang="fr-FR" sz="1800" b="0" i="0" kern="1200" dirty="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11" name="Espace réservé du texte 8">
            <a:extLst>
              <a:ext uri="{FF2B5EF4-FFF2-40B4-BE49-F238E27FC236}">
                <a16:creationId xmlns:a16="http://schemas.microsoft.com/office/drawing/2014/main" id="{2824C513-F5A5-C9AF-E1F7-CFBF08F9752F}"/>
              </a:ext>
            </a:extLst>
          </p:cNvPr>
          <p:cNvSpPr>
            <a:spLocks noGrp="1"/>
          </p:cNvSpPr>
          <p:nvPr>
            <p:ph type="body" sz="quarter" idx="18" hasCustomPrompt="1"/>
          </p:nvPr>
        </p:nvSpPr>
        <p:spPr>
          <a:xfrm>
            <a:off x="3081494" y="1321631"/>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12" name="Espace réservé du texte 11">
            <a:extLst>
              <a:ext uri="{FF2B5EF4-FFF2-40B4-BE49-F238E27FC236}">
                <a16:creationId xmlns:a16="http://schemas.microsoft.com/office/drawing/2014/main" id="{CBBCEEBD-B71E-37E0-CB7C-473B8379AFD5}"/>
              </a:ext>
            </a:extLst>
          </p:cNvPr>
          <p:cNvSpPr>
            <a:spLocks noGrp="1"/>
          </p:cNvSpPr>
          <p:nvPr>
            <p:ph type="body" sz="quarter" idx="19" hasCustomPrompt="1"/>
          </p:nvPr>
        </p:nvSpPr>
        <p:spPr>
          <a:xfrm>
            <a:off x="3081495" y="2061973"/>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14" name="Espace réservé du texte 8">
            <a:extLst>
              <a:ext uri="{FF2B5EF4-FFF2-40B4-BE49-F238E27FC236}">
                <a16:creationId xmlns:a16="http://schemas.microsoft.com/office/drawing/2014/main" id="{BBFB0866-E4C5-D26C-6796-37D8AE95F352}"/>
              </a:ext>
            </a:extLst>
          </p:cNvPr>
          <p:cNvSpPr>
            <a:spLocks noGrp="1"/>
          </p:cNvSpPr>
          <p:nvPr>
            <p:ph type="body" sz="quarter" idx="20" hasCustomPrompt="1"/>
          </p:nvPr>
        </p:nvSpPr>
        <p:spPr>
          <a:xfrm>
            <a:off x="5622988" y="1321631"/>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15" name="Espace réservé du texte 11">
            <a:extLst>
              <a:ext uri="{FF2B5EF4-FFF2-40B4-BE49-F238E27FC236}">
                <a16:creationId xmlns:a16="http://schemas.microsoft.com/office/drawing/2014/main" id="{0F96B3DE-83E4-629C-334C-F9B77E695790}"/>
              </a:ext>
            </a:extLst>
          </p:cNvPr>
          <p:cNvSpPr>
            <a:spLocks noGrp="1"/>
          </p:cNvSpPr>
          <p:nvPr>
            <p:ph type="body" sz="quarter" idx="21" hasCustomPrompt="1"/>
          </p:nvPr>
        </p:nvSpPr>
        <p:spPr>
          <a:xfrm>
            <a:off x="5622989" y="2061973"/>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17" name="Espace réservé du texte 8">
            <a:extLst>
              <a:ext uri="{FF2B5EF4-FFF2-40B4-BE49-F238E27FC236}">
                <a16:creationId xmlns:a16="http://schemas.microsoft.com/office/drawing/2014/main" id="{BF931880-99E7-D572-75BF-7634359F4E3B}"/>
              </a:ext>
            </a:extLst>
          </p:cNvPr>
          <p:cNvSpPr>
            <a:spLocks noGrp="1"/>
          </p:cNvSpPr>
          <p:nvPr>
            <p:ph type="body" sz="quarter" idx="22" hasCustomPrompt="1"/>
          </p:nvPr>
        </p:nvSpPr>
        <p:spPr>
          <a:xfrm>
            <a:off x="540000" y="3918720"/>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18" name="Espace réservé du texte 11">
            <a:extLst>
              <a:ext uri="{FF2B5EF4-FFF2-40B4-BE49-F238E27FC236}">
                <a16:creationId xmlns:a16="http://schemas.microsoft.com/office/drawing/2014/main" id="{F82ED7C5-BF73-710B-78A5-3B1E3512BEE4}"/>
              </a:ext>
            </a:extLst>
          </p:cNvPr>
          <p:cNvSpPr>
            <a:spLocks noGrp="1"/>
          </p:cNvSpPr>
          <p:nvPr>
            <p:ph type="body" sz="quarter" idx="23" hasCustomPrompt="1"/>
          </p:nvPr>
        </p:nvSpPr>
        <p:spPr>
          <a:xfrm>
            <a:off x="540001" y="4659062"/>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20" name="Espace réservé du texte 8">
            <a:extLst>
              <a:ext uri="{FF2B5EF4-FFF2-40B4-BE49-F238E27FC236}">
                <a16:creationId xmlns:a16="http://schemas.microsoft.com/office/drawing/2014/main" id="{77E5AE96-62D5-49D9-1E6F-888404B68AC8}"/>
              </a:ext>
            </a:extLst>
          </p:cNvPr>
          <p:cNvSpPr>
            <a:spLocks noGrp="1"/>
          </p:cNvSpPr>
          <p:nvPr>
            <p:ph type="body" sz="quarter" idx="24" hasCustomPrompt="1"/>
          </p:nvPr>
        </p:nvSpPr>
        <p:spPr>
          <a:xfrm>
            <a:off x="3081494" y="3918720"/>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21" name="Espace réservé du texte 11">
            <a:extLst>
              <a:ext uri="{FF2B5EF4-FFF2-40B4-BE49-F238E27FC236}">
                <a16:creationId xmlns:a16="http://schemas.microsoft.com/office/drawing/2014/main" id="{2F376973-6A4F-1E9B-E0FA-08D10A68C45D}"/>
              </a:ext>
            </a:extLst>
          </p:cNvPr>
          <p:cNvSpPr>
            <a:spLocks noGrp="1"/>
          </p:cNvSpPr>
          <p:nvPr>
            <p:ph type="body" sz="quarter" idx="25" hasCustomPrompt="1"/>
          </p:nvPr>
        </p:nvSpPr>
        <p:spPr>
          <a:xfrm>
            <a:off x="3081495" y="4659062"/>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25" name="Espace réservé du texte 8">
            <a:extLst>
              <a:ext uri="{FF2B5EF4-FFF2-40B4-BE49-F238E27FC236}">
                <a16:creationId xmlns:a16="http://schemas.microsoft.com/office/drawing/2014/main" id="{227B3B42-E453-A02C-92FA-7A6F8C19C939}"/>
              </a:ext>
            </a:extLst>
          </p:cNvPr>
          <p:cNvSpPr>
            <a:spLocks noGrp="1"/>
          </p:cNvSpPr>
          <p:nvPr>
            <p:ph type="body" sz="quarter" idx="26" hasCustomPrompt="1"/>
          </p:nvPr>
        </p:nvSpPr>
        <p:spPr>
          <a:xfrm>
            <a:off x="5622988" y="3918720"/>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26" name="Espace réservé du texte 11">
            <a:extLst>
              <a:ext uri="{FF2B5EF4-FFF2-40B4-BE49-F238E27FC236}">
                <a16:creationId xmlns:a16="http://schemas.microsoft.com/office/drawing/2014/main" id="{99313428-5821-7DAB-869F-2C8F5C15E445}"/>
              </a:ext>
            </a:extLst>
          </p:cNvPr>
          <p:cNvSpPr>
            <a:spLocks noGrp="1"/>
          </p:cNvSpPr>
          <p:nvPr>
            <p:ph type="body" sz="quarter" idx="27" hasCustomPrompt="1"/>
          </p:nvPr>
        </p:nvSpPr>
        <p:spPr>
          <a:xfrm>
            <a:off x="5622989" y="4659062"/>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28" name="Ellipse 27">
            <a:extLst>
              <a:ext uri="{FF2B5EF4-FFF2-40B4-BE49-F238E27FC236}">
                <a16:creationId xmlns:a16="http://schemas.microsoft.com/office/drawing/2014/main" id="{AC48C2F3-25B5-035E-DDD5-2F7CB77B4A2A}"/>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0" name="Espace réservé du numéro de diapositive 8">
            <a:extLst>
              <a:ext uri="{FF2B5EF4-FFF2-40B4-BE49-F238E27FC236}">
                <a16:creationId xmlns:a16="http://schemas.microsoft.com/office/drawing/2014/main" id="{39249A79-2EC6-80D1-6B82-D5C5CEBA49E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23" name="Image 22">
            <a:extLst>
              <a:ext uri="{FF2B5EF4-FFF2-40B4-BE49-F238E27FC236}">
                <a16:creationId xmlns:a16="http://schemas.microsoft.com/office/drawing/2014/main" id="{792BDC6B-6C92-B85D-E67E-577EBE8D2B33}"/>
              </a:ext>
            </a:extLst>
          </p:cNvPr>
          <p:cNvPicPr>
            <a:picLocks noChangeAspect="1"/>
          </p:cNvPicPr>
          <p:nvPr userDrawn="1"/>
        </p:nvPicPr>
        <p:blipFill>
          <a:blip r:embed="rId2"/>
          <a:srcRect/>
          <a:stretch/>
        </p:blipFill>
        <p:spPr>
          <a:xfrm>
            <a:off x="374629" y="6616909"/>
            <a:ext cx="732731" cy="107999"/>
          </a:xfrm>
          <a:prstGeom prst="rect">
            <a:avLst/>
          </a:prstGeom>
        </p:spPr>
      </p:pic>
      <p:cxnSp>
        <p:nvCxnSpPr>
          <p:cNvPr id="2" name="Connecteur droit 11">
            <a:extLst>
              <a:ext uri="{FF2B5EF4-FFF2-40B4-BE49-F238E27FC236}">
                <a16:creationId xmlns:a16="http://schemas.microsoft.com/office/drawing/2014/main" id="{E223AE77-B07E-E568-3786-30123B912503}"/>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6" name="Espace réservé du texte 8">
            <a:extLst>
              <a:ext uri="{FF2B5EF4-FFF2-40B4-BE49-F238E27FC236}">
                <a16:creationId xmlns:a16="http://schemas.microsoft.com/office/drawing/2014/main" id="{EB0D8852-C19B-1BB2-66F6-8CD43C709156}"/>
              </a:ext>
            </a:extLst>
          </p:cNvPr>
          <p:cNvSpPr>
            <a:spLocks noGrp="1"/>
          </p:cNvSpPr>
          <p:nvPr>
            <p:ph type="body" sz="quarter" idx="28" hasCustomPrompt="1"/>
          </p:nvPr>
        </p:nvSpPr>
        <p:spPr>
          <a:xfrm>
            <a:off x="8183308" y="1321631"/>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22" name="Espace réservé du texte 11">
            <a:extLst>
              <a:ext uri="{FF2B5EF4-FFF2-40B4-BE49-F238E27FC236}">
                <a16:creationId xmlns:a16="http://schemas.microsoft.com/office/drawing/2014/main" id="{CDEC4762-CF1A-0A17-7986-9D0B98816579}"/>
              </a:ext>
            </a:extLst>
          </p:cNvPr>
          <p:cNvSpPr>
            <a:spLocks noGrp="1"/>
          </p:cNvSpPr>
          <p:nvPr>
            <p:ph type="body" sz="quarter" idx="29" hasCustomPrompt="1"/>
          </p:nvPr>
        </p:nvSpPr>
        <p:spPr>
          <a:xfrm>
            <a:off x="8183309" y="2061973"/>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sp>
        <p:nvSpPr>
          <p:cNvPr id="27" name="Espace réservé du texte 8">
            <a:extLst>
              <a:ext uri="{FF2B5EF4-FFF2-40B4-BE49-F238E27FC236}">
                <a16:creationId xmlns:a16="http://schemas.microsoft.com/office/drawing/2014/main" id="{8DF28266-D0BE-1548-3028-C75F73EBD455}"/>
              </a:ext>
            </a:extLst>
          </p:cNvPr>
          <p:cNvSpPr>
            <a:spLocks noGrp="1"/>
          </p:cNvSpPr>
          <p:nvPr>
            <p:ph type="body" sz="quarter" idx="30" hasCustomPrompt="1"/>
          </p:nvPr>
        </p:nvSpPr>
        <p:spPr>
          <a:xfrm>
            <a:off x="8183308" y="3918720"/>
            <a:ext cx="2058847" cy="564776"/>
          </a:xfrm>
          <a:prstGeom prst="rect">
            <a:avLst/>
          </a:prstGeom>
        </p:spPr>
        <p:txBody>
          <a:bodyPr lIns="0" rIns="90000" anchor="t" anchorCtr="0">
            <a:noAutofit/>
          </a:bodyPr>
          <a:lstStyle>
            <a:lvl1pPr marL="0" indent="0" algn="l" defTabSz="914400" rtl="0" eaLnBrk="1" latinLnBrk="0" hangingPunct="1">
              <a:lnSpc>
                <a:spcPct val="90000"/>
              </a:lnSpc>
              <a:spcBef>
                <a:spcPts val="1000"/>
              </a:spcBef>
              <a:spcAft>
                <a:spcPts val="1000"/>
              </a:spcAft>
              <a:buFontTx/>
              <a:buNone/>
              <a:defRPr lang="fr-FR" sz="4400" b="0" i="0" kern="1200" cap="all" baseline="0" dirty="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marL="0" lvl="0" indent="0" algn="l" defTabSz="457200" rtl="0" eaLnBrk="1" latinLnBrk="0" hangingPunct="1">
              <a:lnSpc>
                <a:spcPts val="4500"/>
              </a:lnSpc>
              <a:spcBef>
                <a:spcPts val="1000"/>
              </a:spcBef>
              <a:spcAft>
                <a:spcPts val="1000"/>
              </a:spcAft>
              <a:buFontTx/>
              <a:buNone/>
            </a:pPr>
            <a:r>
              <a:rPr lang="fr-FR"/>
              <a:t>01</a:t>
            </a:r>
          </a:p>
        </p:txBody>
      </p:sp>
      <p:sp>
        <p:nvSpPr>
          <p:cNvPr id="31" name="Espace réservé du texte 11">
            <a:extLst>
              <a:ext uri="{FF2B5EF4-FFF2-40B4-BE49-F238E27FC236}">
                <a16:creationId xmlns:a16="http://schemas.microsoft.com/office/drawing/2014/main" id="{F5C30D02-D1D2-D0FE-BB4E-A1526FE3E68E}"/>
              </a:ext>
            </a:extLst>
          </p:cNvPr>
          <p:cNvSpPr>
            <a:spLocks noGrp="1"/>
          </p:cNvSpPr>
          <p:nvPr>
            <p:ph type="body" sz="quarter" idx="31" hasCustomPrompt="1"/>
          </p:nvPr>
        </p:nvSpPr>
        <p:spPr>
          <a:xfrm>
            <a:off x="8183309" y="4659062"/>
            <a:ext cx="2077220" cy="1316038"/>
          </a:xfrm>
          <a:prstGeom prst="rect">
            <a:avLst/>
          </a:prstGeom>
        </p:spPr>
        <p:txBody>
          <a:bodyPr lIns="0" rIns="90000" anchor="t" anchorCtr="0">
            <a:normAutofit/>
          </a:bodyPr>
          <a:lstStyle>
            <a:lvl1pPr marL="0" indent="0">
              <a:buFontTx/>
              <a:buNone/>
              <a:defRPr lang="fr-FR" sz="1800" b="0" i="0" kern="1200" dirty="0" smtClean="0">
                <a:solidFill>
                  <a:schemeClr val="tx1"/>
                </a:solidFill>
                <a:latin typeface="+mj-lt"/>
                <a:ea typeface="+mn-ea"/>
                <a:cs typeface="Calibri" panose="020F0502020204030204" pitchFamily="34" charset="0"/>
              </a:defRPr>
            </a:lvl1pPr>
          </a:lstStyle>
          <a:p>
            <a:pPr marL="0" lvl="0" indent="0" algn="l" defTabSz="914400" rtl="0" eaLnBrk="1" latinLnBrk="0" hangingPunct="1">
              <a:lnSpc>
                <a:spcPts val="2460"/>
              </a:lnSpc>
              <a:spcBef>
                <a:spcPts val="1000"/>
              </a:spcBef>
              <a:spcAft>
                <a:spcPts val="1000"/>
              </a:spcAft>
              <a:buFontTx/>
              <a:buNone/>
            </a:pPr>
            <a:r>
              <a:rPr lang="fr-FR"/>
              <a:t>Cliquez pour modifier le titre du chapitre</a:t>
            </a:r>
          </a:p>
        </p:txBody>
      </p:sp>
      <p:pic>
        <p:nvPicPr>
          <p:cNvPr id="3" name="Image 2">
            <a:extLst>
              <a:ext uri="{FF2B5EF4-FFF2-40B4-BE49-F238E27FC236}">
                <a16:creationId xmlns:a16="http://schemas.microsoft.com/office/drawing/2014/main" id="{8E6F8275-5516-CB42-C1BD-8C709C0C8D7B}"/>
              </a:ext>
            </a:extLst>
          </p:cNvPr>
          <p:cNvPicPr>
            <a:picLocks noChangeAspect="1"/>
          </p:cNvPicPr>
          <p:nvPr userDrawn="1"/>
        </p:nvPicPr>
        <p:blipFill>
          <a:blip r:embed="rId3"/>
          <a:stretch>
            <a:fillRect/>
          </a:stretch>
        </p:blipFill>
        <p:spPr>
          <a:xfrm>
            <a:off x="555894" y="372257"/>
            <a:ext cx="1689100" cy="254000"/>
          </a:xfrm>
          <a:prstGeom prst="rect">
            <a:avLst/>
          </a:prstGeom>
        </p:spPr>
      </p:pic>
    </p:spTree>
    <p:extLst>
      <p:ext uri="{BB962C8B-B14F-4D97-AF65-F5344CB8AC3E}">
        <p14:creationId xmlns:p14="http://schemas.microsoft.com/office/powerpoint/2010/main" val="3014884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4-Page expertises">
    <p:spTree>
      <p:nvGrpSpPr>
        <p:cNvPr id="1" name=""/>
        <p:cNvGrpSpPr/>
        <p:nvPr/>
      </p:nvGrpSpPr>
      <p:grpSpPr>
        <a:xfrm>
          <a:off x="0" y="0"/>
          <a:ext cx="0" cy="0"/>
          <a:chOff x="0" y="0"/>
          <a:chExt cx="0" cy="0"/>
        </a:xfrm>
      </p:grpSpPr>
      <p:pic>
        <p:nvPicPr>
          <p:cNvPr id="2" name="Espace réservé pour une image  50">
            <a:extLst>
              <a:ext uri="{FF2B5EF4-FFF2-40B4-BE49-F238E27FC236}">
                <a16:creationId xmlns:a16="http://schemas.microsoft.com/office/drawing/2014/main" id="{05AA2A86-990C-3D08-FE84-44FFE487A995}"/>
              </a:ext>
            </a:extLst>
          </p:cNvPr>
          <p:cNvPicPr>
            <a:picLocks noChangeAspect="1"/>
          </p:cNvPicPr>
          <p:nvPr userDrawn="1"/>
        </p:nvPicPr>
        <p:blipFill>
          <a:blip r:embed="rId2"/>
          <a:srcRect l="3120" r="3120"/>
          <a:stretch/>
        </p:blipFill>
        <p:spPr>
          <a:xfrm>
            <a:off x="540000" y="958348"/>
            <a:ext cx="2742900" cy="1647201"/>
          </a:xfrm>
          <a:prstGeom prst="rect">
            <a:avLst/>
          </a:prstGeom>
        </p:spPr>
      </p:pic>
      <p:pic>
        <p:nvPicPr>
          <p:cNvPr id="5" name="Espace réservé pour une image  52">
            <a:extLst>
              <a:ext uri="{FF2B5EF4-FFF2-40B4-BE49-F238E27FC236}">
                <a16:creationId xmlns:a16="http://schemas.microsoft.com/office/drawing/2014/main" id="{F8D6F814-34F0-078F-4256-5236EA1A9A99}"/>
              </a:ext>
            </a:extLst>
          </p:cNvPr>
          <p:cNvPicPr>
            <a:picLocks noChangeAspect="1"/>
          </p:cNvPicPr>
          <p:nvPr userDrawn="1"/>
        </p:nvPicPr>
        <p:blipFill>
          <a:blip r:embed="rId3"/>
          <a:srcRect l="3120" r="3120"/>
          <a:stretch/>
        </p:blipFill>
        <p:spPr>
          <a:xfrm>
            <a:off x="3403864" y="958348"/>
            <a:ext cx="2742900" cy="1647201"/>
          </a:xfrm>
          <a:prstGeom prst="rect">
            <a:avLst/>
          </a:prstGeom>
        </p:spPr>
      </p:pic>
      <p:pic>
        <p:nvPicPr>
          <p:cNvPr id="7" name="Espace réservé pour une image  54">
            <a:extLst>
              <a:ext uri="{FF2B5EF4-FFF2-40B4-BE49-F238E27FC236}">
                <a16:creationId xmlns:a16="http://schemas.microsoft.com/office/drawing/2014/main" id="{3C4A5AB1-BF6A-F237-286D-6112BC50C0CC}"/>
              </a:ext>
            </a:extLst>
          </p:cNvPr>
          <p:cNvPicPr>
            <a:picLocks noChangeAspect="1"/>
          </p:cNvPicPr>
          <p:nvPr userDrawn="1"/>
        </p:nvPicPr>
        <p:blipFill>
          <a:blip r:embed="rId4"/>
          <a:srcRect l="3147" r="3147"/>
          <a:stretch/>
        </p:blipFill>
        <p:spPr>
          <a:xfrm>
            <a:off x="6267728" y="958348"/>
            <a:ext cx="2742900" cy="1647201"/>
          </a:xfrm>
          <a:prstGeom prst="rect">
            <a:avLst/>
          </a:prstGeom>
        </p:spPr>
      </p:pic>
      <p:pic>
        <p:nvPicPr>
          <p:cNvPr id="8" name="Espace réservé pour une image  56">
            <a:extLst>
              <a:ext uri="{FF2B5EF4-FFF2-40B4-BE49-F238E27FC236}">
                <a16:creationId xmlns:a16="http://schemas.microsoft.com/office/drawing/2014/main" id="{2D1FD93B-F69C-E357-1FA1-C8FC8FD0AC95}"/>
              </a:ext>
            </a:extLst>
          </p:cNvPr>
          <p:cNvPicPr>
            <a:picLocks noChangeAspect="1"/>
          </p:cNvPicPr>
          <p:nvPr userDrawn="1"/>
        </p:nvPicPr>
        <p:blipFill>
          <a:blip r:embed="rId5"/>
          <a:srcRect l="3120" r="3120"/>
          <a:stretch/>
        </p:blipFill>
        <p:spPr>
          <a:xfrm>
            <a:off x="9131593" y="958348"/>
            <a:ext cx="2742900" cy="1647201"/>
          </a:xfrm>
          <a:prstGeom prst="rect">
            <a:avLst/>
          </a:prstGeom>
        </p:spPr>
      </p:pic>
      <p:pic>
        <p:nvPicPr>
          <p:cNvPr id="9" name="Espace réservé pour une image  58">
            <a:extLst>
              <a:ext uri="{FF2B5EF4-FFF2-40B4-BE49-F238E27FC236}">
                <a16:creationId xmlns:a16="http://schemas.microsoft.com/office/drawing/2014/main" id="{EC560428-F0FD-9192-3B52-DECC1819537C}"/>
              </a:ext>
            </a:extLst>
          </p:cNvPr>
          <p:cNvPicPr>
            <a:picLocks noChangeAspect="1"/>
          </p:cNvPicPr>
          <p:nvPr userDrawn="1"/>
        </p:nvPicPr>
        <p:blipFill>
          <a:blip r:embed="rId6"/>
          <a:srcRect l="3120" r="3120"/>
          <a:stretch/>
        </p:blipFill>
        <p:spPr>
          <a:xfrm>
            <a:off x="540000" y="2783966"/>
            <a:ext cx="2742900" cy="1647201"/>
          </a:xfrm>
          <a:prstGeom prst="rect">
            <a:avLst/>
          </a:prstGeom>
        </p:spPr>
      </p:pic>
      <p:pic>
        <p:nvPicPr>
          <p:cNvPr id="11" name="Espace réservé pour une image  60">
            <a:extLst>
              <a:ext uri="{FF2B5EF4-FFF2-40B4-BE49-F238E27FC236}">
                <a16:creationId xmlns:a16="http://schemas.microsoft.com/office/drawing/2014/main" id="{395F2CFE-2233-D4D0-78A1-249E07A244E5}"/>
              </a:ext>
            </a:extLst>
          </p:cNvPr>
          <p:cNvPicPr>
            <a:picLocks noChangeAspect="1"/>
          </p:cNvPicPr>
          <p:nvPr userDrawn="1"/>
        </p:nvPicPr>
        <p:blipFill>
          <a:blip r:embed="rId7"/>
          <a:srcRect l="3120" r="3120"/>
          <a:stretch/>
        </p:blipFill>
        <p:spPr>
          <a:xfrm>
            <a:off x="3403864" y="2783966"/>
            <a:ext cx="2742900" cy="1647201"/>
          </a:xfrm>
          <a:prstGeom prst="rect">
            <a:avLst/>
          </a:prstGeom>
        </p:spPr>
      </p:pic>
      <p:pic>
        <p:nvPicPr>
          <p:cNvPr id="13" name="Espace réservé pour une image  62">
            <a:extLst>
              <a:ext uri="{FF2B5EF4-FFF2-40B4-BE49-F238E27FC236}">
                <a16:creationId xmlns:a16="http://schemas.microsoft.com/office/drawing/2014/main" id="{7394DE5F-8D2F-C3F5-C87B-170263C4B474}"/>
              </a:ext>
            </a:extLst>
          </p:cNvPr>
          <p:cNvPicPr>
            <a:picLocks noChangeAspect="1"/>
          </p:cNvPicPr>
          <p:nvPr userDrawn="1"/>
        </p:nvPicPr>
        <p:blipFill>
          <a:blip r:embed="rId8"/>
          <a:srcRect l="3147" r="3147"/>
          <a:stretch/>
        </p:blipFill>
        <p:spPr>
          <a:xfrm>
            <a:off x="6267728" y="2783966"/>
            <a:ext cx="2742900" cy="1647201"/>
          </a:xfrm>
          <a:prstGeom prst="rect">
            <a:avLst/>
          </a:prstGeom>
        </p:spPr>
      </p:pic>
      <p:pic>
        <p:nvPicPr>
          <p:cNvPr id="16" name="Espace réservé pour une image  64">
            <a:extLst>
              <a:ext uri="{FF2B5EF4-FFF2-40B4-BE49-F238E27FC236}">
                <a16:creationId xmlns:a16="http://schemas.microsoft.com/office/drawing/2014/main" id="{53228D92-9713-8658-14CC-A32B62CB3EE0}"/>
              </a:ext>
            </a:extLst>
          </p:cNvPr>
          <p:cNvPicPr>
            <a:picLocks noChangeAspect="1"/>
          </p:cNvPicPr>
          <p:nvPr userDrawn="1"/>
        </p:nvPicPr>
        <p:blipFill>
          <a:blip r:embed="rId9"/>
          <a:srcRect l="3120" r="3120"/>
          <a:stretch/>
        </p:blipFill>
        <p:spPr>
          <a:xfrm>
            <a:off x="9131593" y="2783966"/>
            <a:ext cx="2742900" cy="1647201"/>
          </a:xfrm>
          <a:prstGeom prst="rect">
            <a:avLst/>
          </a:prstGeom>
        </p:spPr>
      </p:pic>
      <p:pic>
        <p:nvPicPr>
          <p:cNvPr id="18" name="Espace réservé pour une image  66">
            <a:extLst>
              <a:ext uri="{FF2B5EF4-FFF2-40B4-BE49-F238E27FC236}">
                <a16:creationId xmlns:a16="http://schemas.microsoft.com/office/drawing/2014/main" id="{66E39B9E-B851-CF23-D47E-A966351B8262}"/>
              </a:ext>
            </a:extLst>
          </p:cNvPr>
          <p:cNvPicPr>
            <a:picLocks noChangeAspect="1"/>
          </p:cNvPicPr>
          <p:nvPr userDrawn="1"/>
        </p:nvPicPr>
        <p:blipFill>
          <a:blip r:embed="rId10"/>
          <a:srcRect l="3120" r="3120"/>
          <a:stretch/>
        </p:blipFill>
        <p:spPr>
          <a:xfrm>
            <a:off x="3403864" y="4595306"/>
            <a:ext cx="2742900" cy="1647201"/>
          </a:xfrm>
          <a:prstGeom prst="rect">
            <a:avLst/>
          </a:prstGeom>
        </p:spPr>
      </p:pic>
      <p:pic>
        <p:nvPicPr>
          <p:cNvPr id="20" name="Espace réservé pour une image  76">
            <a:extLst>
              <a:ext uri="{FF2B5EF4-FFF2-40B4-BE49-F238E27FC236}">
                <a16:creationId xmlns:a16="http://schemas.microsoft.com/office/drawing/2014/main" id="{33A39DB1-EF8F-5D9A-3691-4566CF204610}"/>
              </a:ext>
            </a:extLst>
          </p:cNvPr>
          <p:cNvPicPr>
            <a:picLocks noChangeAspect="1"/>
          </p:cNvPicPr>
          <p:nvPr userDrawn="1"/>
        </p:nvPicPr>
        <p:blipFill rotWithShape="1">
          <a:blip r:embed="rId11"/>
          <a:srcRect l="3120" r="3120"/>
          <a:stretch/>
        </p:blipFill>
        <p:spPr>
          <a:xfrm>
            <a:off x="6267728" y="4595306"/>
            <a:ext cx="2742900" cy="1647201"/>
          </a:xfrm>
          <a:prstGeom prst="rect">
            <a:avLst/>
          </a:prstGeom>
        </p:spPr>
      </p:pic>
      <p:sp>
        <p:nvSpPr>
          <p:cNvPr id="4" name="Rectangle 3">
            <a:extLst>
              <a:ext uri="{FF2B5EF4-FFF2-40B4-BE49-F238E27FC236}">
                <a16:creationId xmlns:a16="http://schemas.microsoft.com/office/drawing/2014/main" id="{7B5393CD-38BC-C0D4-EF02-EE8B4AFE660F}"/>
              </a:ext>
            </a:extLst>
          </p:cNvPr>
          <p:cNvSpPr/>
          <p:nvPr userDrawn="1"/>
        </p:nvSpPr>
        <p:spPr>
          <a:xfrm>
            <a:off x="0" y="6478911"/>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Rectangle 212">
            <a:extLst>
              <a:ext uri="{FF2B5EF4-FFF2-40B4-BE49-F238E27FC236}">
                <a16:creationId xmlns:a16="http://schemas.microsoft.com/office/drawing/2014/main" id="{DEA6217A-6320-BF2A-8BCB-FD3E914AA7C8}"/>
              </a:ext>
            </a:extLst>
          </p:cNvPr>
          <p:cNvSpPr/>
          <p:nvPr userDrawn="1"/>
        </p:nvSpPr>
        <p:spPr>
          <a:xfrm>
            <a:off x="0" y="6481482"/>
            <a:ext cx="12192000" cy="376518"/>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8670232F-543E-8AE2-C4D1-73799ABFD4D6}"/>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6" name="Image 22">
            <a:extLst>
              <a:ext uri="{FF2B5EF4-FFF2-40B4-BE49-F238E27FC236}">
                <a16:creationId xmlns:a16="http://schemas.microsoft.com/office/drawing/2014/main" id="{5D04712F-5FD7-4DB4-017A-CB949A51C3F3}"/>
              </a:ext>
            </a:extLst>
          </p:cNvPr>
          <p:cNvPicPr>
            <a:picLocks noChangeAspect="1"/>
          </p:cNvPicPr>
          <p:nvPr userDrawn="1"/>
        </p:nvPicPr>
        <p:blipFill>
          <a:blip r:embed="rId12"/>
          <a:stretch>
            <a:fillRect/>
          </a:stretch>
        </p:blipFill>
        <p:spPr>
          <a:xfrm>
            <a:off x="360000" y="6616909"/>
            <a:ext cx="761990" cy="107999"/>
          </a:xfrm>
          <a:prstGeom prst="rect">
            <a:avLst/>
          </a:prstGeom>
        </p:spPr>
      </p:pic>
      <p:pic>
        <p:nvPicPr>
          <p:cNvPr id="28" name="Picture 27">
            <a:extLst>
              <a:ext uri="{FF2B5EF4-FFF2-40B4-BE49-F238E27FC236}">
                <a16:creationId xmlns:a16="http://schemas.microsoft.com/office/drawing/2014/main" id="{30774B40-065F-3A23-B73F-06C12E5EF05D}"/>
              </a:ext>
            </a:extLst>
          </p:cNvPr>
          <p:cNvPicPr>
            <a:picLocks noChangeAspect="1"/>
          </p:cNvPicPr>
          <p:nvPr userDrawn="1"/>
        </p:nvPicPr>
        <p:blipFill>
          <a:blip r:embed="rId13"/>
          <a:stretch>
            <a:fillRect/>
          </a:stretch>
        </p:blipFill>
        <p:spPr>
          <a:xfrm>
            <a:off x="6409133" y="1619477"/>
            <a:ext cx="916963" cy="324943"/>
          </a:xfrm>
          <a:prstGeom prst="rect">
            <a:avLst/>
          </a:prstGeom>
        </p:spPr>
      </p:pic>
      <p:pic>
        <p:nvPicPr>
          <p:cNvPr id="29" name="Picture 28">
            <a:extLst>
              <a:ext uri="{FF2B5EF4-FFF2-40B4-BE49-F238E27FC236}">
                <a16:creationId xmlns:a16="http://schemas.microsoft.com/office/drawing/2014/main" id="{180DDCF2-02C3-095D-A41A-7ACC7F798018}"/>
              </a:ext>
            </a:extLst>
          </p:cNvPr>
          <p:cNvPicPr>
            <a:picLocks noChangeAspect="1"/>
          </p:cNvPicPr>
          <p:nvPr userDrawn="1"/>
        </p:nvPicPr>
        <p:blipFill>
          <a:blip r:embed="rId14"/>
          <a:stretch>
            <a:fillRect/>
          </a:stretch>
        </p:blipFill>
        <p:spPr>
          <a:xfrm>
            <a:off x="9272998" y="1706277"/>
            <a:ext cx="583116" cy="151343"/>
          </a:xfrm>
          <a:prstGeom prst="rect">
            <a:avLst/>
          </a:prstGeom>
        </p:spPr>
      </p:pic>
      <p:pic>
        <p:nvPicPr>
          <p:cNvPr id="30" name="Picture 29">
            <a:extLst>
              <a:ext uri="{FF2B5EF4-FFF2-40B4-BE49-F238E27FC236}">
                <a16:creationId xmlns:a16="http://schemas.microsoft.com/office/drawing/2014/main" id="{0DDCC27E-A0CB-F63C-2C23-EC00BFE0A8A2}"/>
              </a:ext>
            </a:extLst>
          </p:cNvPr>
          <p:cNvPicPr>
            <a:picLocks noChangeAspect="1"/>
          </p:cNvPicPr>
          <p:nvPr userDrawn="1"/>
        </p:nvPicPr>
        <p:blipFill>
          <a:blip r:embed="rId15"/>
          <a:stretch>
            <a:fillRect/>
          </a:stretch>
        </p:blipFill>
        <p:spPr>
          <a:xfrm>
            <a:off x="681405" y="3531895"/>
            <a:ext cx="845742" cy="151343"/>
          </a:xfrm>
          <a:prstGeom prst="rect">
            <a:avLst/>
          </a:prstGeom>
        </p:spPr>
      </p:pic>
      <p:pic>
        <p:nvPicPr>
          <p:cNvPr id="31" name="Picture 30">
            <a:extLst>
              <a:ext uri="{FF2B5EF4-FFF2-40B4-BE49-F238E27FC236}">
                <a16:creationId xmlns:a16="http://schemas.microsoft.com/office/drawing/2014/main" id="{7D1843BC-47DC-A31F-72BB-8E32EF1DC75C}"/>
              </a:ext>
            </a:extLst>
          </p:cNvPr>
          <p:cNvPicPr>
            <a:picLocks noChangeAspect="1"/>
          </p:cNvPicPr>
          <p:nvPr userDrawn="1"/>
        </p:nvPicPr>
        <p:blipFill>
          <a:blip r:embed="rId16"/>
          <a:stretch>
            <a:fillRect/>
          </a:stretch>
        </p:blipFill>
        <p:spPr>
          <a:xfrm>
            <a:off x="3545269" y="3545249"/>
            <a:ext cx="827938" cy="124635"/>
          </a:xfrm>
          <a:prstGeom prst="rect">
            <a:avLst/>
          </a:prstGeom>
        </p:spPr>
      </p:pic>
      <p:pic>
        <p:nvPicPr>
          <p:cNvPr id="32" name="Picture 31">
            <a:extLst>
              <a:ext uri="{FF2B5EF4-FFF2-40B4-BE49-F238E27FC236}">
                <a16:creationId xmlns:a16="http://schemas.microsoft.com/office/drawing/2014/main" id="{48E8A239-98E2-3147-399E-B76F12F09CBD}"/>
              </a:ext>
            </a:extLst>
          </p:cNvPr>
          <p:cNvPicPr>
            <a:picLocks noChangeAspect="1"/>
          </p:cNvPicPr>
          <p:nvPr userDrawn="1"/>
        </p:nvPicPr>
        <p:blipFill>
          <a:blip r:embed="rId17"/>
          <a:stretch>
            <a:fillRect/>
          </a:stretch>
        </p:blipFill>
        <p:spPr>
          <a:xfrm>
            <a:off x="6409133" y="3445095"/>
            <a:ext cx="1117269" cy="324943"/>
          </a:xfrm>
          <a:prstGeom prst="rect">
            <a:avLst/>
          </a:prstGeom>
        </p:spPr>
      </p:pic>
      <p:pic>
        <p:nvPicPr>
          <p:cNvPr id="33" name="Picture 32">
            <a:extLst>
              <a:ext uri="{FF2B5EF4-FFF2-40B4-BE49-F238E27FC236}">
                <a16:creationId xmlns:a16="http://schemas.microsoft.com/office/drawing/2014/main" id="{94299E91-5FD2-2B3E-92F8-FC1EB9369247}"/>
              </a:ext>
            </a:extLst>
          </p:cNvPr>
          <p:cNvPicPr>
            <a:picLocks noChangeAspect="1"/>
          </p:cNvPicPr>
          <p:nvPr userDrawn="1"/>
        </p:nvPicPr>
        <p:blipFill>
          <a:blip r:embed="rId18"/>
          <a:stretch>
            <a:fillRect/>
          </a:stretch>
        </p:blipFill>
        <p:spPr>
          <a:xfrm>
            <a:off x="3545269" y="5356589"/>
            <a:ext cx="930316" cy="124635"/>
          </a:xfrm>
          <a:prstGeom prst="rect">
            <a:avLst/>
          </a:prstGeom>
        </p:spPr>
      </p:pic>
      <p:pic>
        <p:nvPicPr>
          <p:cNvPr id="34" name="Picture 33">
            <a:extLst>
              <a:ext uri="{FF2B5EF4-FFF2-40B4-BE49-F238E27FC236}">
                <a16:creationId xmlns:a16="http://schemas.microsoft.com/office/drawing/2014/main" id="{D74AFF8E-E6F4-0B4F-E62B-D276762D326A}"/>
              </a:ext>
            </a:extLst>
          </p:cNvPr>
          <p:cNvPicPr>
            <a:picLocks noChangeAspect="1"/>
          </p:cNvPicPr>
          <p:nvPr userDrawn="1"/>
        </p:nvPicPr>
        <p:blipFill>
          <a:blip r:embed="rId19"/>
          <a:stretch>
            <a:fillRect/>
          </a:stretch>
        </p:blipFill>
        <p:spPr>
          <a:xfrm>
            <a:off x="6409133" y="5356588"/>
            <a:ext cx="1402150" cy="124636"/>
          </a:xfrm>
          <a:prstGeom prst="rect">
            <a:avLst/>
          </a:prstGeom>
        </p:spPr>
      </p:pic>
      <p:pic>
        <p:nvPicPr>
          <p:cNvPr id="35" name="Picture 34">
            <a:extLst>
              <a:ext uri="{FF2B5EF4-FFF2-40B4-BE49-F238E27FC236}">
                <a16:creationId xmlns:a16="http://schemas.microsoft.com/office/drawing/2014/main" id="{651D47BE-FDAA-3EEF-7F8E-89C461549A9B}"/>
              </a:ext>
            </a:extLst>
          </p:cNvPr>
          <p:cNvPicPr>
            <a:picLocks noChangeAspect="1"/>
          </p:cNvPicPr>
          <p:nvPr userDrawn="1"/>
        </p:nvPicPr>
        <p:blipFill>
          <a:blip r:embed="rId20"/>
          <a:stretch>
            <a:fillRect/>
          </a:stretch>
        </p:blipFill>
        <p:spPr>
          <a:xfrm>
            <a:off x="9272998" y="3531895"/>
            <a:ext cx="649885" cy="151343"/>
          </a:xfrm>
          <a:prstGeom prst="rect">
            <a:avLst/>
          </a:prstGeom>
        </p:spPr>
      </p:pic>
      <p:pic>
        <p:nvPicPr>
          <p:cNvPr id="47" name="Picture 46">
            <a:extLst>
              <a:ext uri="{FF2B5EF4-FFF2-40B4-BE49-F238E27FC236}">
                <a16:creationId xmlns:a16="http://schemas.microsoft.com/office/drawing/2014/main" id="{A960C3C3-E4A7-49D8-FEFC-01FB2756D29C}"/>
              </a:ext>
            </a:extLst>
          </p:cNvPr>
          <p:cNvPicPr>
            <a:picLocks noChangeAspect="1"/>
          </p:cNvPicPr>
          <p:nvPr userDrawn="1"/>
        </p:nvPicPr>
        <p:blipFill>
          <a:blip r:embed="rId21"/>
          <a:stretch>
            <a:fillRect/>
          </a:stretch>
        </p:blipFill>
        <p:spPr>
          <a:xfrm>
            <a:off x="3545269" y="1606123"/>
            <a:ext cx="948122" cy="351650"/>
          </a:xfrm>
          <a:prstGeom prst="rect">
            <a:avLst/>
          </a:prstGeom>
        </p:spPr>
      </p:pic>
      <p:pic>
        <p:nvPicPr>
          <p:cNvPr id="50" name="Picture 49">
            <a:extLst>
              <a:ext uri="{FF2B5EF4-FFF2-40B4-BE49-F238E27FC236}">
                <a16:creationId xmlns:a16="http://schemas.microsoft.com/office/drawing/2014/main" id="{D4CB30E9-D9D7-3169-293B-0E6CDACCE65B}"/>
              </a:ext>
            </a:extLst>
          </p:cNvPr>
          <p:cNvPicPr>
            <a:picLocks noChangeAspect="1"/>
          </p:cNvPicPr>
          <p:nvPr userDrawn="1"/>
        </p:nvPicPr>
        <p:blipFill>
          <a:blip r:embed="rId22"/>
          <a:stretch>
            <a:fillRect/>
          </a:stretch>
        </p:blipFill>
        <p:spPr>
          <a:xfrm>
            <a:off x="681405" y="1619477"/>
            <a:ext cx="1037146" cy="324943"/>
          </a:xfrm>
          <a:prstGeom prst="rect">
            <a:avLst/>
          </a:prstGeom>
        </p:spPr>
      </p:pic>
      <p:cxnSp>
        <p:nvCxnSpPr>
          <p:cNvPr id="10" name="Connecteur droit 11">
            <a:extLst>
              <a:ext uri="{FF2B5EF4-FFF2-40B4-BE49-F238E27FC236}">
                <a16:creationId xmlns:a16="http://schemas.microsoft.com/office/drawing/2014/main" id="{4745E501-3E93-D810-B1BF-A155D3CE3516}"/>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9CF9A8CD-F2D3-22C7-9497-B5713D5EC6A5}"/>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7" name="Espace réservé du numéro de diapositive 8">
            <a:extLst>
              <a:ext uri="{FF2B5EF4-FFF2-40B4-BE49-F238E27FC236}">
                <a16:creationId xmlns:a16="http://schemas.microsoft.com/office/drawing/2014/main" id="{4C20984D-75B1-7035-6B96-E76B2BDE0C87}"/>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19" name="Image 18">
            <a:extLst>
              <a:ext uri="{FF2B5EF4-FFF2-40B4-BE49-F238E27FC236}">
                <a16:creationId xmlns:a16="http://schemas.microsoft.com/office/drawing/2014/main" id="{394D5380-6D1E-88D8-BD19-7A53861BE289}"/>
              </a:ext>
            </a:extLst>
          </p:cNvPr>
          <p:cNvPicPr>
            <a:picLocks noChangeAspect="1"/>
          </p:cNvPicPr>
          <p:nvPr userDrawn="1"/>
        </p:nvPicPr>
        <p:blipFill>
          <a:blip r:embed="rId23"/>
          <a:stretch>
            <a:fillRect/>
          </a:stretch>
        </p:blipFill>
        <p:spPr>
          <a:xfrm>
            <a:off x="540000" y="360000"/>
            <a:ext cx="1574800" cy="254000"/>
          </a:xfrm>
          <a:prstGeom prst="rect">
            <a:avLst/>
          </a:prstGeom>
        </p:spPr>
      </p:pic>
    </p:spTree>
    <p:extLst>
      <p:ext uri="{BB962C8B-B14F-4D97-AF65-F5344CB8AC3E}">
        <p14:creationId xmlns:p14="http://schemas.microsoft.com/office/powerpoint/2010/main" val="421487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4-Page expertises">
    <p:spTree>
      <p:nvGrpSpPr>
        <p:cNvPr id="1" name=""/>
        <p:cNvGrpSpPr/>
        <p:nvPr/>
      </p:nvGrpSpPr>
      <p:grpSpPr>
        <a:xfrm>
          <a:off x="0" y="0"/>
          <a:ext cx="0" cy="0"/>
          <a:chOff x="0" y="0"/>
          <a:chExt cx="0" cy="0"/>
        </a:xfrm>
      </p:grpSpPr>
      <p:pic>
        <p:nvPicPr>
          <p:cNvPr id="7" name="Espace réservé pour une image  50">
            <a:extLst>
              <a:ext uri="{FF2B5EF4-FFF2-40B4-BE49-F238E27FC236}">
                <a16:creationId xmlns:a16="http://schemas.microsoft.com/office/drawing/2014/main" id="{33A50849-CAD1-4376-2F4E-2403663742BC}"/>
              </a:ext>
            </a:extLst>
          </p:cNvPr>
          <p:cNvPicPr>
            <a:picLocks noChangeAspect="1"/>
          </p:cNvPicPr>
          <p:nvPr userDrawn="1"/>
        </p:nvPicPr>
        <p:blipFill>
          <a:blip r:embed="rId2"/>
          <a:srcRect l="3120" r="3120"/>
          <a:stretch/>
        </p:blipFill>
        <p:spPr>
          <a:xfrm>
            <a:off x="540000" y="958348"/>
            <a:ext cx="2742900" cy="1647201"/>
          </a:xfrm>
          <a:prstGeom prst="rect">
            <a:avLst/>
          </a:prstGeom>
        </p:spPr>
      </p:pic>
      <p:pic>
        <p:nvPicPr>
          <p:cNvPr id="8" name="Espace réservé pour une image  52">
            <a:extLst>
              <a:ext uri="{FF2B5EF4-FFF2-40B4-BE49-F238E27FC236}">
                <a16:creationId xmlns:a16="http://schemas.microsoft.com/office/drawing/2014/main" id="{391D6AEB-6D39-A4CB-6954-0A0D9D9BF076}"/>
              </a:ext>
            </a:extLst>
          </p:cNvPr>
          <p:cNvPicPr>
            <a:picLocks noChangeAspect="1"/>
          </p:cNvPicPr>
          <p:nvPr userDrawn="1"/>
        </p:nvPicPr>
        <p:blipFill>
          <a:blip r:embed="rId3"/>
          <a:srcRect l="3120" r="3120"/>
          <a:stretch/>
        </p:blipFill>
        <p:spPr>
          <a:xfrm>
            <a:off x="3403864" y="958348"/>
            <a:ext cx="2742900" cy="1647201"/>
          </a:xfrm>
          <a:prstGeom prst="rect">
            <a:avLst/>
          </a:prstGeom>
        </p:spPr>
      </p:pic>
      <p:pic>
        <p:nvPicPr>
          <p:cNvPr id="9" name="Espace réservé pour une image  54">
            <a:extLst>
              <a:ext uri="{FF2B5EF4-FFF2-40B4-BE49-F238E27FC236}">
                <a16:creationId xmlns:a16="http://schemas.microsoft.com/office/drawing/2014/main" id="{5471B4FA-3598-BE8B-3EA2-F93E305464F2}"/>
              </a:ext>
            </a:extLst>
          </p:cNvPr>
          <p:cNvPicPr>
            <a:picLocks noChangeAspect="1"/>
          </p:cNvPicPr>
          <p:nvPr userDrawn="1"/>
        </p:nvPicPr>
        <p:blipFill>
          <a:blip r:embed="rId4"/>
          <a:srcRect l="3147" r="3147"/>
          <a:stretch/>
        </p:blipFill>
        <p:spPr>
          <a:xfrm>
            <a:off x="6267728" y="958348"/>
            <a:ext cx="2742900" cy="1647201"/>
          </a:xfrm>
          <a:prstGeom prst="rect">
            <a:avLst/>
          </a:prstGeom>
        </p:spPr>
      </p:pic>
      <p:pic>
        <p:nvPicPr>
          <p:cNvPr id="10" name="Espace réservé pour une image  56">
            <a:extLst>
              <a:ext uri="{FF2B5EF4-FFF2-40B4-BE49-F238E27FC236}">
                <a16:creationId xmlns:a16="http://schemas.microsoft.com/office/drawing/2014/main" id="{053B2645-48DB-83DE-9DAE-45EEA8719816}"/>
              </a:ext>
            </a:extLst>
          </p:cNvPr>
          <p:cNvPicPr>
            <a:picLocks noChangeAspect="1"/>
          </p:cNvPicPr>
          <p:nvPr userDrawn="1"/>
        </p:nvPicPr>
        <p:blipFill>
          <a:blip r:embed="rId5"/>
          <a:srcRect l="3120" r="3120"/>
          <a:stretch/>
        </p:blipFill>
        <p:spPr>
          <a:xfrm>
            <a:off x="9131593" y="958348"/>
            <a:ext cx="2742900" cy="1647201"/>
          </a:xfrm>
          <a:prstGeom prst="rect">
            <a:avLst/>
          </a:prstGeom>
        </p:spPr>
      </p:pic>
      <p:pic>
        <p:nvPicPr>
          <p:cNvPr id="11" name="Espace réservé pour une image  58">
            <a:extLst>
              <a:ext uri="{FF2B5EF4-FFF2-40B4-BE49-F238E27FC236}">
                <a16:creationId xmlns:a16="http://schemas.microsoft.com/office/drawing/2014/main" id="{BEE4BC51-1E1E-F2F3-79A6-A50CE0698B15}"/>
              </a:ext>
            </a:extLst>
          </p:cNvPr>
          <p:cNvPicPr>
            <a:picLocks noChangeAspect="1"/>
          </p:cNvPicPr>
          <p:nvPr userDrawn="1"/>
        </p:nvPicPr>
        <p:blipFill>
          <a:blip r:embed="rId6"/>
          <a:srcRect l="3120" r="3120"/>
          <a:stretch/>
        </p:blipFill>
        <p:spPr>
          <a:xfrm>
            <a:off x="540000" y="2783966"/>
            <a:ext cx="2742900" cy="1647201"/>
          </a:xfrm>
          <a:prstGeom prst="rect">
            <a:avLst/>
          </a:prstGeom>
        </p:spPr>
      </p:pic>
      <p:pic>
        <p:nvPicPr>
          <p:cNvPr id="12" name="Espace réservé pour une image  60">
            <a:extLst>
              <a:ext uri="{FF2B5EF4-FFF2-40B4-BE49-F238E27FC236}">
                <a16:creationId xmlns:a16="http://schemas.microsoft.com/office/drawing/2014/main" id="{A8C67DDE-E0F6-0032-B406-C9B2CB8B804C}"/>
              </a:ext>
            </a:extLst>
          </p:cNvPr>
          <p:cNvPicPr>
            <a:picLocks noChangeAspect="1"/>
          </p:cNvPicPr>
          <p:nvPr userDrawn="1"/>
        </p:nvPicPr>
        <p:blipFill>
          <a:blip r:embed="rId7"/>
          <a:srcRect l="3120" r="3120"/>
          <a:stretch/>
        </p:blipFill>
        <p:spPr>
          <a:xfrm>
            <a:off x="3403864" y="2783966"/>
            <a:ext cx="2742900" cy="1647201"/>
          </a:xfrm>
          <a:prstGeom prst="rect">
            <a:avLst/>
          </a:prstGeom>
        </p:spPr>
      </p:pic>
      <p:pic>
        <p:nvPicPr>
          <p:cNvPr id="13" name="Espace réservé pour une image  62">
            <a:extLst>
              <a:ext uri="{FF2B5EF4-FFF2-40B4-BE49-F238E27FC236}">
                <a16:creationId xmlns:a16="http://schemas.microsoft.com/office/drawing/2014/main" id="{4CD204DC-34B2-7892-680F-015369CBF94B}"/>
              </a:ext>
            </a:extLst>
          </p:cNvPr>
          <p:cNvPicPr>
            <a:picLocks noChangeAspect="1"/>
          </p:cNvPicPr>
          <p:nvPr userDrawn="1"/>
        </p:nvPicPr>
        <p:blipFill>
          <a:blip r:embed="rId8"/>
          <a:srcRect l="3147" r="3147"/>
          <a:stretch/>
        </p:blipFill>
        <p:spPr>
          <a:xfrm>
            <a:off x="6267728" y="2783966"/>
            <a:ext cx="2742900" cy="1647201"/>
          </a:xfrm>
          <a:prstGeom prst="rect">
            <a:avLst/>
          </a:prstGeom>
        </p:spPr>
      </p:pic>
      <p:pic>
        <p:nvPicPr>
          <p:cNvPr id="14" name="Espace réservé pour une image  64">
            <a:extLst>
              <a:ext uri="{FF2B5EF4-FFF2-40B4-BE49-F238E27FC236}">
                <a16:creationId xmlns:a16="http://schemas.microsoft.com/office/drawing/2014/main" id="{26FE96D4-ECF1-6245-F214-DCF51D114053}"/>
              </a:ext>
            </a:extLst>
          </p:cNvPr>
          <p:cNvPicPr>
            <a:picLocks noChangeAspect="1"/>
          </p:cNvPicPr>
          <p:nvPr userDrawn="1"/>
        </p:nvPicPr>
        <p:blipFill>
          <a:blip r:embed="rId9"/>
          <a:srcRect l="3120" r="3120"/>
          <a:stretch/>
        </p:blipFill>
        <p:spPr>
          <a:xfrm>
            <a:off x="9131593" y="2783966"/>
            <a:ext cx="2742900" cy="1647201"/>
          </a:xfrm>
          <a:prstGeom prst="rect">
            <a:avLst/>
          </a:prstGeom>
        </p:spPr>
      </p:pic>
      <p:pic>
        <p:nvPicPr>
          <p:cNvPr id="15" name="Espace réservé pour une image  66">
            <a:extLst>
              <a:ext uri="{FF2B5EF4-FFF2-40B4-BE49-F238E27FC236}">
                <a16:creationId xmlns:a16="http://schemas.microsoft.com/office/drawing/2014/main" id="{44A0CC53-86AE-9312-CC4F-43895A241B40}"/>
              </a:ext>
            </a:extLst>
          </p:cNvPr>
          <p:cNvPicPr>
            <a:picLocks noChangeAspect="1"/>
          </p:cNvPicPr>
          <p:nvPr userDrawn="1"/>
        </p:nvPicPr>
        <p:blipFill>
          <a:blip r:embed="rId10"/>
          <a:srcRect l="3120" r="3120"/>
          <a:stretch/>
        </p:blipFill>
        <p:spPr>
          <a:xfrm>
            <a:off x="3403864" y="4595306"/>
            <a:ext cx="2742900" cy="1647201"/>
          </a:xfrm>
          <a:prstGeom prst="rect">
            <a:avLst/>
          </a:prstGeom>
        </p:spPr>
      </p:pic>
      <p:pic>
        <p:nvPicPr>
          <p:cNvPr id="16" name="Espace réservé pour une image  76">
            <a:extLst>
              <a:ext uri="{FF2B5EF4-FFF2-40B4-BE49-F238E27FC236}">
                <a16:creationId xmlns:a16="http://schemas.microsoft.com/office/drawing/2014/main" id="{089CD0BE-03B2-C2CF-4F5D-5336C197DA3B}"/>
              </a:ext>
            </a:extLst>
          </p:cNvPr>
          <p:cNvPicPr>
            <a:picLocks noChangeAspect="1"/>
          </p:cNvPicPr>
          <p:nvPr userDrawn="1"/>
        </p:nvPicPr>
        <p:blipFill rotWithShape="1">
          <a:blip r:embed="rId11"/>
          <a:srcRect l="3120" r="3120"/>
          <a:stretch/>
        </p:blipFill>
        <p:spPr>
          <a:xfrm>
            <a:off x="6267728" y="4595306"/>
            <a:ext cx="2742900" cy="1647201"/>
          </a:xfrm>
          <a:prstGeom prst="rect">
            <a:avLst/>
          </a:prstGeom>
        </p:spPr>
      </p:pic>
      <p:sp>
        <p:nvSpPr>
          <p:cNvPr id="4" name="Rectangle 3">
            <a:extLst>
              <a:ext uri="{FF2B5EF4-FFF2-40B4-BE49-F238E27FC236}">
                <a16:creationId xmlns:a16="http://schemas.microsoft.com/office/drawing/2014/main" id="{7B5393CD-38BC-C0D4-EF02-EE8B4AFE660F}"/>
              </a:ext>
            </a:extLst>
          </p:cNvPr>
          <p:cNvSpPr/>
          <p:nvPr userDrawn="1"/>
        </p:nvSpPr>
        <p:spPr>
          <a:xfrm>
            <a:off x="0" y="6478911"/>
            <a:ext cx="12192000" cy="37651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Rectangle 212">
            <a:extLst>
              <a:ext uri="{FF2B5EF4-FFF2-40B4-BE49-F238E27FC236}">
                <a16:creationId xmlns:a16="http://schemas.microsoft.com/office/drawing/2014/main" id="{DEA6217A-6320-BF2A-8BCB-FD3E914AA7C8}"/>
              </a:ext>
            </a:extLst>
          </p:cNvPr>
          <p:cNvSpPr/>
          <p:nvPr userDrawn="1"/>
        </p:nvSpPr>
        <p:spPr>
          <a:xfrm>
            <a:off x="0" y="6481482"/>
            <a:ext cx="12192000" cy="376518"/>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8670232F-543E-8AE2-C4D1-73799ABFD4D6}"/>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6" name="Image 22">
            <a:extLst>
              <a:ext uri="{FF2B5EF4-FFF2-40B4-BE49-F238E27FC236}">
                <a16:creationId xmlns:a16="http://schemas.microsoft.com/office/drawing/2014/main" id="{5D04712F-5FD7-4DB4-017A-CB949A51C3F3}"/>
              </a:ext>
            </a:extLst>
          </p:cNvPr>
          <p:cNvPicPr>
            <a:picLocks noChangeAspect="1"/>
          </p:cNvPicPr>
          <p:nvPr userDrawn="1"/>
        </p:nvPicPr>
        <p:blipFill>
          <a:blip r:embed="rId12"/>
          <a:stretch>
            <a:fillRect/>
          </a:stretch>
        </p:blipFill>
        <p:spPr>
          <a:xfrm>
            <a:off x="360000" y="6616909"/>
            <a:ext cx="761990" cy="107999"/>
          </a:xfrm>
          <a:prstGeom prst="rect">
            <a:avLst/>
          </a:prstGeom>
        </p:spPr>
      </p:pic>
      <p:pic>
        <p:nvPicPr>
          <p:cNvPr id="194" name="Picture 193">
            <a:extLst>
              <a:ext uri="{FF2B5EF4-FFF2-40B4-BE49-F238E27FC236}">
                <a16:creationId xmlns:a16="http://schemas.microsoft.com/office/drawing/2014/main" id="{8BBF4EB9-D738-CD44-159F-94808C16E3E1}"/>
              </a:ext>
            </a:extLst>
          </p:cNvPr>
          <p:cNvPicPr>
            <a:picLocks noChangeAspect="1"/>
          </p:cNvPicPr>
          <p:nvPr userDrawn="1"/>
        </p:nvPicPr>
        <p:blipFill>
          <a:blip r:embed="rId13"/>
          <a:stretch>
            <a:fillRect/>
          </a:stretch>
        </p:blipFill>
        <p:spPr>
          <a:xfrm>
            <a:off x="6345399" y="5356588"/>
            <a:ext cx="1402150" cy="124636"/>
          </a:xfrm>
          <a:prstGeom prst="rect">
            <a:avLst/>
          </a:prstGeom>
        </p:spPr>
      </p:pic>
      <p:pic>
        <p:nvPicPr>
          <p:cNvPr id="198" name="Picture 197">
            <a:extLst>
              <a:ext uri="{FF2B5EF4-FFF2-40B4-BE49-F238E27FC236}">
                <a16:creationId xmlns:a16="http://schemas.microsoft.com/office/drawing/2014/main" id="{7BB78E8F-0A78-58FD-27D6-E9DC62443284}"/>
              </a:ext>
            </a:extLst>
          </p:cNvPr>
          <p:cNvPicPr>
            <a:picLocks noChangeAspect="1"/>
          </p:cNvPicPr>
          <p:nvPr userDrawn="1"/>
        </p:nvPicPr>
        <p:blipFill>
          <a:blip r:embed="rId14"/>
          <a:stretch>
            <a:fillRect/>
          </a:stretch>
        </p:blipFill>
        <p:spPr>
          <a:xfrm>
            <a:off x="630013" y="1719630"/>
            <a:ext cx="1130623" cy="124636"/>
          </a:xfrm>
          <a:prstGeom prst="rect">
            <a:avLst/>
          </a:prstGeom>
        </p:spPr>
      </p:pic>
      <p:pic>
        <p:nvPicPr>
          <p:cNvPr id="200" name="Picture 199">
            <a:extLst>
              <a:ext uri="{FF2B5EF4-FFF2-40B4-BE49-F238E27FC236}">
                <a16:creationId xmlns:a16="http://schemas.microsoft.com/office/drawing/2014/main" id="{7EBB1C32-06A7-5B6A-78A1-CAEE2609BED4}"/>
              </a:ext>
            </a:extLst>
          </p:cNvPr>
          <p:cNvPicPr>
            <a:picLocks noChangeAspect="1"/>
          </p:cNvPicPr>
          <p:nvPr userDrawn="1"/>
        </p:nvPicPr>
        <p:blipFill>
          <a:blip r:embed="rId15"/>
          <a:stretch>
            <a:fillRect/>
          </a:stretch>
        </p:blipFill>
        <p:spPr>
          <a:xfrm>
            <a:off x="3504601" y="1619477"/>
            <a:ext cx="894705" cy="324943"/>
          </a:xfrm>
          <a:prstGeom prst="rect">
            <a:avLst/>
          </a:prstGeom>
        </p:spPr>
      </p:pic>
      <p:pic>
        <p:nvPicPr>
          <p:cNvPr id="203" name="Picture 202">
            <a:extLst>
              <a:ext uri="{FF2B5EF4-FFF2-40B4-BE49-F238E27FC236}">
                <a16:creationId xmlns:a16="http://schemas.microsoft.com/office/drawing/2014/main" id="{38360B69-8033-5730-15C3-16E17A2F891F}"/>
              </a:ext>
            </a:extLst>
          </p:cNvPr>
          <p:cNvPicPr>
            <a:picLocks noChangeAspect="1"/>
          </p:cNvPicPr>
          <p:nvPr userDrawn="1"/>
        </p:nvPicPr>
        <p:blipFill>
          <a:blip r:embed="rId16"/>
          <a:stretch>
            <a:fillRect/>
          </a:stretch>
        </p:blipFill>
        <p:spPr>
          <a:xfrm>
            <a:off x="6372106" y="1619477"/>
            <a:ext cx="814584" cy="324943"/>
          </a:xfrm>
          <a:prstGeom prst="rect">
            <a:avLst/>
          </a:prstGeom>
        </p:spPr>
      </p:pic>
      <p:pic>
        <p:nvPicPr>
          <p:cNvPr id="205" name="Picture 204">
            <a:extLst>
              <a:ext uri="{FF2B5EF4-FFF2-40B4-BE49-F238E27FC236}">
                <a16:creationId xmlns:a16="http://schemas.microsoft.com/office/drawing/2014/main" id="{715B1057-AED3-EAC2-DC8A-B72429688D66}"/>
              </a:ext>
            </a:extLst>
          </p:cNvPr>
          <p:cNvPicPr>
            <a:picLocks noChangeAspect="1"/>
          </p:cNvPicPr>
          <p:nvPr userDrawn="1"/>
        </p:nvPicPr>
        <p:blipFill>
          <a:blip r:embed="rId17"/>
          <a:stretch>
            <a:fillRect/>
          </a:stretch>
        </p:blipFill>
        <p:spPr>
          <a:xfrm>
            <a:off x="9222820" y="1619477"/>
            <a:ext cx="1103915" cy="324943"/>
          </a:xfrm>
          <a:prstGeom prst="rect">
            <a:avLst/>
          </a:prstGeom>
        </p:spPr>
      </p:pic>
      <p:pic>
        <p:nvPicPr>
          <p:cNvPr id="207" name="Picture 206">
            <a:extLst>
              <a:ext uri="{FF2B5EF4-FFF2-40B4-BE49-F238E27FC236}">
                <a16:creationId xmlns:a16="http://schemas.microsoft.com/office/drawing/2014/main" id="{C0E8F30E-6725-EFD8-09BA-AFD096929C2F}"/>
              </a:ext>
            </a:extLst>
          </p:cNvPr>
          <p:cNvPicPr>
            <a:picLocks noChangeAspect="1"/>
          </p:cNvPicPr>
          <p:nvPr userDrawn="1"/>
        </p:nvPicPr>
        <p:blipFill>
          <a:blip r:embed="rId18"/>
          <a:stretch>
            <a:fillRect/>
          </a:stretch>
        </p:blipFill>
        <p:spPr>
          <a:xfrm>
            <a:off x="625764" y="3445095"/>
            <a:ext cx="1224100" cy="324943"/>
          </a:xfrm>
          <a:prstGeom prst="rect">
            <a:avLst/>
          </a:prstGeom>
        </p:spPr>
      </p:pic>
      <p:pic>
        <p:nvPicPr>
          <p:cNvPr id="209" name="Picture 208">
            <a:extLst>
              <a:ext uri="{FF2B5EF4-FFF2-40B4-BE49-F238E27FC236}">
                <a16:creationId xmlns:a16="http://schemas.microsoft.com/office/drawing/2014/main" id="{807F9F19-3ECB-0938-69F6-3A6B9E9E2F8E}"/>
              </a:ext>
            </a:extLst>
          </p:cNvPr>
          <p:cNvPicPr>
            <a:picLocks noChangeAspect="1"/>
          </p:cNvPicPr>
          <p:nvPr userDrawn="1"/>
        </p:nvPicPr>
        <p:blipFill>
          <a:blip r:embed="rId19"/>
          <a:stretch>
            <a:fillRect/>
          </a:stretch>
        </p:blipFill>
        <p:spPr>
          <a:xfrm>
            <a:off x="3509254" y="3545248"/>
            <a:ext cx="792326" cy="124636"/>
          </a:xfrm>
          <a:prstGeom prst="rect">
            <a:avLst/>
          </a:prstGeom>
        </p:spPr>
      </p:pic>
      <p:pic>
        <p:nvPicPr>
          <p:cNvPr id="211" name="Picture 210">
            <a:extLst>
              <a:ext uri="{FF2B5EF4-FFF2-40B4-BE49-F238E27FC236}">
                <a16:creationId xmlns:a16="http://schemas.microsoft.com/office/drawing/2014/main" id="{0E9B04ED-3211-F59B-5926-774EB0502B98}"/>
              </a:ext>
            </a:extLst>
          </p:cNvPr>
          <p:cNvPicPr>
            <a:picLocks noChangeAspect="1"/>
          </p:cNvPicPr>
          <p:nvPr userDrawn="1"/>
        </p:nvPicPr>
        <p:blipFill>
          <a:blip r:embed="rId20"/>
          <a:stretch>
            <a:fillRect/>
          </a:stretch>
        </p:blipFill>
        <p:spPr>
          <a:xfrm>
            <a:off x="6358348" y="3445095"/>
            <a:ext cx="1117269" cy="324943"/>
          </a:xfrm>
          <a:prstGeom prst="rect">
            <a:avLst/>
          </a:prstGeom>
        </p:spPr>
      </p:pic>
      <p:pic>
        <p:nvPicPr>
          <p:cNvPr id="217" name="Picture 216">
            <a:extLst>
              <a:ext uri="{FF2B5EF4-FFF2-40B4-BE49-F238E27FC236}">
                <a16:creationId xmlns:a16="http://schemas.microsoft.com/office/drawing/2014/main" id="{AD404FF6-15AD-8815-09ED-6A5EC3D514DB}"/>
              </a:ext>
            </a:extLst>
          </p:cNvPr>
          <p:cNvPicPr>
            <a:picLocks noChangeAspect="1"/>
          </p:cNvPicPr>
          <p:nvPr userDrawn="1"/>
        </p:nvPicPr>
        <p:blipFill>
          <a:blip r:embed="rId21"/>
          <a:stretch>
            <a:fillRect/>
          </a:stretch>
        </p:blipFill>
        <p:spPr>
          <a:xfrm>
            <a:off x="9245076" y="3545248"/>
            <a:ext cx="614276" cy="124636"/>
          </a:xfrm>
          <a:prstGeom prst="rect">
            <a:avLst/>
          </a:prstGeom>
        </p:spPr>
      </p:pic>
      <p:pic>
        <p:nvPicPr>
          <p:cNvPr id="219" name="Picture 218">
            <a:extLst>
              <a:ext uri="{FF2B5EF4-FFF2-40B4-BE49-F238E27FC236}">
                <a16:creationId xmlns:a16="http://schemas.microsoft.com/office/drawing/2014/main" id="{F3DB2030-1C0D-844C-6C6D-A0797C66E4C2}"/>
              </a:ext>
            </a:extLst>
          </p:cNvPr>
          <p:cNvPicPr>
            <a:picLocks noChangeAspect="1"/>
          </p:cNvPicPr>
          <p:nvPr userDrawn="1"/>
        </p:nvPicPr>
        <p:blipFill>
          <a:blip r:embed="rId22"/>
          <a:stretch>
            <a:fillRect/>
          </a:stretch>
        </p:blipFill>
        <p:spPr>
          <a:xfrm>
            <a:off x="3499543" y="5356588"/>
            <a:ext cx="1005987" cy="124636"/>
          </a:xfrm>
          <a:prstGeom prst="rect">
            <a:avLst/>
          </a:prstGeom>
        </p:spPr>
      </p:pic>
      <p:cxnSp>
        <p:nvCxnSpPr>
          <p:cNvPr id="2" name="Connecteur droit 11">
            <a:extLst>
              <a:ext uri="{FF2B5EF4-FFF2-40B4-BE49-F238E27FC236}">
                <a16:creationId xmlns:a16="http://schemas.microsoft.com/office/drawing/2014/main" id="{D0C05CF1-C70B-115F-DFA1-352300ED2C88}"/>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F1298A89-27B7-F79E-F071-260BAC38406B}"/>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9" name="Espace réservé du numéro de diapositive 8">
            <a:extLst>
              <a:ext uri="{FF2B5EF4-FFF2-40B4-BE49-F238E27FC236}">
                <a16:creationId xmlns:a16="http://schemas.microsoft.com/office/drawing/2014/main" id="{519457B9-5A9F-899F-2AF9-CFFD1055D539}"/>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22" name="Image 21">
            <a:extLst>
              <a:ext uri="{FF2B5EF4-FFF2-40B4-BE49-F238E27FC236}">
                <a16:creationId xmlns:a16="http://schemas.microsoft.com/office/drawing/2014/main" id="{7FCF6715-16C9-92E8-AE63-EDB3E64065AC}"/>
              </a:ext>
            </a:extLst>
          </p:cNvPr>
          <p:cNvPicPr>
            <a:picLocks noChangeAspect="1"/>
          </p:cNvPicPr>
          <p:nvPr userDrawn="1"/>
        </p:nvPicPr>
        <p:blipFill>
          <a:blip r:embed="rId23"/>
          <a:stretch>
            <a:fillRect/>
          </a:stretch>
        </p:blipFill>
        <p:spPr>
          <a:xfrm>
            <a:off x="540000" y="360686"/>
            <a:ext cx="3009900" cy="254000"/>
          </a:xfrm>
          <a:prstGeom prst="rect">
            <a:avLst/>
          </a:prstGeom>
        </p:spPr>
      </p:pic>
    </p:spTree>
    <p:extLst>
      <p:ext uri="{BB962C8B-B14F-4D97-AF65-F5344CB8AC3E}">
        <p14:creationId xmlns:p14="http://schemas.microsoft.com/office/powerpoint/2010/main" val="2580377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URRENCE - CONCENTRATION - DIS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8D7F9DAE-8134-B202-949F-424C3B425DD2}"/>
              </a:ext>
            </a:extLst>
          </p:cNvPr>
          <p:cNvPicPr>
            <a:picLocks noChangeAspect="1"/>
          </p:cNvPicPr>
          <p:nvPr userDrawn="1"/>
        </p:nvPicPr>
        <p:blipFill>
          <a:blip r:embed="rId4"/>
          <a:stretch>
            <a:fillRect/>
          </a:stretch>
        </p:blipFill>
        <p:spPr>
          <a:xfrm>
            <a:off x="720000" y="360000"/>
            <a:ext cx="4838700" cy="1689100"/>
          </a:xfrm>
          <a:prstGeom prst="rect">
            <a:avLst/>
          </a:prstGeom>
        </p:spPr>
      </p:pic>
    </p:spTree>
    <p:extLst>
      <p:ext uri="{BB962C8B-B14F-4D97-AF65-F5344CB8AC3E}">
        <p14:creationId xmlns:p14="http://schemas.microsoft.com/office/powerpoint/2010/main" val="828587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age expert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DBBF8A3C-A8F7-CFE1-ACB1-5CA36B8CC755}"/>
              </a:ext>
            </a:extLst>
          </p:cNvPr>
          <p:cNvPicPr>
            <a:picLocks noChangeAspect="1"/>
          </p:cNvPicPr>
          <p:nvPr userDrawn="1"/>
        </p:nvPicPr>
        <p:blipFill>
          <a:blip r:embed="rId4"/>
          <a:stretch>
            <a:fillRect/>
          </a:stretch>
        </p:blipFill>
        <p:spPr>
          <a:xfrm>
            <a:off x="720000" y="360000"/>
            <a:ext cx="3708400" cy="1054100"/>
          </a:xfrm>
          <a:prstGeom prst="rect">
            <a:avLst/>
          </a:prstGeom>
        </p:spPr>
      </p:pic>
    </p:spTree>
    <p:extLst>
      <p:ext uri="{BB962C8B-B14F-4D97-AF65-F5344CB8AC3E}">
        <p14:creationId xmlns:p14="http://schemas.microsoft.com/office/powerpoint/2010/main" val="525742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RPORATE - M&amp;A - PRIVATE EQU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0363796-3CE2-3D7E-9AA7-1B9768E4B012}"/>
              </a:ext>
            </a:extLst>
          </p:cNvPr>
          <p:cNvPicPr>
            <a:picLocks noChangeAspect="1"/>
          </p:cNvPicPr>
          <p:nvPr userDrawn="1"/>
        </p:nvPicPr>
        <p:blipFill>
          <a:blip r:embed="rId4"/>
          <a:stretch>
            <a:fillRect/>
          </a:stretch>
        </p:blipFill>
        <p:spPr>
          <a:xfrm>
            <a:off x="720000" y="360000"/>
            <a:ext cx="5232400" cy="1130300"/>
          </a:xfrm>
          <a:prstGeom prst="rect">
            <a:avLst/>
          </a:prstGeom>
        </p:spPr>
      </p:pic>
    </p:spTree>
    <p:extLst>
      <p:ext uri="{BB962C8B-B14F-4D97-AF65-F5344CB8AC3E}">
        <p14:creationId xmlns:p14="http://schemas.microsoft.com/office/powerpoint/2010/main" val="2931728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BT FIN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FCDCD6FA-BA38-F3DF-427C-3D618A395A06}"/>
              </a:ext>
            </a:extLst>
          </p:cNvPr>
          <p:cNvPicPr>
            <a:picLocks noChangeAspect="1"/>
          </p:cNvPicPr>
          <p:nvPr userDrawn="1"/>
        </p:nvPicPr>
        <p:blipFill>
          <a:blip r:embed="rId4"/>
          <a:stretch>
            <a:fillRect/>
          </a:stretch>
        </p:blipFill>
        <p:spPr>
          <a:xfrm>
            <a:off x="720000" y="360000"/>
            <a:ext cx="2184400" cy="1054100"/>
          </a:xfrm>
          <a:prstGeom prst="rect">
            <a:avLst/>
          </a:prstGeom>
        </p:spPr>
      </p:pic>
    </p:spTree>
    <p:extLst>
      <p:ext uri="{BB962C8B-B14F-4D97-AF65-F5344CB8AC3E}">
        <p14:creationId xmlns:p14="http://schemas.microsoft.com/office/powerpoint/2010/main" val="3728098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OIT PUBLIC ÉCONOMIQ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ABEF2ADB-EC45-60A7-D0AD-37F9948A5789}"/>
              </a:ext>
            </a:extLst>
          </p:cNvPr>
          <p:cNvPicPr>
            <a:picLocks noChangeAspect="1"/>
          </p:cNvPicPr>
          <p:nvPr userDrawn="1"/>
        </p:nvPicPr>
        <p:blipFill>
          <a:blip r:embed="rId4"/>
          <a:stretch>
            <a:fillRect/>
          </a:stretch>
        </p:blipFill>
        <p:spPr>
          <a:xfrm>
            <a:off x="720000" y="360000"/>
            <a:ext cx="6616700" cy="1689100"/>
          </a:xfrm>
          <a:prstGeom prst="rect">
            <a:avLst/>
          </a:prstGeom>
        </p:spPr>
      </p:pic>
    </p:spTree>
    <p:extLst>
      <p:ext uri="{BB962C8B-B14F-4D97-AF65-F5344CB8AC3E}">
        <p14:creationId xmlns:p14="http://schemas.microsoft.com/office/powerpoint/2010/main" val="295212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ROIT SOC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6FA93D8A-33FA-EC56-CA4C-5993DBFD5482}"/>
              </a:ext>
            </a:extLst>
          </p:cNvPr>
          <p:cNvPicPr>
            <a:picLocks noChangeAspect="1"/>
          </p:cNvPicPr>
          <p:nvPr userDrawn="1"/>
        </p:nvPicPr>
        <p:blipFill>
          <a:blip r:embed="rId4"/>
          <a:stretch>
            <a:fillRect/>
          </a:stretch>
        </p:blipFill>
        <p:spPr>
          <a:xfrm>
            <a:off x="720000" y="360000"/>
            <a:ext cx="1892300" cy="1054100"/>
          </a:xfrm>
          <a:prstGeom prst="rect">
            <a:avLst/>
          </a:prstGeom>
        </p:spPr>
      </p:pic>
    </p:spTree>
    <p:extLst>
      <p:ext uri="{BB962C8B-B14F-4D97-AF65-F5344CB8AC3E}">
        <p14:creationId xmlns:p14="http://schemas.microsoft.com/office/powerpoint/2010/main" val="3933628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TREPRISES EN DIFFICULT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A58D6EB3-4E72-4F3F-51B4-2AB7A510F733}"/>
              </a:ext>
            </a:extLst>
          </p:cNvPr>
          <p:cNvPicPr>
            <a:picLocks noChangeAspect="1"/>
          </p:cNvPicPr>
          <p:nvPr userDrawn="1"/>
        </p:nvPicPr>
        <p:blipFill>
          <a:blip r:embed="rId4"/>
          <a:stretch>
            <a:fillRect/>
          </a:stretch>
        </p:blipFill>
        <p:spPr>
          <a:xfrm>
            <a:off x="720000" y="360000"/>
            <a:ext cx="5575300" cy="1689100"/>
          </a:xfrm>
          <a:prstGeom prst="rect">
            <a:avLst/>
          </a:prstGeom>
        </p:spPr>
      </p:pic>
    </p:spTree>
    <p:extLst>
      <p:ext uri="{BB962C8B-B14F-4D97-AF65-F5344CB8AC3E}">
        <p14:creationId xmlns:p14="http://schemas.microsoft.com/office/powerpoint/2010/main" val="1871669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SCALITE DES ENTREPRI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7EF8AE3D-3F56-CA6F-FD51-14E1ACE4A93A}"/>
              </a:ext>
            </a:extLst>
          </p:cNvPr>
          <p:cNvPicPr>
            <a:picLocks noChangeAspect="1"/>
          </p:cNvPicPr>
          <p:nvPr userDrawn="1"/>
        </p:nvPicPr>
        <p:blipFill>
          <a:blip r:embed="rId4"/>
          <a:stretch>
            <a:fillRect/>
          </a:stretch>
        </p:blipFill>
        <p:spPr>
          <a:xfrm>
            <a:off x="720000" y="360000"/>
            <a:ext cx="4508500" cy="1143000"/>
          </a:xfrm>
          <a:prstGeom prst="rect">
            <a:avLst/>
          </a:prstGeom>
        </p:spPr>
      </p:pic>
    </p:spTree>
    <p:extLst>
      <p:ext uri="{BB962C8B-B14F-4D97-AF65-F5344CB8AC3E}">
        <p14:creationId xmlns:p14="http://schemas.microsoft.com/office/powerpoint/2010/main" val="104531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AI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9E71EB6D-174A-9066-553B-824601077C29}"/>
              </a:ext>
            </a:extLst>
          </p:cNvPr>
          <p:cNvSpPr>
            <a:spLocks noGrp="1"/>
          </p:cNvSpPr>
          <p:nvPr>
            <p:ph type="body" sz="quarter" idx="17" hasCustomPrompt="1"/>
          </p:nvPr>
        </p:nvSpPr>
        <p:spPr>
          <a:xfrm>
            <a:off x="546098" y="4284018"/>
            <a:ext cx="5549901" cy="2103765"/>
          </a:xfrm>
          <a:prstGeom prst="rect">
            <a:avLst/>
          </a:prstGeom>
        </p:spPr>
        <p:txBody>
          <a:bodyPr tIns="0" rIns="0" bIns="0" anchor="b" anchorCtr="0">
            <a:noAutofit/>
          </a:bodyPr>
          <a:lstStyle>
            <a:lvl1pPr marL="0" indent="0">
              <a:buFontTx/>
              <a:buNone/>
              <a:defRPr sz="4800" cap="all" baseline="0">
                <a:solidFill>
                  <a:schemeClr val="tx1"/>
                </a:solidFill>
                <a:latin typeface="+mj-lt"/>
              </a:defRPr>
            </a:lvl1pPr>
            <a:lvl2pPr marL="0" indent="0">
              <a:buFontTx/>
              <a:buNone/>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1800" indent="0">
              <a:buFontTx/>
              <a:buNone/>
              <a:defRPr>
                <a:solidFill>
                  <a:schemeClr val="bg1"/>
                </a:solidFill>
              </a:defRPr>
            </a:lvl5pPr>
          </a:lstStyle>
          <a:p>
            <a:pPr lvl="0"/>
            <a:r>
              <a:rPr lang="en-GB"/>
              <a:t>TITRE page </a:t>
            </a:r>
            <a:r>
              <a:rPr lang="en-GB" err="1"/>
              <a:t>intercalaire</a:t>
            </a:r>
            <a:endParaRPr lang="en-GB"/>
          </a:p>
        </p:txBody>
      </p:sp>
      <p:sp>
        <p:nvSpPr>
          <p:cNvPr id="21" name="Ellipse 20">
            <a:extLst>
              <a:ext uri="{FF2B5EF4-FFF2-40B4-BE49-F238E27FC236}">
                <a16:creationId xmlns:a16="http://schemas.microsoft.com/office/drawing/2014/main" id="{6CE8DD0B-B70A-3706-E20D-E9138C55278F}"/>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79D6A2F7-CF75-BE41-468B-E98FAC16512F}"/>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2">
            <a:extLst>
              <a:ext uri="{FF2B5EF4-FFF2-40B4-BE49-F238E27FC236}">
                <a16:creationId xmlns:a16="http://schemas.microsoft.com/office/drawing/2014/main" id="{682D35BE-3DAB-DC73-1F19-1C7933202FC7}"/>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3" name="Connecteur droit 11">
            <a:extLst>
              <a:ext uri="{FF2B5EF4-FFF2-40B4-BE49-F238E27FC236}">
                <a16:creationId xmlns:a16="http://schemas.microsoft.com/office/drawing/2014/main" id="{CD1B57E5-2250-5A7D-9E9C-FC3ECF793D3D}"/>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547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ÉRATIONS IMMOBILIÈ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12CF59D9-CF52-2D9A-00F9-8581EBF77F89}"/>
              </a:ext>
            </a:extLst>
          </p:cNvPr>
          <p:cNvPicPr>
            <a:picLocks noChangeAspect="1"/>
          </p:cNvPicPr>
          <p:nvPr userDrawn="1"/>
        </p:nvPicPr>
        <p:blipFill>
          <a:blip r:embed="rId4"/>
          <a:stretch>
            <a:fillRect/>
          </a:stretch>
        </p:blipFill>
        <p:spPr>
          <a:xfrm>
            <a:off x="720000" y="360000"/>
            <a:ext cx="4470400" cy="2413000"/>
          </a:xfrm>
          <a:prstGeom prst="rect">
            <a:avLst/>
          </a:prstGeom>
        </p:spPr>
      </p:pic>
    </p:spTree>
    <p:extLst>
      <p:ext uri="{BB962C8B-B14F-4D97-AF65-F5344CB8AC3E}">
        <p14:creationId xmlns:p14="http://schemas.microsoft.com/office/powerpoint/2010/main" val="2323214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PRIÉTÉ INTELLECTUEL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040CDC84-9B33-81D5-CF5F-12D33D113F1F}"/>
              </a:ext>
            </a:extLst>
          </p:cNvPr>
          <p:cNvPicPr>
            <a:picLocks noChangeAspect="1"/>
          </p:cNvPicPr>
          <p:nvPr userDrawn="1"/>
        </p:nvPicPr>
        <p:blipFill>
          <a:blip r:embed="rId4"/>
          <a:stretch>
            <a:fillRect/>
          </a:stretch>
        </p:blipFill>
        <p:spPr>
          <a:xfrm>
            <a:off x="720000" y="360000"/>
            <a:ext cx="4203700" cy="1143000"/>
          </a:xfrm>
          <a:prstGeom prst="rect">
            <a:avLst/>
          </a:prstGeom>
        </p:spPr>
      </p:pic>
    </p:spTree>
    <p:extLst>
      <p:ext uri="{BB962C8B-B14F-4D97-AF65-F5344CB8AC3E}">
        <p14:creationId xmlns:p14="http://schemas.microsoft.com/office/powerpoint/2010/main" val="4176708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ROALIMENTAI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670F74F1-439E-065F-538C-AF58BEB4DE9F}"/>
              </a:ext>
            </a:extLst>
          </p:cNvPr>
          <p:cNvPicPr>
            <a:picLocks noChangeAspect="1"/>
          </p:cNvPicPr>
          <p:nvPr userDrawn="1"/>
        </p:nvPicPr>
        <p:blipFill>
          <a:blip r:embed="rId4"/>
          <a:stretch>
            <a:fillRect/>
          </a:stretch>
        </p:blipFill>
        <p:spPr>
          <a:xfrm>
            <a:off x="720000" y="360000"/>
            <a:ext cx="4787900" cy="419100"/>
          </a:xfrm>
          <a:prstGeom prst="rect">
            <a:avLst/>
          </a:prstGeom>
        </p:spPr>
      </p:pic>
    </p:spTree>
    <p:extLst>
      <p:ext uri="{BB962C8B-B14F-4D97-AF65-F5344CB8AC3E}">
        <p14:creationId xmlns:p14="http://schemas.microsoft.com/office/powerpoint/2010/main" val="814901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MER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5DA361E3-F996-9B61-214E-6DED1EC9F834}"/>
              </a:ext>
            </a:extLst>
          </p:cNvPr>
          <p:cNvPicPr>
            <a:picLocks noChangeAspect="1"/>
          </p:cNvPicPr>
          <p:nvPr userDrawn="1"/>
        </p:nvPicPr>
        <p:blipFill>
          <a:blip r:embed="rId4"/>
          <a:stretch>
            <a:fillRect/>
          </a:stretch>
        </p:blipFill>
        <p:spPr>
          <a:xfrm>
            <a:off x="720000" y="360000"/>
            <a:ext cx="3048000" cy="419100"/>
          </a:xfrm>
          <a:prstGeom prst="rect">
            <a:avLst/>
          </a:prstGeom>
        </p:spPr>
      </p:pic>
    </p:spTree>
    <p:extLst>
      <p:ext uri="{BB962C8B-B14F-4D97-AF65-F5344CB8AC3E}">
        <p14:creationId xmlns:p14="http://schemas.microsoft.com/office/powerpoint/2010/main" val="1317751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ERG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F7900136-6C0C-48ED-95D9-C0DF5F48A2CE}"/>
              </a:ext>
            </a:extLst>
          </p:cNvPr>
          <p:cNvPicPr>
            <a:picLocks noChangeAspect="1"/>
          </p:cNvPicPr>
          <p:nvPr userDrawn="1"/>
        </p:nvPicPr>
        <p:blipFill>
          <a:blip r:embed="rId4"/>
          <a:stretch>
            <a:fillRect/>
          </a:stretch>
        </p:blipFill>
        <p:spPr>
          <a:xfrm>
            <a:off x="720000" y="288000"/>
            <a:ext cx="2120900" cy="508000"/>
          </a:xfrm>
          <a:prstGeom prst="rect">
            <a:avLst/>
          </a:prstGeom>
        </p:spPr>
      </p:pic>
    </p:spTree>
    <p:extLst>
      <p:ext uri="{BB962C8B-B14F-4D97-AF65-F5344CB8AC3E}">
        <p14:creationId xmlns:p14="http://schemas.microsoft.com/office/powerpoint/2010/main" val="3647896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TELLER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B4C5AA2A-F866-75F1-034E-4FEEAD560280}"/>
              </a:ext>
            </a:extLst>
          </p:cNvPr>
          <p:cNvPicPr>
            <a:picLocks noChangeAspect="1"/>
          </p:cNvPicPr>
          <p:nvPr userDrawn="1"/>
        </p:nvPicPr>
        <p:blipFill>
          <a:blip r:embed="rId4"/>
          <a:stretch>
            <a:fillRect/>
          </a:stretch>
        </p:blipFill>
        <p:spPr>
          <a:xfrm>
            <a:off x="720000" y="288000"/>
            <a:ext cx="3022600" cy="508000"/>
          </a:xfrm>
          <a:prstGeom prst="rect">
            <a:avLst/>
          </a:prstGeom>
        </p:spPr>
      </p:pic>
    </p:spTree>
    <p:extLst>
      <p:ext uri="{BB962C8B-B14F-4D97-AF65-F5344CB8AC3E}">
        <p14:creationId xmlns:p14="http://schemas.microsoft.com/office/powerpoint/2010/main" val="1281061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MOBILI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79ECD865-DCCF-335A-C1F1-F84D98C809D6}"/>
              </a:ext>
            </a:extLst>
          </p:cNvPr>
          <p:cNvPicPr>
            <a:picLocks noChangeAspect="1"/>
          </p:cNvPicPr>
          <p:nvPr userDrawn="1"/>
        </p:nvPicPr>
        <p:blipFill>
          <a:blip r:embed="rId4"/>
          <a:stretch>
            <a:fillRect/>
          </a:stretch>
        </p:blipFill>
        <p:spPr>
          <a:xfrm>
            <a:off x="720000" y="360000"/>
            <a:ext cx="3035300" cy="419100"/>
          </a:xfrm>
          <a:prstGeom prst="rect">
            <a:avLst/>
          </a:prstGeom>
        </p:spPr>
      </p:pic>
    </p:spTree>
    <p:extLst>
      <p:ext uri="{BB962C8B-B14F-4D97-AF65-F5344CB8AC3E}">
        <p14:creationId xmlns:p14="http://schemas.microsoft.com/office/powerpoint/2010/main" val="2770682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DUSTR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4465EBBF-5589-5449-81D2-736B53A9F9E8}"/>
              </a:ext>
            </a:extLst>
          </p:cNvPr>
          <p:cNvPicPr>
            <a:picLocks noChangeAspect="1"/>
          </p:cNvPicPr>
          <p:nvPr userDrawn="1"/>
        </p:nvPicPr>
        <p:blipFill>
          <a:blip r:embed="rId4"/>
          <a:stretch>
            <a:fillRect/>
          </a:stretch>
        </p:blipFill>
        <p:spPr>
          <a:xfrm>
            <a:off x="720000" y="360000"/>
            <a:ext cx="2692400" cy="419100"/>
          </a:xfrm>
          <a:prstGeom prst="rect">
            <a:avLst/>
          </a:prstGeom>
        </p:spPr>
      </p:pic>
    </p:spTree>
    <p:extLst>
      <p:ext uri="{BB962C8B-B14F-4D97-AF65-F5344CB8AC3E}">
        <p14:creationId xmlns:p14="http://schemas.microsoft.com/office/powerpoint/2010/main" val="2787188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FRASTRU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BEE1A205-3C40-9959-F686-961AF77D7154}"/>
              </a:ext>
            </a:extLst>
          </p:cNvPr>
          <p:cNvPicPr>
            <a:picLocks noChangeAspect="1"/>
          </p:cNvPicPr>
          <p:nvPr userDrawn="1"/>
        </p:nvPicPr>
        <p:blipFill>
          <a:blip r:embed="rId4"/>
          <a:stretch>
            <a:fillRect/>
          </a:stretch>
        </p:blipFill>
        <p:spPr>
          <a:xfrm>
            <a:off x="720000" y="360000"/>
            <a:ext cx="4597400" cy="419100"/>
          </a:xfrm>
          <a:prstGeom prst="rect">
            <a:avLst/>
          </a:prstGeom>
        </p:spPr>
      </p:pic>
    </p:spTree>
    <p:extLst>
      <p:ext uri="{BB962C8B-B14F-4D97-AF65-F5344CB8AC3E}">
        <p14:creationId xmlns:p14="http://schemas.microsoft.com/office/powerpoint/2010/main" val="2638915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EDI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DAC66FDB-7FE8-2DD4-50BA-1F86064FD0AD}"/>
              </a:ext>
            </a:extLst>
          </p:cNvPr>
          <p:cNvPicPr>
            <a:picLocks noChangeAspect="1"/>
          </p:cNvPicPr>
          <p:nvPr userDrawn="1"/>
        </p:nvPicPr>
        <p:blipFill>
          <a:blip r:embed="rId4"/>
          <a:stretch>
            <a:fillRect/>
          </a:stretch>
        </p:blipFill>
        <p:spPr>
          <a:xfrm>
            <a:off x="720000" y="288000"/>
            <a:ext cx="1917700" cy="508000"/>
          </a:xfrm>
          <a:prstGeom prst="rect">
            <a:avLst/>
          </a:prstGeom>
        </p:spPr>
      </p:pic>
    </p:spTree>
    <p:extLst>
      <p:ext uri="{BB962C8B-B14F-4D97-AF65-F5344CB8AC3E}">
        <p14:creationId xmlns:p14="http://schemas.microsoft.com/office/powerpoint/2010/main" val="247086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UVERTURE CHAPITRE OISEA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06E34C47-84D3-AB43-40EB-7C5D06980992}"/>
              </a:ext>
            </a:extLst>
          </p:cNvPr>
          <p:cNvSpPr>
            <a:spLocks noGrp="1"/>
          </p:cNvSpPr>
          <p:nvPr>
            <p:ph type="body" sz="quarter" idx="16" hasCustomPrompt="1"/>
          </p:nvPr>
        </p:nvSpPr>
        <p:spPr>
          <a:xfrm>
            <a:off x="546539" y="331590"/>
            <a:ext cx="1684282" cy="3830508"/>
          </a:xfrm>
          <a:prstGeom prst="rect">
            <a:avLst/>
          </a:prstGeom>
        </p:spPr>
        <p:txBody>
          <a:bodyPr lIns="0" rIns="90000"/>
          <a:lstStyle>
            <a:lvl1pPr marL="0" indent="0" algn="l" defTabSz="914400" rtl="0" eaLnBrk="1" latinLnBrk="0" hangingPunct="1">
              <a:lnSpc>
                <a:spcPct val="90000"/>
              </a:lnSpc>
              <a:spcBef>
                <a:spcPts val="1000"/>
              </a:spcBef>
              <a:spcAft>
                <a:spcPts val="1000"/>
              </a:spcAft>
              <a:buFontTx/>
              <a:buNone/>
              <a:defRPr lang="fr-FR" sz="12000" b="0" i="0" kern="1200" cap="all" baseline="0" dirty="0" smtClean="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01</a:t>
            </a:r>
          </a:p>
        </p:txBody>
      </p:sp>
      <p:sp>
        <p:nvSpPr>
          <p:cNvPr id="11" name="Espace réservé du texte 10">
            <a:extLst>
              <a:ext uri="{FF2B5EF4-FFF2-40B4-BE49-F238E27FC236}">
                <a16:creationId xmlns:a16="http://schemas.microsoft.com/office/drawing/2014/main" id="{9E71EB6D-174A-9066-553B-824601077C29}"/>
              </a:ext>
            </a:extLst>
          </p:cNvPr>
          <p:cNvSpPr>
            <a:spLocks noGrp="1"/>
          </p:cNvSpPr>
          <p:nvPr>
            <p:ph type="body" sz="quarter" idx="17" hasCustomPrompt="1"/>
          </p:nvPr>
        </p:nvSpPr>
        <p:spPr>
          <a:xfrm>
            <a:off x="546099" y="4284018"/>
            <a:ext cx="5230754" cy="2103765"/>
          </a:xfrm>
          <a:prstGeom prst="rect">
            <a:avLst/>
          </a:prstGeom>
        </p:spPr>
        <p:txBody>
          <a:bodyPr tIns="0" rIns="0" bIns="0" anchor="b" anchorCtr="0">
            <a:noAutofit/>
          </a:bodyPr>
          <a:lstStyle>
            <a:lvl1pPr marL="0" indent="0">
              <a:buFontTx/>
              <a:buNone/>
              <a:defRPr sz="3200">
                <a:solidFill>
                  <a:schemeClr val="tx1"/>
                </a:solidFill>
                <a:latin typeface="+mj-lt"/>
              </a:defRPr>
            </a:lvl1pPr>
            <a:lvl2pPr marL="0" indent="0">
              <a:buFontTx/>
              <a:buNone/>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1800" indent="0">
              <a:buFontTx/>
              <a:buNone/>
              <a:defRPr>
                <a:solidFill>
                  <a:schemeClr val="bg1"/>
                </a:solidFill>
              </a:defRPr>
            </a:lvl5pPr>
          </a:lstStyle>
          <a:p>
            <a:pPr lvl="0"/>
            <a:r>
              <a:rPr lang="en-GB"/>
              <a:t>Click to edit Master text styles</a:t>
            </a:r>
          </a:p>
        </p:txBody>
      </p:sp>
      <p:sp>
        <p:nvSpPr>
          <p:cNvPr id="21" name="Ellipse 20">
            <a:extLst>
              <a:ext uri="{FF2B5EF4-FFF2-40B4-BE49-F238E27FC236}">
                <a16:creationId xmlns:a16="http://schemas.microsoft.com/office/drawing/2014/main" id="{6CE8DD0B-B70A-3706-E20D-E9138C55278F}"/>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79D6A2F7-CF75-BE41-468B-E98FAC16512F}"/>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2">
            <a:extLst>
              <a:ext uri="{FF2B5EF4-FFF2-40B4-BE49-F238E27FC236}">
                <a16:creationId xmlns:a16="http://schemas.microsoft.com/office/drawing/2014/main" id="{682D35BE-3DAB-DC73-1F19-1C7933202FC7}"/>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3" name="Connecteur droit 11">
            <a:extLst>
              <a:ext uri="{FF2B5EF4-FFF2-40B4-BE49-F238E27FC236}">
                <a16:creationId xmlns:a16="http://schemas.microsoft.com/office/drawing/2014/main" id="{CD1B57E5-2250-5A7D-9E9C-FC3ECF793D3D}"/>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Espace réservé pour une image  13">
            <a:extLst>
              <a:ext uri="{FF2B5EF4-FFF2-40B4-BE49-F238E27FC236}">
                <a16:creationId xmlns:a16="http://schemas.microsoft.com/office/drawing/2014/main" id="{B9B19B2A-D1EE-003A-E796-E26D70C7E0A1}"/>
              </a:ext>
            </a:extLst>
          </p:cNvPr>
          <p:cNvPicPr>
            <a:picLocks noChangeAspect="1"/>
          </p:cNvPicPr>
          <p:nvPr userDrawn="1"/>
        </p:nvPicPr>
        <p:blipFill rotWithShape="1">
          <a:blip r:embed="rId4"/>
          <a:srcRect l="-24821" t="-4818" r="-37209" b="1132"/>
          <a:stretch/>
        </p:blipFill>
        <p:spPr>
          <a:xfrm>
            <a:off x="7750175" y="0"/>
            <a:ext cx="4441825" cy="3730625"/>
          </a:xfrm>
          <a:prstGeom prst="rect">
            <a:avLst/>
          </a:prstGeom>
        </p:spPr>
      </p:pic>
    </p:spTree>
    <p:extLst>
      <p:ext uri="{BB962C8B-B14F-4D97-AF65-F5344CB8AC3E}">
        <p14:creationId xmlns:p14="http://schemas.microsoft.com/office/powerpoint/2010/main" val="4176332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RVICES FINANCI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6556ED3B-18DB-53B6-4BA0-3EF02BD6958E}"/>
              </a:ext>
            </a:extLst>
          </p:cNvPr>
          <p:cNvPicPr>
            <a:picLocks noChangeAspect="1"/>
          </p:cNvPicPr>
          <p:nvPr userDrawn="1"/>
        </p:nvPicPr>
        <p:blipFill>
          <a:blip r:embed="rId4"/>
          <a:stretch>
            <a:fillRect/>
          </a:stretch>
        </p:blipFill>
        <p:spPr>
          <a:xfrm>
            <a:off x="720000" y="360000"/>
            <a:ext cx="3022600" cy="1054100"/>
          </a:xfrm>
          <a:prstGeom prst="rect">
            <a:avLst/>
          </a:prstGeom>
        </p:spPr>
      </p:pic>
    </p:spTree>
    <p:extLst>
      <p:ext uri="{BB962C8B-B14F-4D97-AF65-F5344CB8AC3E}">
        <p14:creationId xmlns:p14="http://schemas.microsoft.com/office/powerpoint/2010/main" val="1884903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LECO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0495F47A-3C8D-42CD-C076-ECFD2D3E45B1}"/>
              </a:ext>
            </a:extLst>
          </p:cNvPr>
          <p:cNvPicPr>
            <a:picLocks noChangeAspect="1"/>
          </p:cNvPicPr>
          <p:nvPr userDrawn="1"/>
        </p:nvPicPr>
        <p:blipFill>
          <a:blip r:embed="rId4"/>
          <a:stretch>
            <a:fillRect/>
          </a:stretch>
        </p:blipFill>
        <p:spPr>
          <a:xfrm>
            <a:off x="720000" y="288000"/>
            <a:ext cx="2768600" cy="508000"/>
          </a:xfrm>
          <a:prstGeom prst="rect">
            <a:avLst/>
          </a:prstGeom>
        </p:spPr>
      </p:pic>
    </p:spTree>
    <p:extLst>
      <p:ext uri="{BB962C8B-B14F-4D97-AF65-F5344CB8AC3E}">
        <p14:creationId xmlns:p14="http://schemas.microsoft.com/office/powerpoint/2010/main" val="242055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VERTURE CHAPITRE PAPILL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06E34C47-84D3-AB43-40EB-7C5D06980992}"/>
              </a:ext>
            </a:extLst>
          </p:cNvPr>
          <p:cNvSpPr>
            <a:spLocks noGrp="1"/>
          </p:cNvSpPr>
          <p:nvPr>
            <p:ph type="body" sz="quarter" idx="16" hasCustomPrompt="1"/>
          </p:nvPr>
        </p:nvSpPr>
        <p:spPr>
          <a:xfrm>
            <a:off x="546539" y="331590"/>
            <a:ext cx="1684282" cy="3830508"/>
          </a:xfrm>
          <a:prstGeom prst="rect">
            <a:avLst/>
          </a:prstGeom>
        </p:spPr>
        <p:txBody>
          <a:bodyPr lIns="0" rIns="90000"/>
          <a:lstStyle>
            <a:lvl1pPr marL="0" indent="0" algn="l" defTabSz="914400" rtl="0" eaLnBrk="1" latinLnBrk="0" hangingPunct="1">
              <a:lnSpc>
                <a:spcPct val="90000"/>
              </a:lnSpc>
              <a:spcBef>
                <a:spcPts val="1000"/>
              </a:spcBef>
              <a:spcAft>
                <a:spcPts val="1000"/>
              </a:spcAft>
              <a:buFontTx/>
              <a:buNone/>
              <a:defRPr lang="fr-FR" sz="12000" b="0" i="0" kern="1200" cap="all" baseline="0" dirty="0" smtClean="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01</a:t>
            </a:r>
          </a:p>
        </p:txBody>
      </p:sp>
      <p:sp>
        <p:nvSpPr>
          <p:cNvPr id="11" name="Espace réservé du texte 10">
            <a:extLst>
              <a:ext uri="{FF2B5EF4-FFF2-40B4-BE49-F238E27FC236}">
                <a16:creationId xmlns:a16="http://schemas.microsoft.com/office/drawing/2014/main" id="{9E71EB6D-174A-9066-553B-824601077C29}"/>
              </a:ext>
            </a:extLst>
          </p:cNvPr>
          <p:cNvSpPr>
            <a:spLocks noGrp="1"/>
          </p:cNvSpPr>
          <p:nvPr>
            <p:ph type="body" sz="quarter" idx="17"/>
          </p:nvPr>
        </p:nvSpPr>
        <p:spPr>
          <a:xfrm>
            <a:off x="546099" y="4284018"/>
            <a:ext cx="5230754" cy="2103765"/>
          </a:xfrm>
          <a:prstGeom prst="rect">
            <a:avLst/>
          </a:prstGeom>
        </p:spPr>
        <p:txBody>
          <a:bodyPr tIns="0" rIns="0" bIns="0" anchor="b" anchorCtr="0">
            <a:noAutofit/>
          </a:bodyPr>
          <a:lstStyle>
            <a:lvl1pPr marL="0" indent="0">
              <a:buFontTx/>
              <a:buNone/>
              <a:defRPr sz="3200">
                <a:solidFill>
                  <a:schemeClr val="tx1"/>
                </a:solidFill>
                <a:latin typeface="+mj-lt"/>
              </a:defRPr>
            </a:lvl1pPr>
            <a:lvl2pPr marL="0" indent="0">
              <a:buFontTx/>
              <a:buNone/>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1800" indent="0">
              <a:buFontTx/>
              <a:buNone/>
              <a:defRPr>
                <a:solidFill>
                  <a:schemeClr val="bg1"/>
                </a:solidFill>
              </a:defRPr>
            </a:lvl5pPr>
          </a:lstStyle>
          <a:p>
            <a:pPr lvl="0"/>
            <a:r>
              <a:rPr lang="fr-FR"/>
              <a:t>Cliquez pour modifier les styles du texte du masque</a:t>
            </a:r>
          </a:p>
        </p:txBody>
      </p:sp>
      <p:sp>
        <p:nvSpPr>
          <p:cNvPr id="21" name="Ellipse 20">
            <a:extLst>
              <a:ext uri="{FF2B5EF4-FFF2-40B4-BE49-F238E27FC236}">
                <a16:creationId xmlns:a16="http://schemas.microsoft.com/office/drawing/2014/main" id="{6CE8DD0B-B70A-3706-E20D-E9138C55278F}"/>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79D6A2F7-CF75-BE41-468B-E98FAC16512F}"/>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2">
            <a:extLst>
              <a:ext uri="{FF2B5EF4-FFF2-40B4-BE49-F238E27FC236}">
                <a16:creationId xmlns:a16="http://schemas.microsoft.com/office/drawing/2014/main" id="{682D35BE-3DAB-DC73-1F19-1C7933202FC7}"/>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3" name="Connecteur droit 11">
            <a:extLst>
              <a:ext uri="{FF2B5EF4-FFF2-40B4-BE49-F238E27FC236}">
                <a16:creationId xmlns:a16="http://schemas.microsoft.com/office/drawing/2014/main" id="{CD1B57E5-2250-5A7D-9E9C-FC3ECF793D3D}"/>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4" name="Picture 7" descr="A blue butterfly with black background&#10;&#10;Description automatically generated">
            <a:extLst>
              <a:ext uri="{FF2B5EF4-FFF2-40B4-BE49-F238E27FC236}">
                <a16:creationId xmlns:a16="http://schemas.microsoft.com/office/drawing/2014/main" id="{B1F7B850-4E9E-9EB1-9366-017EECD64BD6}"/>
              </a:ext>
            </a:extLst>
          </p:cNvPr>
          <p:cNvPicPr>
            <a:picLocks noChangeAspect="1"/>
          </p:cNvPicPr>
          <p:nvPr userDrawn="1"/>
        </p:nvPicPr>
        <p:blipFill>
          <a:blip r:embed="rId4"/>
          <a:stretch>
            <a:fillRect/>
          </a:stretch>
        </p:blipFill>
        <p:spPr>
          <a:xfrm>
            <a:off x="8639935" y="-222359"/>
            <a:ext cx="3462361" cy="3532663"/>
          </a:xfrm>
          <a:prstGeom prst="rect">
            <a:avLst/>
          </a:prstGeom>
        </p:spPr>
      </p:pic>
    </p:spTree>
    <p:extLst>
      <p:ext uri="{BB962C8B-B14F-4D97-AF65-F5344CB8AC3E}">
        <p14:creationId xmlns:p14="http://schemas.microsoft.com/office/powerpoint/2010/main" val="351090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UVERTURE CHAPITRE PISSENL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06E34C47-84D3-AB43-40EB-7C5D06980992}"/>
              </a:ext>
            </a:extLst>
          </p:cNvPr>
          <p:cNvSpPr>
            <a:spLocks noGrp="1"/>
          </p:cNvSpPr>
          <p:nvPr>
            <p:ph type="body" sz="quarter" idx="16" hasCustomPrompt="1"/>
          </p:nvPr>
        </p:nvSpPr>
        <p:spPr>
          <a:xfrm>
            <a:off x="546539" y="331590"/>
            <a:ext cx="1684282" cy="3830508"/>
          </a:xfrm>
          <a:prstGeom prst="rect">
            <a:avLst/>
          </a:prstGeom>
        </p:spPr>
        <p:txBody>
          <a:bodyPr lIns="0" rIns="90000"/>
          <a:lstStyle>
            <a:lvl1pPr marL="0" indent="0" algn="l" defTabSz="914400" rtl="0" eaLnBrk="1" latinLnBrk="0" hangingPunct="1">
              <a:lnSpc>
                <a:spcPct val="90000"/>
              </a:lnSpc>
              <a:spcBef>
                <a:spcPts val="1000"/>
              </a:spcBef>
              <a:spcAft>
                <a:spcPts val="1000"/>
              </a:spcAft>
              <a:buFontTx/>
              <a:buNone/>
              <a:defRPr lang="fr-FR" sz="12000" b="0" i="0" kern="1200" cap="all" baseline="0" dirty="0" smtClean="0">
                <a:solidFill>
                  <a:schemeClr val="tx1"/>
                </a:solidFill>
                <a:latin typeface="Times New Roman" panose="02020603050405020304" pitchFamily="18" charset="0"/>
                <a:ea typeface="+mn-ea"/>
                <a:cs typeface="Times New Roman" panose="02020603050405020304" pitchFamily="18" charset="0"/>
              </a:defRPr>
            </a:lvl1pPr>
            <a:lvl2pPr marL="0" indent="-180000">
              <a:lnSpc>
                <a:spcPts val="2120"/>
              </a:lnSpc>
              <a:defRPr/>
            </a:lvl2pPr>
            <a:lvl3pPr marL="180000" indent="0">
              <a:lnSpc>
                <a:spcPts val="1540"/>
              </a:lnSpc>
              <a:buFontTx/>
              <a:buNone/>
              <a:defRPr lang="fr-FR" sz="1200" b="0" i="0" kern="1200" cap="none" spc="50" baseline="0" dirty="0" smtClean="0">
                <a:solidFill>
                  <a:srgbClr val="1B1B1B"/>
                </a:solidFill>
                <a:latin typeface="Blacker Sans Pro Extralight" pitchFamily="2" charset="0"/>
                <a:ea typeface="+mn-ea"/>
                <a:cs typeface="+mn-cs"/>
              </a:defRPr>
            </a:lvl3pPr>
            <a:lvl4pPr marL="90000" indent="-180000">
              <a:defRPr sz="1500" b="0" i="0">
                <a:latin typeface="Blacker Sans Pro Extralight" pitchFamily="2" charset="0"/>
              </a:defRPr>
            </a:lvl4pPr>
          </a:lstStyle>
          <a:p>
            <a:pPr lvl="0"/>
            <a:r>
              <a:rPr lang="fr-FR"/>
              <a:t>01</a:t>
            </a:r>
          </a:p>
        </p:txBody>
      </p:sp>
      <p:sp>
        <p:nvSpPr>
          <p:cNvPr id="11" name="Espace réservé du texte 10">
            <a:extLst>
              <a:ext uri="{FF2B5EF4-FFF2-40B4-BE49-F238E27FC236}">
                <a16:creationId xmlns:a16="http://schemas.microsoft.com/office/drawing/2014/main" id="{9E71EB6D-174A-9066-553B-824601077C29}"/>
              </a:ext>
            </a:extLst>
          </p:cNvPr>
          <p:cNvSpPr>
            <a:spLocks noGrp="1"/>
          </p:cNvSpPr>
          <p:nvPr>
            <p:ph type="body" sz="quarter" idx="17"/>
          </p:nvPr>
        </p:nvSpPr>
        <p:spPr>
          <a:xfrm>
            <a:off x="546099" y="4284018"/>
            <a:ext cx="5230754" cy="2103765"/>
          </a:xfrm>
          <a:prstGeom prst="rect">
            <a:avLst/>
          </a:prstGeom>
        </p:spPr>
        <p:txBody>
          <a:bodyPr tIns="0" rIns="0" bIns="0" anchor="b" anchorCtr="0">
            <a:noAutofit/>
          </a:bodyPr>
          <a:lstStyle>
            <a:lvl1pPr marL="0" indent="0">
              <a:buFontTx/>
              <a:buNone/>
              <a:defRPr sz="3200">
                <a:solidFill>
                  <a:schemeClr val="tx1"/>
                </a:solidFill>
                <a:latin typeface="+mj-lt"/>
              </a:defRPr>
            </a:lvl1pPr>
            <a:lvl2pPr marL="0" indent="0">
              <a:buFontTx/>
              <a:buNone/>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1800" indent="0">
              <a:buFontTx/>
              <a:buNone/>
              <a:defRPr>
                <a:solidFill>
                  <a:schemeClr val="bg1"/>
                </a:solidFill>
              </a:defRPr>
            </a:lvl5pPr>
          </a:lstStyle>
          <a:p>
            <a:pPr lvl="0"/>
            <a:r>
              <a:rPr lang="fr-FR"/>
              <a:t>Cliquez pour modifier les styles du texte du masque</a:t>
            </a:r>
          </a:p>
        </p:txBody>
      </p:sp>
      <p:sp>
        <p:nvSpPr>
          <p:cNvPr id="21" name="Ellipse 20">
            <a:extLst>
              <a:ext uri="{FF2B5EF4-FFF2-40B4-BE49-F238E27FC236}">
                <a16:creationId xmlns:a16="http://schemas.microsoft.com/office/drawing/2014/main" id="{6CE8DD0B-B70A-3706-E20D-E9138C55278F}"/>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 name="Espace réservé du numéro de diapositive 8">
            <a:extLst>
              <a:ext uri="{FF2B5EF4-FFF2-40B4-BE49-F238E27FC236}">
                <a16:creationId xmlns:a16="http://schemas.microsoft.com/office/drawing/2014/main" id="{79D6A2F7-CF75-BE41-468B-E98FAC16512F}"/>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pic>
        <p:nvPicPr>
          <p:cNvPr id="5" name="Image 22">
            <a:extLst>
              <a:ext uri="{FF2B5EF4-FFF2-40B4-BE49-F238E27FC236}">
                <a16:creationId xmlns:a16="http://schemas.microsoft.com/office/drawing/2014/main" id="{682D35BE-3DAB-DC73-1F19-1C7933202FC7}"/>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3" name="Connecteur droit 11">
            <a:extLst>
              <a:ext uri="{FF2B5EF4-FFF2-40B4-BE49-F238E27FC236}">
                <a16:creationId xmlns:a16="http://schemas.microsoft.com/office/drawing/2014/main" id="{CD1B57E5-2250-5A7D-9E9C-FC3ECF793D3D}"/>
              </a:ext>
            </a:extLst>
          </p:cNvPr>
          <p:cNvCxnSpPr>
            <a:cxnSpLocks/>
          </p:cNvCxnSpPr>
          <p:nvPr userDrawn="1"/>
        </p:nvCxnSpPr>
        <p:spPr>
          <a:xfrm flipV="1">
            <a:off x="360000" y="360000"/>
            <a:ext cx="0" cy="590586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1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IMAGE DE FO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Ellipse 30">
            <a:extLst>
              <a:ext uri="{FF2B5EF4-FFF2-40B4-BE49-F238E27FC236}">
                <a16:creationId xmlns:a16="http://schemas.microsoft.com/office/drawing/2014/main" id="{8D3B76D4-147F-2697-0172-CDA3C7153E2C}"/>
              </a:ext>
            </a:extLst>
          </p:cNvPr>
          <p:cNvSpPr>
            <a:spLocks noChangeAspect="1"/>
          </p:cNvSpPr>
          <p:nvPr userDrawn="1"/>
        </p:nvSpPr>
        <p:spPr>
          <a:xfrm>
            <a:off x="11889394" y="6569468"/>
            <a:ext cx="198000" cy="19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3" name="Espace réservé du numéro de diapositive 8">
            <a:extLst>
              <a:ext uri="{FF2B5EF4-FFF2-40B4-BE49-F238E27FC236}">
                <a16:creationId xmlns:a16="http://schemas.microsoft.com/office/drawing/2014/main" id="{3D262A2C-49B5-3299-EC5C-48AA264461E2}"/>
              </a:ext>
            </a:extLst>
          </p:cNvPr>
          <p:cNvSpPr>
            <a:spLocks noGrp="1"/>
          </p:cNvSpPr>
          <p:nvPr>
            <p:ph type="sldNum" sz="quarter" idx="13"/>
          </p:nvPr>
        </p:nvSpPr>
        <p:spPr>
          <a:xfrm>
            <a:off x="11874493" y="6606386"/>
            <a:ext cx="227803" cy="121569"/>
          </a:xfrm>
          <a:prstGeom prst="rect">
            <a:avLst/>
          </a:prstGeom>
        </p:spPr>
        <p:txBody>
          <a:bodyPr lIns="0" tIns="0" rIns="0" bIns="0"/>
          <a:lstStyle>
            <a:lvl1pPr algn="ctr">
              <a:defRPr sz="800" b="0" i="0">
                <a:solidFill>
                  <a:schemeClr val="bg1"/>
                </a:solidFill>
                <a:latin typeface="+mj-lt"/>
              </a:defRPr>
            </a:lvl1pPr>
          </a:lstStyle>
          <a:p>
            <a:fld id="{576007E9-5A4E-4CB6-B617-44E73F211C52}" type="slidenum">
              <a:rPr lang="fr-FR" smtClean="0"/>
              <a:pPr/>
              <a:t>‹N°›</a:t>
            </a:fld>
            <a:endParaRPr lang="fr-FR"/>
          </a:p>
        </p:txBody>
      </p:sp>
      <p:sp>
        <p:nvSpPr>
          <p:cNvPr id="3" name="Espace réservé du texte 10">
            <a:extLst>
              <a:ext uri="{FF2B5EF4-FFF2-40B4-BE49-F238E27FC236}">
                <a16:creationId xmlns:a16="http://schemas.microsoft.com/office/drawing/2014/main" id="{7EB17D99-7BD3-67E1-B5DF-3B7E41BE189F}"/>
              </a:ext>
            </a:extLst>
          </p:cNvPr>
          <p:cNvSpPr>
            <a:spLocks noGrp="1"/>
          </p:cNvSpPr>
          <p:nvPr>
            <p:ph type="body" sz="quarter" idx="17" hasCustomPrompt="1"/>
          </p:nvPr>
        </p:nvSpPr>
        <p:spPr>
          <a:xfrm>
            <a:off x="546099" y="357835"/>
            <a:ext cx="6880312" cy="4612281"/>
          </a:xfrm>
          <a:prstGeom prst="rect">
            <a:avLst/>
          </a:prstGeom>
        </p:spPr>
        <p:txBody>
          <a:bodyPr tIns="0" rIns="0" bIns="0" anchor="t" anchorCtr="0">
            <a:noAutofit/>
          </a:bodyPr>
          <a:lstStyle>
            <a:lvl1pPr marL="0" indent="0">
              <a:lnSpc>
                <a:spcPts val="5500"/>
              </a:lnSpc>
              <a:spcBef>
                <a:spcPts val="0"/>
              </a:spcBef>
              <a:spcAft>
                <a:spcPts val="0"/>
              </a:spcAft>
              <a:buFontTx/>
              <a:buNone/>
              <a:defRPr sz="5500" b="0" i="0" cap="all" baseline="0">
                <a:solidFill>
                  <a:schemeClr val="tx1"/>
                </a:solidFill>
                <a:latin typeface="+mj-lt"/>
                <a:cs typeface="Calibri" panose="020F0502020204030204" pitchFamily="34" charset="0"/>
              </a:defRPr>
            </a:lvl1pPr>
            <a:lvl2pPr marL="0" indent="0">
              <a:buFontTx/>
              <a:buNone/>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1800" indent="0">
              <a:buFontTx/>
              <a:buNone/>
              <a:defRPr>
                <a:solidFill>
                  <a:schemeClr val="bg1"/>
                </a:solidFill>
              </a:defRPr>
            </a:lvl5pPr>
          </a:lstStyle>
          <a:p>
            <a:pPr lvl="0"/>
            <a:r>
              <a:rPr lang="en-GB"/>
              <a:t>TITRE</a:t>
            </a:r>
          </a:p>
        </p:txBody>
      </p:sp>
      <p:pic>
        <p:nvPicPr>
          <p:cNvPr id="5" name="Image 2">
            <a:extLst>
              <a:ext uri="{FF2B5EF4-FFF2-40B4-BE49-F238E27FC236}">
                <a16:creationId xmlns:a16="http://schemas.microsoft.com/office/drawing/2014/main" id="{D43C41F0-4BBD-2324-9B2E-D1218851DA96}"/>
              </a:ext>
            </a:extLst>
          </p:cNvPr>
          <p:cNvPicPr>
            <a:picLocks noChangeAspect="1"/>
          </p:cNvPicPr>
          <p:nvPr userDrawn="1"/>
        </p:nvPicPr>
        <p:blipFill>
          <a:blip r:embed="rId3"/>
          <a:stretch>
            <a:fillRect/>
          </a:stretch>
        </p:blipFill>
        <p:spPr>
          <a:xfrm>
            <a:off x="360000" y="6616909"/>
            <a:ext cx="761990" cy="107999"/>
          </a:xfrm>
          <a:prstGeom prst="rect">
            <a:avLst/>
          </a:prstGeom>
        </p:spPr>
      </p:pic>
      <p:cxnSp>
        <p:nvCxnSpPr>
          <p:cNvPr id="6" name="Connecteur droit 11">
            <a:extLst>
              <a:ext uri="{FF2B5EF4-FFF2-40B4-BE49-F238E27FC236}">
                <a16:creationId xmlns:a16="http://schemas.microsoft.com/office/drawing/2014/main" id="{40806F9C-DB20-8C98-73F6-EA18CA75C462}"/>
              </a:ext>
            </a:extLst>
          </p:cNvPr>
          <p:cNvCxnSpPr>
            <a:cxnSpLocks/>
          </p:cNvCxnSpPr>
          <p:nvPr userDrawn="1"/>
        </p:nvCxnSpPr>
        <p:spPr>
          <a:xfrm flipV="1">
            <a:off x="360000" y="360000"/>
            <a:ext cx="0" cy="608236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7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2531A7A5-2259-B158-082F-779600E1C727}"/>
              </a:ext>
            </a:extLst>
          </p:cNvPr>
          <p:cNvCxnSpPr>
            <a:cxnSpLocks/>
          </p:cNvCxnSpPr>
          <p:nvPr userDrawn="1"/>
        </p:nvCxnSpPr>
        <p:spPr>
          <a:xfrm flipV="1">
            <a:off x="430015" y="331589"/>
            <a:ext cx="0" cy="59342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6">
            <a:extLst>
              <a:ext uri="{FF2B5EF4-FFF2-40B4-BE49-F238E27FC236}">
                <a16:creationId xmlns:a16="http://schemas.microsoft.com/office/drawing/2014/main" id="{FDC68B18-69F4-E310-0812-3DB1AA763386}"/>
              </a:ext>
            </a:extLst>
          </p:cNvPr>
          <p:cNvPicPr>
            <a:picLocks noChangeAspect="1"/>
          </p:cNvPicPr>
          <p:nvPr userDrawn="1"/>
        </p:nvPicPr>
        <p:blipFill>
          <a:blip r:embed="rId3"/>
          <a:stretch>
            <a:fillRect/>
          </a:stretch>
        </p:blipFill>
        <p:spPr>
          <a:xfrm>
            <a:off x="540113" y="360000"/>
            <a:ext cx="2391191" cy="507974"/>
          </a:xfrm>
          <a:prstGeom prst="rect">
            <a:avLst/>
          </a:prstGeom>
        </p:spPr>
      </p:pic>
      <p:sp>
        <p:nvSpPr>
          <p:cNvPr id="7" name="TextBox 6">
            <a:extLst>
              <a:ext uri="{FF2B5EF4-FFF2-40B4-BE49-F238E27FC236}">
                <a16:creationId xmlns:a16="http://schemas.microsoft.com/office/drawing/2014/main" id="{CCB3A31A-C22F-E396-3D74-A22EE1103FDB}"/>
              </a:ext>
            </a:extLst>
          </p:cNvPr>
          <p:cNvSpPr txBox="1"/>
          <p:nvPr userDrawn="1"/>
        </p:nvSpPr>
        <p:spPr>
          <a:xfrm>
            <a:off x="540113" y="4813191"/>
            <a:ext cx="6096000" cy="1249188"/>
          </a:xfrm>
          <a:prstGeom prst="rect">
            <a:avLst/>
          </a:prstGeom>
          <a:noFill/>
        </p:spPr>
        <p:txBody>
          <a:bodyPr wrap="square">
            <a:spAutoFit/>
          </a:bodyPr>
          <a:lstStyle/>
          <a:p>
            <a:pPr marL="36000" algn="l">
              <a:lnSpc>
                <a:spcPts val="2260"/>
              </a:lnSpc>
            </a:pPr>
            <a:r>
              <a:rPr lang="fr-FR" sz="1500">
                <a:solidFill>
                  <a:schemeClr val="tx1"/>
                </a:solidFill>
                <a:latin typeface="+mj-lt"/>
              </a:rPr>
              <a:t>57 avenue d'</a:t>
            </a:r>
            <a:r>
              <a:rPr lang="fr-FR" sz="1500" err="1">
                <a:solidFill>
                  <a:schemeClr val="tx1"/>
                </a:solidFill>
                <a:latin typeface="+mj-lt"/>
              </a:rPr>
              <a:t>léna</a:t>
            </a:r>
            <a:r>
              <a:rPr lang="fr-FR" sz="1500">
                <a:solidFill>
                  <a:schemeClr val="tx1"/>
                </a:solidFill>
                <a:latin typeface="+mj-lt"/>
              </a:rPr>
              <a:t> – 75116 Paris</a:t>
            </a:r>
          </a:p>
          <a:p>
            <a:pPr marL="36000" algn="l">
              <a:lnSpc>
                <a:spcPts val="2260"/>
              </a:lnSpc>
            </a:pPr>
            <a:r>
              <a:rPr lang="fr-FR" sz="1500">
                <a:solidFill>
                  <a:schemeClr val="tx1"/>
                </a:solidFill>
                <a:latin typeface="+mj-lt"/>
              </a:rPr>
              <a:t>Tél. : +33 1 53 57 71 71</a:t>
            </a:r>
          </a:p>
          <a:p>
            <a:pPr marL="36000" algn="l">
              <a:lnSpc>
                <a:spcPts val="2260"/>
              </a:lnSpc>
            </a:pPr>
            <a:r>
              <a:rPr lang="fr-FR" sz="1500">
                <a:hlinkClick r:id="rId4"/>
              </a:rPr>
              <a:t>info@de-pardieu.com</a:t>
            </a:r>
            <a:endParaRPr lang="fr-FR" sz="1500"/>
          </a:p>
          <a:p>
            <a:pPr marL="36000" lvl="1" algn="l">
              <a:lnSpc>
                <a:spcPts val="2260"/>
              </a:lnSpc>
            </a:pPr>
            <a:r>
              <a:rPr lang="fr-FR" sz="1500" b="0" err="1">
                <a:solidFill>
                  <a:schemeClr val="tx1"/>
                </a:solidFill>
                <a:latin typeface="+mn-lt"/>
              </a:rPr>
              <a:t>www.de-pardieu.com</a:t>
            </a:r>
            <a:endParaRPr lang="fr-FR" sz="1500" b="0">
              <a:latin typeface="+mn-lt"/>
            </a:endParaRPr>
          </a:p>
        </p:txBody>
      </p:sp>
    </p:spTree>
    <p:extLst>
      <p:ext uri="{BB962C8B-B14F-4D97-AF65-F5344CB8AC3E}">
        <p14:creationId xmlns:p14="http://schemas.microsoft.com/office/powerpoint/2010/main" val="2335111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D1669DD-CE4E-7E14-326B-E0B9BD0C0520}"/>
              </a:ext>
            </a:extLst>
          </p:cNvPr>
          <p:cNvSpPr>
            <a:spLocks noGrp="1"/>
          </p:cNvSpPr>
          <p:nvPr>
            <p:ph type="title"/>
          </p:nvPr>
        </p:nvSpPr>
        <p:spPr>
          <a:xfrm>
            <a:off x="838200" y="365125"/>
            <a:ext cx="10515600" cy="6157595"/>
          </a:xfrm>
          <a:prstGeom prst="rect">
            <a:avLst/>
          </a:prstGeom>
        </p:spPr>
        <p:txBody>
          <a:bodyPr vert="horz" lIns="0" tIns="45720" rIns="91440" bIns="45720" rtlCol="0" anchor="ctr">
            <a:normAutofit/>
          </a:bodyPr>
          <a:lstStyle/>
          <a:p>
            <a:r>
              <a:rPr lang="fr-FR"/>
              <a:t>Couvertures / Sommaire / Fin</a:t>
            </a:r>
            <a:endParaRPr lang="en-US"/>
          </a:p>
        </p:txBody>
      </p:sp>
    </p:spTree>
    <p:extLst>
      <p:ext uri="{BB962C8B-B14F-4D97-AF65-F5344CB8AC3E}">
        <p14:creationId xmlns:p14="http://schemas.microsoft.com/office/powerpoint/2010/main" val="136544618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20" r:id="rId5"/>
    <p:sldLayoutId id="2147483919" r:id="rId6"/>
    <p:sldLayoutId id="2147483921" r:id="rId7"/>
    <p:sldLayoutId id="2147483922" r:id="rId8"/>
    <p:sldLayoutId id="2147483923" r:id="rId9"/>
    <p:sldLayoutId id="2147483946" r:id="rId10"/>
  </p:sldLayoutIdLst>
  <p:hf hdr="0" dt="0"/>
  <p:txStyles>
    <p:title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Tx/>
        <a:buNone/>
        <a:defRPr lang="fr-FR" sz="18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D1669DD-CE4E-7E14-326B-E0B9BD0C0520}"/>
              </a:ext>
            </a:extLst>
          </p:cNvPr>
          <p:cNvSpPr>
            <a:spLocks noGrp="1"/>
          </p:cNvSpPr>
          <p:nvPr>
            <p:ph type="title"/>
          </p:nvPr>
        </p:nvSpPr>
        <p:spPr>
          <a:xfrm>
            <a:off x="838200" y="365125"/>
            <a:ext cx="10515600" cy="6157595"/>
          </a:xfrm>
          <a:prstGeom prst="rect">
            <a:avLst/>
          </a:prstGeom>
        </p:spPr>
        <p:txBody>
          <a:bodyPr vert="horz" lIns="0" tIns="45720" rIns="91440" bIns="45720" rtlCol="0" anchor="ctr">
            <a:normAutofit/>
          </a:bodyPr>
          <a:lstStyle/>
          <a:p>
            <a:r>
              <a:rPr lang="fr-FR"/>
              <a:t>Masques De Pardieu</a:t>
            </a:r>
            <a:endParaRPr lang="en-US"/>
          </a:p>
        </p:txBody>
      </p:sp>
    </p:spTree>
    <p:extLst>
      <p:ext uri="{BB962C8B-B14F-4D97-AF65-F5344CB8AC3E}">
        <p14:creationId xmlns:p14="http://schemas.microsoft.com/office/powerpoint/2010/main" val="124951295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8" r:id="rId3"/>
    <p:sldLayoutId id="2147483929" r:id="rId4"/>
    <p:sldLayoutId id="2147483930" r:id="rId5"/>
    <p:sldLayoutId id="2147483932" r:id="rId6"/>
    <p:sldLayoutId id="2147483933" r:id="rId7"/>
    <p:sldLayoutId id="2147483934" r:id="rId8"/>
    <p:sldLayoutId id="2147483935" r:id="rId9"/>
    <p:sldLayoutId id="2147483938" r:id="rId10"/>
    <p:sldLayoutId id="2147483942" r:id="rId11"/>
    <p:sldLayoutId id="2147483943" r:id="rId12"/>
    <p:sldLayoutId id="2147483944" r:id="rId13"/>
  </p:sldLayoutIdLst>
  <p:hf hdr="0" dt="0"/>
  <p:txStyles>
    <p:title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Tx/>
        <a:buNone/>
        <a:defRPr lang="fr-FR" sz="18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6E62DCA-9A5C-9147-65AC-0AAB834F0257}"/>
              </a:ext>
            </a:extLst>
          </p:cNvPr>
          <p:cNvSpPr>
            <a:spLocks noGrp="1"/>
          </p:cNvSpPr>
          <p:nvPr>
            <p:ph type="title"/>
          </p:nvPr>
        </p:nvSpPr>
        <p:spPr>
          <a:xfrm>
            <a:off x="838200" y="365125"/>
            <a:ext cx="10515600" cy="6157595"/>
          </a:xfrm>
          <a:prstGeom prst="rect">
            <a:avLst/>
          </a:prstGeom>
        </p:spPr>
        <p:txBody>
          <a:bodyPr vert="horz" lIns="0" tIns="45720" rIns="91440" bIns="45720" rtlCol="0" anchor="ctr">
            <a:normAutofit/>
          </a:bodyPr>
          <a:lstStyle/>
          <a:p>
            <a:r>
              <a:rPr lang="fr-FR"/>
              <a:t>Pages Cabinet</a:t>
            </a:r>
            <a:endParaRPr lang="en-US"/>
          </a:p>
        </p:txBody>
      </p:sp>
    </p:spTree>
    <p:extLst>
      <p:ext uri="{BB962C8B-B14F-4D97-AF65-F5344CB8AC3E}">
        <p14:creationId xmlns:p14="http://schemas.microsoft.com/office/powerpoint/2010/main" val="3346129455"/>
      </p:ext>
    </p:extLst>
  </p:cSld>
  <p:clrMap bg1="lt1" tx1="dk1" bg2="lt2" tx2="dk2" accent1="accent1" accent2="accent2" accent3="accent3" accent4="accent4" accent5="accent5" accent6="accent6" hlink="hlink" folHlink="folHlink"/>
  <p:sldLayoutIdLst>
    <p:sldLayoutId id="2147483901" r:id="rId1"/>
    <p:sldLayoutId id="2147483903" r:id="rId2"/>
    <p:sldLayoutId id="2147483905" r:id="rId3"/>
    <p:sldLayoutId id="2147483907" r:id="rId4"/>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6157595"/>
          </a:xfrm>
          <a:prstGeom prst="rect">
            <a:avLst/>
          </a:prstGeom>
        </p:spPr>
        <p:txBody>
          <a:bodyPr vert="horz" lIns="0" tIns="45720" rIns="91440" bIns="45720" rtlCol="0" anchor="ctr">
            <a:normAutofit/>
          </a:bodyPr>
          <a:lstStyle/>
          <a:p>
            <a:r>
              <a:rPr lang="fr-FR"/>
              <a:t>Compétences / Expertises</a:t>
            </a:r>
            <a:endParaRPr lang="en-US"/>
          </a:p>
        </p:txBody>
      </p:sp>
    </p:spTree>
    <p:extLst>
      <p:ext uri="{BB962C8B-B14F-4D97-AF65-F5344CB8AC3E}">
        <p14:creationId xmlns:p14="http://schemas.microsoft.com/office/powerpoint/2010/main" val="524583877"/>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49" r:id="rId5"/>
    <p:sldLayoutId id="2147483851" r:id="rId6"/>
    <p:sldLayoutId id="2147483853" r:id="rId7"/>
    <p:sldLayoutId id="2147483855" r:id="rId8"/>
    <p:sldLayoutId id="2147483856" r:id="rId9"/>
    <p:sldLayoutId id="2147483858" r:id="rId10"/>
    <p:sldLayoutId id="2147483860" r:id="rId11"/>
    <p:sldLayoutId id="2147483862" r:id="rId12"/>
    <p:sldLayoutId id="2147483864" r:id="rId13"/>
    <p:sldLayoutId id="2147483866" r:id="rId14"/>
    <p:sldLayoutId id="2147483868" r:id="rId15"/>
    <p:sldLayoutId id="2147483870" r:id="rId16"/>
    <p:sldLayoutId id="2147483872" r:id="rId17"/>
    <p:sldLayoutId id="2147483874" r:id="rId18"/>
    <p:sldLayoutId id="2147483876" r:id="rId19"/>
    <p:sldLayoutId id="2147483878" r:id="rId20"/>
    <p:sldLayoutId id="2147483880" r:id="rId21"/>
    <p:sldLayoutId id="2147483882" r:id="rId22"/>
    <p:sldLayoutId id="2147483884" r:id="rId23"/>
    <p:sldLayoutId id="2147483886" r:id="rId24"/>
  </p:sldLayoutIdLst>
  <p:hf hdr="0" dt="0"/>
  <p:txStyles>
    <p:titleStyle>
      <a:lvl1pPr algn="ctr" defTabSz="914400" rtl="0" eaLnBrk="1" latinLnBrk="0" hangingPunct="1">
        <a:lnSpc>
          <a:spcPct val="90000"/>
        </a:lnSpc>
        <a:spcBef>
          <a:spcPct val="0"/>
        </a:spcBef>
        <a:buNone/>
        <a:defRPr lang="en-US" sz="4400" b="0" i="0" kern="1200" cap="none" spc="50" baseline="0" dirty="0">
          <a:solidFill>
            <a:srgbClr val="000000"/>
          </a:solidFill>
          <a:latin typeface="+mj-lt"/>
          <a:ea typeface="+mn-ea"/>
          <a:cs typeface="Calibri Light" panose="020F0302020204030204" pitchFamily="34" charset="0"/>
        </a:defRPr>
      </a:lvl1pPr>
    </p:titleStyle>
    <p:bodyStyle>
      <a:lvl1pPr marL="0" indent="0" algn="l" defTabSz="914400" rtl="0" eaLnBrk="1" latinLnBrk="0" hangingPunct="1">
        <a:lnSpc>
          <a:spcPct val="90000"/>
        </a:lnSpc>
        <a:spcBef>
          <a:spcPts val="1000"/>
        </a:spcBef>
        <a:spcAft>
          <a:spcPts val="600"/>
        </a:spcAft>
        <a:buFontTx/>
        <a:buNone/>
        <a:defRPr lang="fr-FR" sz="18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10.xml"/><Relationship Id="rId5" Type="http://schemas.openxmlformats.org/officeDocument/2006/relationships/image" Target="../media/image130.svg"/><Relationship Id="rId4" Type="http://schemas.openxmlformats.org/officeDocument/2006/relationships/image" Target="../media/image1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11.xml"/><Relationship Id="rId5" Type="http://schemas.openxmlformats.org/officeDocument/2006/relationships/image" Target="../media/image140.svg"/><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svg"/><Relationship Id="rId4" Type="http://schemas.openxmlformats.org/officeDocument/2006/relationships/image" Target="../media/image142.png"/><Relationship Id="rId9" Type="http://schemas.openxmlformats.org/officeDocument/2006/relationships/image" Target="../media/image147.png"/></Relationships>
</file>

<file path=ppt/slides/_rels/slide3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sv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svg"/><Relationship Id="rId9" Type="http://schemas.openxmlformats.org/officeDocument/2006/relationships/image" Target="../media/image157.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mailto:larche-dmitrieff@de-pardieu.com" TargetMode="Externa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0822150-F16C-FEEB-09E7-84DD47317FB2}"/>
              </a:ext>
            </a:extLst>
          </p:cNvPr>
          <p:cNvSpPr>
            <a:spLocks noGrp="1"/>
          </p:cNvSpPr>
          <p:nvPr>
            <p:ph type="body" sz="quarter" idx="23"/>
          </p:nvPr>
        </p:nvSpPr>
        <p:spPr>
          <a:xfrm>
            <a:off x="3512634" y="4514634"/>
            <a:ext cx="8002858" cy="1316038"/>
          </a:xfrm>
        </p:spPr>
        <p:txBody>
          <a:bodyPr>
            <a:normAutofit/>
          </a:bodyPr>
          <a:lstStyle/>
          <a:p>
            <a:r>
              <a:rPr lang="fr-FR" sz="2400">
                <a:effectLst/>
                <a:latin typeface="Calibri" panose="020F0502020204030204" pitchFamily="34" charset="0"/>
                <a:ea typeface="Aptos" panose="020B0004020202020204" pitchFamily="34" charset="0"/>
              </a:rPr>
              <a:t>Analyse des premières matrices de double matérialité 2024 </a:t>
            </a:r>
          </a:p>
          <a:p>
            <a:r>
              <a:rPr lang="fr-FR" sz="2400">
                <a:effectLst/>
                <a:latin typeface="Calibri" panose="020F0502020204030204" pitchFamily="34" charset="0"/>
                <a:ea typeface="Aptos" panose="020B0004020202020204" pitchFamily="34" charset="0"/>
              </a:rPr>
              <a:t>Quelles informations stratégiques ne pas publier en 2025 ?</a:t>
            </a:r>
            <a:endParaRPr lang="fr-FR" sz="2800" b="1">
              <a:solidFill>
                <a:prstClr val="black"/>
              </a:solidFill>
              <a:cs typeface="Arial" panose="020B0604020202020204" pitchFamily="34" charset="0"/>
            </a:endParaRPr>
          </a:p>
        </p:txBody>
      </p:sp>
      <p:pic>
        <p:nvPicPr>
          <p:cNvPr id="3" name="Image 2">
            <a:extLst>
              <a:ext uri="{FF2B5EF4-FFF2-40B4-BE49-F238E27FC236}">
                <a16:creationId xmlns:a16="http://schemas.microsoft.com/office/drawing/2014/main" id="{BE01EF74-58B5-8A64-C199-1EEE91CC95E1}"/>
              </a:ext>
            </a:extLst>
          </p:cNvPr>
          <p:cNvPicPr>
            <a:picLocks noChangeAspect="1"/>
          </p:cNvPicPr>
          <p:nvPr/>
        </p:nvPicPr>
        <p:blipFill>
          <a:blip r:embed="rId3"/>
          <a:stretch>
            <a:fillRect/>
          </a:stretch>
        </p:blipFill>
        <p:spPr>
          <a:xfrm>
            <a:off x="9491313" y="602166"/>
            <a:ext cx="1872499" cy="1584422"/>
          </a:xfrm>
          <a:prstGeom prst="rect">
            <a:avLst/>
          </a:prstGeom>
        </p:spPr>
      </p:pic>
      <p:sp>
        <p:nvSpPr>
          <p:cNvPr id="4" name="Espace réservé du texte 1">
            <a:extLst>
              <a:ext uri="{FF2B5EF4-FFF2-40B4-BE49-F238E27FC236}">
                <a16:creationId xmlns:a16="http://schemas.microsoft.com/office/drawing/2014/main" id="{DC86220E-28E6-6EC5-282E-7BCC97A1792E}"/>
              </a:ext>
            </a:extLst>
          </p:cNvPr>
          <p:cNvSpPr txBox="1">
            <a:spLocks/>
          </p:cNvSpPr>
          <p:nvPr/>
        </p:nvSpPr>
        <p:spPr>
          <a:xfrm>
            <a:off x="5158692" y="3050109"/>
            <a:ext cx="5078127" cy="841664"/>
          </a:xfrm>
          <a:prstGeom prst="rect">
            <a:avLst/>
          </a:prstGeom>
        </p:spPr>
        <p:txBody>
          <a:bodyPr lIns="0" rIns="90000" anchor="t" anchorCtr="0">
            <a:normAutofit/>
          </a:bodyPr>
          <a:lstStyle>
            <a:lvl1pPr marL="0" indent="0" algn="l" defTabSz="914400" rtl="0" eaLnBrk="1" latinLnBrk="0" hangingPunct="1">
              <a:lnSpc>
                <a:spcPct val="90000"/>
              </a:lnSpc>
              <a:spcBef>
                <a:spcPts val="1000"/>
              </a:spcBef>
              <a:spcAft>
                <a:spcPts val="600"/>
              </a:spcAft>
              <a:buFontTx/>
              <a:buNone/>
              <a:defRPr lang="fr-FR" sz="1800" b="0" i="0" kern="1200" dirty="0" smtClean="0">
                <a:solidFill>
                  <a:schemeClr val="tx1"/>
                </a:solidFill>
                <a:latin typeface="+mj-lt"/>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4000" i="1">
                <a:latin typeface="Calibri" panose="020F0502020204030204" pitchFamily="34" charset="0"/>
                <a:ea typeface="Aptos" panose="020B0004020202020204" pitchFamily="34" charset="0"/>
              </a:rPr>
              <a:t>C3D : Mois de la CSRD</a:t>
            </a:r>
            <a:endParaRPr lang="fr-FR" sz="4400" b="1">
              <a:solidFill>
                <a:prstClr val="black"/>
              </a:solidFill>
              <a:cs typeface="Arial" panose="020B0604020202020204" pitchFamily="34" charset="0"/>
            </a:endParaRPr>
          </a:p>
        </p:txBody>
      </p:sp>
      <p:sp>
        <p:nvSpPr>
          <p:cNvPr id="5" name="Espace réservé du texte 1">
            <a:extLst>
              <a:ext uri="{FF2B5EF4-FFF2-40B4-BE49-F238E27FC236}">
                <a16:creationId xmlns:a16="http://schemas.microsoft.com/office/drawing/2014/main" id="{0F628B58-44B0-EF05-9ADA-7F5EC33926F4}"/>
              </a:ext>
            </a:extLst>
          </p:cNvPr>
          <p:cNvSpPr txBox="1">
            <a:spLocks/>
          </p:cNvSpPr>
          <p:nvPr/>
        </p:nvSpPr>
        <p:spPr>
          <a:xfrm>
            <a:off x="6437365" y="6122020"/>
            <a:ext cx="5078127" cy="564990"/>
          </a:xfrm>
          <a:prstGeom prst="rect">
            <a:avLst/>
          </a:prstGeom>
        </p:spPr>
        <p:txBody>
          <a:bodyPr lIns="0" rIns="90000" anchor="t" anchorCtr="0">
            <a:normAutofit/>
          </a:bodyPr>
          <a:lstStyle>
            <a:lvl1pPr marL="0" indent="0" algn="l" defTabSz="914400" rtl="0" eaLnBrk="1" latinLnBrk="0" hangingPunct="1">
              <a:lnSpc>
                <a:spcPct val="90000"/>
              </a:lnSpc>
              <a:spcBef>
                <a:spcPts val="1000"/>
              </a:spcBef>
              <a:spcAft>
                <a:spcPts val="600"/>
              </a:spcAft>
              <a:buFontTx/>
              <a:buNone/>
              <a:defRPr lang="fr-FR" sz="1800" b="0" i="0" kern="1200" dirty="0" smtClean="0">
                <a:solidFill>
                  <a:schemeClr val="tx1"/>
                </a:solidFill>
                <a:latin typeface="+mj-lt"/>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fr-FR" sz="2000" i="1">
                <a:latin typeface="Calibri" panose="020F0502020204030204" pitchFamily="34" charset="0"/>
                <a:ea typeface="Aptos" panose="020B0004020202020204" pitchFamily="34" charset="0"/>
              </a:rPr>
              <a:t>Vendredi 12 juillet 2024</a:t>
            </a:r>
            <a:endParaRPr lang="fr-FR" sz="2400" b="1">
              <a:solidFill>
                <a:prstClr val="black"/>
              </a:solidFill>
              <a:cs typeface="Arial" panose="020B0604020202020204" pitchFamily="34" charset="0"/>
            </a:endParaRPr>
          </a:p>
        </p:txBody>
      </p:sp>
    </p:spTree>
    <p:extLst>
      <p:ext uri="{BB962C8B-B14F-4D97-AF65-F5344CB8AC3E}">
        <p14:creationId xmlns:p14="http://schemas.microsoft.com/office/powerpoint/2010/main" val="2671812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08EA573-F4DA-D8DB-BF17-C5D4E9DE7318}"/>
              </a:ext>
            </a:extLst>
          </p:cNvPr>
          <p:cNvSpPr>
            <a:spLocks noGrp="1"/>
          </p:cNvSpPr>
          <p:nvPr>
            <p:ph type="body" sz="quarter" idx="16"/>
          </p:nvPr>
        </p:nvSpPr>
        <p:spPr/>
        <p:txBody>
          <a:bodyPr/>
          <a:lstStyle/>
          <a:p>
            <a:r>
              <a:rPr lang="fr-FR"/>
              <a:t>02</a:t>
            </a:r>
          </a:p>
        </p:txBody>
      </p:sp>
      <p:sp>
        <p:nvSpPr>
          <p:cNvPr id="3" name="Espace réservé du texte 2">
            <a:extLst>
              <a:ext uri="{FF2B5EF4-FFF2-40B4-BE49-F238E27FC236}">
                <a16:creationId xmlns:a16="http://schemas.microsoft.com/office/drawing/2014/main" id="{739148F3-18EA-0DC9-91FB-5E65BF7C15DA}"/>
              </a:ext>
            </a:extLst>
          </p:cNvPr>
          <p:cNvSpPr>
            <a:spLocks noGrp="1"/>
          </p:cNvSpPr>
          <p:nvPr>
            <p:ph type="body" sz="quarter" idx="17"/>
          </p:nvPr>
        </p:nvSpPr>
        <p:spPr>
          <a:xfrm>
            <a:off x="546099" y="4284018"/>
            <a:ext cx="7171872" cy="2103765"/>
          </a:xfrm>
        </p:spPr>
        <p:txBody>
          <a:bodyPr/>
          <a:lstStyle/>
          <a:p>
            <a:r>
              <a:rPr lang="fr-FR" sz="4000" b="1" dirty="0"/>
              <a:t>FOCUS SUR LES OBLIGATIONS DE PUBLICATION DE CSRD DES INFORMATIONS STRATEGIQUES</a:t>
            </a:r>
          </a:p>
        </p:txBody>
      </p:sp>
      <p:sp>
        <p:nvSpPr>
          <p:cNvPr id="4" name="Espace réservé du numéro de diapositive 3">
            <a:extLst>
              <a:ext uri="{FF2B5EF4-FFF2-40B4-BE49-F238E27FC236}">
                <a16:creationId xmlns:a16="http://schemas.microsoft.com/office/drawing/2014/main" id="{CF561AB2-9B67-4533-E0EF-D779FC078A83}"/>
              </a:ext>
            </a:extLst>
          </p:cNvPr>
          <p:cNvSpPr>
            <a:spLocks noGrp="1"/>
          </p:cNvSpPr>
          <p:nvPr>
            <p:ph type="sldNum" sz="quarter" idx="13"/>
          </p:nvPr>
        </p:nvSpPr>
        <p:spPr/>
        <p:txBody>
          <a:bodyPr/>
          <a:lstStyle/>
          <a:p>
            <a:fld id="{576007E9-5A4E-4CB6-B617-44E73F211C52}" type="slidenum">
              <a:rPr lang="fr-FR" smtClean="0"/>
              <a:pPr/>
              <a:t>10</a:t>
            </a:fld>
            <a:endParaRPr lang="fr-FR"/>
          </a:p>
        </p:txBody>
      </p:sp>
    </p:spTree>
    <p:extLst>
      <p:ext uri="{BB962C8B-B14F-4D97-AF65-F5344CB8AC3E}">
        <p14:creationId xmlns:p14="http://schemas.microsoft.com/office/powerpoint/2010/main" val="3538718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B1E03F1-A582-BBD6-2809-126DD7325E0A}"/>
              </a:ext>
            </a:extLst>
          </p:cNvPr>
          <p:cNvSpPr>
            <a:spLocks noGrp="1"/>
          </p:cNvSpPr>
          <p:nvPr>
            <p:ph type="sldNum" sz="quarter" idx="13"/>
          </p:nvPr>
        </p:nvSpPr>
        <p:spPr/>
        <p:txBody>
          <a:bodyPr/>
          <a:lstStyle/>
          <a:p>
            <a:fld id="{576007E9-5A4E-4CB6-B617-44E73F211C52}" type="slidenum">
              <a:rPr lang="fr-FR" smtClean="0"/>
              <a:pPr/>
              <a:t>11</a:t>
            </a:fld>
            <a:endParaRPr lang="fr-FR"/>
          </a:p>
        </p:txBody>
      </p:sp>
      <p:sp>
        <p:nvSpPr>
          <p:cNvPr id="3" name="Espace réservé du texte 2">
            <a:extLst>
              <a:ext uri="{FF2B5EF4-FFF2-40B4-BE49-F238E27FC236}">
                <a16:creationId xmlns:a16="http://schemas.microsoft.com/office/drawing/2014/main" id="{507EDEBD-CB25-A667-CFE9-C6A28FA89673}"/>
              </a:ext>
            </a:extLst>
          </p:cNvPr>
          <p:cNvSpPr>
            <a:spLocks noGrp="1"/>
          </p:cNvSpPr>
          <p:nvPr>
            <p:ph type="body" sz="quarter" idx="15"/>
          </p:nvPr>
        </p:nvSpPr>
        <p:spPr/>
        <p:txBody>
          <a:bodyPr>
            <a:normAutofit fontScale="77500" lnSpcReduction="20000"/>
          </a:bodyPr>
          <a:lstStyle/>
          <a:p>
            <a:pPr lvl="0">
              <a:lnSpc>
                <a:spcPct val="90000"/>
              </a:lnSpc>
              <a:spcBef>
                <a:spcPts val="1000"/>
              </a:spcBef>
              <a:spcAft>
                <a:spcPts val="600"/>
              </a:spcAft>
              <a:defRPr/>
            </a:pPr>
            <a:r>
              <a:rPr lang="fr-FR" cap="none" spc="0" dirty="0">
                <a:solidFill>
                  <a:srgbClr val="101010"/>
                </a:solidFill>
                <a:cs typeface="Calibri" panose="020F0502020204030204" pitchFamily="34" charset="0"/>
              </a:rPr>
              <a:t>FOCUS SUR LES OBLIGATIONS DE PUBLICATION DE CSRD DES INFORMATIONS STRATEGIQUES</a:t>
            </a:r>
          </a:p>
          <a:p>
            <a:endParaRPr lang="fr-FR" dirty="0"/>
          </a:p>
        </p:txBody>
      </p:sp>
      <p:sp>
        <p:nvSpPr>
          <p:cNvPr id="4" name="Espace réservé du texte 2">
            <a:extLst>
              <a:ext uri="{FF2B5EF4-FFF2-40B4-BE49-F238E27FC236}">
                <a16:creationId xmlns:a16="http://schemas.microsoft.com/office/drawing/2014/main" id="{4A6C7803-AF1E-CAC8-9BBE-9A8398BE0FF6}"/>
              </a:ext>
            </a:extLst>
          </p:cNvPr>
          <p:cNvSpPr txBox="1">
            <a:spLocks/>
          </p:cNvSpPr>
          <p:nvPr/>
        </p:nvSpPr>
        <p:spPr>
          <a:xfrm>
            <a:off x="540000" y="883558"/>
            <a:ext cx="11431421" cy="503999"/>
          </a:xfrm>
          <a:prstGeom prst="rect">
            <a:avLst/>
          </a:prstGeom>
        </p:spPr>
        <p:txBody>
          <a:bodyPr lIns="0">
            <a:noAutofit/>
          </a:bodyPr>
          <a:lstStyle>
            <a:lvl1pPr marL="0" indent="0" algn="l" defTabSz="914400" rtl="0" eaLnBrk="1" latinLnBrk="0" hangingPunct="1">
              <a:lnSpc>
                <a:spcPts val="2040"/>
              </a:lnSpc>
              <a:spcBef>
                <a:spcPts val="0"/>
              </a:spcBef>
              <a:spcAft>
                <a:spcPts val="0"/>
              </a:spcAft>
              <a:buFontTx/>
              <a:buNone/>
              <a:defRPr lang="fr-FR" sz="2800" b="0" i="0" kern="1200" cap="all" spc="50" baseline="0" dirty="0">
                <a:solidFill>
                  <a:schemeClr val="tx1"/>
                </a:solidFill>
                <a:latin typeface="+mn-lt"/>
                <a:ea typeface="+mn-ea"/>
                <a:cs typeface="+mn-cs"/>
              </a:defRPr>
            </a:lvl1pPr>
            <a:lvl2pPr marL="1800" indent="0" algn="l" defTabSz="914400" rtl="0" eaLnBrk="1" latinLnBrk="0" hangingPunct="1">
              <a:lnSpc>
                <a:spcPts val="2040"/>
              </a:lnSpc>
              <a:spcBef>
                <a:spcPts val="0"/>
              </a:spcBef>
              <a:spcAft>
                <a:spcPts val="1800"/>
              </a:spcAft>
              <a:buFontTx/>
              <a:buNone/>
              <a:defRPr lang="fr-FR" sz="1500" b="0" i="0" kern="1200" cap="all" spc="50" baseline="0">
                <a:solidFill>
                  <a:srgbClr val="1B1B1B"/>
                </a:solidFill>
                <a:latin typeface="Blacker Sans Pro Light" pitchFamily="2" charset="0"/>
                <a:ea typeface="+mn-ea"/>
                <a:cs typeface="+mn-cs"/>
              </a:defRPr>
            </a:lvl2pPr>
            <a:lvl3pPr marL="1800" indent="0" algn="l" defTabSz="914400" rtl="0" eaLnBrk="1" latinLnBrk="0" hangingPunct="1">
              <a:lnSpc>
                <a:spcPts val="2040"/>
              </a:lnSpc>
              <a:spcBef>
                <a:spcPts val="0"/>
              </a:spcBef>
              <a:spcAft>
                <a:spcPts val="1800"/>
              </a:spcAft>
              <a:buClr>
                <a:schemeClr val="accent5">
                  <a:lumMod val="50000"/>
                </a:schemeClr>
              </a:buClr>
              <a:buFontTx/>
              <a:buNone/>
              <a:defRPr lang="fr-FR" sz="1500" b="0" i="0" kern="1200" cap="all" spc="50" baseline="0" dirty="0">
                <a:solidFill>
                  <a:srgbClr val="1B1B1B"/>
                </a:solidFill>
                <a:latin typeface="Blacker Sans Pro Thin" pitchFamily="2" charset="0"/>
                <a:ea typeface="+mn-ea"/>
                <a:cs typeface="+mn-cs"/>
              </a:defRPr>
            </a:lvl3pPr>
            <a:lvl4pPr marL="1800" indent="0" algn="l" defTabSz="914400" rtl="0" eaLnBrk="1" latinLnBrk="0" hangingPunct="1">
              <a:lnSpc>
                <a:spcPts val="2040"/>
              </a:lnSpc>
              <a:spcBef>
                <a:spcPts val="0"/>
              </a:spcBef>
              <a:spcAft>
                <a:spcPts val="1800"/>
              </a:spcAft>
              <a:buFontTx/>
              <a:buNone/>
              <a:defRPr lang="fr-FR" sz="1500" b="0" i="0" kern="1200" cap="all" spc="50" baseline="0">
                <a:solidFill>
                  <a:srgbClr val="1B1B1B"/>
                </a:solidFill>
                <a:latin typeface="Open Sans Light" pitchFamily="2" charset="0"/>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500" b="0" i="0" kern="1200" cap="all" spc="50" baseline="0">
                <a:solidFill>
                  <a:srgbClr val="1B1B1B"/>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defRPr/>
            </a:pPr>
            <a:br>
              <a:rPr kumimoji="0" lang="fr-FR" sz="2000" b="0" i="0" u="none" strike="noStrike" kern="1200" cap="none" spc="0" normalizeH="0" baseline="0" noProof="0">
                <a:ln>
                  <a:noFill/>
                </a:ln>
                <a:solidFill>
                  <a:schemeClr val="accent6"/>
                </a:solidFill>
                <a:effectLst/>
                <a:uLnTx/>
                <a:uFillTx/>
                <a:latin typeface="+mj-lt"/>
                <a:ea typeface="+mn-ea"/>
                <a:cs typeface="Arial" panose="020B0604020202020204" pitchFamily="34" charset="0"/>
              </a:rPr>
            </a:br>
            <a:r>
              <a:rPr kumimoji="0" lang="fr-FR" sz="2400" b="1" i="0" u="none" strike="noStrike" kern="1200" cap="none" spc="0" normalizeH="0" baseline="0" noProof="0">
                <a:ln>
                  <a:noFill/>
                </a:ln>
                <a:effectLst/>
                <a:uLnTx/>
                <a:uFillTx/>
                <a:latin typeface="+mj-lt"/>
                <a:ea typeface="+mn-ea"/>
                <a:cs typeface="Arial" panose="020B0604020202020204" pitchFamily="34" charset="0"/>
              </a:rPr>
              <a:t> </a:t>
            </a:r>
            <a:br>
              <a:rPr kumimoji="0" lang="fr-FR" sz="2400" b="1" i="0" u="none" strike="noStrike" kern="1200" cap="none" spc="0" normalizeH="0" baseline="0" noProof="0">
                <a:ln>
                  <a:noFill/>
                </a:ln>
                <a:effectLst/>
                <a:uLnTx/>
                <a:uFillTx/>
                <a:latin typeface="+mj-lt"/>
                <a:ea typeface="+mn-ea"/>
                <a:cs typeface="Arial" panose="020B0604020202020204" pitchFamily="34" charset="0"/>
              </a:rPr>
            </a:br>
            <a:endParaRPr lang="fr-FR" sz="2400" b="1">
              <a:latin typeface="+mj-lt"/>
            </a:endParaRPr>
          </a:p>
        </p:txBody>
      </p:sp>
      <p:sp>
        <p:nvSpPr>
          <p:cNvPr id="5" name="Ellipse 4">
            <a:extLst>
              <a:ext uri="{FF2B5EF4-FFF2-40B4-BE49-F238E27FC236}">
                <a16:creationId xmlns:a16="http://schemas.microsoft.com/office/drawing/2014/main" id="{CD77E112-7347-5C20-5F2C-A10649B7165A}"/>
              </a:ext>
            </a:extLst>
          </p:cNvPr>
          <p:cNvSpPr/>
          <p:nvPr/>
        </p:nvSpPr>
        <p:spPr>
          <a:xfrm>
            <a:off x="1594360" y="1715724"/>
            <a:ext cx="2116158" cy="21161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9CEFDB0-2235-3463-425A-ADBEC70DD35B}"/>
              </a:ext>
            </a:extLst>
          </p:cNvPr>
          <p:cNvSpPr txBox="1"/>
          <p:nvPr/>
        </p:nvSpPr>
        <p:spPr>
          <a:xfrm>
            <a:off x="991397" y="4030546"/>
            <a:ext cx="3301203" cy="2246769"/>
          </a:xfrm>
          <a:prstGeom prst="rect">
            <a:avLst/>
          </a:prstGeom>
          <a:noFill/>
        </p:spPr>
        <p:txBody>
          <a:bodyPr wrap="square" rtlCol="0">
            <a:spAutoFit/>
          </a:bodyPr>
          <a:lstStyle/>
          <a:p>
            <a:pPr algn="ctr"/>
            <a:r>
              <a:rPr lang="fr-FR" sz="2000" b="1">
                <a:latin typeface="+mj-lt"/>
              </a:rPr>
              <a:t>ESRS </a:t>
            </a:r>
          </a:p>
          <a:p>
            <a:pPr algn="ctr"/>
            <a:endParaRPr lang="fr-FR" sz="2000" b="1">
              <a:latin typeface="+mj-lt"/>
            </a:endParaRPr>
          </a:p>
          <a:p>
            <a:pPr algn="ctr"/>
            <a:r>
              <a:rPr lang="fr-FR" sz="2000" i="1">
                <a:solidFill>
                  <a:schemeClr val="tx1"/>
                </a:solidFill>
                <a:latin typeface="+mj-lt"/>
                <a:cs typeface="Times New Roman" panose="02020603050405020304" pitchFamily="18" charset="0"/>
              </a:rPr>
              <a:t>Disclosure </a:t>
            </a:r>
            <a:r>
              <a:rPr lang="fr-FR" sz="2000" i="1" err="1">
                <a:solidFill>
                  <a:schemeClr val="tx1"/>
                </a:solidFill>
                <a:latin typeface="+mj-lt"/>
                <a:cs typeface="Times New Roman" panose="02020603050405020304" pitchFamily="18" charset="0"/>
              </a:rPr>
              <a:t>Requirement</a:t>
            </a:r>
            <a:r>
              <a:rPr lang="fr-FR" sz="2000" i="1">
                <a:solidFill>
                  <a:schemeClr val="tx1"/>
                </a:solidFill>
                <a:latin typeface="+mj-lt"/>
                <a:cs typeface="Times New Roman" panose="02020603050405020304" pitchFamily="18" charset="0"/>
              </a:rPr>
              <a:t> </a:t>
            </a:r>
            <a:r>
              <a:rPr lang="fr-FR" sz="2000">
                <a:solidFill>
                  <a:schemeClr val="tx1"/>
                </a:solidFill>
                <a:latin typeface="+mj-lt"/>
                <a:cs typeface="Times New Roman" panose="02020603050405020304" pitchFamily="18" charset="0"/>
              </a:rPr>
              <a:t>pour chaque information,</a:t>
            </a:r>
          </a:p>
          <a:p>
            <a:pPr algn="ctr"/>
            <a:r>
              <a:rPr lang="fr-FR" sz="2000">
                <a:solidFill>
                  <a:schemeClr val="tx1"/>
                </a:solidFill>
                <a:latin typeface="+mj-lt"/>
                <a:cs typeface="Times New Roman" panose="02020603050405020304" pitchFamily="18" charset="0"/>
              </a:rPr>
              <a:t>engagements prospectifs et chiffrés</a:t>
            </a:r>
          </a:p>
          <a:p>
            <a:pPr algn="ctr"/>
            <a:endParaRPr lang="fr-FR" sz="2000">
              <a:latin typeface="+mj-lt"/>
            </a:endParaRPr>
          </a:p>
        </p:txBody>
      </p:sp>
      <p:sp>
        <p:nvSpPr>
          <p:cNvPr id="7" name="ZoneTexte 6">
            <a:extLst>
              <a:ext uri="{FF2B5EF4-FFF2-40B4-BE49-F238E27FC236}">
                <a16:creationId xmlns:a16="http://schemas.microsoft.com/office/drawing/2014/main" id="{7B10A7A5-4A7D-6DF8-3A15-3D7781C157EA}"/>
              </a:ext>
            </a:extLst>
          </p:cNvPr>
          <p:cNvSpPr txBox="1"/>
          <p:nvPr/>
        </p:nvSpPr>
        <p:spPr>
          <a:xfrm>
            <a:off x="8115301" y="4068646"/>
            <a:ext cx="3441700" cy="1631216"/>
          </a:xfrm>
          <a:prstGeom prst="rect">
            <a:avLst/>
          </a:prstGeom>
          <a:noFill/>
        </p:spPr>
        <p:txBody>
          <a:bodyPr wrap="square" rtlCol="0">
            <a:spAutoFit/>
          </a:bodyPr>
          <a:lstStyle/>
          <a:p>
            <a:pPr algn="ctr"/>
            <a:r>
              <a:rPr lang="fr-FR" sz="2000" b="1" dirty="0">
                <a:latin typeface="+mj-lt"/>
              </a:rPr>
              <a:t>ANALYSE JURIDIQUE</a:t>
            </a:r>
          </a:p>
          <a:p>
            <a:pPr algn="ctr"/>
            <a:endParaRPr lang="fr-FR" sz="2000" b="1" dirty="0">
              <a:latin typeface="+mj-lt"/>
            </a:endParaRPr>
          </a:p>
          <a:p>
            <a:pPr algn="ctr"/>
            <a:r>
              <a:rPr lang="fr-FR" sz="2000" dirty="0">
                <a:latin typeface="+mj-lt"/>
              </a:rPr>
              <a:t>Importance de la détermination de ce qui est obligatoire et ce qui ne l’est pas</a:t>
            </a:r>
          </a:p>
        </p:txBody>
      </p:sp>
      <p:pic>
        <p:nvPicPr>
          <p:cNvPr id="8" name="Graphique 7" descr="Presse-papiers mixte avec un remplissage uni">
            <a:extLst>
              <a:ext uri="{FF2B5EF4-FFF2-40B4-BE49-F238E27FC236}">
                <a16:creationId xmlns:a16="http://schemas.microsoft.com/office/drawing/2014/main" id="{7F4BD13D-EFFD-64B5-3873-76364AAE75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34734" y="1953677"/>
            <a:ext cx="1435409" cy="1435409"/>
          </a:xfrm>
          <a:prstGeom prst="rect">
            <a:avLst/>
          </a:prstGeom>
        </p:spPr>
      </p:pic>
      <p:sp>
        <p:nvSpPr>
          <p:cNvPr id="9" name="Ellipse 8">
            <a:extLst>
              <a:ext uri="{FF2B5EF4-FFF2-40B4-BE49-F238E27FC236}">
                <a16:creationId xmlns:a16="http://schemas.microsoft.com/office/drawing/2014/main" id="{B3524463-5F57-B1A8-0542-5B91E68A622E}"/>
              </a:ext>
            </a:extLst>
          </p:cNvPr>
          <p:cNvSpPr/>
          <p:nvPr/>
        </p:nvSpPr>
        <p:spPr>
          <a:xfrm>
            <a:off x="8650004" y="1715724"/>
            <a:ext cx="2116158" cy="21161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Graphique 14" descr="Loupe avec un remplissage uni">
            <a:extLst>
              <a:ext uri="{FF2B5EF4-FFF2-40B4-BE49-F238E27FC236}">
                <a16:creationId xmlns:a16="http://schemas.microsoft.com/office/drawing/2014/main" id="{943C3B3B-6995-DC28-EFB2-C681AC95F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46754" y="2080985"/>
            <a:ext cx="1308101" cy="1308101"/>
          </a:xfrm>
          <a:prstGeom prst="rect">
            <a:avLst/>
          </a:prstGeom>
        </p:spPr>
      </p:pic>
      <p:sp>
        <p:nvSpPr>
          <p:cNvPr id="10" name="Ellipse 9">
            <a:extLst>
              <a:ext uri="{FF2B5EF4-FFF2-40B4-BE49-F238E27FC236}">
                <a16:creationId xmlns:a16="http://schemas.microsoft.com/office/drawing/2014/main" id="{4C3CE174-F4F6-EAED-CDF7-6DBA70E60648}"/>
              </a:ext>
            </a:extLst>
          </p:cNvPr>
          <p:cNvSpPr/>
          <p:nvPr/>
        </p:nvSpPr>
        <p:spPr>
          <a:xfrm>
            <a:off x="4826357" y="1664924"/>
            <a:ext cx="2706862" cy="27927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Info obligatoires / facultatives</a:t>
            </a:r>
          </a:p>
          <a:p>
            <a:pPr algn="ctr"/>
            <a:endParaRPr lang="fr-FR" sz="2000" dirty="0"/>
          </a:p>
          <a:p>
            <a:pPr algn="ctr"/>
            <a:r>
              <a:rPr lang="fr-FR" sz="2000" dirty="0"/>
              <a:t>Niveau de détail exigé variable</a:t>
            </a:r>
            <a:endParaRPr lang="fr-FR" sz="2000"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424601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79EC48-FB04-CDD9-E289-C3D5D026CB8A}"/>
              </a:ext>
            </a:extLst>
          </p:cNvPr>
          <p:cNvSpPr>
            <a:spLocks noGrp="1"/>
          </p:cNvSpPr>
          <p:nvPr>
            <p:ph type="sldNum" sz="quarter" idx="13"/>
          </p:nvPr>
        </p:nvSpPr>
        <p:spPr/>
        <p:txBody>
          <a:bodyPr/>
          <a:lstStyle/>
          <a:p>
            <a:fld id="{576007E9-5A4E-4CB6-B617-44E73F211C52}" type="slidenum">
              <a:rPr lang="fr-FR" smtClean="0"/>
              <a:pPr/>
              <a:t>12</a:t>
            </a:fld>
            <a:endParaRPr lang="fr-FR"/>
          </a:p>
        </p:txBody>
      </p:sp>
      <p:sp>
        <p:nvSpPr>
          <p:cNvPr id="4" name="ZoneTexte 3">
            <a:extLst>
              <a:ext uri="{FF2B5EF4-FFF2-40B4-BE49-F238E27FC236}">
                <a16:creationId xmlns:a16="http://schemas.microsoft.com/office/drawing/2014/main" id="{D07F85D9-0497-0F9E-BD2A-2546F3A9119E}"/>
              </a:ext>
            </a:extLst>
          </p:cNvPr>
          <p:cNvSpPr txBox="1"/>
          <p:nvPr/>
        </p:nvSpPr>
        <p:spPr>
          <a:xfrm>
            <a:off x="423110" y="179123"/>
            <a:ext cx="108696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cap="all" spc="50" dirty="0">
                <a:solidFill>
                  <a:srgbClr val="101010"/>
                </a:solidFill>
                <a:latin typeface="Calibri" panose="020F0502020204030204"/>
              </a:rPr>
              <a:t>ESRS 2 – SBM 3 - </a:t>
            </a:r>
            <a:r>
              <a:rPr lang="fr-FR" sz="2000" i="1" cap="all" spc="50" dirty="0">
                <a:solidFill>
                  <a:srgbClr val="101010"/>
                </a:solidFill>
                <a:latin typeface="Calibri" panose="020F0502020204030204"/>
              </a:rPr>
              <a:t>Incidences, risques et opportunités importants et leur lien avec la stratégie et le modèle économique</a:t>
            </a:r>
          </a:p>
        </p:txBody>
      </p:sp>
      <p:sp>
        <p:nvSpPr>
          <p:cNvPr id="29" name="Titre 1">
            <a:extLst>
              <a:ext uri="{FF2B5EF4-FFF2-40B4-BE49-F238E27FC236}">
                <a16:creationId xmlns:a16="http://schemas.microsoft.com/office/drawing/2014/main" id="{7A39DFD9-E992-83E3-2AA7-99BCA4102BA0}"/>
              </a:ext>
            </a:extLst>
          </p:cNvPr>
          <p:cNvSpPr txBox="1">
            <a:spLocks/>
          </p:cNvSpPr>
          <p:nvPr/>
        </p:nvSpPr>
        <p:spPr>
          <a:xfrm>
            <a:off x="379373" y="798645"/>
            <a:ext cx="11609021"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endParaRPr lang="fr-FR" sz="2800" b="1">
              <a:solidFill>
                <a:schemeClr val="accent5">
                  <a:lumMod val="50000"/>
                </a:schemeClr>
              </a:solidFill>
              <a:cs typeface="Arial" panose="020B0604020202020204" pitchFamily="34" charset="0"/>
            </a:endParaRPr>
          </a:p>
        </p:txBody>
      </p:sp>
      <p:sp>
        <p:nvSpPr>
          <p:cNvPr id="3" name="Rectangle : avec coins arrondis en diagonale 2">
            <a:extLst>
              <a:ext uri="{FF2B5EF4-FFF2-40B4-BE49-F238E27FC236}">
                <a16:creationId xmlns:a16="http://schemas.microsoft.com/office/drawing/2014/main" id="{7D5300E2-0CBD-A698-63F6-C24873AF63FE}"/>
              </a:ext>
            </a:extLst>
          </p:cNvPr>
          <p:cNvSpPr/>
          <p:nvPr/>
        </p:nvSpPr>
        <p:spPr>
          <a:xfrm>
            <a:off x="423110" y="1006362"/>
            <a:ext cx="8259072" cy="803964"/>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just" defTabSz="622300">
              <a:lnSpc>
                <a:spcPct val="90000"/>
              </a:lnSpc>
              <a:spcBef>
                <a:spcPct val="0"/>
              </a:spcBef>
              <a:spcAft>
                <a:spcPct val="35000"/>
              </a:spcAft>
              <a:buNone/>
            </a:pPr>
            <a:r>
              <a:rPr lang="fr-FR" kern="0" dirty="0">
                <a:latin typeface="Calibri Light" panose="020F0302020204030204" pitchFamily="34" charset="0"/>
                <a:ea typeface="Times New Roman" panose="02020603050405020304" pitchFamily="18" charset="0"/>
                <a:cs typeface="Times New Roman" panose="02020603050405020304" pitchFamily="18" charset="0"/>
              </a:rPr>
              <a:t>D</a:t>
            </a:r>
            <a:r>
              <a:rPr lang="fr-FR" sz="1800" kern="0" dirty="0">
                <a:effectLst/>
                <a:latin typeface="Calibri Light" panose="020F0302020204030204" pitchFamily="34" charset="0"/>
                <a:ea typeface="Times New Roman" panose="02020603050405020304" pitchFamily="18" charset="0"/>
                <a:cs typeface="Times New Roman" panose="02020603050405020304" pitchFamily="18" charset="0"/>
              </a:rPr>
              <a:t>escription synthétique des enjeux identifiés dans la matrice de double matérialité dans les opérations et la chaîne de valeur de l’entreprise </a:t>
            </a:r>
            <a:endParaRPr lang="fr-FR" kern="1200" dirty="0">
              <a:latin typeface="+mj-lt"/>
            </a:endParaRPr>
          </a:p>
        </p:txBody>
      </p:sp>
      <p:sp>
        <p:nvSpPr>
          <p:cNvPr id="10" name="Rectangle : coins arrondis 9">
            <a:extLst>
              <a:ext uri="{FF2B5EF4-FFF2-40B4-BE49-F238E27FC236}">
                <a16:creationId xmlns:a16="http://schemas.microsoft.com/office/drawing/2014/main" id="{F7A993E1-AC4C-E475-9B79-15F4B5657F60}"/>
              </a:ext>
            </a:extLst>
          </p:cNvPr>
          <p:cNvSpPr/>
          <p:nvPr/>
        </p:nvSpPr>
        <p:spPr>
          <a:xfrm>
            <a:off x="9981680" y="682523"/>
            <a:ext cx="1427892" cy="1174560"/>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mj-lt"/>
                <a:cs typeface="Times New Roman" panose="02020603050405020304" pitchFamily="18" charset="0"/>
              </a:rPr>
              <a:t>URD 2023 Renault</a:t>
            </a:r>
            <a:endParaRPr lang="fr-FR" sz="2000" dirty="0">
              <a:solidFill>
                <a:schemeClr val="tx1"/>
              </a:solidFill>
              <a:highlight>
                <a:srgbClr val="FFFF00"/>
              </a:highlight>
              <a:latin typeface="+mj-lt"/>
            </a:endParaRPr>
          </a:p>
        </p:txBody>
      </p:sp>
      <p:pic>
        <p:nvPicPr>
          <p:cNvPr id="12" name="Image 11">
            <a:extLst>
              <a:ext uri="{FF2B5EF4-FFF2-40B4-BE49-F238E27FC236}">
                <a16:creationId xmlns:a16="http://schemas.microsoft.com/office/drawing/2014/main" id="{C98B308B-916E-EF4D-754A-27D383BEC24E}"/>
              </a:ext>
            </a:extLst>
          </p:cNvPr>
          <p:cNvPicPr>
            <a:picLocks noChangeAspect="1"/>
          </p:cNvPicPr>
          <p:nvPr/>
        </p:nvPicPr>
        <p:blipFill rotWithShape="1">
          <a:blip r:embed="rId3"/>
          <a:srcRect r="3181"/>
          <a:stretch/>
        </p:blipFill>
        <p:spPr>
          <a:xfrm>
            <a:off x="70420" y="1973205"/>
            <a:ext cx="11804073" cy="4867529"/>
          </a:xfrm>
          <a:prstGeom prst="rect">
            <a:avLst/>
          </a:prstGeom>
        </p:spPr>
      </p:pic>
    </p:spTree>
    <p:extLst>
      <p:ext uri="{BB962C8B-B14F-4D97-AF65-F5344CB8AC3E}">
        <p14:creationId xmlns:p14="http://schemas.microsoft.com/office/powerpoint/2010/main" val="18996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79EC48-FB04-CDD9-E289-C3D5D026CB8A}"/>
              </a:ext>
            </a:extLst>
          </p:cNvPr>
          <p:cNvSpPr>
            <a:spLocks noGrp="1"/>
          </p:cNvSpPr>
          <p:nvPr>
            <p:ph type="sldNum" sz="quarter" idx="13"/>
          </p:nvPr>
        </p:nvSpPr>
        <p:spPr/>
        <p:txBody>
          <a:bodyPr/>
          <a:lstStyle/>
          <a:p>
            <a:fld id="{576007E9-5A4E-4CB6-B617-44E73F211C52}" type="slidenum">
              <a:rPr lang="fr-FR" smtClean="0"/>
              <a:pPr/>
              <a:t>13</a:t>
            </a:fld>
            <a:endParaRPr lang="fr-FR"/>
          </a:p>
        </p:txBody>
      </p:sp>
      <p:sp>
        <p:nvSpPr>
          <p:cNvPr id="4" name="ZoneTexte 3">
            <a:extLst>
              <a:ext uri="{FF2B5EF4-FFF2-40B4-BE49-F238E27FC236}">
                <a16:creationId xmlns:a16="http://schemas.microsoft.com/office/drawing/2014/main" id="{D07F85D9-0497-0F9E-BD2A-2546F3A9119E}"/>
              </a:ext>
            </a:extLst>
          </p:cNvPr>
          <p:cNvSpPr txBox="1"/>
          <p:nvPr/>
        </p:nvSpPr>
        <p:spPr>
          <a:xfrm>
            <a:off x="423110" y="179123"/>
            <a:ext cx="1086968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cap="all" spc="50">
                <a:solidFill>
                  <a:srgbClr val="101010"/>
                </a:solidFill>
                <a:latin typeface="Calibri" panose="020F0502020204030204"/>
              </a:rPr>
              <a:t>ESRS 2 – SBM 3 - </a:t>
            </a:r>
            <a:r>
              <a:rPr lang="fr-FR" sz="2800" b="0" i="1">
                <a:solidFill>
                  <a:srgbClr val="333333"/>
                </a:solidFill>
                <a:effectLst/>
                <a:highlight>
                  <a:srgbClr val="FFFFFF"/>
                </a:highlight>
                <a:latin typeface="Times New Roman" panose="02020603050405020304" pitchFamily="18" charset="0"/>
              </a:rPr>
              <a:t>Incidences, risques et opportunités importants et leur lien avec la stratégie et le modèle économique</a:t>
            </a:r>
            <a:endParaRPr lang="fr-FR" sz="2800" cap="all" spc="50">
              <a:solidFill>
                <a:srgbClr val="101010"/>
              </a:solidFill>
              <a:latin typeface="Calibri" panose="020F0502020204030204"/>
            </a:endParaRPr>
          </a:p>
        </p:txBody>
      </p:sp>
      <p:sp>
        <p:nvSpPr>
          <p:cNvPr id="29" name="Titre 1">
            <a:extLst>
              <a:ext uri="{FF2B5EF4-FFF2-40B4-BE49-F238E27FC236}">
                <a16:creationId xmlns:a16="http://schemas.microsoft.com/office/drawing/2014/main" id="{7A39DFD9-E992-83E3-2AA7-99BCA4102BA0}"/>
              </a:ext>
            </a:extLst>
          </p:cNvPr>
          <p:cNvSpPr txBox="1">
            <a:spLocks/>
          </p:cNvSpPr>
          <p:nvPr/>
        </p:nvSpPr>
        <p:spPr>
          <a:xfrm>
            <a:off x="379373" y="798645"/>
            <a:ext cx="11609021"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endParaRPr lang="fr-FR" sz="2800" b="1">
              <a:solidFill>
                <a:schemeClr val="accent5">
                  <a:lumMod val="50000"/>
                </a:schemeClr>
              </a:solidFill>
              <a:cs typeface="Arial" panose="020B0604020202020204" pitchFamily="34" charset="0"/>
            </a:endParaRPr>
          </a:p>
        </p:txBody>
      </p:sp>
      <p:sp>
        <p:nvSpPr>
          <p:cNvPr id="6" name="Rectangle : avec coins arrondis en diagonale 5">
            <a:extLst>
              <a:ext uri="{FF2B5EF4-FFF2-40B4-BE49-F238E27FC236}">
                <a16:creationId xmlns:a16="http://schemas.microsoft.com/office/drawing/2014/main" id="{B726D18D-E3B5-8368-132C-48C34555A19E}"/>
              </a:ext>
            </a:extLst>
          </p:cNvPr>
          <p:cNvSpPr/>
          <p:nvPr/>
        </p:nvSpPr>
        <p:spPr>
          <a:xfrm>
            <a:off x="888127" y="1263225"/>
            <a:ext cx="9939650" cy="979054"/>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sz="1800" u="sng" kern="0" dirty="0">
                <a:effectLst/>
                <a:latin typeface="Calibri Light" panose="020F0302020204030204" pitchFamily="34" charset="0"/>
                <a:ea typeface="Times New Roman" panose="02020603050405020304" pitchFamily="18" charset="0"/>
                <a:cs typeface="Times New Roman" panose="02020603050405020304" pitchFamily="18" charset="0"/>
              </a:rPr>
              <a:t>Effets financiers actuels et anticipés </a:t>
            </a:r>
            <a:r>
              <a:rPr lang="fr-FR" sz="1800" kern="0" dirty="0">
                <a:effectLst/>
                <a:latin typeface="Calibri Light" panose="020F0302020204030204" pitchFamily="34" charset="0"/>
                <a:ea typeface="Times New Roman" panose="02020603050405020304" pitchFamily="18" charset="0"/>
                <a:cs typeface="Times New Roman" panose="02020603050405020304" pitchFamily="18" charset="0"/>
              </a:rPr>
              <a:t>des enjeux identifiés dans la matrice de double matérialité comme ayant une « </a:t>
            </a:r>
            <a:r>
              <a:rPr lang="fr-FR" sz="1800" u="sng" kern="0" dirty="0">
                <a:effectLst/>
                <a:latin typeface="Calibri Light" panose="020F0302020204030204" pitchFamily="34" charset="0"/>
                <a:ea typeface="Times New Roman" panose="02020603050405020304" pitchFamily="18" charset="0"/>
                <a:cs typeface="Times New Roman" panose="02020603050405020304" pitchFamily="18" charset="0"/>
              </a:rPr>
              <a:t>matérialité financière </a:t>
            </a:r>
            <a:r>
              <a:rPr lang="fr-FR" sz="1800" kern="0" dirty="0">
                <a:effectLst/>
                <a:latin typeface="Calibri Light" panose="020F0302020204030204" pitchFamily="34" charset="0"/>
                <a:ea typeface="Times New Roman" panose="02020603050405020304" pitchFamily="18" charset="0"/>
                <a:cs typeface="Times New Roman" panose="02020603050405020304" pitchFamily="18" charset="0"/>
              </a:rPr>
              <a:t>» pour l’entreprise sur la position financière, ses résultats financiers et ses flux de trésorerie par horizon de temps (court, moyen et long terme)</a:t>
            </a:r>
            <a:endParaRPr lang="fr-FR" kern="1200" dirty="0">
              <a:latin typeface="+mj-lt"/>
            </a:endParaRPr>
          </a:p>
        </p:txBody>
      </p:sp>
      <p:pic>
        <p:nvPicPr>
          <p:cNvPr id="8" name="Image 7">
            <a:extLst>
              <a:ext uri="{FF2B5EF4-FFF2-40B4-BE49-F238E27FC236}">
                <a16:creationId xmlns:a16="http://schemas.microsoft.com/office/drawing/2014/main" id="{1AAFE434-D9A1-82DD-E7F7-BF3B291E3556}"/>
              </a:ext>
            </a:extLst>
          </p:cNvPr>
          <p:cNvPicPr>
            <a:picLocks noChangeAspect="1"/>
          </p:cNvPicPr>
          <p:nvPr/>
        </p:nvPicPr>
        <p:blipFill>
          <a:blip r:embed="rId3"/>
          <a:stretch>
            <a:fillRect/>
          </a:stretch>
        </p:blipFill>
        <p:spPr>
          <a:xfrm>
            <a:off x="2689216" y="2276765"/>
            <a:ext cx="7904891" cy="4365735"/>
          </a:xfrm>
          <a:prstGeom prst="rect">
            <a:avLst/>
          </a:prstGeom>
        </p:spPr>
      </p:pic>
      <p:sp>
        <p:nvSpPr>
          <p:cNvPr id="9" name="Rectangle : coins arrondis 8">
            <a:extLst>
              <a:ext uri="{FF2B5EF4-FFF2-40B4-BE49-F238E27FC236}">
                <a16:creationId xmlns:a16="http://schemas.microsoft.com/office/drawing/2014/main" id="{0A869542-D3C7-59A6-CC92-5E0220C4A40D}"/>
              </a:ext>
            </a:extLst>
          </p:cNvPr>
          <p:cNvSpPr/>
          <p:nvPr/>
        </p:nvSpPr>
        <p:spPr>
          <a:xfrm>
            <a:off x="869656" y="3415317"/>
            <a:ext cx="1427892" cy="1174560"/>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mj-lt"/>
                <a:cs typeface="Times New Roman" panose="02020603050405020304" pitchFamily="18" charset="0"/>
              </a:rPr>
              <a:t>URD 2023 Michelin</a:t>
            </a:r>
            <a:endParaRPr lang="fr-FR" sz="2000" dirty="0">
              <a:solidFill>
                <a:schemeClr val="tx1"/>
              </a:solidFill>
              <a:highlight>
                <a:srgbClr val="FFFF00"/>
              </a:highlight>
              <a:latin typeface="+mj-lt"/>
            </a:endParaRPr>
          </a:p>
        </p:txBody>
      </p:sp>
      <p:sp>
        <p:nvSpPr>
          <p:cNvPr id="11" name="Rectangle : coins arrondis 10">
            <a:extLst>
              <a:ext uri="{FF2B5EF4-FFF2-40B4-BE49-F238E27FC236}">
                <a16:creationId xmlns:a16="http://schemas.microsoft.com/office/drawing/2014/main" id="{7E8C3888-C93F-BDBB-56FC-3E5797ECA9C1}"/>
              </a:ext>
            </a:extLst>
          </p:cNvPr>
          <p:cNvSpPr/>
          <p:nvPr/>
        </p:nvSpPr>
        <p:spPr>
          <a:xfrm>
            <a:off x="2872509" y="2844800"/>
            <a:ext cx="7435273" cy="692727"/>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20946A61-3D1E-0589-BE8F-2C0F77E7DB5A}"/>
              </a:ext>
            </a:extLst>
          </p:cNvPr>
          <p:cNvSpPr/>
          <p:nvPr/>
        </p:nvSpPr>
        <p:spPr>
          <a:xfrm>
            <a:off x="9153236" y="3537527"/>
            <a:ext cx="1332795" cy="3141350"/>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89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79EC48-FB04-CDD9-E289-C3D5D026CB8A}"/>
              </a:ext>
            </a:extLst>
          </p:cNvPr>
          <p:cNvSpPr>
            <a:spLocks noGrp="1"/>
          </p:cNvSpPr>
          <p:nvPr>
            <p:ph type="sldNum" sz="quarter" idx="13"/>
          </p:nvPr>
        </p:nvSpPr>
        <p:spPr/>
        <p:txBody>
          <a:bodyPr/>
          <a:lstStyle/>
          <a:p>
            <a:fld id="{576007E9-5A4E-4CB6-B617-44E73F211C52}" type="slidenum">
              <a:rPr lang="fr-FR" smtClean="0"/>
              <a:pPr/>
              <a:t>14</a:t>
            </a:fld>
            <a:endParaRPr lang="fr-FR"/>
          </a:p>
        </p:txBody>
      </p:sp>
      <p:sp>
        <p:nvSpPr>
          <p:cNvPr id="29" name="Titre 1">
            <a:extLst>
              <a:ext uri="{FF2B5EF4-FFF2-40B4-BE49-F238E27FC236}">
                <a16:creationId xmlns:a16="http://schemas.microsoft.com/office/drawing/2014/main" id="{7A39DFD9-E992-83E3-2AA7-99BCA4102BA0}"/>
              </a:ext>
            </a:extLst>
          </p:cNvPr>
          <p:cNvSpPr txBox="1">
            <a:spLocks/>
          </p:cNvSpPr>
          <p:nvPr/>
        </p:nvSpPr>
        <p:spPr>
          <a:xfrm>
            <a:off x="379373" y="798645"/>
            <a:ext cx="11609021"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endParaRPr lang="fr-FR" sz="2800" b="1">
              <a:solidFill>
                <a:schemeClr val="accent5">
                  <a:lumMod val="50000"/>
                </a:schemeClr>
              </a:solidFill>
              <a:cs typeface="Arial" panose="020B0604020202020204" pitchFamily="34" charset="0"/>
            </a:endParaRPr>
          </a:p>
        </p:txBody>
      </p:sp>
      <p:sp>
        <p:nvSpPr>
          <p:cNvPr id="3" name="Rectangle : coins arrondis 2">
            <a:extLst>
              <a:ext uri="{FF2B5EF4-FFF2-40B4-BE49-F238E27FC236}">
                <a16:creationId xmlns:a16="http://schemas.microsoft.com/office/drawing/2014/main" id="{1F836C6D-85E3-51E4-0AE9-A9F45B234992}"/>
              </a:ext>
            </a:extLst>
          </p:cNvPr>
          <p:cNvSpPr/>
          <p:nvPr/>
        </p:nvSpPr>
        <p:spPr>
          <a:xfrm>
            <a:off x="747558" y="2240757"/>
            <a:ext cx="1427892" cy="1174560"/>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mj-lt"/>
                <a:cs typeface="Times New Roman" panose="02020603050405020304" pitchFamily="18" charset="0"/>
              </a:rPr>
              <a:t>URD 2023 Atos</a:t>
            </a:r>
            <a:endParaRPr lang="fr-FR" sz="2000" dirty="0">
              <a:solidFill>
                <a:schemeClr val="tx1"/>
              </a:solidFill>
              <a:highlight>
                <a:srgbClr val="FFFF00"/>
              </a:highlight>
              <a:latin typeface="+mj-lt"/>
            </a:endParaRPr>
          </a:p>
        </p:txBody>
      </p:sp>
      <p:pic>
        <p:nvPicPr>
          <p:cNvPr id="7" name="Image 6">
            <a:extLst>
              <a:ext uri="{FF2B5EF4-FFF2-40B4-BE49-F238E27FC236}">
                <a16:creationId xmlns:a16="http://schemas.microsoft.com/office/drawing/2014/main" id="{D42AD2FA-9C06-FA52-4C22-A90E76CE5B90}"/>
              </a:ext>
            </a:extLst>
          </p:cNvPr>
          <p:cNvPicPr>
            <a:picLocks noChangeAspect="1"/>
          </p:cNvPicPr>
          <p:nvPr/>
        </p:nvPicPr>
        <p:blipFill rotWithShape="1">
          <a:blip r:embed="rId3"/>
          <a:srcRect t="1616"/>
          <a:stretch/>
        </p:blipFill>
        <p:spPr>
          <a:xfrm>
            <a:off x="3019703" y="41735"/>
            <a:ext cx="8424739" cy="6747164"/>
          </a:xfrm>
          <a:prstGeom prst="rect">
            <a:avLst/>
          </a:prstGeom>
        </p:spPr>
      </p:pic>
      <p:sp>
        <p:nvSpPr>
          <p:cNvPr id="9" name="Rectangle : coins arrondis 8">
            <a:extLst>
              <a:ext uri="{FF2B5EF4-FFF2-40B4-BE49-F238E27FC236}">
                <a16:creationId xmlns:a16="http://schemas.microsoft.com/office/drawing/2014/main" id="{34693069-CA5D-AAD5-45FD-E35851DE1603}"/>
              </a:ext>
            </a:extLst>
          </p:cNvPr>
          <p:cNvSpPr/>
          <p:nvPr/>
        </p:nvSpPr>
        <p:spPr>
          <a:xfrm>
            <a:off x="5578764" y="508000"/>
            <a:ext cx="969818" cy="4331855"/>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F81698C-4E40-5153-F168-C57698E6D8DD}"/>
              </a:ext>
            </a:extLst>
          </p:cNvPr>
          <p:cNvSpPr/>
          <p:nvPr/>
        </p:nvSpPr>
        <p:spPr>
          <a:xfrm>
            <a:off x="7790873" y="660399"/>
            <a:ext cx="1186871" cy="4179455"/>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46537C14-3CF8-ABB6-911C-DF538EAE133A}"/>
              </a:ext>
            </a:extLst>
          </p:cNvPr>
          <p:cNvSpPr/>
          <p:nvPr/>
        </p:nvSpPr>
        <p:spPr>
          <a:xfrm>
            <a:off x="3329416" y="6354617"/>
            <a:ext cx="8040548" cy="373337"/>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38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79EC48-FB04-CDD9-E289-C3D5D026CB8A}"/>
              </a:ext>
            </a:extLst>
          </p:cNvPr>
          <p:cNvSpPr>
            <a:spLocks noGrp="1"/>
          </p:cNvSpPr>
          <p:nvPr>
            <p:ph type="sldNum" sz="quarter" idx="13"/>
          </p:nvPr>
        </p:nvSpPr>
        <p:spPr/>
        <p:txBody>
          <a:bodyPr/>
          <a:lstStyle/>
          <a:p>
            <a:fld id="{576007E9-5A4E-4CB6-B617-44E73F211C52}" type="slidenum">
              <a:rPr lang="fr-FR" smtClean="0"/>
              <a:pPr/>
              <a:t>15</a:t>
            </a:fld>
            <a:endParaRPr lang="fr-FR"/>
          </a:p>
        </p:txBody>
      </p:sp>
      <p:sp>
        <p:nvSpPr>
          <p:cNvPr id="4" name="ZoneTexte 3">
            <a:extLst>
              <a:ext uri="{FF2B5EF4-FFF2-40B4-BE49-F238E27FC236}">
                <a16:creationId xmlns:a16="http://schemas.microsoft.com/office/drawing/2014/main" id="{D07F85D9-0497-0F9E-BD2A-2546F3A9119E}"/>
              </a:ext>
            </a:extLst>
          </p:cNvPr>
          <p:cNvSpPr txBox="1"/>
          <p:nvPr/>
        </p:nvSpPr>
        <p:spPr>
          <a:xfrm>
            <a:off x="355135" y="2436486"/>
            <a:ext cx="1086968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cap="all" spc="50" dirty="0">
                <a:solidFill>
                  <a:srgbClr val="101010"/>
                </a:solidFill>
                <a:latin typeface="Calibri" panose="020F0502020204030204"/>
              </a:rPr>
              <a:t>ESRS 2 – Actions MDR-A – </a:t>
            </a:r>
            <a:r>
              <a:rPr lang="fr-FR" sz="2400" i="1" spc="50" dirty="0">
                <a:solidFill>
                  <a:srgbClr val="101010"/>
                </a:solidFill>
                <a:latin typeface="Calibri" panose="020F0502020204030204"/>
              </a:rPr>
              <a:t>Actions et ressources relatives aux questions de durabilité importantes</a:t>
            </a:r>
            <a:endParaRPr lang="fr-FR" sz="2400" i="1" cap="all" spc="50" dirty="0">
              <a:solidFill>
                <a:srgbClr val="101010"/>
              </a:solidFill>
              <a:latin typeface="Calibri" panose="020F0502020204030204"/>
            </a:endParaRPr>
          </a:p>
        </p:txBody>
      </p:sp>
      <p:sp>
        <p:nvSpPr>
          <p:cNvPr id="29" name="Titre 1">
            <a:extLst>
              <a:ext uri="{FF2B5EF4-FFF2-40B4-BE49-F238E27FC236}">
                <a16:creationId xmlns:a16="http://schemas.microsoft.com/office/drawing/2014/main" id="{7A39DFD9-E992-83E3-2AA7-99BCA4102BA0}"/>
              </a:ext>
            </a:extLst>
          </p:cNvPr>
          <p:cNvSpPr txBox="1">
            <a:spLocks/>
          </p:cNvSpPr>
          <p:nvPr/>
        </p:nvSpPr>
        <p:spPr>
          <a:xfrm>
            <a:off x="379373" y="798645"/>
            <a:ext cx="11609021"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endParaRPr lang="fr-FR" sz="2800" b="1">
              <a:solidFill>
                <a:schemeClr val="accent5">
                  <a:lumMod val="50000"/>
                </a:schemeClr>
              </a:solidFill>
              <a:cs typeface="Arial" panose="020B0604020202020204" pitchFamily="34" charset="0"/>
            </a:endParaRPr>
          </a:p>
        </p:txBody>
      </p:sp>
      <p:sp>
        <p:nvSpPr>
          <p:cNvPr id="3" name="Titre 1">
            <a:extLst>
              <a:ext uri="{FF2B5EF4-FFF2-40B4-BE49-F238E27FC236}">
                <a16:creationId xmlns:a16="http://schemas.microsoft.com/office/drawing/2014/main" id="{25C2EDAD-4A97-1CF6-E213-91367C456D7E}"/>
              </a:ext>
            </a:extLst>
          </p:cNvPr>
          <p:cNvSpPr txBox="1">
            <a:spLocks/>
          </p:cNvSpPr>
          <p:nvPr/>
        </p:nvSpPr>
        <p:spPr>
          <a:xfrm>
            <a:off x="321510" y="3280110"/>
            <a:ext cx="11359019"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r>
              <a:rPr lang="fr-FR" sz="2000" b="1" dirty="0">
                <a:solidFill>
                  <a:schemeClr val="accent5">
                    <a:lumMod val="50000"/>
                  </a:schemeClr>
                </a:solidFill>
                <a:cs typeface="Arial" panose="020B0604020202020204" pitchFamily="34" charset="0"/>
              </a:rPr>
              <a:t>§69 - Lorsque la mise en œuvre d’un </a:t>
            </a:r>
            <a:r>
              <a:rPr lang="fr-FR" sz="2000" b="1" u="sng" dirty="0">
                <a:solidFill>
                  <a:schemeClr val="accent5">
                    <a:lumMod val="50000"/>
                  </a:schemeClr>
                </a:solidFill>
                <a:cs typeface="Arial" panose="020B0604020202020204" pitchFamily="34" charset="0"/>
              </a:rPr>
              <a:t>plan d’action nécessite des dépenses</a:t>
            </a:r>
            <a:r>
              <a:rPr lang="fr-FR" sz="2000" b="1" dirty="0">
                <a:solidFill>
                  <a:schemeClr val="accent5">
                    <a:lumMod val="50000"/>
                  </a:schemeClr>
                </a:solidFill>
                <a:cs typeface="Arial" panose="020B0604020202020204" pitchFamily="34" charset="0"/>
              </a:rPr>
              <a:t> opérationnelles (Opex) et/ou des dépenses d’investissement (Capex) importantes, l’entreprise:</a:t>
            </a:r>
          </a:p>
        </p:txBody>
      </p:sp>
      <p:sp>
        <p:nvSpPr>
          <p:cNvPr id="5" name="Rectangle : coins arrondis 4">
            <a:extLst>
              <a:ext uri="{FF2B5EF4-FFF2-40B4-BE49-F238E27FC236}">
                <a16:creationId xmlns:a16="http://schemas.microsoft.com/office/drawing/2014/main" id="{0FFABEC7-E694-7418-F191-1D0662D7B5F7}"/>
              </a:ext>
            </a:extLst>
          </p:cNvPr>
          <p:cNvSpPr/>
          <p:nvPr/>
        </p:nvSpPr>
        <p:spPr>
          <a:xfrm>
            <a:off x="321510" y="5717309"/>
            <a:ext cx="11451383" cy="1089890"/>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a:solidFill>
                  <a:schemeClr val="tx1"/>
                </a:solidFill>
                <a:latin typeface="+mj-lt"/>
              </a:rPr>
              <a:t>AR 23 : Les informations sur l’affectation des ressources peuvent être présentées dans un tableau et ventilées par Opex/Capex avec des horizons temporels pertinents, et avec une distinction année en cours et années futures et des horizons de temps spécifiques selon les ressources allouées.</a:t>
            </a:r>
          </a:p>
        </p:txBody>
      </p:sp>
      <p:sp>
        <p:nvSpPr>
          <p:cNvPr id="6" name="Rectangle : avec coins arrondis en diagonale 5">
            <a:extLst>
              <a:ext uri="{FF2B5EF4-FFF2-40B4-BE49-F238E27FC236}">
                <a16:creationId xmlns:a16="http://schemas.microsoft.com/office/drawing/2014/main" id="{55594541-09CF-0A9D-A134-6B4FE696C16C}"/>
              </a:ext>
            </a:extLst>
          </p:cNvPr>
          <p:cNvSpPr/>
          <p:nvPr/>
        </p:nvSpPr>
        <p:spPr>
          <a:xfrm>
            <a:off x="419107" y="4119418"/>
            <a:ext cx="3094354" cy="1414256"/>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sz="1600" dirty="0">
                <a:effectLst/>
                <a:latin typeface="Calibri" panose="020F0502020204030204" pitchFamily="34" charset="0"/>
                <a:ea typeface="Aptos" panose="020B0004020202020204" pitchFamily="34" charset="0"/>
                <a:cs typeface="Times New Roman" panose="02020603050405020304" pitchFamily="18" charset="0"/>
              </a:rPr>
              <a:t>a) décrit le type de ressources financières et autres ressources, actuelles et futures, allouées au plan d’action</a:t>
            </a:r>
            <a:endParaRPr lang="fr-FR" sz="1600" kern="1200" dirty="0">
              <a:latin typeface="+mj-lt"/>
            </a:endParaRPr>
          </a:p>
        </p:txBody>
      </p:sp>
      <p:sp>
        <p:nvSpPr>
          <p:cNvPr id="7" name="Rectangle : avec coins arrondis en diagonale 6">
            <a:extLst>
              <a:ext uri="{FF2B5EF4-FFF2-40B4-BE49-F238E27FC236}">
                <a16:creationId xmlns:a16="http://schemas.microsoft.com/office/drawing/2014/main" id="{5EC25F0C-579B-AF6B-0309-C8D85EA7B099}"/>
              </a:ext>
            </a:extLst>
          </p:cNvPr>
          <p:cNvSpPr/>
          <p:nvPr/>
        </p:nvSpPr>
        <p:spPr>
          <a:xfrm>
            <a:off x="4456458" y="4059798"/>
            <a:ext cx="3094354" cy="1558180"/>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sz="1600" dirty="0">
                <a:effectLst/>
                <a:latin typeface="Calibri" panose="020F0502020204030204" pitchFamily="34" charset="0"/>
                <a:ea typeface="Aptos" panose="020B0004020202020204" pitchFamily="34" charset="0"/>
                <a:cs typeface="Times New Roman" panose="02020603050405020304" pitchFamily="18" charset="0"/>
              </a:rPr>
              <a:t>b) publie le montant des ressources financières actuelles et explique le lien avec les montants les plus pertinents présentés dans les états financiers</a:t>
            </a:r>
            <a:endParaRPr lang="fr-FR" sz="1600" kern="1200" dirty="0">
              <a:latin typeface="+mj-lt"/>
            </a:endParaRPr>
          </a:p>
        </p:txBody>
      </p:sp>
      <p:sp>
        <p:nvSpPr>
          <p:cNvPr id="8" name="Rectangle : avec coins arrondis en diagonale 7">
            <a:extLst>
              <a:ext uri="{FF2B5EF4-FFF2-40B4-BE49-F238E27FC236}">
                <a16:creationId xmlns:a16="http://schemas.microsoft.com/office/drawing/2014/main" id="{1ABB7F79-27D2-D564-143C-D5E092C29917}"/>
              </a:ext>
            </a:extLst>
          </p:cNvPr>
          <p:cNvSpPr/>
          <p:nvPr/>
        </p:nvSpPr>
        <p:spPr>
          <a:xfrm>
            <a:off x="8586175" y="4268337"/>
            <a:ext cx="3094354" cy="1054762"/>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sz="1600" dirty="0">
                <a:effectLst/>
                <a:latin typeface="Calibri" panose="020F0502020204030204" pitchFamily="34" charset="0"/>
                <a:ea typeface="Aptos" panose="020B0004020202020204" pitchFamily="34" charset="0"/>
                <a:cs typeface="Times New Roman" panose="02020603050405020304" pitchFamily="18" charset="0"/>
              </a:rPr>
              <a:t>c) publie le montant des ressources financières futures</a:t>
            </a:r>
            <a:endParaRPr lang="fr-FR" sz="1600" kern="1200" dirty="0">
              <a:latin typeface="+mj-lt"/>
            </a:endParaRPr>
          </a:p>
        </p:txBody>
      </p:sp>
      <p:sp>
        <p:nvSpPr>
          <p:cNvPr id="9" name="ZoneTexte 8">
            <a:extLst>
              <a:ext uri="{FF2B5EF4-FFF2-40B4-BE49-F238E27FC236}">
                <a16:creationId xmlns:a16="http://schemas.microsoft.com/office/drawing/2014/main" id="{D07F85D9-0497-0F9E-BD2A-2546F3A9119E}"/>
              </a:ext>
            </a:extLst>
          </p:cNvPr>
          <p:cNvSpPr txBox="1"/>
          <p:nvPr/>
        </p:nvSpPr>
        <p:spPr>
          <a:xfrm>
            <a:off x="423110" y="77527"/>
            <a:ext cx="1086968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cap="all" spc="50" dirty="0">
                <a:solidFill>
                  <a:srgbClr val="101010"/>
                </a:solidFill>
                <a:latin typeface="Calibri" panose="020F0502020204030204"/>
              </a:rPr>
              <a:t>ESRS 2 – SBM 3 - </a:t>
            </a:r>
            <a:r>
              <a:rPr lang="fr-FR" sz="2400" i="1" spc="50" dirty="0">
                <a:solidFill>
                  <a:srgbClr val="101010"/>
                </a:solidFill>
                <a:latin typeface="Calibri" panose="020F0502020204030204"/>
              </a:rPr>
              <a:t>Incidences, risques et opportunités importants et leur lien avec la stratégie et le modèle économique</a:t>
            </a:r>
            <a:endParaRPr lang="fr-FR" sz="2400" i="1" cap="all" spc="50" dirty="0">
              <a:solidFill>
                <a:srgbClr val="101010"/>
              </a:solidFill>
              <a:latin typeface="Calibri" panose="020F0502020204030204"/>
            </a:endParaRPr>
          </a:p>
        </p:txBody>
      </p:sp>
      <p:sp>
        <p:nvSpPr>
          <p:cNvPr id="10" name="Rectangle : avec coins arrondis en diagonale 9">
            <a:extLst>
              <a:ext uri="{FF2B5EF4-FFF2-40B4-BE49-F238E27FC236}">
                <a16:creationId xmlns:a16="http://schemas.microsoft.com/office/drawing/2014/main" id="{B9A51BE1-60B1-634B-9C5E-002DF9852CD3}"/>
              </a:ext>
            </a:extLst>
          </p:cNvPr>
          <p:cNvSpPr/>
          <p:nvPr/>
        </p:nvSpPr>
        <p:spPr>
          <a:xfrm>
            <a:off x="423110" y="994691"/>
            <a:ext cx="11257419" cy="1055788"/>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just" defTabSz="622300">
              <a:lnSpc>
                <a:spcPct val="90000"/>
              </a:lnSpc>
              <a:spcBef>
                <a:spcPct val="0"/>
              </a:spcBef>
              <a:spcAft>
                <a:spcPct val="35000"/>
              </a:spcAft>
              <a:buNone/>
            </a:pPr>
            <a:r>
              <a:rPr lang="fr-FR" u="sng" kern="0" dirty="0">
                <a:latin typeface="Calibri Light" panose="020F0302020204030204" pitchFamily="34" charset="0"/>
                <a:ea typeface="Times New Roman" panose="02020603050405020304" pitchFamily="18" charset="0"/>
                <a:cs typeface="Times New Roman" panose="02020603050405020304" pitchFamily="18" charset="0"/>
              </a:rPr>
              <a:t>E</a:t>
            </a:r>
            <a:r>
              <a:rPr lang="fr-FR" sz="1800" u="sng" kern="0" dirty="0">
                <a:effectLst/>
                <a:latin typeface="Calibri Light" panose="020F0302020204030204" pitchFamily="34" charset="0"/>
                <a:ea typeface="Times New Roman" panose="02020603050405020304" pitchFamily="18" charset="0"/>
                <a:cs typeface="Times New Roman" panose="02020603050405020304" pitchFamily="18" charset="0"/>
              </a:rPr>
              <a:t>ffets actuels et anticipés </a:t>
            </a:r>
            <a:r>
              <a:rPr lang="fr-FR" sz="1800" kern="0" dirty="0">
                <a:effectLst/>
                <a:latin typeface="Calibri Light" panose="020F0302020204030204" pitchFamily="34" charset="0"/>
                <a:ea typeface="Times New Roman" panose="02020603050405020304" pitchFamily="18" charset="0"/>
                <a:cs typeface="Times New Roman" panose="02020603050405020304" pitchFamily="18" charset="0"/>
              </a:rPr>
              <a:t>de chaque enjeu identifié </a:t>
            </a:r>
            <a:r>
              <a:rPr lang="fr-FR" sz="1800" u="sng" kern="0" dirty="0">
                <a:effectLst/>
                <a:latin typeface="Calibri Light" panose="020F0302020204030204" pitchFamily="34" charset="0"/>
                <a:ea typeface="Times New Roman" panose="02020603050405020304" pitchFamily="18" charset="0"/>
                <a:cs typeface="Times New Roman" panose="02020603050405020304" pitchFamily="18" charset="0"/>
              </a:rPr>
              <a:t>sur son modèle d’affaires</a:t>
            </a:r>
            <a:r>
              <a:rPr lang="fr-FR" sz="1800" kern="0" dirty="0">
                <a:effectLst/>
                <a:latin typeface="Calibri Light" panose="020F0302020204030204" pitchFamily="34" charset="0"/>
                <a:ea typeface="Times New Roman" panose="02020603050405020304" pitchFamily="18" charset="0"/>
                <a:cs typeface="Times New Roman" panose="02020603050405020304" pitchFamily="18" charset="0"/>
              </a:rPr>
              <a:t>, sa chaîne de valeur, sa stratégie et son processus de décision </a:t>
            </a:r>
            <a:r>
              <a:rPr lang="fr-FR" sz="1800" u="sng" kern="0" dirty="0">
                <a:effectLst/>
                <a:latin typeface="Calibri Light" panose="020F0302020204030204" pitchFamily="34" charset="0"/>
                <a:ea typeface="Times New Roman" panose="02020603050405020304" pitchFamily="18" charset="0"/>
                <a:cs typeface="Times New Roman" panose="02020603050405020304" pitchFamily="18" charset="0"/>
              </a:rPr>
              <a:t>par horizon de temps</a:t>
            </a:r>
            <a:r>
              <a:rPr lang="fr-FR" sz="1800" kern="0" dirty="0">
                <a:effectLst/>
                <a:latin typeface="Calibri Light" panose="020F0302020204030204" pitchFamily="34" charset="0"/>
                <a:ea typeface="Times New Roman" panose="02020603050405020304" pitchFamily="18" charset="0"/>
                <a:cs typeface="Times New Roman" panose="02020603050405020304" pitchFamily="18" charset="0"/>
              </a:rPr>
              <a:t> (court, moyen et long terme), </a:t>
            </a:r>
            <a:r>
              <a:rPr lang="fr-FR" sz="1800" b="1" kern="0" dirty="0">
                <a:effectLst/>
                <a:latin typeface="Calibri Light" panose="020F0302020204030204" pitchFamily="34" charset="0"/>
                <a:ea typeface="Times New Roman" panose="02020603050405020304" pitchFamily="18" charset="0"/>
                <a:cs typeface="Times New Roman" panose="02020603050405020304" pitchFamily="18" charset="0"/>
              </a:rPr>
              <a:t>ainsi que </a:t>
            </a:r>
            <a:r>
              <a:rPr lang="fr-FR" sz="1800" b="1" u="sng" kern="0" dirty="0">
                <a:effectLst/>
                <a:latin typeface="Calibri Light" panose="020F0302020204030204" pitchFamily="34" charset="0"/>
                <a:ea typeface="Times New Roman" panose="02020603050405020304" pitchFamily="18" charset="0"/>
                <a:cs typeface="Times New Roman" panose="02020603050405020304" pitchFamily="18" charset="0"/>
              </a:rPr>
              <a:t>les actions ou plans stratégiques </a:t>
            </a:r>
            <a:r>
              <a:rPr lang="fr-FR" sz="1800" kern="0" dirty="0">
                <a:effectLst/>
                <a:latin typeface="Calibri Light" panose="020F0302020204030204" pitchFamily="34" charset="0"/>
                <a:ea typeface="Times New Roman" panose="02020603050405020304" pitchFamily="18" charset="0"/>
                <a:cs typeface="Times New Roman" panose="02020603050405020304" pitchFamily="18" charset="0"/>
              </a:rPr>
              <a:t>pour les gérer</a:t>
            </a:r>
            <a:endParaRPr lang="fr-FR" kern="1200" dirty="0">
              <a:latin typeface="+mj-lt"/>
            </a:endParaRPr>
          </a:p>
        </p:txBody>
      </p:sp>
    </p:spTree>
    <p:extLst>
      <p:ext uri="{BB962C8B-B14F-4D97-AF65-F5344CB8AC3E}">
        <p14:creationId xmlns:p14="http://schemas.microsoft.com/office/powerpoint/2010/main" val="10322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P spid="6" grpId="0" animBg="1"/>
      <p:bldP spid="7" grpId="0" animBg="1"/>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79EC48-FB04-CDD9-E289-C3D5D026CB8A}"/>
              </a:ext>
            </a:extLst>
          </p:cNvPr>
          <p:cNvSpPr>
            <a:spLocks noGrp="1"/>
          </p:cNvSpPr>
          <p:nvPr>
            <p:ph type="sldNum" sz="quarter" idx="13"/>
          </p:nvPr>
        </p:nvSpPr>
        <p:spPr/>
        <p:txBody>
          <a:bodyPr/>
          <a:lstStyle/>
          <a:p>
            <a:fld id="{576007E9-5A4E-4CB6-B617-44E73F211C52}" type="slidenum">
              <a:rPr lang="fr-FR" smtClean="0"/>
              <a:pPr/>
              <a:t>16</a:t>
            </a:fld>
            <a:endParaRPr lang="fr-FR"/>
          </a:p>
        </p:txBody>
      </p:sp>
      <p:sp>
        <p:nvSpPr>
          <p:cNvPr id="29" name="Titre 1">
            <a:extLst>
              <a:ext uri="{FF2B5EF4-FFF2-40B4-BE49-F238E27FC236}">
                <a16:creationId xmlns:a16="http://schemas.microsoft.com/office/drawing/2014/main" id="{7A39DFD9-E992-83E3-2AA7-99BCA4102BA0}"/>
              </a:ext>
            </a:extLst>
          </p:cNvPr>
          <p:cNvSpPr txBox="1">
            <a:spLocks/>
          </p:cNvSpPr>
          <p:nvPr/>
        </p:nvSpPr>
        <p:spPr>
          <a:xfrm>
            <a:off x="379373" y="798645"/>
            <a:ext cx="11609021"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endParaRPr lang="fr-FR" sz="2800" b="1">
              <a:solidFill>
                <a:schemeClr val="accent5">
                  <a:lumMod val="50000"/>
                </a:schemeClr>
              </a:solidFill>
              <a:cs typeface="Arial" panose="020B0604020202020204" pitchFamily="34" charset="0"/>
            </a:endParaRPr>
          </a:p>
        </p:txBody>
      </p:sp>
      <p:sp>
        <p:nvSpPr>
          <p:cNvPr id="3" name="Rectangle : coins arrondis 2">
            <a:extLst>
              <a:ext uri="{FF2B5EF4-FFF2-40B4-BE49-F238E27FC236}">
                <a16:creationId xmlns:a16="http://schemas.microsoft.com/office/drawing/2014/main" id="{1F836C6D-85E3-51E4-0AE9-A9F45B234992}"/>
              </a:ext>
            </a:extLst>
          </p:cNvPr>
          <p:cNvSpPr/>
          <p:nvPr/>
        </p:nvSpPr>
        <p:spPr>
          <a:xfrm>
            <a:off x="4192721" y="342513"/>
            <a:ext cx="2272733" cy="799676"/>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mj-lt"/>
                <a:cs typeface="Times New Roman" panose="02020603050405020304" pitchFamily="18" charset="0"/>
              </a:rPr>
              <a:t>URD 2023 Unibail</a:t>
            </a:r>
            <a:endParaRPr lang="fr-FR" sz="2000" dirty="0">
              <a:solidFill>
                <a:schemeClr val="tx1"/>
              </a:solidFill>
              <a:highlight>
                <a:srgbClr val="FFFF00"/>
              </a:highlight>
              <a:latin typeface="+mj-lt"/>
            </a:endParaRPr>
          </a:p>
        </p:txBody>
      </p:sp>
      <p:pic>
        <p:nvPicPr>
          <p:cNvPr id="6" name="Image 5">
            <a:extLst>
              <a:ext uri="{FF2B5EF4-FFF2-40B4-BE49-F238E27FC236}">
                <a16:creationId xmlns:a16="http://schemas.microsoft.com/office/drawing/2014/main" id="{4AAFF059-339B-72B0-C030-F6B698910EE2}"/>
              </a:ext>
            </a:extLst>
          </p:cNvPr>
          <p:cNvPicPr>
            <a:picLocks noChangeAspect="1"/>
          </p:cNvPicPr>
          <p:nvPr/>
        </p:nvPicPr>
        <p:blipFill>
          <a:blip r:embed="rId3"/>
          <a:stretch>
            <a:fillRect/>
          </a:stretch>
        </p:blipFill>
        <p:spPr>
          <a:xfrm>
            <a:off x="370619" y="1687286"/>
            <a:ext cx="11887582" cy="4205513"/>
          </a:xfrm>
          <a:prstGeom prst="rect">
            <a:avLst/>
          </a:prstGeom>
        </p:spPr>
      </p:pic>
      <p:sp>
        <p:nvSpPr>
          <p:cNvPr id="4" name="Rectangle : coins arrondis 3">
            <a:extLst>
              <a:ext uri="{FF2B5EF4-FFF2-40B4-BE49-F238E27FC236}">
                <a16:creationId xmlns:a16="http://schemas.microsoft.com/office/drawing/2014/main" id="{38D6DCF8-2AA0-4980-5E80-1782E419C5EF}"/>
              </a:ext>
            </a:extLst>
          </p:cNvPr>
          <p:cNvSpPr/>
          <p:nvPr/>
        </p:nvSpPr>
        <p:spPr>
          <a:xfrm>
            <a:off x="2177142" y="2841171"/>
            <a:ext cx="2351315" cy="2756065"/>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76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79EC48-FB04-CDD9-E289-C3D5D026CB8A}"/>
              </a:ext>
            </a:extLst>
          </p:cNvPr>
          <p:cNvSpPr>
            <a:spLocks noGrp="1"/>
          </p:cNvSpPr>
          <p:nvPr>
            <p:ph type="sldNum" sz="quarter" idx="13"/>
          </p:nvPr>
        </p:nvSpPr>
        <p:spPr/>
        <p:txBody>
          <a:bodyPr/>
          <a:lstStyle/>
          <a:p>
            <a:fld id="{576007E9-5A4E-4CB6-B617-44E73F211C52}" type="slidenum">
              <a:rPr lang="fr-FR" smtClean="0"/>
              <a:pPr/>
              <a:t>17</a:t>
            </a:fld>
            <a:endParaRPr lang="fr-FR"/>
          </a:p>
        </p:txBody>
      </p:sp>
      <p:sp>
        <p:nvSpPr>
          <p:cNvPr id="29" name="Titre 1">
            <a:extLst>
              <a:ext uri="{FF2B5EF4-FFF2-40B4-BE49-F238E27FC236}">
                <a16:creationId xmlns:a16="http://schemas.microsoft.com/office/drawing/2014/main" id="{7A39DFD9-E992-83E3-2AA7-99BCA4102BA0}"/>
              </a:ext>
            </a:extLst>
          </p:cNvPr>
          <p:cNvSpPr txBox="1">
            <a:spLocks/>
          </p:cNvSpPr>
          <p:nvPr/>
        </p:nvSpPr>
        <p:spPr>
          <a:xfrm>
            <a:off x="379373" y="798645"/>
            <a:ext cx="11609021"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endParaRPr lang="fr-FR" sz="2800" b="1">
              <a:solidFill>
                <a:schemeClr val="accent5">
                  <a:lumMod val="50000"/>
                </a:schemeClr>
              </a:solidFill>
              <a:cs typeface="Arial" panose="020B0604020202020204" pitchFamily="34" charset="0"/>
            </a:endParaRPr>
          </a:p>
        </p:txBody>
      </p:sp>
      <p:sp>
        <p:nvSpPr>
          <p:cNvPr id="3" name="Rectangle : coins arrondis 2">
            <a:extLst>
              <a:ext uri="{FF2B5EF4-FFF2-40B4-BE49-F238E27FC236}">
                <a16:creationId xmlns:a16="http://schemas.microsoft.com/office/drawing/2014/main" id="{1F836C6D-85E3-51E4-0AE9-A9F45B234992}"/>
              </a:ext>
            </a:extLst>
          </p:cNvPr>
          <p:cNvSpPr/>
          <p:nvPr/>
        </p:nvSpPr>
        <p:spPr>
          <a:xfrm>
            <a:off x="480970" y="2309858"/>
            <a:ext cx="1420390" cy="799676"/>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mj-lt"/>
                <a:cs typeface="Times New Roman" panose="02020603050405020304" pitchFamily="18" charset="0"/>
              </a:rPr>
              <a:t>URD 2023 Unibail</a:t>
            </a:r>
            <a:endParaRPr lang="fr-FR" sz="2000" dirty="0">
              <a:solidFill>
                <a:schemeClr val="tx1"/>
              </a:solidFill>
              <a:highlight>
                <a:srgbClr val="FFFF00"/>
              </a:highlight>
              <a:latin typeface="+mj-lt"/>
            </a:endParaRPr>
          </a:p>
        </p:txBody>
      </p:sp>
      <p:sp>
        <p:nvSpPr>
          <p:cNvPr id="4" name="Rectangle : coins arrondis 3">
            <a:extLst>
              <a:ext uri="{FF2B5EF4-FFF2-40B4-BE49-F238E27FC236}">
                <a16:creationId xmlns:a16="http://schemas.microsoft.com/office/drawing/2014/main" id="{38D6DCF8-2AA0-4980-5E80-1782E419C5EF}"/>
              </a:ext>
            </a:extLst>
          </p:cNvPr>
          <p:cNvSpPr/>
          <p:nvPr/>
        </p:nvSpPr>
        <p:spPr>
          <a:xfrm>
            <a:off x="2013528" y="3020291"/>
            <a:ext cx="2179194" cy="2576945"/>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6660CDC0-4E4D-C51C-9283-1950F22ABAD7}"/>
              </a:ext>
            </a:extLst>
          </p:cNvPr>
          <p:cNvPicPr>
            <a:picLocks noChangeAspect="1"/>
          </p:cNvPicPr>
          <p:nvPr/>
        </p:nvPicPr>
        <p:blipFill>
          <a:blip r:embed="rId3"/>
          <a:stretch>
            <a:fillRect/>
          </a:stretch>
        </p:blipFill>
        <p:spPr>
          <a:xfrm>
            <a:off x="1871018" y="323416"/>
            <a:ext cx="10231278" cy="6211167"/>
          </a:xfrm>
          <a:prstGeom prst="rect">
            <a:avLst/>
          </a:prstGeom>
        </p:spPr>
      </p:pic>
      <p:sp>
        <p:nvSpPr>
          <p:cNvPr id="7" name="Rectangle : coins arrondis 6">
            <a:extLst>
              <a:ext uri="{FF2B5EF4-FFF2-40B4-BE49-F238E27FC236}">
                <a16:creationId xmlns:a16="http://schemas.microsoft.com/office/drawing/2014/main" id="{7F9E7D6C-B6A9-FF0E-5578-B3E9BE450E0D}"/>
              </a:ext>
            </a:extLst>
          </p:cNvPr>
          <p:cNvSpPr/>
          <p:nvPr/>
        </p:nvSpPr>
        <p:spPr>
          <a:xfrm>
            <a:off x="9033165" y="1021385"/>
            <a:ext cx="2776675" cy="4030906"/>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559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79EC48-FB04-CDD9-E289-C3D5D026CB8A}"/>
              </a:ext>
            </a:extLst>
          </p:cNvPr>
          <p:cNvSpPr>
            <a:spLocks noGrp="1"/>
          </p:cNvSpPr>
          <p:nvPr>
            <p:ph type="sldNum" sz="quarter" idx="13"/>
          </p:nvPr>
        </p:nvSpPr>
        <p:spPr/>
        <p:txBody>
          <a:bodyPr/>
          <a:lstStyle/>
          <a:p>
            <a:fld id="{576007E9-5A4E-4CB6-B617-44E73F211C52}" type="slidenum">
              <a:rPr lang="fr-FR" smtClean="0"/>
              <a:pPr/>
              <a:t>18</a:t>
            </a:fld>
            <a:endParaRPr lang="fr-FR"/>
          </a:p>
        </p:txBody>
      </p:sp>
      <p:sp>
        <p:nvSpPr>
          <p:cNvPr id="4" name="ZoneTexte 3">
            <a:extLst>
              <a:ext uri="{FF2B5EF4-FFF2-40B4-BE49-F238E27FC236}">
                <a16:creationId xmlns:a16="http://schemas.microsoft.com/office/drawing/2014/main" id="{D07F85D9-0497-0F9E-BD2A-2546F3A9119E}"/>
              </a:ext>
            </a:extLst>
          </p:cNvPr>
          <p:cNvSpPr txBox="1"/>
          <p:nvPr/>
        </p:nvSpPr>
        <p:spPr>
          <a:xfrm>
            <a:off x="423110" y="179123"/>
            <a:ext cx="1086968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cap="all" spc="50">
                <a:solidFill>
                  <a:srgbClr val="101010"/>
                </a:solidFill>
                <a:latin typeface="Calibri" panose="020F0502020204030204"/>
              </a:rPr>
              <a:t>ESRS 2 – SBM 3 - </a:t>
            </a:r>
            <a:r>
              <a:rPr lang="fr-FR" sz="2800" b="0" i="1">
                <a:solidFill>
                  <a:srgbClr val="333333"/>
                </a:solidFill>
                <a:effectLst/>
                <a:highlight>
                  <a:srgbClr val="FFFFFF"/>
                </a:highlight>
                <a:latin typeface="Times New Roman" panose="02020603050405020304" pitchFamily="18" charset="0"/>
              </a:rPr>
              <a:t>Incidences, risques et opportunités importants et leur lien avec la stratégie et le modèle économique</a:t>
            </a:r>
            <a:endParaRPr lang="fr-FR" sz="2800" cap="all" spc="50">
              <a:solidFill>
                <a:srgbClr val="101010"/>
              </a:solidFill>
              <a:latin typeface="Calibri" panose="020F0502020204030204"/>
            </a:endParaRPr>
          </a:p>
        </p:txBody>
      </p:sp>
      <p:sp>
        <p:nvSpPr>
          <p:cNvPr id="29" name="Titre 1">
            <a:extLst>
              <a:ext uri="{FF2B5EF4-FFF2-40B4-BE49-F238E27FC236}">
                <a16:creationId xmlns:a16="http://schemas.microsoft.com/office/drawing/2014/main" id="{7A39DFD9-E992-83E3-2AA7-99BCA4102BA0}"/>
              </a:ext>
            </a:extLst>
          </p:cNvPr>
          <p:cNvSpPr txBox="1">
            <a:spLocks/>
          </p:cNvSpPr>
          <p:nvPr/>
        </p:nvSpPr>
        <p:spPr>
          <a:xfrm>
            <a:off x="379373" y="798645"/>
            <a:ext cx="11609021"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endParaRPr lang="fr-FR" sz="2800" b="1">
              <a:solidFill>
                <a:schemeClr val="accent5">
                  <a:lumMod val="50000"/>
                </a:schemeClr>
              </a:solidFill>
              <a:cs typeface="Arial" panose="020B0604020202020204" pitchFamily="34" charset="0"/>
            </a:endParaRPr>
          </a:p>
        </p:txBody>
      </p:sp>
      <p:sp>
        <p:nvSpPr>
          <p:cNvPr id="7" name="Rectangle : avec coins arrondis en diagonale 6">
            <a:extLst>
              <a:ext uri="{FF2B5EF4-FFF2-40B4-BE49-F238E27FC236}">
                <a16:creationId xmlns:a16="http://schemas.microsoft.com/office/drawing/2014/main" id="{5B589AC0-E771-B2C6-58F2-BB6AECE4C246}"/>
              </a:ext>
            </a:extLst>
          </p:cNvPr>
          <p:cNvSpPr/>
          <p:nvPr/>
        </p:nvSpPr>
        <p:spPr>
          <a:xfrm>
            <a:off x="816211" y="1584545"/>
            <a:ext cx="2929690" cy="2152473"/>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sz="1800" kern="0" dirty="0">
                <a:effectLst/>
                <a:latin typeface="Calibri Light" panose="020F0302020204030204" pitchFamily="34" charset="0"/>
                <a:ea typeface="Times New Roman" panose="02020603050405020304" pitchFamily="18" charset="0"/>
                <a:cs typeface="Times New Roman" panose="02020603050405020304" pitchFamily="18" charset="0"/>
              </a:rPr>
              <a:t>Résilience de la stratégie et du modèle d’affaires de l’entreprise en ce qui concerne sa capacité à faire face aux impacts et risques matériels (montants ou fourchettes non obligatoires)</a:t>
            </a:r>
            <a:endParaRPr lang="fr-FR" kern="1200" dirty="0">
              <a:latin typeface="+mj-lt"/>
            </a:endParaRPr>
          </a:p>
        </p:txBody>
      </p:sp>
      <p:pic>
        <p:nvPicPr>
          <p:cNvPr id="8" name="Image 7">
            <a:extLst>
              <a:ext uri="{FF2B5EF4-FFF2-40B4-BE49-F238E27FC236}">
                <a16:creationId xmlns:a16="http://schemas.microsoft.com/office/drawing/2014/main" id="{51FDCB63-724C-2BD4-8C73-600272F8A95C}"/>
              </a:ext>
            </a:extLst>
          </p:cNvPr>
          <p:cNvPicPr>
            <a:picLocks noChangeAspect="1"/>
          </p:cNvPicPr>
          <p:nvPr/>
        </p:nvPicPr>
        <p:blipFill rotWithShape="1">
          <a:blip r:embed="rId3"/>
          <a:srcRect t="1124" b="28890"/>
          <a:stretch/>
        </p:blipFill>
        <p:spPr>
          <a:xfrm>
            <a:off x="5857952" y="1468582"/>
            <a:ext cx="4915586" cy="4340302"/>
          </a:xfrm>
          <a:prstGeom prst="rect">
            <a:avLst/>
          </a:prstGeom>
        </p:spPr>
      </p:pic>
      <p:sp>
        <p:nvSpPr>
          <p:cNvPr id="9" name="Rectangle : coins arrondis 8">
            <a:extLst>
              <a:ext uri="{FF2B5EF4-FFF2-40B4-BE49-F238E27FC236}">
                <a16:creationId xmlns:a16="http://schemas.microsoft.com/office/drawing/2014/main" id="{D6D08475-D518-AC5D-4238-AB84AF4539A8}"/>
              </a:ext>
            </a:extLst>
          </p:cNvPr>
          <p:cNvSpPr/>
          <p:nvPr/>
        </p:nvSpPr>
        <p:spPr>
          <a:xfrm>
            <a:off x="1570861" y="4692840"/>
            <a:ext cx="1420390" cy="799676"/>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mj-lt"/>
                <a:cs typeface="Times New Roman" panose="02020603050405020304" pitchFamily="18" charset="0"/>
              </a:rPr>
              <a:t>URD 2023 Unibail</a:t>
            </a:r>
            <a:endParaRPr lang="fr-FR" sz="2000" dirty="0">
              <a:solidFill>
                <a:schemeClr val="tx1"/>
              </a:solidFill>
              <a:highlight>
                <a:srgbClr val="FFFF00"/>
              </a:highlight>
              <a:latin typeface="+mj-lt"/>
            </a:endParaRPr>
          </a:p>
        </p:txBody>
      </p:sp>
    </p:spTree>
    <p:extLst>
      <p:ext uri="{BB962C8B-B14F-4D97-AF65-F5344CB8AC3E}">
        <p14:creationId xmlns:p14="http://schemas.microsoft.com/office/powerpoint/2010/main" val="314550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306FFD-5C68-DED4-4C74-D05BE0583D1F}"/>
              </a:ext>
            </a:extLst>
          </p:cNvPr>
          <p:cNvSpPr>
            <a:spLocks noGrp="1"/>
          </p:cNvSpPr>
          <p:nvPr>
            <p:ph type="body" sz="quarter" idx="16"/>
          </p:nvPr>
        </p:nvSpPr>
        <p:spPr/>
        <p:txBody>
          <a:bodyPr/>
          <a:lstStyle/>
          <a:p>
            <a:r>
              <a:rPr lang="fr-FR"/>
              <a:t>03</a:t>
            </a:r>
          </a:p>
        </p:txBody>
      </p:sp>
      <p:sp>
        <p:nvSpPr>
          <p:cNvPr id="3" name="Espace réservé du texte 2">
            <a:extLst>
              <a:ext uri="{FF2B5EF4-FFF2-40B4-BE49-F238E27FC236}">
                <a16:creationId xmlns:a16="http://schemas.microsoft.com/office/drawing/2014/main" id="{4B5A5F53-7A26-F063-88F8-577FD9F68521}"/>
              </a:ext>
            </a:extLst>
          </p:cNvPr>
          <p:cNvSpPr>
            <a:spLocks noGrp="1"/>
          </p:cNvSpPr>
          <p:nvPr>
            <p:ph type="body" sz="quarter" idx="17"/>
          </p:nvPr>
        </p:nvSpPr>
        <p:spPr/>
        <p:txBody>
          <a:bodyPr/>
          <a:lstStyle/>
          <a:p>
            <a:r>
              <a:rPr lang="fr-FR" sz="4000" b="1"/>
              <a:t>LES EXEMPTIONS À L’OBLIGATION DE PUBLICATION DE CSRD</a:t>
            </a:r>
          </a:p>
        </p:txBody>
      </p:sp>
      <p:sp>
        <p:nvSpPr>
          <p:cNvPr id="4" name="Espace réservé du numéro de diapositive 3">
            <a:extLst>
              <a:ext uri="{FF2B5EF4-FFF2-40B4-BE49-F238E27FC236}">
                <a16:creationId xmlns:a16="http://schemas.microsoft.com/office/drawing/2014/main" id="{5DF4271A-B6D8-1541-AE6F-B92499ADF83F}"/>
              </a:ext>
            </a:extLst>
          </p:cNvPr>
          <p:cNvSpPr>
            <a:spLocks noGrp="1"/>
          </p:cNvSpPr>
          <p:nvPr>
            <p:ph type="sldNum" sz="quarter" idx="13"/>
          </p:nvPr>
        </p:nvSpPr>
        <p:spPr/>
        <p:txBody>
          <a:bodyPr/>
          <a:lstStyle/>
          <a:p>
            <a:fld id="{576007E9-5A4E-4CB6-B617-44E73F211C52}" type="slidenum">
              <a:rPr lang="fr-FR" smtClean="0"/>
              <a:pPr/>
              <a:t>19</a:t>
            </a:fld>
            <a:endParaRPr lang="fr-FR"/>
          </a:p>
        </p:txBody>
      </p:sp>
    </p:spTree>
    <p:extLst>
      <p:ext uri="{BB962C8B-B14F-4D97-AF65-F5344CB8AC3E}">
        <p14:creationId xmlns:p14="http://schemas.microsoft.com/office/powerpoint/2010/main" val="94136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3DAB7ED-18C7-A3A7-D6D9-E224E3A64D5E}"/>
              </a:ext>
            </a:extLst>
          </p:cNvPr>
          <p:cNvSpPr>
            <a:spLocks noGrp="1"/>
          </p:cNvSpPr>
          <p:nvPr>
            <p:ph type="body" sz="quarter" idx="16"/>
          </p:nvPr>
        </p:nvSpPr>
        <p:spPr/>
        <p:txBody>
          <a:bodyPr/>
          <a:lstStyle/>
          <a:p>
            <a:r>
              <a:rPr lang="fr-FR"/>
              <a:t>1</a:t>
            </a:r>
          </a:p>
        </p:txBody>
      </p:sp>
      <p:sp>
        <p:nvSpPr>
          <p:cNvPr id="3" name="Espace réservé du texte 2">
            <a:extLst>
              <a:ext uri="{FF2B5EF4-FFF2-40B4-BE49-F238E27FC236}">
                <a16:creationId xmlns:a16="http://schemas.microsoft.com/office/drawing/2014/main" id="{8AD2706C-98E3-94BF-DD9D-EEA1E37749A8}"/>
              </a:ext>
            </a:extLst>
          </p:cNvPr>
          <p:cNvSpPr>
            <a:spLocks noGrp="1"/>
          </p:cNvSpPr>
          <p:nvPr>
            <p:ph type="body" sz="quarter" idx="17"/>
          </p:nvPr>
        </p:nvSpPr>
        <p:spPr/>
        <p:txBody>
          <a:bodyPr/>
          <a:lstStyle/>
          <a:p>
            <a:r>
              <a:rPr lang="fr-FR" b="1"/>
              <a:t>P</a:t>
            </a:r>
            <a:r>
              <a:rPr lang="fr-FR" sz="1800" b="1">
                <a:latin typeface="+mj-lt"/>
              </a:rPr>
              <a:t>résentation de l’analyse des matrices publiées en 2024</a:t>
            </a:r>
            <a:endParaRPr lang="fr-FR"/>
          </a:p>
        </p:txBody>
      </p:sp>
      <p:sp>
        <p:nvSpPr>
          <p:cNvPr id="4" name="Espace réservé du texte 3">
            <a:extLst>
              <a:ext uri="{FF2B5EF4-FFF2-40B4-BE49-F238E27FC236}">
                <a16:creationId xmlns:a16="http://schemas.microsoft.com/office/drawing/2014/main" id="{0C3087FF-5F4E-C673-46B1-EB515DBABB75}"/>
              </a:ext>
            </a:extLst>
          </p:cNvPr>
          <p:cNvSpPr>
            <a:spLocks noGrp="1"/>
          </p:cNvSpPr>
          <p:nvPr>
            <p:ph type="body" sz="quarter" idx="18"/>
          </p:nvPr>
        </p:nvSpPr>
        <p:spPr/>
        <p:txBody>
          <a:bodyPr/>
          <a:lstStyle/>
          <a:p>
            <a:r>
              <a:rPr lang="fr-FR"/>
              <a:t>2</a:t>
            </a:r>
          </a:p>
        </p:txBody>
      </p:sp>
      <p:sp>
        <p:nvSpPr>
          <p:cNvPr id="5" name="Espace réservé du texte 4">
            <a:extLst>
              <a:ext uri="{FF2B5EF4-FFF2-40B4-BE49-F238E27FC236}">
                <a16:creationId xmlns:a16="http://schemas.microsoft.com/office/drawing/2014/main" id="{C5AF3B21-18BC-9D84-9933-0E7EE588B27E}"/>
              </a:ext>
            </a:extLst>
          </p:cNvPr>
          <p:cNvSpPr>
            <a:spLocks noGrp="1"/>
          </p:cNvSpPr>
          <p:nvPr>
            <p:ph type="body" sz="quarter" idx="19"/>
          </p:nvPr>
        </p:nvSpPr>
        <p:spPr/>
        <p:txBody>
          <a:bodyPr>
            <a:normAutofit lnSpcReduction="10000"/>
          </a:bodyPr>
          <a:lstStyle/>
          <a:p>
            <a:r>
              <a:rPr lang="fr-FR" sz="1800" b="1" dirty="0"/>
              <a:t>Focus sur les obligations de publication de CSRD des informations stratégiques</a:t>
            </a:r>
          </a:p>
        </p:txBody>
      </p:sp>
      <p:sp>
        <p:nvSpPr>
          <p:cNvPr id="6" name="Espace réservé du texte 5">
            <a:extLst>
              <a:ext uri="{FF2B5EF4-FFF2-40B4-BE49-F238E27FC236}">
                <a16:creationId xmlns:a16="http://schemas.microsoft.com/office/drawing/2014/main" id="{E8FE27E5-D0C0-1174-DA98-B00DD93BC845}"/>
              </a:ext>
            </a:extLst>
          </p:cNvPr>
          <p:cNvSpPr>
            <a:spLocks noGrp="1"/>
          </p:cNvSpPr>
          <p:nvPr>
            <p:ph type="body" sz="quarter" idx="20"/>
          </p:nvPr>
        </p:nvSpPr>
        <p:spPr/>
        <p:txBody>
          <a:bodyPr/>
          <a:lstStyle/>
          <a:p>
            <a:r>
              <a:rPr lang="fr-FR"/>
              <a:t>3</a:t>
            </a:r>
          </a:p>
        </p:txBody>
      </p:sp>
      <p:sp>
        <p:nvSpPr>
          <p:cNvPr id="7" name="Espace réservé du texte 6">
            <a:extLst>
              <a:ext uri="{FF2B5EF4-FFF2-40B4-BE49-F238E27FC236}">
                <a16:creationId xmlns:a16="http://schemas.microsoft.com/office/drawing/2014/main" id="{04D5D8E3-D547-BD39-742F-F9F9E9C8B433}"/>
              </a:ext>
            </a:extLst>
          </p:cNvPr>
          <p:cNvSpPr>
            <a:spLocks noGrp="1"/>
          </p:cNvSpPr>
          <p:nvPr>
            <p:ph type="body" sz="quarter" idx="21"/>
          </p:nvPr>
        </p:nvSpPr>
        <p:spPr/>
        <p:txBody>
          <a:bodyPr/>
          <a:lstStyle/>
          <a:p>
            <a:r>
              <a:rPr lang="fr-FR" b="1"/>
              <a:t>Les </a:t>
            </a:r>
            <a:r>
              <a:rPr lang="fr-FR" sz="1800" b="1">
                <a:latin typeface="+mj-lt"/>
              </a:rPr>
              <a:t>exemptions à l’obligation de publication de CSRD</a:t>
            </a:r>
            <a:endParaRPr lang="fr-FR"/>
          </a:p>
        </p:txBody>
      </p:sp>
      <p:sp>
        <p:nvSpPr>
          <p:cNvPr id="14" name="Espace réservé du numéro de diapositive 13">
            <a:extLst>
              <a:ext uri="{FF2B5EF4-FFF2-40B4-BE49-F238E27FC236}">
                <a16:creationId xmlns:a16="http://schemas.microsoft.com/office/drawing/2014/main" id="{24CDDB17-0C1A-9537-CF1C-461B5A6426A7}"/>
              </a:ext>
            </a:extLst>
          </p:cNvPr>
          <p:cNvSpPr>
            <a:spLocks noGrp="1"/>
          </p:cNvSpPr>
          <p:nvPr>
            <p:ph type="sldNum" sz="quarter" idx="13"/>
          </p:nvPr>
        </p:nvSpPr>
        <p:spPr/>
        <p:txBody>
          <a:bodyPr/>
          <a:lstStyle/>
          <a:p>
            <a:fld id="{576007E9-5A4E-4CB6-B617-44E73F211C52}" type="slidenum">
              <a:rPr lang="fr-FR" smtClean="0"/>
              <a:pPr/>
              <a:t>2</a:t>
            </a:fld>
            <a:endParaRPr lang="fr-FR"/>
          </a:p>
        </p:txBody>
      </p:sp>
      <p:sp>
        <p:nvSpPr>
          <p:cNvPr id="15" name="Espace réservé du texte 14">
            <a:extLst>
              <a:ext uri="{FF2B5EF4-FFF2-40B4-BE49-F238E27FC236}">
                <a16:creationId xmlns:a16="http://schemas.microsoft.com/office/drawing/2014/main" id="{755CD8F2-7439-C719-87FC-1A3A304E8C4E}"/>
              </a:ext>
            </a:extLst>
          </p:cNvPr>
          <p:cNvSpPr>
            <a:spLocks noGrp="1"/>
          </p:cNvSpPr>
          <p:nvPr>
            <p:ph type="body" sz="quarter" idx="28"/>
          </p:nvPr>
        </p:nvSpPr>
        <p:spPr/>
        <p:txBody>
          <a:bodyPr/>
          <a:lstStyle/>
          <a:p>
            <a:r>
              <a:rPr lang="fr-FR"/>
              <a:t>4</a:t>
            </a:r>
          </a:p>
        </p:txBody>
      </p:sp>
      <p:sp>
        <p:nvSpPr>
          <p:cNvPr id="16" name="Espace réservé du texte 15">
            <a:extLst>
              <a:ext uri="{FF2B5EF4-FFF2-40B4-BE49-F238E27FC236}">
                <a16:creationId xmlns:a16="http://schemas.microsoft.com/office/drawing/2014/main" id="{AD90F195-0B45-58A1-83C3-DD7E56B5842C}"/>
              </a:ext>
            </a:extLst>
          </p:cNvPr>
          <p:cNvSpPr>
            <a:spLocks noGrp="1"/>
          </p:cNvSpPr>
          <p:nvPr>
            <p:ph type="body" sz="quarter" idx="29"/>
          </p:nvPr>
        </p:nvSpPr>
        <p:spPr/>
        <p:txBody>
          <a:bodyPr/>
          <a:lstStyle/>
          <a:p>
            <a:r>
              <a:rPr lang="fr-FR" sz="1800" b="1">
                <a:latin typeface="+mj-lt"/>
              </a:rPr>
              <a:t>Risques de contentieux </a:t>
            </a:r>
          </a:p>
          <a:p>
            <a:endParaRPr lang="fr-FR"/>
          </a:p>
        </p:txBody>
      </p:sp>
    </p:spTree>
    <p:extLst>
      <p:ext uri="{BB962C8B-B14F-4D97-AF65-F5344CB8AC3E}">
        <p14:creationId xmlns:p14="http://schemas.microsoft.com/office/powerpoint/2010/main" val="20804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A36AC9F-6530-CC81-11E3-E7AB64F2A169}"/>
              </a:ext>
            </a:extLst>
          </p:cNvPr>
          <p:cNvSpPr>
            <a:spLocks noGrp="1"/>
          </p:cNvSpPr>
          <p:nvPr>
            <p:ph type="sldNum" sz="quarter" idx="13"/>
          </p:nvPr>
        </p:nvSpPr>
        <p:spPr/>
        <p:txBody>
          <a:bodyPr/>
          <a:lstStyle/>
          <a:p>
            <a:fld id="{576007E9-5A4E-4CB6-B617-44E73F211C52}" type="slidenum">
              <a:rPr lang="fr-FR" smtClean="0"/>
              <a:pPr/>
              <a:t>20</a:t>
            </a:fld>
            <a:endParaRPr lang="fr-FR"/>
          </a:p>
        </p:txBody>
      </p:sp>
      <p:sp>
        <p:nvSpPr>
          <p:cNvPr id="4" name="ZoneTexte 3">
            <a:extLst>
              <a:ext uri="{FF2B5EF4-FFF2-40B4-BE49-F238E27FC236}">
                <a16:creationId xmlns:a16="http://schemas.microsoft.com/office/drawing/2014/main" id="{CE369367-BBB6-7745-AE5F-FB007130BF51}"/>
              </a:ext>
            </a:extLst>
          </p:cNvPr>
          <p:cNvSpPr txBox="1"/>
          <p:nvPr/>
        </p:nvSpPr>
        <p:spPr>
          <a:xfrm>
            <a:off x="495299" y="271757"/>
            <a:ext cx="10869685" cy="523220"/>
          </a:xfrm>
          <a:prstGeom prst="rect">
            <a:avLst/>
          </a:prstGeom>
          <a:noFill/>
        </p:spPr>
        <p:txBody>
          <a:bodyPr wrap="square">
            <a:spAutoFit/>
          </a:bodyPr>
          <a:lstStyle/>
          <a:p>
            <a:pPr defTabSz="914400">
              <a:defRPr/>
            </a:pPr>
            <a:r>
              <a:rPr lang="fr-FR" sz="2800" cap="all" spc="50">
                <a:solidFill>
                  <a:srgbClr val="101010"/>
                </a:solidFill>
                <a:latin typeface="Calibri" panose="020F0502020204030204"/>
              </a:rPr>
              <a:t>Les exemptions à l’obligation de publication de CSRD</a:t>
            </a:r>
          </a:p>
        </p:txBody>
      </p:sp>
      <p:sp>
        <p:nvSpPr>
          <p:cNvPr id="7" name="Ellipse 6">
            <a:extLst>
              <a:ext uri="{FF2B5EF4-FFF2-40B4-BE49-F238E27FC236}">
                <a16:creationId xmlns:a16="http://schemas.microsoft.com/office/drawing/2014/main" id="{191C0DEB-B373-6D36-1980-DB629916EF56}"/>
              </a:ext>
            </a:extLst>
          </p:cNvPr>
          <p:cNvSpPr/>
          <p:nvPr/>
        </p:nvSpPr>
        <p:spPr>
          <a:xfrm>
            <a:off x="8327189" y="2041951"/>
            <a:ext cx="3071743" cy="3094460"/>
          </a:xfrm>
          <a:prstGeom prst="ellipse">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cs typeface="Times New Roman" panose="02020603050405020304" pitchFamily="18" charset="0"/>
              </a:rPr>
              <a:t>Affaires en cours </a:t>
            </a:r>
          </a:p>
        </p:txBody>
      </p:sp>
      <p:sp>
        <p:nvSpPr>
          <p:cNvPr id="8" name="Ellipse 7">
            <a:extLst>
              <a:ext uri="{FF2B5EF4-FFF2-40B4-BE49-F238E27FC236}">
                <a16:creationId xmlns:a16="http://schemas.microsoft.com/office/drawing/2014/main" id="{42EE7DA3-FBC1-EDEF-3EE0-11A1EA973C1F}"/>
              </a:ext>
            </a:extLst>
          </p:cNvPr>
          <p:cNvSpPr/>
          <p:nvPr/>
        </p:nvSpPr>
        <p:spPr>
          <a:xfrm>
            <a:off x="584200" y="2041951"/>
            <a:ext cx="3071743" cy="3094460"/>
          </a:xfrm>
          <a:prstGeom prst="ellips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spcAft>
                <a:spcPts val="600"/>
              </a:spcAft>
            </a:pPr>
            <a:r>
              <a:rPr lang="fr-FR" sz="2200">
                <a:solidFill>
                  <a:schemeClr val="bg1"/>
                </a:solidFill>
                <a:latin typeface="+mj-lt"/>
                <a:cs typeface="Times New Roman" panose="02020603050405020304" pitchFamily="18" charset="0"/>
              </a:rPr>
              <a:t>Informations classifiées</a:t>
            </a:r>
          </a:p>
        </p:txBody>
      </p:sp>
      <p:sp>
        <p:nvSpPr>
          <p:cNvPr id="9" name="Ellipse 8">
            <a:extLst>
              <a:ext uri="{FF2B5EF4-FFF2-40B4-BE49-F238E27FC236}">
                <a16:creationId xmlns:a16="http://schemas.microsoft.com/office/drawing/2014/main" id="{832D4F37-6AF3-BFD2-4BB9-EC584A6C6E37}"/>
              </a:ext>
            </a:extLst>
          </p:cNvPr>
          <p:cNvSpPr/>
          <p:nvPr/>
        </p:nvSpPr>
        <p:spPr>
          <a:xfrm>
            <a:off x="3086326" y="2041951"/>
            <a:ext cx="3071743" cy="30944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solidFill>
                  <a:schemeClr val="bg1"/>
                </a:solidFill>
                <a:latin typeface="+mj-lt"/>
                <a:cs typeface="Times New Roman" panose="02020603050405020304" pitchFamily="18" charset="0"/>
              </a:rPr>
              <a:t>Informations sensibles  </a:t>
            </a:r>
          </a:p>
        </p:txBody>
      </p:sp>
      <p:sp>
        <p:nvSpPr>
          <p:cNvPr id="3" name="Titre 1">
            <a:extLst>
              <a:ext uri="{FF2B5EF4-FFF2-40B4-BE49-F238E27FC236}">
                <a16:creationId xmlns:a16="http://schemas.microsoft.com/office/drawing/2014/main" id="{5AEC869C-BD26-6C25-8DF5-F87059A1C47D}"/>
              </a:ext>
            </a:extLst>
          </p:cNvPr>
          <p:cNvSpPr txBox="1">
            <a:spLocks/>
          </p:cNvSpPr>
          <p:nvPr/>
        </p:nvSpPr>
        <p:spPr>
          <a:xfrm>
            <a:off x="497522" y="755987"/>
            <a:ext cx="10867461" cy="600164"/>
          </a:xfrm>
          <a:prstGeom prst="rect">
            <a:avLst/>
          </a:prstGeom>
          <a:noFill/>
        </p:spPr>
        <p:txBody>
          <a:bodyPr vert="horz" wrap="square" lIns="91440" tIns="45720" rIns="91440" bIns="0" rtlCol="0" anchor="t">
            <a:noAutofit/>
          </a:bodyPr>
          <a:lstStyle>
            <a:lvl1pPr algn="l" defTabSz="914400" rtl="0" eaLnBrk="1" latinLnBrk="0" hangingPunct="1">
              <a:lnSpc>
                <a:spcPct val="90000"/>
              </a:lnSpc>
              <a:spcBef>
                <a:spcPct val="0"/>
              </a:spcBef>
              <a:buNone/>
              <a:defRPr lang="fr-FR" sz="4400" kern="1200" spc="0">
                <a:solidFill>
                  <a:schemeClr val="bg2">
                    <a:lumMod val="25000"/>
                  </a:schemeClr>
                </a:solidFill>
                <a:latin typeface="Gilroy Light" panose="00000400000000000000" pitchFamily="50" charset="0"/>
                <a:ea typeface="+mn-ea"/>
                <a:cs typeface="+mn-cs"/>
              </a:defRPr>
            </a:lvl1pPr>
          </a:lstStyle>
          <a:p>
            <a:endParaRPr lang="fr-FR" sz="2400" b="1">
              <a:solidFill>
                <a:schemeClr val="accent5">
                  <a:lumMod val="50000"/>
                </a:schemeClr>
              </a:solidFill>
              <a:latin typeface="+mj-lt"/>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193B3FA1-8674-191A-966F-4296760AAEE5}"/>
              </a:ext>
            </a:extLst>
          </p:cNvPr>
          <p:cNvSpPr/>
          <p:nvPr/>
        </p:nvSpPr>
        <p:spPr>
          <a:xfrm>
            <a:off x="495298" y="5697585"/>
            <a:ext cx="10869685" cy="755465"/>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a:solidFill>
                  <a:schemeClr val="accent5">
                    <a:lumMod val="50000"/>
                  </a:schemeClr>
                </a:solidFill>
                <a:latin typeface="+mj-lt"/>
                <a:cs typeface="Times New Roman" panose="02020603050405020304" pitchFamily="18" charset="0"/>
              </a:rPr>
              <a:t>Les cas d’omissions s’appliquent à des informations considérées comme importantes une fois le test de matérialité effectué par l’entreprise</a:t>
            </a:r>
          </a:p>
        </p:txBody>
      </p:sp>
      <p:sp>
        <p:nvSpPr>
          <p:cNvPr id="5" name="Ellipse 4">
            <a:extLst>
              <a:ext uri="{FF2B5EF4-FFF2-40B4-BE49-F238E27FC236}">
                <a16:creationId xmlns:a16="http://schemas.microsoft.com/office/drawing/2014/main" id="{5D65899D-DB9F-E9C1-344C-EA501BC8962E}"/>
              </a:ext>
            </a:extLst>
          </p:cNvPr>
          <p:cNvSpPr/>
          <p:nvPr/>
        </p:nvSpPr>
        <p:spPr>
          <a:xfrm>
            <a:off x="5605190" y="2041950"/>
            <a:ext cx="3071743" cy="3094462"/>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a:latin typeface="+mj-lt"/>
                <a:cs typeface="Times New Roman" panose="02020603050405020304" pitchFamily="18" charset="0"/>
              </a:rPr>
              <a:t>Secret des affaires</a:t>
            </a:r>
          </a:p>
        </p:txBody>
      </p:sp>
    </p:spTree>
    <p:extLst>
      <p:ext uri="{BB962C8B-B14F-4D97-AF65-F5344CB8AC3E}">
        <p14:creationId xmlns:p14="http://schemas.microsoft.com/office/powerpoint/2010/main" val="118290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DF4271A-B6D8-1541-AE6F-B92499ADF83F}"/>
              </a:ext>
            </a:extLst>
          </p:cNvPr>
          <p:cNvSpPr>
            <a:spLocks noGrp="1"/>
          </p:cNvSpPr>
          <p:nvPr>
            <p:ph type="sldNum" sz="quarter" idx="13"/>
          </p:nvPr>
        </p:nvSpPr>
        <p:spPr/>
        <p:txBody>
          <a:bodyPr/>
          <a:lstStyle/>
          <a:p>
            <a:fld id="{576007E9-5A4E-4CB6-B617-44E73F211C52}" type="slidenum">
              <a:rPr lang="fr-FR" smtClean="0"/>
              <a:pPr/>
              <a:t>21</a:t>
            </a:fld>
            <a:endParaRPr lang="fr-FR"/>
          </a:p>
        </p:txBody>
      </p:sp>
      <p:sp>
        <p:nvSpPr>
          <p:cNvPr id="11" name="Espace réservé du texte 1">
            <a:extLst>
              <a:ext uri="{FF2B5EF4-FFF2-40B4-BE49-F238E27FC236}">
                <a16:creationId xmlns:a16="http://schemas.microsoft.com/office/drawing/2014/main" id="{176EA33B-1924-2E10-40FD-9F6285B8D814}"/>
              </a:ext>
            </a:extLst>
          </p:cNvPr>
          <p:cNvSpPr>
            <a:spLocks noGrp="1"/>
          </p:cNvSpPr>
          <p:nvPr>
            <p:ph type="body" sz="quarter" idx="16"/>
          </p:nvPr>
        </p:nvSpPr>
        <p:spPr>
          <a:xfrm>
            <a:off x="546539" y="331590"/>
            <a:ext cx="2329008" cy="3830508"/>
          </a:xfrm>
        </p:spPr>
        <p:txBody>
          <a:bodyPr/>
          <a:lstStyle/>
          <a:p>
            <a:r>
              <a:rPr lang="fr-FR"/>
              <a:t>3.1</a:t>
            </a:r>
          </a:p>
        </p:txBody>
      </p:sp>
      <p:sp>
        <p:nvSpPr>
          <p:cNvPr id="12" name="Espace réservé du texte 2">
            <a:extLst>
              <a:ext uri="{FF2B5EF4-FFF2-40B4-BE49-F238E27FC236}">
                <a16:creationId xmlns:a16="http://schemas.microsoft.com/office/drawing/2014/main" id="{A5188427-8176-F0CE-1CB0-AEA6B9943D4D}"/>
              </a:ext>
            </a:extLst>
          </p:cNvPr>
          <p:cNvSpPr>
            <a:spLocks noGrp="1"/>
          </p:cNvSpPr>
          <p:nvPr>
            <p:ph type="body" sz="quarter" idx="17"/>
          </p:nvPr>
        </p:nvSpPr>
        <p:spPr>
          <a:xfrm>
            <a:off x="546098" y="4284018"/>
            <a:ext cx="5461001" cy="2103765"/>
          </a:xfrm>
        </p:spPr>
        <p:txBody>
          <a:bodyPr/>
          <a:lstStyle/>
          <a:p>
            <a:r>
              <a:rPr lang="fr-FR" sz="4000" b="1"/>
              <a:t>LES INFORMATIONS CLASSIFIÉES OU SENSIBLES</a:t>
            </a:r>
          </a:p>
        </p:txBody>
      </p:sp>
    </p:spTree>
    <p:extLst>
      <p:ext uri="{BB962C8B-B14F-4D97-AF65-F5344CB8AC3E}">
        <p14:creationId xmlns:p14="http://schemas.microsoft.com/office/powerpoint/2010/main" val="2969457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85C53C1-AEEF-2243-15D0-E77D5D8640CD}"/>
              </a:ext>
            </a:extLst>
          </p:cNvPr>
          <p:cNvSpPr>
            <a:spLocks noGrp="1"/>
          </p:cNvSpPr>
          <p:nvPr>
            <p:ph type="sldNum" sz="quarter" idx="13"/>
          </p:nvPr>
        </p:nvSpPr>
        <p:spPr/>
        <p:txBody>
          <a:bodyPr/>
          <a:lstStyle/>
          <a:p>
            <a:fld id="{576007E9-5A4E-4CB6-B617-44E73F211C52}" type="slidenum">
              <a:rPr lang="fr-FR" smtClean="0"/>
              <a:pPr/>
              <a:t>22</a:t>
            </a:fld>
            <a:endParaRPr lang="fr-FR"/>
          </a:p>
        </p:txBody>
      </p:sp>
      <p:sp>
        <p:nvSpPr>
          <p:cNvPr id="5" name="Titre 1">
            <a:extLst>
              <a:ext uri="{FF2B5EF4-FFF2-40B4-BE49-F238E27FC236}">
                <a16:creationId xmlns:a16="http://schemas.microsoft.com/office/drawing/2014/main" id="{1FBFAA3A-9D65-CF23-6ACE-1954BC19CF16}"/>
              </a:ext>
            </a:extLst>
          </p:cNvPr>
          <p:cNvSpPr txBox="1">
            <a:spLocks/>
          </p:cNvSpPr>
          <p:nvPr/>
        </p:nvSpPr>
        <p:spPr>
          <a:xfrm>
            <a:off x="497523" y="755987"/>
            <a:ext cx="5020588" cy="600164"/>
          </a:xfrm>
          <a:prstGeom prst="rect">
            <a:avLst/>
          </a:prstGeom>
          <a:noFill/>
        </p:spPr>
        <p:txBody>
          <a:bodyPr vert="horz" wrap="square" lIns="91440" tIns="45720" rIns="91440" bIns="0" rtlCol="0" anchor="t">
            <a:noAutofit/>
          </a:bodyPr>
          <a:lstStyle>
            <a:lvl1pPr algn="l" defTabSz="914400" rtl="0" eaLnBrk="1" latinLnBrk="0" hangingPunct="1">
              <a:lnSpc>
                <a:spcPct val="90000"/>
              </a:lnSpc>
              <a:spcBef>
                <a:spcPct val="0"/>
              </a:spcBef>
              <a:buNone/>
              <a:defRPr lang="fr-FR" sz="4400" kern="1200" spc="0">
                <a:solidFill>
                  <a:schemeClr val="bg2">
                    <a:lumMod val="25000"/>
                  </a:schemeClr>
                </a:solidFill>
                <a:latin typeface="Gilroy Light" panose="00000400000000000000" pitchFamily="50" charset="0"/>
                <a:ea typeface="+mn-ea"/>
                <a:cs typeface="+mn-cs"/>
              </a:defRPr>
            </a:lvl1pPr>
          </a:lstStyle>
          <a:p>
            <a:endParaRPr lang="fr-FR" sz="3200" b="1">
              <a:solidFill>
                <a:schemeClr val="accent5">
                  <a:lumMod val="50000"/>
                </a:schemeClr>
              </a:solidFill>
              <a:latin typeface="+mj-lt"/>
              <a:cs typeface="Times New Roman" panose="02020603050405020304" pitchFamily="18" charset="0"/>
            </a:endParaRPr>
          </a:p>
        </p:txBody>
      </p:sp>
      <p:sp>
        <p:nvSpPr>
          <p:cNvPr id="6" name="ZoneTexte 5">
            <a:extLst>
              <a:ext uri="{FF2B5EF4-FFF2-40B4-BE49-F238E27FC236}">
                <a16:creationId xmlns:a16="http://schemas.microsoft.com/office/drawing/2014/main" id="{C95009DA-A652-D967-7FB5-63676CE52A12}"/>
              </a:ext>
            </a:extLst>
          </p:cNvPr>
          <p:cNvSpPr txBox="1"/>
          <p:nvPr/>
        </p:nvSpPr>
        <p:spPr>
          <a:xfrm>
            <a:off x="495299" y="271757"/>
            <a:ext cx="108696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cap="all" spc="50">
                <a:solidFill>
                  <a:srgbClr val="101010"/>
                </a:solidFill>
                <a:latin typeface="Calibri" panose="020F0502020204030204"/>
              </a:rPr>
              <a:t>3.1 Les informations classifiées ou sensibles</a:t>
            </a:r>
          </a:p>
        </p:txBody>
      </p:sp>
      <p:sp>
        <p:nvSpPr>
          <p:cNvPr id="9" name="ZoneTexte 8">
            <a:extLst>
              <a:ext uri="{FF2B5EF4-FFF2-40B4-BE49-F238E27FC236}">
                <a16:creationId xmlns:a16="http://schemas.microsoft.com/office/drawing/2014/main" id="{8AFBC27F-4EAE-C7D7-0540-68F8BB5537F7}"/>
              </a:ext>
            </a:extLst>
          </p:cNvPr>
          <p:cNvSpPr txBox="1"/>
          <p:nvPr/>
        </p:nvSpPr>
        <p:spPr>
          <a:xfrm>
            <a:off x="623112" y="2428620"/>
            <a:ext cx="4916532" cy="2585323"/>
          </a:xfrm>
          <a:prstGeom prst="rect">
            <a:avLst/>
          </a:prstGeom>
          <a:noFill/>
        </p:spPr>
        <p:txBody>
          <a:bodyPr wrap="square" rtlCol="0">
            <a:spAutoFit/>
          </a:bodyPr>
          <a:lstStyle/>
          <a:p>
            <a:pPr algn="ctr"/>
            <a:r>
              <a:rPr lang="fr-FR" sz="2000" b="1" i="1">
                <a:latin typeface="+mj-lt"/>
              </a:rPr>
              <a:t>ESRS 1 §7.7</a:t>
            </a:r>
            <a:endParaRPr lang="fr-FR" sz="2000" b="1">
              <a:latin typeface="+mj-lt"/>
            </a:endParaRPr>
          </a:p>
          <a:p>
            <a:pPr algn="ctr"/>
            <a:endParaRPr lang="fr-FR" sz="1400" b="1">
              <a:latin typeface="+mj-lt"/>
            </a:endParaRPr>
          </a:p>
          <a:p>
            <a:pPr algn="just"/>
            <a:r>
              <a:rPr lang="fr-FR" sz="1600" u="sng">
                <a:latin typeface="+mj-lt"/>
              </a:rPr>
              <a:t>L</a:t>
            </a:r>
            <a:r>
              <a:rPr lang="fr-FR" sz="1600" u="sng">
                <a:solidFill>
                  <a:schemeClr val="tx1"/>
                </a:solidFill>
                <a:latin typeface="+mj-lt"/>
              </a:rPr>
              <a:t>’entreprise n’est pas tenue de publier des informations classifiées ni sensibles. </a:t>
            </a:r>
          </a:p>
          <a:p>
            <a:pPr algn="just"/>
            <a:endParaRPr lang="fr-FR" sz="1600" u="sng">
              <a:solidFill>
                <a:schemeClr val="tx1"/>
              </a:solidFill>
              <a:latin typeface="+mj-lt"/>
            </a:endParaRPr>
          </a:p>
          <a:p>
            <a:pPr algn="just"/>
            <a:r>
              <a:rPr lang="fr-FR" sz="1600">
                <a:solidFill>
                  <a:schemeClr val="tx1"/>
                </a:solidFill>
                <a:latin typeface="+mj-lt"/>
              </a:rPr>
              <a:t>Définitions : renvois à la décision 2013/488/UE du Conseil concernant les règles de sécurité aux fins de la protection des informations classifiées et au règlement (UE) 2021/697 du Parlement européen et du Conseil établissant le Fonds européen de la défense </a:t>
            </a:r>
            <a:endParaRPr lang="fr-FR" sz="1600">
              <a:latin typeface="+mj-lt"/>
            </a:endParaRPr>
          </a:p>
        </p:txBody>
      </p:sp>
      <p:sp>
        <p:nvSpPr>
          <p:cNvPr id="10" name="ZoneTexte 9">
            <a:extLst>
              <a:ext uri="{FF2B5EF4-FFF2-40B4-BE49-F238E27FC236}">
                <a16:creationId xmlns:a16="http://schemas.microsoft.com/office/drawing/2014/main" id="{714574E7-BCE1-E12E-5BCD-7CB81712BC21}"/>
              </a:ext>
            </a:extLst>
          </p:cNvPr>
          <p:cNvSpPr txBox="1"/>
          <p:nvPr/>
        </p:nvSpPr>
        <p:spPr>
          <a:xfrm>
            <a:off x="6117534" y="2428620"/>
            <a:ext cx="5778492" cy="3016210"/>
          </a:xfrm>
          <a:prstGeom prst="rect">
            <a:avLst/>
          </a:prstGeom>
          <a:noFill/>
        </p:spPr>
        <p:txBody>
          <a:bodyPr wrap="square" rtlCol="0">
            <a:spAutoFit/>
          </a:bodyPr>
          <a:lstStyle/>
          <a:p>
            <a:pPr algn="ctr"/>
            <a:r>
              <a:rPr lang="fr-FR" sz="2000" b="1">
                <a:latin typeface="+mj-lt"/>
              </a:rPr>
              <a:t>Réglementation européenne</a:t>
            </a:r>
          </a:p>
          <a:p>
            <a:pPr algn="ctr"/>
            <a:endParaRPr lang="fr-FR" sz="1400" b="1"/>
          </a:p>
          <a:p>
            <a:pPr algn="just"/>
            <a:r>
              <a:rPr lang="fr-FR" sz="1400">
                <a:solidFill>
                  <a:schemeClr val="tx1"/>
                </a:solidFill>
                <a:latin typeface="+mj-lt"/>
              </a:rPr>
              <a:t>Sont des informations classifiées</a:t>
            </a:r>
            <a:r>
              <a:rPr lang="fr-FR" sz="1400">
                <a:latin typeface="+mj-lt"/>
              </a:rPr>
              <a:t> : </a:t>
            </a:r>
            <a:r>
              <a:rPr lang="fr-FR" sz="1400">
                <a:solidFill>
                  <a:schemeClr val="tx1"/>
                </a:solidFill>
                <a:latin typeface="+mj-lt"/>
              </a:rPr>
              <a:t>toute information ou tout matériel identifié comme tel par la classification de sécurité de l’Union européenne, dont la divulgation non autorisée pourrait porter atteinte à des degrés divers aux intérêts de l’Union européenne, ou à ceux d’un ou de plusieurs de ses Etats membres.</a:t>
            </a:r>
          </a:p>
          <a:p>
            <a:pPr algn="just"/>
            <a:endParaRPr lang="fr-FR" sz="1400">
              <a:solidFill>
                <a:schemeClr val="tx1"/>
              </a:solidFill>
              <a:latin typeface="+mj-lt"/>
            </a:endParaRPr>
          </a:p>
          <a:p>
            <a:pPr algn="just"/>
            <a:r>
              <a:rPr lang="fr-FR" sz="1400">
                <a:effectLst/>
                <a:latin typeface="Calibri Light" panose="020F0302020204030204" pitchFamily="34" charset="0"/>
                <a:ea typeface="Times New Roman" panose="02020603050405020304" pitchFamily="18" charset="0"/>
                <a:cs typeface="Times New Roman" panose="02020603050405020304" pitchFamily="18" charset="0"/>
              </a:rPr>
              <a:t>Sont des informations sensibles : les informations et les données qui doivent être protégées contre tout accès ou toute divulgation non autorisés en raison d’obligations prévues dans le droit de l’Union ou dans le droit national ou afin de protéger la vie privée ou la sécurité d’une personne physique ou morale. </a:t>
            </a:r>
            <a:endParaRPr lang="fr-FR" sz="1200">
              <a:latin typeface="+mj-lt"/>
            </a:endParaRPr>
          </a:p>
          <a:p>
            <a:pPr algn="just"/>
            <a:endParaRPr lang="fr-FR" sz="1600">
              <a:latin typeface="+mj-lt"/>
            </a:endParaRPr>
          </a:p>
        </p:txBody>
      </p:sp>
      <p:sp>
        <p:nvSpPr>
          <p:cNvPr id="11" name="Rectangle : coins arrondis 10">
            <a:extLst>
              <a:ext uri="{FF2B5EF4-FFF2-40B4-BE49-F238E27FC236}">
                <a16:creationId xmlns:a16="http://schemas.microsoft.com/office/drawing/2014/main" id="{6036CA39-B37E-CEF6-F050-40096B6CE3E3}"/>
              </a:ext>
            </a:extLst>
          </p:cNvPr>
          <p:cNvSpPr/>
          <p:nvPr/>
        </p:nvSpPr>
        <p:spPr>
          <a:xfrm>
            <a:off x="614522" y="5538076"/>
            <a:ext cx="11337873" cy="823395"/>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u="sng" dirty="0">
                <a:solidFill>
                  <a:schemeClr val="tx1"/>
                </a:solidFill>
                <a:latin typeface="+mj-lt"/>
              </a:rPr>
              <a:t>Il s’agit des informations couvertes par le secret défense ou sensibles en raison de leur lien avec la défense. </a:t>
            </a:r>
          </a:p>
        </p:txBody>
      </p:sp>
      <p:grpSp>
        <p:nvGrpSpPr>
          <p:cNvPr id="4" name="Groupe 3">
            <a:extLst>
              <a:ext uri="{FF2B5EF4-FFF2-40B4-BE49-F238E27FC236}">
                <a16:creationId xmlns:a16="http://schemas.microsoft.com/office/drawing/2014/main" id="{9968237D-5268-972F-9D47-425FA3156572}"/>
              </a:ext>
            </a:extLst>
          </p:cNvPr>
          <p:cNvGrpSpPr/>
          <p:nvPr/>
        </p:nvGrpSpPr>
        <p:grpSpPr>
          <a:xfrm>
            <a:off x="2408789" y="892378"/>
            <a:ext cx="1369793" cy="1386413"/>
            <a:chOff x="2089147" y="1356150"/>
            <a:chExt cx="1466407" cy="1504871"/>
          </a:xfrm>
        </p:grpSpPr>
        <p:sp>
          <p:nvSpPr>
            <p:cNvPr id="7" name="Ellipse 6">
              <a:extLst>
                <a:ext uri="{FF2B5EF4-FFF2-40B4-BE49-F238E27FC236}">
                  <a16:creationId xmlns:a16="http://schemas.microsoft.com/office/drawing/2014/main" id="{E9E73779-1025-E8D7-CEFA-EC35C9B1FCF3}"/>
                </a:ext>
              </a:extLst>
            </p:cNvPr>
            <p:cNvSpPr/>
            <p:nvPr/>
          </p:nvSpPr>
          <p:spPr>
            <a:xfrm>
              <a:off x="2089147" y="1356150"/>
              <a:ext cx="1466407" cy="1504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descr="Porte-bloc avec un remplissage uni">
              <a:extLst>
                <a:ext uri="{FF2B5EF4-FFF2-40B4-BE49-F238E27FC236}">
                  <a16:creationId xmlns:a16="http://schemas.microsoft.com/office/drawing/2014/main" id="{5AFBD069-C5D8-EDE5-4907-D2682B4995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78394" y="1564630"/>
              <a:ext cx="1087911" cy="1087911"/>
            </a:xfrm>
            <a:prstGeom prst="rect">
              <a:avLst/>
            </a:prstGeom>
          </p:spPr>
        </p:pic>
      </p:grpSp>
      <p:sp>
        <p:nvSpPr>
          <p:cNvPr id="15" name="Ellipse 14">
            <a:extLst>
              <a:ext uri="{FF2B5EF4-FFF2-40B4-BE49-F238E27FC236}">
                <a16:creationId xmlns:a16="http://schemas.microsoft.com/office/drawing/2014/main" id="{1724CA15-DC1F-A334-9887-94261AC2033A}"/>
              </a:ext>
            </a:extLst>
          </p:cNvPr>
          <p:cNvSpPr/>
          <p:nvPr/>
        </p:nvSpPr>
        <p:spPr>
          <a:xfrm>
            <a:off x="8175233" y="892377"/>
            <a:ext cx="1369793" cy="13864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descr="Livres avec un remplissage uni">
            <a:extLst>
              <a:ext uri="{FF2B5EF4-FFF2-40B4-BE49-F238E27FC236}">
                <a16:creationId xmlns:a16="http://schemas.microsoft.com/office/drawing/2014/main" id="{7358F764-5717-017A-CF9F-7CD1CAB1B0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6733" y="1134226"/>
            <a:ext cx="926794" cy="926794"/>
          </a:xfrm>
          <a:prstGeom prst="rect">
            <a:avLst/>
          </a:prstGeom>
        </p:spPr>
      </p:pic>
    </p:spTree>
    <p:extLst>
      <p:ext uri="{BB962C8B-B14F-4D97-AF65-F5344CB8AC3E}">
        <p14:creationId xmlns:p14="http://schemas.microsoft.com/office/powerpoint/2010/main" val="139192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DF4271A-B6D8-1541-AE6F-B92499ADF83F}"/>
              </a:ext>
            </a:extLst>
          </p:cNvPr>
          <p:cNvSpPr>
            <a:spLocks noGrp="1"/>
          </p:cNvSpPr>
          <p:nvPr>
            <p:ph type="sldNum" sz="quarter" idx="13"/>
          </p:nvPr>
        </p:nvSpPr>
        <p:spPr/>
        <p:txBody>
          <a:bodyPr/>
          <a:lstStyle/>
          <a:p>
            <a:fld id="{576007E9-5A4E-4CB6-B617-44E73F211C52}" type="slidenum">
              <a:rPr lang="fr-FR" smtClean="0"/>
              <a:pPr/>
              <a:t>23</a:t>
            </a:fld>
            <a:endParaRPr lang="fr-FR"/>
          </a:p>
        </p:txBody>
      </p:sp>
      <p:sp>
        <p:nvSpPr>
          <p:cNvPr id="11" name="Espace réservé du texte 1">
            <a:extLst>
              <a:ext uri="{FF2B5EF4-FFF2-40B4-BE49-F238E27FC236}">
                <a16:creationId xmlns:a16="http://schemas.microsoft.com/office/drawing/2014/main" id="{176EA33B-1924-2E10-40FD-9F6285B8D814}"/>
              </a:ext>
            </a:extLst>
          </p:cNvPr>
          <p:cNvSpPr>
            <a:spLocks noGrp="1"/>
          </p:cNvSpPr>
          <p:nvPr>
            <p:ph type="body" sz="quarter" idx="16"/>
          </p:nvPr>
        </p:nvSpPr>
        <p:spPr>
          <a:xfrm>
            <a:off x="546539" y="331590"/>
            <a:ext cx="2329008" cy="3830508"/>
          </a:xfrm>
        </p:spPr>
        <p:txBody>
          <a:bodyPr/>
          <a:lstStyle/>
          <a:p>
            <a:r>
              <a:rPr lang="fr-FR"/>
              <a:t>3.2</a:t>
            </a:r>
          </a:p>
        </p:txBody>
      </p:sp>
      <p:sp>
        <p:nvSpPr>
          <p:cNvPr id="12" name="Espace réservé du texte 2">
            <a:extLst>
              <a:ext uri="{FF2B5EF4-FFF2-40B4-BE49-F238E27FC236}">
                <a16:creationId xmlns:a16="http://schemas.microsoft.com/office/drawing/2014/main" id="{A5188427-8176-F0CE-1CB0-AEA6B9943D4D}"/>
              </a:ext>
            </a:extLst>
          </p:cNvPr>
          <p:cNvSpPr>
            <a:spLocks noGrp="1"/>
          </p:cNvSpPr>
          <p:nvPr>
            <p:ph type="body" sz="quarter" idx="17"/>
          </p:nvPr>
        </p:nvSpPr>
        <p:spPr>
          <a:xfrm>
            <a:off x="546099" y="4284018"/>
            <a:ext cx="5230754" cy="2103765"/>
          </a:xfrm>
        </p:spPr>
        <p:txBody>
          <a:bodyPr/>
          <a:lstStyle/>
          <a:p>
            <a:r>
              <a:rPr lang="fr-FR" sz="4000" b="1"/>
              <a:t>LES INFORMATIONS PROTÉGÉES PAR LE SECRET DES AFFAIRES</a:t>
            </a:r>
          </a:p>
        </p:txBody>
      </p:sp>
    </p:spTree>
    <p:extLst>
      <p:ext uri="{BB962C8B-B14F-4D97-AF65-F5344CB8AC3E}">
        <p14:creationId xmlns:p14="http://schemas.microsoft.com/office/powerpoint/2010/main" val="129445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DFD1A9-503A-0097-EEC7-E89EDC12D2BE}"/>
              </a:ext>
            </a:extLst>
          </p:cNvPr>
          <p:cNvSpPr>
            <a:spLocks noGrp="1"/>
          </p:cNvSpPr>
          <p:nvPr>
            <p:ph type="sldNum" sz="quarter" idx="13"/>
          </p:nvPr>
        </p:nvSpPr>
        <p:spPr/>
        <p:txBody>
          <a:bodyPr/>
          <a:lstStyle/>
          <a:p>
            <a:fld id="{576007E9-5A4E-4CB6-B617-44E73F211C52}" type="slidenum">
              <a:rPr lang="fr-FR" smtClean="0"/>
              <a:pPr/>
              <a:t>24</a:t>
            </a:fld>
            <a:endParaRPr lang="fr-FR"/>
          </a:p>
        </p:txBody>
      </p:sp>
      <p:sp>
        <p:nvSpPr>
          <p:cNvPr id="6" name="Titre 1">
            <a:extLst>
              <a:ext uri="{FF2B5EF4-FFF2-40B4-BE49-F238E27FC236}">
                <a16:creationId xmlns:a16="http://schemas.microsoft.com/office/drawing/2014/main" id="{A5693E98-621B-7232-EED4-09417349D1D7}"/>
              </a:ext>
            </a:extLst>
          </p:cNvPr>
          <p:cNvSpPr txBox="1">
            <a:spLocks/>
          </p:cNvSpPr>
          <p:nvPr/>
        </p:nvSpPr>
        <p:spPr>
          <a:xfrm>
            <a:off x="1301275" y="979956"/>
            <a:ext cx="10160475"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endParaRPr lang="fr-FR" sz="3200">
              <a:latin typeface="+mn-lt"/>
              <a:cs typeface="Arial" panose="020B0604020202020204" pitchFamily="34" charset="0"/>
            </a:endParaRPr>
          </a:p>
        </p:txBody>
      </p:sp>
      <p:sp>
        <p:nvSpPr>
          <p:cNvPr id="7" name="Rectangle : coins arrondis 6">
            <a:extLst>
              <a:ext uri="{FF2B5EF4-FFF2-40B4-BE49-F238E27FC236}">
                <a16:creationId xmlns:a16="http://schemas.microsoft.com/office/drawing/2014/main" id="{B8A46E9B-9862-2BD7-BD0B-CA4E13BB195B}"/>
              </a:ext>
            </a:extLst>
          </p:cNvPr>
          <p:cNvSpPr/>
          <p:nvPr/>
        </p:nvSpPr>
        <p:spPr>
          <a:xfrm>
            <a:off x="3200400" y="1156209"/>
            <a:ext cx="8474510" cy="1691612"/>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mj-lt"/>
                <a:cs typeface="Times New Roman" panose="02020603050405020304" pitchFamily="18" charset="0"/>
              </a:rPr>
              <a:t>CSRD n’a pas pour objectif d’exiger des entreprises qu’elles divulguent un capital intellectuel, une propriété intellectuelle, un savoir-faire ou des résultats d’innovation pouvant être qualifiés de secret des affaires au sens de la directive 2016/943</a:t>
            </a:r>
            <a:endParaRPr lang="fr-FR" sz="2000">
              <a:solidFill>
                <a:schemeClr val="tx1"/>
              </a:solidFill>
              <a:latin typeface="+mj-lt"/>
            </a:endParaRPr>
          </a:p>
        </p:txBody>
      </p:sp>
      <p:sp>
        <p:nvSpPr>
          <p:cNvPr id="8" name="Ellipse 7">
            <a:extLst>
              <a:ext uri="{FF2B5EF4-FFF2-40B4-BE49-F238E27FC236}">
                <a16:creationId xmlns:a16="http://schemas.microsoft.com/office/drawing/2014/main" id="{65A2B8EA-EE0F-28B6-624F-BC121B27B479}"/>
              </a:ext>
            </a:extLst>
          </p:cNvPr>
          <p:cNvSpPr/>
          <p:nvPr/>
        </p:nvSpPr>
        <p:spPr>
          <a:xfrm>
            <a:off x="913479" y="1070518"/>
            <a:ext cx="2164258" cy="203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CSRD </a:t>
            </a:r>
          </a:p>
          <a:p>
            <a:pPr algn="ctr"/>
            <a:r>
              <a:rPr lang="fr-FR" sz="2000" dirty="0"/>
              <a:t>considérant 34</a:t>
            </a:r>
          </a:p>
        </p:txBody>
      </p:sp>
      <p:sp>
        <p:nvSpPr>
          <p:cNvPr id="10" name="Rectangle : coins arrondis 9">
            <a:extLst>
              <a:ext uri="{FF2B5EF4-FFF2-40B4-BE49-F238E27FC236}">
                <a16:creationId xmlns:a16="http://schemas.microsoft.com/office/drawing/2014/main" id="{7E12C7F0-5B92-4B6F-BC54-6FA520B323FF}"/>
              </a:ext>
            </a:extLst>
          </p:cNvPr>
          <p:cNvSpPr/>
          <p:nvPr/>
        </p:nvSpPr>
        <p:spPr>
          <a:xfrm>
            <a:off x="3200400" y="3601843"/>
            <a:ext cx="8474510" cy="2596960"/>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mj-lt"/>
                <a:cs typeface="Times New Roman" panose="02020603050405020304" pitchFamily="18" charset="0"/>
              </a:rPr>
              <a:t>Lorsqu’elle publie des informations sur sa stratégie, ses plans et ses actions, si une information particulière relative à la propriété intellectuelle, au savoir-faire ou à des résultats d’innovations peut servir à réaliser l’objectif d’une exigence de publication, l’entreprise peut néanmoins omettre cette information particulière.</a:t>
            </a:r>
            <a:endParaRPr lang="fr-FR" sz="2000" dirty="0">
              <a:solidFill>
                <a:schemeClr val="tx1"/>
              </a:solidFill>
              <a:highlight>
                <a:srgbClr val="FFFF00"/>
              </a:highlight>
              <a:latin typeface="+mj-lt"/>
            </a:endParaRPr>
          </a:p>
        </p:txBody>
      </p:sp>
      <p:sp>
        <p:nvSpPr>
          <p:cNvPr id="11" name="Ellipse 10">
            <a:extLst>
              <a:ext uri="{FF2B5EF4-FFF2-40B4-BE49-F238E27FC236}">
                <a16:creationId xmlns:a16="http://schemas.microsoft.com/office/drawing/2014/main" id="{DC4B2CB0-2FA0-42BD-4A78-498BB084BD43}"/>
              </a:ext>
            </a:extLst>
          </p:cNvPr>
          <p:cNvSpPr/>
          <p:nvPr/>
        </p:nvSpPr>
        <p:spPr>
          <a:xfrm>
            <a:off x="880946" y="3917500"/>
            <a:ext cx="2164258" cy="20337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ESRS 1</a:t>
            </a:r>
          </a:p>
          <a:p>
            <a:pPr algn="ctr"/>
            <a:r>
              <a:rPr lang="fr-FR" sz="2000" dirty="0"/>
              <a:t>§7.7</a:t>
            </a:r>
          </a:p>
        </p:txBody>
      </p:sp>
      <p:sp>
        <p:nvSpPr>
          <p:cNvPr id="13" name="Espace réservé du texte 2">
            <a:extLst>
              <a:ext uri="{FF2B5EF4-FFF2-40B4-BE49-F238E27FC236}">
                <a16:creationId xmlns:a16="http://schemas.microsoft.com/office/drawing/2014/main" id="{BF7AE2B5-FE43-FBBD-4B09-73D1ECD8FBE9}"/>
              </a:ext>
            </a:extLst>
          </p:cNvPr>
          <p:cNvSpPr>
            <a:spLocks noGrp="1"/>
          </p:cNvSpPr>
          <p:nvPr>
            <p:ph type="body" sz="quarter" idx="15"/>
          </p:nvPr>
        </p:nvSpPr>
        <p:spPr>
          <a:xfrm>
            <a:off x="540000" y="213146"/>
            <a:ext cx="10921945" cy="503999"/>
          </a:xfrm>
        </p:spPr>
        <p:txBody>
          <a:bodyP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lang="fr-FR" cap="none" spc="0">
                <a:solidFill>
                  <a:srgbClr val="101010"/>
                </a:solidFill>
                <a:cs typeface="Calibri" panose="020F0502020204030204" pitchFamily="34" charset="0"/>
              </a:rPr>
              <a:t>3.2 </a:t>
            </a:r>
            <a:r>
              <a:rPr kumimoji="0" lang="fr-FR" i="0" u="none" strike="noStrike" kern="1200" cap="none" spc="0" normalizeH="0" baseline="0" noProof="0">
                <a:ln>
                  <a:noFill/>
                </a:ln>
                <a:solidFill>
                  <a:srgbClr val="101010"/>
                </a:solidFill>
                <a:effectLst/>
                <a:uLnTx/>
                <a:uFillTx/>
                <a:ea typeface="+mn-ea"/>
                <a:cs typeface="Calibri" panose="020F0502020204030204" pitchFamily="34" charset="0"/>
              </a:rPr>
              <a:t>LES INFORMATIONS PROTÉGÉES PAR LE SECRET DES AFFAIRES</a:t>
            </a:r>
          </a:p>
        </p:txBody>
      </p:sp>
    </p:spTree>
    <p:extLst>
      <p:ext uri="{BB962C8B-B14F-4D97-AF65-F5344CB8AC3E}">
        <p14:creationId xmlns:p14="http://schemas.microsoft.com/office/powerpoint/2010/main" val="179678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F7DD19D-CAC2-0716-5C5B-6E605B7BC983}"/>
              </a:ext>
            </a:extLst>
          </p:cNvPr>
          <p:cNvSpPr>
            <a:spLocks noGrp="1"/>
          </p:cNvSpPr>
          <p:nvPr>
            <p:ph type="sldNum" sz="quarter" idx="13"/>
          </p:nvPr>
        </p:nvSpPr>
        <p:spPr/>
        <p:txBody>
          <a:bodyPr/>
          <a:lstStyle/>
          <a:p>
            <a:fld id="{576007E9-5A4E-4CB6-B617-44E73F211C52}" type="slidenum">
              <a:rPr lang="fr-FR" smtClean="0"/>
              <a:pPr/>
              <a:t>25</a:t>
            </a:fld>
            <a:endParaRPr lang="fr-FR"/>
          </a:p>
        </p:txBody>
      </p:sp>
      <p:sp>
        <p:nvSpPr>
          <p:cNvPr id="4" name="ZoneTexte 3">
            <a:extLst>
              <a:ext uri="{FF2B5EF4-FFF2-40B4-BE49-F238E27FC236}">
                <a16:creationId xmlns:a16="http://schemas.microsoft.com/office/drawing/2014/main" id="{105140AF-6705-D36C-1830-7979F9E471FC}"/>
              </a:ext>
            </a:extLst>
          </p:cNvPr>
          <p:cNvSpPr txBox="1"/>
          <p:nvPr/>
        </p:nvSpPr>
        <p:spPr>
          <a:xfrm>
            <a:off x="495299" y="271757"/>
            <a:ext cx="10869685" cy="523220"/>
          </a:xfrm>
          <a:prstGeom prst="rect">
            <a:avLst/>
          </a:prstGeom>
          <a:noFill/>
        </p:spPr>
        <p:txBody>
          <a:bodyPr wrap="square">
            <a:spAutoFit/>
          </a:bodyPr>
          <a:lstStyle/>
          <a:p>
            <a:pPr defTabSz="914400">
              <a:defRPr/>
            </a:pPr>
            <a:r>
              <a:rPr lang="fr-FR" sz="2800" cap="all" spc="50">
                <a:solidFill>
                  <a:srgbClr val="101010"/>
                </a:solidFill>
                <a:latin typeface="Calibri" panose="020F0502020204030204"/>
              </a:rPr>
              <a:t>3.2 LES INFORMATIONS PROTÉGÉES PAR LE SECRET DES AFFAIRES</a:t>
            </a:r>
          </a:p>
        </p:txBody>
      </p:sp>
      <p:sp>
        <p:nvSpPr>
          <p:cNvPr id="7" name="Rectangle 6">
            <a:extLst>
              <a:ext uri="{FF2B5EF4-FFF2-40B4-BE49-F238E27FC236}">
                <a16:creationId xmlns:a16="http://schemas.microsoft.com/office/drawing/2014/main" id="{C3CD034D-529C-FF3F-A4B7-EA5EF1419DBF}"/>
              </a:ext>
            </a:extLst>
          </p:cNvPr>
          <p:cNvSpPr/>
          <p:nvPr/>
        </p:nvSpPr>
        <p:spPr>
          <a:xfrm>
            <a:off x="938305" y="3551744"/>
            <a:ext cx="3087756" cy="1973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mj-lt"/>
                <a:cs typeface="Times New Roman" panose="02020603050405020304" pitchFamily="18" charset="0"/>
              </a:rPr>
              <a:t>Information qui n’est pas connue du secteur professionnel ou du domaine d’activité concerné</a:t>
            </a:r>
            <a:endParaRPr lang="fr-FR" sz="2400" dirty="0">
              <a:solidFill>
                <a:schemeClr val="tx1"/>
              </a:solidFill>
              <a:latin typeface="+mj-lt"/>
              <a:cs typeface="Times New Roman" panose="02020603050405020304" pitchFamily="18" charset="0"/>
            </a:endParaRPr>
          </a:p>
        </p:txBody>
      </p:sp>
      <p:sp>
        <p:nvSpPr>
          <p:cNvPr id="8" name="Rectangle 7">
            <a:extLst>
              <a:ext uri="{FF2B5EF4-FFF2-40B4-BE49-F238E27FC236}">
                <a16:creationId xmlns:a16="http://schemas.microsoft.com/office/drawing/2014/main" id="{421E873E-8D68-E12B-A3D5-D7B7629B65A7}"/>
              </a:ext>
            </a:extLst>
          </p:cNvPr>
          <p:cNvSpPr/>
          <p:nvPr/>
        </p:nvSpPr>
        <p:spPr>
          <a:xfrm>
            <a:off x="4434149" y="3551744"/>
            <a:ext cx="3087756" cy="1973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FR" b="0" i="0" u="none" strike="noStrike" kern="1200" cap="none" spc="0" normalizeH="0" baseline="0" noProof="0" dirty="0">
                <a:ln>
                  <a:noFill/>
                </a:ln>
                <a:solidFill>
                  <a:schemeClr val="tx1"/>
                </a:solidFill>
                <a:effectLst/>
                <a:uLnTx/>
                <a:uFillTx/>
                <a:latin typeface="+mj-lt"/>
                <a:ea typeface="+mn-ea"/>
                <a:cs typeface="Times New Roman" panose="02020603050405020304" pitchFamily="18" charset="0"/>
              </a:rPr>
              <a:t>Critère rempli si la divulgation de l’information peut porter atteinte aux intérêts économiques, la position stratégique ou concurrentielle de l’entreprise</a:t>
            </a:r>
          </a:p>
        </p:txBody>
      </p:sp>
      <p:sp>
        <p:nvSpPr>
          <p:cNvPr id="9" name="Rectangle 8">
            <a:extLst>
              <a:ext uri="{FF2B5EF4-FFF2-40B4-BE49-F238E27FC236}">
                <a16:creationId xmlns:a16="http://schemas.microsoft.com/office/drawing/2014/main" id="{E1E624F6-043C-E568-5BEF-5215B95DD106}"/>
              </a:ext>
            </a:extLst>
          </p:cNvPr>
          <p:cNvSpPr/>
          <p:nvPr/>
        </p:nvSpPr>
        <p:spPr>
          <a:xfrm>
            <a:off x="8031593" y="3551744"/>
            <a:ext cx="3087756" cy="1973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mj-lt"/>
                <a:cs typeface="Times New Roman" panose="02020603050405020304" pitchFamily="18" charset="0"/>
              </a:rPr>
              <a:t>M</a:t>
            </a:r>
            <a:r>
              <a:rPr kumimoji="0" lang="fr-FR" b="0" i="0" u="none" strike="noStrike" kern="1200" cap="none" spc="0" normalizeH="0" baseline="0" noProof="0" err="1">
                <a:ln>
                  <a:noFill/>
                </a:ln>
                <a:solidFill>
                  <a:schemeClr val="tx1"/>
                </a:solidFill>
                <a:effectLst/>
                <a:uLnTx/>
                <a:uFillTx/>
                <a:latin typeface="+mj-lt"/>
                <a:ea typeface="+mn-ea"/>
                <a:cs typeface="Times New Roman" panose="02020603050405020304" pitchFamily="18" charset="0"/>
              </a:rPr>
              <a:t>esures</a:t>
            </a:r>
            <a:r>
              <a:rPr kumimoji="0" lang="fr-FR" b="0" i="0" u="none" strike="noStrike" kern="1200" cap="none" spc="0" normalizeH="0" baseline="0" noProof="0">
                <a:ln>
                  <a:noFill/>
                </a:ln>
                <a:solidFill>
                  <a:schemeClr val="tx1"/>
                </a:solidFill>
                <a:effectLst/>
                <a:uLnTx/>
                <a:uFillTx/>
                <a:latin typeface="+mj-lt"/>
                <a:ea typeface="+mn-ea"/>
                <a:cs typeface="Times New Roman" panose="02020603050405020304" pitchFamily="18" charset="0"/>
              </a:rPr>
              <a:t> de protection pour en conserver le caractère secret : moyens juridiques et factuels (accord de confidentialité, système informatisé sécurisé, accès limité etc.)</a:t>
            </a:r>
          </a:p>
        </p:txBody>
      </p:sp>
      <p:sp>
        <p:nvSpPr>
          <p:cNvPr id="10" name="Ellipse 9">
            <a:extLst>
              <a:ext uri="{FF2B5EF4-FFF2-40B4-BE49-F238E27FC236}">
                <a16:creationId xmlns:a16="http://schemas.microsoft.com/office/drawing/2014/main" id="{9D748162-123E-ED73-6AEA-8DB294971074}"/>
              </a:ext>
            </a:extLst>
          </p:cNvPr>
          <p:cNvSpPr/>
          <p:nvPr/>
        </p:nvSpPr>
        <p:spPr>
          <a:xfrm>
            <a:off x="1474826" y="1544243"/>
            <a:ext cx="1998286" cy="1973433"/>
          </a:xfrm>
          <a:prstGeom prst="ellipse">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mj-lt"/>
                <a:cs typeface="Times New Roman" panose="02020603050405020304" pitchFamily="18" charset="0"/>
              </a:rPr>
              <a:t>Secrète</a:t>
            </a:r>
            <a:endParaRPr lang="fr-FR" sz="1600" dirty="0">
              <a:latin typeface="+mj-lt"/>
              <a:cs typeface="Times New Roman" panose="02020603050405020304" pitchFamily="18" charset="0"/>
            </a:endParaRPr>
          </a:p>
        </p:txBody>
      </p:sp>
      <p:sp>
        <p:nvSpPr>
          <p:cNvPr id="11" name="Ellipse 10">
            <a:extLst>
              <a:ext uri="{FF2B5EF4-FFF2-40B4-BE49-F238E27FC236}">
                <a16:creationId xmlns:a16="http://schemas.microsoft.com/office/drawing/2014/main" id="{D2492FAC-C46F-3B75-C699-5468120FCE39}"/>
              </a:ext>
            </a:extLst>
          </p:cNvPr>
          <p:cNvSpPr/>
          <p:nvPr/>
        </p:nvSpPr>
        <p:spPr>
          <a:xfrm>
            <a:off x="4970670" y="1581467"/>
            <a:ext cx="1998286" cy="1973433"/>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effectLst/>
                <a:latin typeface="Calibri Light" panose="020F0302020204030204" pitchFamily="34" charset="0"/>
                <a:ea typeface="Times New Roman" panose="02020603050405020304" pitchFamily="18" charset="0"/>
                <a:cs typeface="Times New Roman" panose="02020603050405020304" pitchFamily="18" charset="0"/>
              </a:rPr>
              <a:t>Valeur </a:t>
            </a:r>
            <a:r>
              <a:rPr lang="fr-FR" dirty="0">
                <a:effectLst/>
                <a:latin typeface="Calibri Light" panose="020F0302020204030204" pitchFamily="34" charset="0"/>
                <a:ea typeface="Times New Roman" panose="02020603050405020304" pitchFamily="18" charset="0"/>
                <a:cs typeface="Times New Roman" panose="02020603050405020304" pitchFamily="18" charset="0"/>
              </a:rPr>
              <a:t>commerciale</a:t>
            </a:r>
            <a:endParaRPr lang="fr-FR" sz="5400" dirty="0">
              <a:latin typeface="+mj-lt"/>
              <a:cs typeface="Times New Roman" panose="02020603050405020304" pitchFamily="18" charset="0"/>
            </a:endParaRPr>
          </a:p>
        </p:txBody>
      </p:sp>
      <p:sp>
        <p:nvSpPr>
          <p:cNvPr id="12" name="Ellipse 11">
            <a:extLst>
              <a:ext uri="{FF2B5EF4-FFF2-40B4-BE49-F238E27FC236}">
                <a16:creationId xmlns:a16="http://schemas.microsoft.com/office/drawing/2014/main" id="{B94B6179-1F1E-A528-F490-A7ACDB423245}"/>
              </a:ext>
            </a:extLst>
          </p:cNvPr>
          <p:cNvSpPr/>
          <p:nvPr/>
        </p:nvSpPr>
        <p:spPr>
          <a:xfrm>
            <a:off x="8466514" y="1565605"/>
            <a:ext cx="1998286" cy="1973433"/>
          </a:xfrm>
          <a:prstGeom prst="ellips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alibri Light" panose="020F0302020204030204" pitchFamily="34" charset="0"/>
                <a:cs typeface="Times New Roman" panose="02020603050405020304" pitchFamily="18" charset="0"/>
              </a:rPr>
              <a:t>Protégée</a:t>
            </a:r>
            <a:endParaRPr lang="fr-FR" dirty="0">
              <a:latin typeface="Calibri Light" panose="020F0302020204030204" pitchFamily="34" charset="0"/>
              <a:cs typeface="Times New Roman" panose="02020603050405020304" pitchFamily="18" charset="0"/>
            </a:endParaRPr>
          </a:p>
        </p:txBody>
      </p:sp>
      <p:sp>
        <p:nvSpPr>
          <p:cNvPr id="3" name="Titre 1">
            <a:extLst>
              <a:ext uri="{FF2B5EF4-FFF2-40B4-BE49-F238E27FC236}">
                <a16:creationId xmlns:a16="http://schemas.microsoft.com/office/drawing/2014/main" id="{A4B5C2D7-E587-063D-D6C5-15D7CC7B0C7B}"/>
              </a:ext>
            </a:extLst>
          </p:cNvPr>
          <p:cNvSpPr txBox="1">
            <a:spLocks/>
          </p:cNvSpPr>
          <p:nvPr/>
        </p:nvSpPr>
        <p:spPr>
          <a:xfrm>
            <a:off x="497522" y="819487"/>
            <a:ext cx="9961471" cy="600164"/>
          </a:xfrm>
          <a:prstGeom prst="rect">
            <a:avLst/>
          </a:prstGeom>
          <a:noFill/>
        </p:spPr>
        <p:txBody>
          <a:bodyPr vert="horz" wrap="square" lIns="91440" tIns="45720" rIns="91440" bIns="0" rtlCol="0" anchor="t">
            <a:noAutofit/>
          </a:bodyPr>
          <a:lstStyle>
            <a:lvl1pPr algn="l" defTabSz="914400" rtl="0" eaLnBrk="1" latinLnBrk="0" hangingPunct="1">
              <a:lnSpc>
                <a:spcPct val="90000"/>
              </a:lnSpc>
              <a:spcBef>
                <a:spcPct val="0"/>
              </a:spcBef>
              <a:buNone/>
              <a:defRPr lang="fr-FR" sz="4400" kern="1200" spc="0">
                <a:solidFill>
                  <a:schemeClr val="bg2">
                    <a:lumMod val="25000"/>
                  </a:schemeClr>
                </a:solidFill>
                <a:latin typeface="Gilroy Light" panose="00000400000000000000" pitchFamily="50" charset="0"/>
                <a:ea typeface="+mn-ea"/>
                <a:cs typeface="+mn-cs"/>
              </a:defRPr>
            </a:lvl1pPr>
          </a:lstStyle>
          <a:p>
            <a:pPr algn="ctr"/>
            <a:r>
              <a:rPr lang="fr-FR" sz="3200" b="1" dirty="0">
                <a:solidFill>
                  <a:schemeClr val="accent5">
                    <a:lumMod val="50000"/>
                  </a:schemeClr>
                </a:solidFill>
                <a:latin typeface="+mj-lt"/>
                <a:cs typeface="Times New Roman" panose="02020603050405020304" pitchFamily="18" charset="0"/>
              </a:rPr>
              <a:t>3 critères cumulatifs de l’information :</a:t>
            </a:r>
          </a:p>
        </p:txBody>
      </p:sp>
      <p:sp>
        <p:nvSpPr>
          <p:cNvPr id="5" name="Rectangle : coins arrondis 4">
            <a:extLst>
              <a:ext uri="{FF2B5EF4-FFF2-40B4-BE49-F238E27FC236}">
                <a16:creationId xmlns:a16="http://schemas.microsoft.com/office/drawing/2014/main" id="{B6C242B1-BD07-2770-28DB-FBE538FE2A24}"/>
              </a:ext>
            </a:extLst>
          </p:cNvPr>
          <p:cNvSpPr/>
          <p:nvPr/>
        </p:nvSpPr>
        <p:spPr>
          <a:xfrm>
            <a:off x="589122" y="5703176"/>
            <a:ext cx="11337873" cy="823395"/>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b="1" dirty="0">
                <a:solidFill>
                  <a:schemeClr val="tx1"/>
                </a:solidFill>
                <a:latin typeface="+mj-lt"/>
              </a:rPr>
              <a:t>Typologie large : information qui représente le fruit de l’expérience, qui constitue un savoir-faire, le résultat d’innovations, une avance technologique, commerciale ou stratégique, dont la divulgation serait susceptible de causer un grief à l’entreprise.</a:t>
            </a:r>
          </a:p>
        </p:txBody>
      </p:sp>
    </p:spTree>
    <p:extLst>
      <p:ext uri="{BB962C8B-B14F-4D97-AF65-F5344CB8AC3E}">
        <p14:creationId xmlns:p14="http://schemas.microsoft.com/office/powerpoint/2010/main" val="295724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DF4271A-B6D8-1541-AE6F-B92499ADF83F}"/>
              </a:ext>
            </a:extLst>
          </p:cNvPr>
          <p:cNvSpPr>
            <a:spLocks noGrp="1"/>
          </p:cNvSpPr>
          <p:nvPr>
            <p:ph type="sldNum" sz="quarter" idx="13"/>
          </p:nvPr>
        </p:nvSpPr>
        <p:spPr/>
        <p:txBody>
          <a:bodyPr/>
          <a:lstStyle/>
          <a:p>
            <a:fld id="{576007E9-5A4E-4CB6-B617-44E73F211C52}" type="slidenum">
              <a:rPr lang="fr-FR" smtClean="0"/>
              <a:pPr/>
              <a:t>26</a:t>
            </a:fld>
            <a:endParaRPr lang="fr-FR"/>
          </a:p>
        </p:txBody>
      </p:sp>
      <p:sp>
        <p:nvSpPr>
          <p:cNvPr id="11" name="Espace réservé du texte 1">
            <a:extLst>
              <a:ext uri="{FF2B5EF4-FFF2-40B4-BE49-F238E27FC236}">
                <a16:creationId xmlns:a16="http://schemas.microsoft.com/office/drawing/2014/main" id="{176EA33B-1924-2E10-40FD-9F6285B8D814}"/>
              </a:ext>
            </a:extLst>
          </p:cNvPr>
          <p:cNvSpPr>
            <a:spLocks noGrp="1"/>
          </p:cNvSpPr>
          <p:nvPr>
            <p:ph type="body" sz="quarter" idx="16"/>
          </p:nvPr>
        </p:nvSpPr>
        <p:spPr>
          <a:xfrm>
            <a:off x="546539" y="331590"/>
            <a:ext cx="2329008" cy="3830508"/>
          </a:xfrm>
        </p:spPr>
        <p:txBody>
          <a:bodyPr/>
          <a:lstStyle/>
          <a:p>
            <a:r>
              <a:rPr lang="fr-FR"/>
              <a:t>3.3</a:t>
            </a:r>
          </a:p>
        </p:txBody>
      </p:sp>
      <p:sp>
        <p:nvSpPr>
          <p:cNvPr id="12" name="Espace réservé du texte 2">
            <a:extLst>
              <a:ext uri="{FF2B5EF4-FFF2-40B4-BE49-F238E27FC236}">
                <a16:creationId xmlns:a16="http://schemas.microsoft.com/office/drawing/2014/main" id="{A5188427-8176-F0CE-1CB0-AEA6B9943D4D}"/>
              </a:ext>
            </a:extLst>
          </p:cNvPr>
          <p:cNvSpPr>
            <a:spLocks noGrp="1"/>
          </p:cNvSpPr>
          <p:nvPr>
            <p:ph type="body" sz="quarter" idx="17"/>
          </p:nvPr>
        </p:nvSpPr>
        <p:spPr>
          <a:xfrm>
            <a:off x="546099" y="4284018"/>
            <a:ext cx="5230754" cy="2103765"/>
          </a:xfrm>
        </p:spPr>
        <p:txBody>
          <a:bodyPr/>
          <a:lstStyle/>
          <a:p>
            <a:r>
              <a:rPr lang="fr-FR" sz="4000">
                <a:solidFill>
                  <a:prstClr val="black"/>
                </a:solidFill>
                <a:latin typeface="+mj-lt"/>
                <a:cs typeface="Arial" panose="020B0604020202020204" pitchFamily="34" charset="0"/>
              </a:rPr>
              <a:t>LES INFORMATIONS </a:t>
            </a:r>
            <a:r>
              <a:rPr kumimoji="0" lang="fr-FR" sz="4000" b="0" i="0" u="none" strike="noStrike" kern="1200" cap="none" spc="0" normalizeH="0" baseline="0" noProof="0">
                <a:ln>
                  <a:noFill/>
                </a:ln>
                <a:solidFill>
                  <a:prstClr val="black"/>
                </a:solidFill>
                <a:effectLst/>
                <a:uLnTx/>
                <a:uFillTx/>
                <a:latin typeface="+mj-lt"/>
                <a:cs typeface="Arial" panose="020B0604020202020204" pitchFamily="34" charset="0"/>
              </a:rPr>
              <a:t>SUR LES AFFAIRES EN COURS</a:t>
            </a:r>
            <a:endParaRPr lang="fr-FR" sz="4000" b="1"/>
          </a:p>
        </p:txBody>
      </p:sp>
    </p:spTree>
    <p:extLst>
      <p:ext uri="{BB962C8B-B14F-4D97-AF65-F5344CB8AC3E}">
        <p14:creationId xmlns:p14="http://schemas.microsoft.com/office/powerpoint/2010/main" val="341431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DFD1A9-503A-0097-EEC7-E89EDC12D2BE}"/>
              </a:ext>
            </a:extLst>
          </p:cNvPr>
          <p:cNvSpPr>
            <a:spLocks noGrp="1"/>
          </p:cNvSpPr>
          <p:nvPr>
            <p:ph type="sldNum" sz="quarter" idx="13"/>
          </p:nvPr>
        </p:nvSpPr>
        <p:spPr/>
        <p:txBody>
          <a:bodyPr/>
          <a:lstStyle/>
          <a:p>
            <a:fld id="{576007E9-5A4E-4CB6-B617-44E73F211C52}" type="slidenum">
              <a:rPr lang="fr-FR" smtClean="0"/>
              <a:pPr/>
              <a:t>27</a:t>
            </a:fld>
            <a:endParaRPr lang="fr-FR"/>
          </a:p>
        </p:txBody>
      </p:sp>
      <p:sp>
        <p:nvSpPr>
          <p:cNvPr id="6" name="Titre 1">
            <a:extLst>
              <a:ext uri="{FF2B5EF4-FFF2-40B4-BE49-F238E27FC236}">
                <a16:creationId xmlns:a16="http://schemas.microsoft.com/office/drawing/2014/main" id="{A5693E98-621B-7232-EED4-09417349D1D7}"/>
              </a:ext>
            </a:extLst>
          </p:cNvPr>
          <p:cNvSpPr txBox="1">
            <a:spLocks/>
          </p:cNvSpPr>
          <p:nvPr/>
        </p:nvSpPr>
        <p:spPr>
          <a:xfrm>
            <a:off x="1301275" y="979956"/>
            <a:ext cx="10160475"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endParaRPr lang="fr-FR" sz="3200">
              <a:latin typeface="+mn-lt"/>
              <a:cs typeface="Arial" panose="020B0604020202020204" pitchFamily="34" charset="0"/>
            </a:endParaRPr>
          </a:p>
        </p:txBody>
      </p:sp>
      <p:sp>
        <p:nvSpPr>
          <p:cNvPr id="7" name="Rectangle : coins arrondis 6">
            <a:extLst>
              <a:ext uri="{FF2B5EF4-FFF2-40B4-BE49-F238E27FC236}">
                <a16:creationId xmlns:a16="http://schemas.microsoft.com/office/drawing/2014/main" id="{B8A46E9B-9862-2BD7-BD0B-CA4E13BB195B}"/>
              </a:ext>
            </a:extLst>
          </p:cNvPr>
          <p:cNvSpPr/>
          <p:nvPr/>
        </p:nvSpPr>
        <p:spPr>
          <a:xfrm>
            <a:off x="3200400" y="1638809"/>
            <a:ext cx="8474510" cy="1691612"/>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mj-lt"/>
                <a:cs typeface="Times New Roman" panose="02020603050405020304" pitchFamily="18" charset="0"/>
              </a:rPr>
              <a:t>Option laissée aux Etats membres d’autoriser l’omission d’</a:t>
            </a:r>
            <a:r>
              <a:rPr lang="fr-FR" sz="2000" u="sng" dirty="0">
                <a:solidFill>
                  <a:schemeClr val="tx1"/>
                </a:solidFill>
                <a:latin typeface="+mj-lt"/>
                <a:cs typeface="Times New Roman" panose="02020603050405020304" pitchFamily="18" charset="0"/>
              </a:rPr>
              <a:t>informations portant sur des évolutions imminentes ou des affaires en cours de négociation</a:t>
            </a:r>
            <a:r>
              <a:rPr lang="fr-FR" sz="2000" dirty="0">
                <a:solidFill>
                  <a:schemeClr val="tx1"/>
                </a:solidFill>
                <a:latin typeface="+mj-lt"/>
                <a:cs typeface="Times New Roman" panose="02020603050405020304" pitchFamily="18" charset="0"/>
              </a:rPr>
              <a:t> – option déjà prévue dans NFRD</a:t>
            </a:r>
            <a:endParaRPr lang="fr-FR" sz="2000" dirty="0">
              <a:solidFill>
                <a:schemeClr val="tx1"/>
              </a:solidFill>
              <a:latin typeface="+mj-lt"/>
            </a:endParaRPr>
          </a:p>
        </p:txBody>
      </p:sp>
      <p:sp>
        <p:nvSpPr>
          <p:cNvPr id="8" name="Ellipse 7">
            <a:extLst>
              <a:ext uri="{FF2B5EF4-FFF2-40B4-BE49-F238E27FC236}">
                <a16:creationId xmlns:a16="http://schemas.microsoft.com/office/drawing/2014/main" id="{65A2B8EA-EE0F-28B6-624F-BC121B27B479}"/>
              </a:ext>
            </a:extLst>
          </p:cNvPr>
          <p:cNvSpPr/>
          <p:nvPr/>
        </p:nvSpPr>
        <p:spPr>
          <a:xfrm>
            <a:off x="913479" y="1553118"/>
            <a:ext cx="2164258" cy="203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CSRD </a:t>
            </a:r>
          </a:p>
          <a:p>
            <a:pPr algn="ctr"/>
            <a:r>
              <a:rPr lang="fr-FR" sz="2000" dirty="0"/>
              <a:t>Art. 19 bis §3 et </a:t>
            </a:r>
          </a:p>
          <a:p>
            <a:pPr algn="ctr"/>
            <a:r>
              <a:rPr lang="fr-FR" sz="2000" dirty="0"/>
              <a:t>29 bis §3</a:t>
            </a:r>
          </a:p>
        </p:txBody>
      </p:sp>
      <p:sp>
        <p:nvSpPr>
          <p:cNvPr id="10" name="Rectangle : coins arrondis 9">
            <a:extLst>
              <a:ext uri="{FF2B5EF4-FFF2-40B4-BE49-F238E27FC236}">
                <a16:creationId xmlns:a16="http://schemas.microsoft.com/office/drawing/2014/main" id="{7E12C7F0-5B92-4B6F-BC54-6FA520B323FF}"/>
              </a:ext>
            </a:extLst>
          </p:cNvPr>
          <p:cNvSpPr/>
          <p:nvPr/>
        </p:nvSpPr>
        <p:spPr>
          <a:xfrm>
            <a:off x="1479800" y="4165599"/>
            <a:ext cx="7270500" cy="1174560"/>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mj-lt"/>
                <a:cs typeface="Times New Roman" panose="02020603050405020304" pitchFamily="18" charset="0"/>
              </a:rPr>
              <a:t>Option prise par la France dans le cadre de la transposition CSRD </a:t>
            </a:r>
            <a:endParaRPr lang="fr-FR" sz="2000">
              <a:solidFill>
                <a:schemeClr val="tx1"/>
              </a:solidFill>
              <a:highlight>
                <a:srgbClr val="FFFF00"/>
              </a:highlight>
              <a:latin typeface="+mj-lt"/>
            </a:endParaRPr>
          </a:p>
        </p:txBody>
      </p:sp>
      <p:sp>
        <p:nvSpPr>
          <p:cNvPr id="11" name="Ellipse 10">
            <a:extLst>
              <a:ext uri="{FF2B5EF4-FFF2-40B4-BE49-F238E27FC236}">
                <a16:creationId xmlns:a16="http://schemas.microsoft.com/office/drawing/2014/main" id="{DC4B2CB0-2FA0-42BD-4A78-498BB084BD43}"/>
              </a:ext>
            </a:extLst>
          </p:cNvPr>
          <p:cNvSpPr/>
          <p:nvPr/>
        </p:nvSpPr>
        <p:spPr>
          <a:xfrm>
            <a:off x="9297492" y="3735991"/>
            <a:ext cx="2164258" cy="20337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t>L.232-6-36 II c.com</a:t>
            </a:r>
          </a:p>
        </p:txBody>
      </p:sp>
      <p:sp>
        <p:nvSpPr>
          <p:cNvPr id="13" name="Espace réservé du texte 2">
            <a:extLst>
              <a:ext uri="{FF2B5EF4-FFF2-40B4-BE49-F238E27FC236}">
                <a16:creationId xmlns:a16="http://schemas.microsoft.com/office/drawing/2014/main" id="{BF7AE2B5-FE43-FBBD-4B09-73D1ECD8FBE9}"/>
              </a:ext>
            </a:extLst>
          </p:cNvPr>
          <p:cNvSpPr>
            <a:spLocks noGrp="1"/>
          </p:cNvSpPr>
          <p:nvPr>
            <p:ph type="body" sz="quarter" idx="15"/>
          </p:nvPr>
        </p:nvSpPr>
        <p:spPr>
          <a:xfrm>
            <a:off x="540000" y="213146"/>
            <a:ext cx="10921945" cy="503999"/>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lang="fr-FR" cap="none" spc="0">
                <a:solidFill>
                  <a:srgbClr val="101010"/>
                </a:solidFill>
                <a:cs typeface="Calibri" panose="020F0502020204030204" pitchFamily="34" charset="0"/>
              </a:rPr>
              <a:t>3.3 </a:t>
            </a:r>
            <a:r>
              <a:rPr kumimoji="0" lang="fr-FR" i="0" u="none" strike="noStrike" kern="1200" cap="none" spc="0" normalizeH="0" baseline="0" noProof="0">
                <a:ln>
                  <a:noFill/>
                </a:ln>
                <a:solidFill>
                  <a:srgbClr val="101010"/>
                </a:solidFill>
                <a:effectLst/>
                <a:uLnTx/>
                <a:uFillTx/>
                <a:ea typeface="+mn-ea"/>
                <a:cs typeface="Calibri" panose="020F0502020204030204" pitchFamily="34" charset="0"/>
              </a:rPr>
              <a:t>LES INFORMATIONS SUR LES AFFAIRES EN COURS</a:t>
            </a:r>
          </a:p>
          <a:p>
            <a:pPr marL="0" marR="0" lvl="0" indent="0" algn="l" defTabSz="914400" rtl="0" eaLnBrk="1" fontAlgn="auto" latinLnBrk="0" hangingPunct="1">
              <a:lnSpc>
                <a:spcPct val="90000"/>
              </a:lnSpc>
              <a:spcBef>
                <a:spcPts val="1000"/>
              </a:spcBef>
              <a:spcAft>
                <a:spcPts val="600"/>
              </a:spcAft>
              <a:buClrTx/>
              <a:buSzTx/>
              <a:buFontTx/>
              <a:buNone/>
              <a:tabLst/>
              <a:defRPr/>
            </a:pPr>
            <a:endParaRPr kumimoji="0" lang="fr-FR" i="0" u="none" strike="noStrike" kern="1200" cap="none" spc="0" normalizeH="0" baseline="0" noProof="0">
              <a:ln>
                <a:noFill/>
              </a:ln>
              <a:solidFill>
                <a:srgbClr val="101010"/>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96115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95737A8-2A82-BC96-4740-AE6039C36BE9}"/>
              </a:ext>
            </a:extLst>
          </p:cNvPr>
          <p:cNvSpPr>
            <a:spLocks noGrp="1"/>
          </p:cNvSpPr>
          <p:nvPr>
            <p:ph type="sldNum" sz="quarter" idx="13"/>
          </p:nvPr>
        </p:nvSpPr>
        <p:spPr/>
        <p:txBody>
          <a:bodyPr/>
          <a:lstStyle/>
          <a:p>
            <a:fld id="{576007E9-5A4E-4CB6-B617-44E73F211C52}" type="slidenum">
              <a:rPr lang="fr-FR" smtClean="0"/>
              <a:pPr/>
              <a:t>28</a:t>
            </a:fld>
            <a:endParaRPr lang="fr-FR"/>
          </a:p>
        </p:txBody>
      </p:sp>
      <p:sp>
        <p:nvSpPr>
          <p:cNvPr id="3" name="Espace réservé du texte 2">
            <a:extLst>
              <a:ext uri="{FF2B5EF4-FFF2-40B4-BE49-F238E27FC236}">
                <a16:creationId xmlns:a16="http://schemas.microsoft.com/office/drawing/2014/main" id="{3C5F788D-0F29-CCFF-59CF-897F55B60811}"/>
              </a:ext>
            </a:extLst>
          </p:cNvPr>
          <p:cNvSpPr>
            <a:spLocks noGrp="1"/>
          </p:cNvSpPr>
          <p:nvPr>
            <p:ph type="body" sz="quarter" idx="15"/>
          </p:nvPr>
        </p:nvSpPr>
        <p:spPr/>
        <p:txBody>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lang="fr-FR" cap="none" spc="0">
                <a:solidFill>
                  <a:srgbClr val="101010"/>
                </a:solidFill>
                <a:cs typeface="Calibri" panose="020F0502020204030204" pitchFamily="34" charset="0"/>
              </a:rPr>
              <a:t>3.3 </a:t>
            </a:r>
            <a:r>
              <a:rPr kumimoji="0" lang="fr-FR" i="0" u="none" strike="noStrike" kern="1200" cap="none" spc="0" normalizeH="0" baseline="0" noProof="0">
                <a:ln>
                  <a:noFill/>
                </a:ln>
                <a:solidFill>
                  <a:srgbClr val="101010"/>
                </a:solidFill>
                <a:effectLst/>
                <a:uLnTx/>
                <a:uFillTx/>
                <a:ea typeface="+mn-ea"/>
                <a:cs typeface="Calibri" panose="020F0502020204030204" pitchFamily="34" charset="0"/>
              </a:rPr>
              <a:t>LES INFORMATIONS SUR LES AFFAIRES EN COURS</a:t>
            </a:r>
          </a:p>
        </p:txBody>
      </p:sp>
      <p:graphicFrame>
        <p:nvGraphicFramePr>
          <p:cNvPr id="18" name="Diagramme 17">
            <a:extLst>
              <a:ext uri="{FF2B5EF4-FFF2-40B4-BE49-F238E27FC236}">
                <a16:creationId xmlns:a16="http://schemas.microsoft.com/office/drawing/2014/main" id="{28E01E94-0E6F-DBAA-FDC8-55D95B357E79}"/>
              </a:ext>
            </a:extLst>
          </p:cNvPr>
          <p:cNvGraphicFramePr/>
          <p:nvPr>
            <p:extLst>
              <p:ext uri="{D42A27DB-BD31-4B8C-83A1-F6EECF244321}">
                <p14:modId xmlns:p14="http://schemas.microsoft.com/office/powerpoint/2010/main" val="1010015801"/>
              </p:ext>
            </p:extLst>
          </p:nvPr>
        </p:nvGraphicFramePr>
        <p:xfrm>
          <a:off x="192334" y="1430761"/>
          <a:ext cx="11502144" cy="3547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 coins arrondis 3">
            <a:extLst>
              <a:ext uri="{FF2B5EF4-FFF2-40B4-BE49-F238E27FC236}">
                <a16:creationId xmlns:a16="http://schemas.microsoft.com/office/drawing/2014/main" id="{B40231EC-3E1E-6DDB-462C-0EA8B0F4EE2C}"/>
              </a:ext>
            </a:extLst>
          </p:cNvPr>
          <p:cNvSpPr/>
          <p:nvPr/>
        </p:nvSpPr>
        <p:spPr>
          <a:xfrm>
            <a:off x="589122" y="5538076"/>
            <a:ext cx="11337873" cy="823395"/>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mj-lt"/>
              </a:rPr>
              <a:t>Notion floue, non définie – la Commission européenne préconise la publication d’informations synthétisées</a:t>
            </a:r>
          </a:p>
        </p:txBody>
      </p:sp>
    </p:spTree>
    <p:extLst>
      <p:ext uri="{BB962C8B-B14F-4D97-AF65-F5344CB8AC3E}">
        <p14:creationId xmlns:p14="http://schemas.microsoft.com/office/powerpoint/2010/main" val="10016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D8A8DCB-97C8-AC4C-C0A8-92BA64EB07FF}"/>
              </a:ext>
            </a:extLst>
          </p:cNvPr>
          <p:cNvSpPr>
            <a:spLocks noGrp="1"/>
          </p:cNvSpPr>
          <p:nvPr>
            <p:ph type="body" sz="quarter" idx="16"/>
          </p:nvPr>
        </p:nvSpPr>
        <p:spPr/>
        <p:txBody>
          <a:bodyPr/>
          <a:lstStyle/>
          <a:p>
            <a:r>
              <a:rPr lang="fr-FR"/>
              <a:t>04</a:t>
            </a:r>
          </a:p>
        </p:txBody>
      </p:sp>
      <p:sp>
        <p:nvSpPr>
          <p:cNvPr id="3" name="Espace réservé du texte 2">
            <a:extLst>
              <a:ext uri="{FF2B5EF4-FFF2-40B4-BE49-F238E27FC236}">
                <a16:creationId xmlns:a16="http://schemas.microsoft.com/office/drawing/2014/main" id="{6DCBA725-20BC-B721-070A-8505FE9C7A10}"/>
              </a:ext>
            </a:extLst>
          </p:cNvPr>
          <p:cNvSpPr>
            <a:spLocks noGrp="1"/>
          </p:cNvSpPr>
          <p:nvPr>
            <p:ph type="body" sz="quarter" idx="17"/>
          </p:nvPr>
        </p:nvSpPr>
        <p:spPr/>
        <p:txBody>
          <a:bodyPr/>
          <a:lstStyle/>
          <a:p>
            <a:r>
              <a:rPr lang="fr-FR" sz="4000" b="1"/>
              <a:t>LE RISQUE DE CONTENTIEUX</a:t>
            </a:r>
          </a:p>
        </p:txBody>
      </p:sp>
      <p:sp>
        <p:nvSpPr>
          <p:cNvPr id="4" name="Espace réservé du numéro de diapositive 3">
            <a:extLst>
              <a:ext uri="{FF2B5EF4-FFF2-40B4-BE49-F238E27FC236}">
                <a16:creationId xmlns:a16="http://schemas.microsoft.com/office/drawing/2014/main" id="{5573DE00-6877-68C9-274E-287194A6EBE0}"/>
              </a:ext>
            </a:extLst>
          </p:cNvPr>
          <p:cNvSpPr>
            <a:spLocks noGrp="1"/>
          </p:cNvSpPr>
          <p:nvPr>
            <p:ph type="sldNum" sz="quarter" idx="13"/>
          </p:nvPr>
        </p:nvSpPr>
        <p:spPr/>
        <p:txBody>
          <a:bodyPr/>
          <a:lstStyle/>
          <a:p>
            <a:fld id="{576007E9-5A4E-4CB6-B617-44E73F211C52}" type="slidenum">
              <a:rPr lang="fr-FR" smtClean="0"/>
              <a:pPr/>
              <a:t>29</a:t>
            </a:fld>
            <a:endParaRPr lang="fr-FR"/>
          </a:p>
        </p:txBody>
      </p:sp>
    </p:spTree>
    <p:extLst>
      <p:ext uri="{BB962C8B-B14F-4D97-AF65-F5344CB8AC3E}">
        <p14:creationId xmlns:p14="http://schemas.microsoft.com/office/powerpoint/2010/main" val="3373481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B466EA2-6D57-15F1-53D4-CD51D0837348}"/>
              </a:ext>
            </a:extLst>
          </p:cNvPr>
          <p:cNvSpPr>
            <a:spLocks noGrp="1"/>
          </p:cNvSpPr>
          <p:nvPr>
            <p:ph type="body" sz="quarter" idx="16"/>
          </p:nvPr>
        </p:nvSpPr>
        <p:spPr/>
        <p:txBody>
          <a:bodyPr/>
          <a:lstStyle/>
          <a:p>
            <a:endParaRPr lang="fr-FR"/>
          </a:p>
        </p:txBody>
      </p:sp>
      <p:sp>
        <p:nvSpPr>
          <p:cNvPr id="3" name="Espace réservé du texte 2">
            <a:extLst>
              <a:ext uri="{FF2B5EF4-FFF2-40B4-BE49-F238E27FC236}">
                <a16:creationId xmlns:a16="http://schemas.microsoft.com/office/drawing/2014/main" id="{7A567CD6-9B06-6916-F4AD-EB1895AE589C}"/>
              </a:ext>
            </a:extLst>
          </p:cNvPr>
          <p:cNvSpPr>
            <a:spLocks noGrp="1"/>
          </p:cNvSpPr>
          <p:nvPr>
            <p:ph type="body" sz="quarter" idx="17"/>
          </p:nvPr>
        </p:nvSpPr>
        <p:spPr>
          <a:xfrm>
            <a:off x="546099" y="4284018"/>
            <a:ext cx="7659438" cy="2103765"/>
          </a:xfrm>
        </p:spPr>
        <p:txBody>
          <a:bodyPr/>
          <a:lstStyle/>
          <a:p>
            <a:r>
              <a:rPr lang="fr-FR" sz="4000" b="1"/>
              <a:t>PRÉSENTATION DE L’ANALYSE DES MATRICES PUBLIÉES EN 2024</a:t>
            </a:r>
          </a:p>
        </p:txBody>
      </p:sp>
      <p:sp>
        <p:nvSpPr>
          <p:cNvPr id="4" name="Espace réservé du numéro de diapositive 3">
            <a:extLst>
              <a:ext uri="{FF2B5EF4-FFF2-40B4-BE49-F238E27FC236}">
                <a16:creationId xmlns:a16="http://schemas.microsoft.com/office/drawing/2014/main" id="{96F66F35-D959-FAEA-1C49-64067705BEF1}"/>
              </a:ext>
            </a:extLst>
          </p:cNvPr>
          <p:cNvSpPr>
            <a:spLocks noGrp="1"/>
          </p:cNvSpPr>
          <p:nvPr>
            <p:ph type="sldNum" sz="quarter" idx="13"/>
          </p:nvPr>
        </p:nvSpPr>
        <p:spPr/>
        <p:txBody>
          <a:bodyPr/>
          <a:lstStyle/>
          <a:p>
            <a:fld id="{576007E9-5A4E-4CB6-B617-44E73F211C52}" type="slidenum">
              <a:rPr lang="fr-FR" smtClean="0"/>
              <a:pPr/>
              <a:t>3</a:t>
            </a:fld>
            <a:endParaRPr lang="fr-FR"/>
          </a:p>
        </p:txBody>
      </p:sp>
    </p:spTree>
    <p:extLst>
      <p:ext uri="{BB962C8B-B14F-4D97-AF65-F5344CB8AC3E}">
        <p14:creationId xmlns:p14="http://schemas.microsoft.com/office/powerpoint/2010/main" val="2476689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E061B6B-E24A-1FEA-021D-E894EE167C5C}"/>
              </a:ext>
            </a:extLst>
          </p:cNvPr>
          <p:cNvSpPr>
            <a:spLocks noGrp="1"/>
          </p:cNvSpPr>
          <p:nvPr>
            <p:ph type="sldNum" sz="quarter" idx="13"/>
          </p:nvPr>
        </p:nvSpPr>
        <p:spPr/>
        <p:txBody>
          <a:bodyPr/>
          <a:lstStyle/>
          <a:p>
            <a:fld id="{576007E9-5A4E-4CB6-B617-44E73F211C52}" type="slidenum">
              <a:rPr lang="fr-FR" smtClean="0"/>
              <a:pPr/>
              <a:t>30</a:t>
            </a:fld>
            <a:endParaRPr lang="fr-FR"/>
          </a:p>
        </p:txBody>
      </p:sp>
      <p:sp>
        <p:nvSpPr>
          <p:cNvPr id="8" name="ZoneTexte 7">
            <a:extLst>
              <a:ext uri="{FF2B5EF4-FFF2-40B4-BE49-F238E27FC236}">
                <a16:creationId xmlns:a16="http://schemas.microsoft.com/office/drawing/2014/main" id="{D54709D7-FC1F-3F12-BCC6-0172C5D5219E}"/>
              </a:ext>
            </a:extLst>
          </p:cNvPr>
          <p:cNvSpPr txBox="1"/>
          <p:nvPr/>
        </p:nvSpPr>
        <p:spPr>
          <a:xfrm>
            <a:off x="2636920" y="191155"/>
            <a:ext cx="108696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cap="all" spc="50" dirty="0">
                <a:solidFill>
                  <a:srgbClr val="101010"/>
                </a:solidFill>
                <a:latin typeface="Calibri" panose="020F0502020204030204"/>
              </a:rPr>
              <a:t>4. LE RISQUE de contentieux devant les régulateurs</a:t>
            </a:r>
          </a:p>
        </p:txBody>
      </p:sp>
      <p:pic>
        <p:nvPicPr>
          <p:cNvPr id="10" name="Image 9" descr="Une image contenant Police, Graphique, capture d’écran, logo&#10;&#10;Description générée automatiquement">
            <a:extLst>
              <a:ext uri="{FF2B5EF4-FFF2-40B4-BE49-F238E27FC236}">
                <a16:creationId xmlns:a16="http://schemas.microsoft.com/office/drawing/2014/main" id="{33F077A5-0895-46B5-A6D8-E5324DF9B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08" y="1104512"/>
            <a:ext cx="1845540" cy="740816"/>
          </a:xfrm>
          <a:prstGeom prst="rect">
            <a:avLst/>
          </a:prstGeom>
        </p:spPr>
      </p:pic>
      <p:pic>
        <p:nvPicPr>
          <p:cNvPr id="13" name="Image 12">
            <a:extLst>
              <a:ext uri="{FF2B5EF4-FFF2-40B4-BE49-F238E27FC236}">
                <a16:creationId xmlns:a16="http://schemas.microsoft.com/office/drawing/2014/main" id="{583019B0-25AE-4103-BBFC-67D4E2E9B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4510451"/>
            <a:ext cx="1370873" cy="1243037"/>
          </a:xfrm>
          <a:prstGeom prst="rect">
            <a:avLst/>
          </a:prstGeom>
        </p:spPr>
      </p:pic>
      <p:pic>
        <p:nvPicPr>
          <p:cNvPr id="18" name="Image 17">
            <a:extLst>
              <a:ext uri="{FF2B5EF4-FFF2-40B4-BE49-F238E27FC236}">
                <a16:creationId xmlns:a16="http://schemas.microsoft.com/office/drawing/2014/main" id="{A99B3947-06A2-4D04-B8BE-6A3EE0ECF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008" y="2080270"/>
            <a:ext cx="1845540" cy="1025301"/>
          </a:xfrm>
          <a:prstGeom prst="rect">
            <a:avLst/>
          </a:prstGeom>
        </p:spPr>
      </p:pic>
      <p:pic>
        <p:nvPicPr>
          <p:cNvPr id="28" name="Image 27">
            <a:extLst>
              <a:ext uri="{FF2B5EF4-FFF2-40B4-BE49-F238E27FC236}">
                <a16:creationId xmlns:a16="http://schemas.microsoft.com/office/drawing/2014/main" id="{DE1FC55B-1750-4591-9A87-109DC8485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61" y="3310791"/>
            <a:ext cx="1624234" cy="883277"/>
          </a:xfrm>
          <a:prstGeom prst="rect">
            <a:avLst/>
          </a:prstGeom>
        </p:spPr>
      </p:pic>
      <p:sp>
        <p:nvSpPr>
          <p:cNvPr id="11" name="Ellipse 10">
            <a:extLst>
              <a:ext uri="{FF2B5EF4-FFF2-40B4-BE49-F238E27FC236}">
                <a16:creationId xmlns:a16="http://schemas.microsoft.com/office/drawing/2014/main" id="{3F86642C-E0E9-482D-9D59-2D23F0124F15}"/>
              </a:ext>
            </a:extLst>
          </p:cNvPr>
          <p:cNvSpPr/>
          <p:nvPr/>
        </p:nvSpPr>
        <p:spPr>
          <a:xfrm>
            <a:off x="2840790" y="1137021"/>
            <a:ext cx="1550737" cy="1557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A16F8CC-56A1-4846-990F-6F02DCD6BB2B}"/>
              </a:ext>
            </a:extLst>
          </p:cNvPr>
          <p:cNvSpPr/>
          <p:nvPr/>
        </p:nvSpPr>
        <p:spPr>
          <a:xfrm>
            <a:off x="2857171" y="4827444"/>
            <a:ext cx="1550737" cy="1557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Graphique 13" descr="Jumelles">
            <a:extLst>
              <a:ext uri="{FF2B5EF4-FFF2-40B4-BE49-F238E27FC236}">
                <a16:creationId xmlns:a16="http://schemas.microsoft.com/office/drawing/2014/main" id="{7DA36C39-AD8B-45C1-88B8-C97DDD0CED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37348" y="1375329"/>
            <a:ext cx="1022706" cy="1022706"/>
          </a:xfrm>
          <a:prstGeom prst="rect">
            <a:avLst/>
          </a:prstGeom>
        </p:spPr>
      </p:pic>
      <p:pic>
        <p:nvPicPr>
          <p:cNvPr id="16" name="Graphique 15" descr="Marteau de président">
            <a:extLst>
              <a:ext uri="{FF2B5EF4-FFF2-40B4-BE49-F238E27FC236}">
                <a16:creationId xmlns:a16="http://schemas.microsoft.com/office/drawing/2014/main" id="{1600CAE2-54DF-4482-B5B7-48BE5AA94E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05957" y="4948634"/>
            <a:ext cx="1285570" cy="1285570"/>
          </a:xfrm>
          <a:prstGeom prst="rect">
            <a:avLst/>
          </a:prstGeom>
        </p:spPr>
      </p:pic>
      <p:sp>
        <p:nvSpPr>
          <p:cNvPr id="19" name="Ellipse 18">
            <a:extLst>
              <a:ext uri="{FF2B5EF4-FFF2-40B4-BE49-F238E27FC236}">
                <a16:creationId xmlns:a16="http://schemas.microsoft.com/office/drawing/2014/main" id="{02B7DD4F-995B-4813-A1F6-D4A4E4A532C2}"/>
              </a:ext>
            </a:extLst>
          </p:cNvPr>
          <p:cNvSpPr/>
          <p:nvPr/>
        </p:nvSpPr>
        <p:spPr>
          <a:xfrm>
            <a:off x="2840790" y="3009446"/>
            <a:ext cx="1550737" cy="15575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Graphique 25" descr="Balance de la justice">
            <a:extLst>
              <a:ext uri="{FF2B5EF4-FFF2-40B4-BE49-F238E27FC236}">
                <a16:creationId xmlns:a16="http://schemas.microsoft.com/office/drawing/2014/main" id="{E88B9E1F-B70D-45D4-9D9A-30DF96399A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45944" y="3246910"/>
            <a:ext cx="1014953" cy="1014953"/>
          </a:xfrm>
          <a:prstGeom prst="rect">
            <a:avLst/>
          </a:prstGeom>
        </p:spPr>
      </p:pic>
      <p:sp>
        <p:nvSpPr>
          <p:cNvPr id="15" name="ZoneTexte 14">
            <a:extLst>
              <a:ext uri="{FF2B5EF4-FFF2-40B4-BE49-F238E27FC236}">
                <a16:creationId xmlns:a16="http://schemas.microsoft.com/office/drawing/2014/main" id="{39C5DEE8-9CE8-5D83-74EC-47F78642EF0A}"/>
              </a:ext>
            </a:extLst>
          </p:cNvPr>
          <p:cNvSpPr txBox="1"/>
          <p:nvPr/>
        </p:nvSpPr>
        <p:spPr>
          <a:xfrm>
            <a:off x="4688085" y="1344861"/>
            <a:ext cx="6429094" cy="1123712"/>
          </a:xfrm>
          <a:prstGeom prst="roundRect">
            <a:avLst/>
          </a:prstGeom>
          <a:solidFill>
            <a:srgbClr val="D9FFDF"/>
          </a:solidFill>
          <a:ln>
            <a:noFill/>
          </a:ln>
        </p:spPr>
        <p:txBody>
          <a:bodyPr wrap="square" rtlCol="0">
            <a:spAutoFit/>
          </a:bodyPr>
          <a:lstStyle/>
          <a:p>
            <a:r>
              <a:rPr lang="fr-FR" sz="2000" dirty="0"/>
              <a:t>Enquêtes et contrôles AMF en cours</a:t>
            </a:r>
          </a:p>
          <a:p>
            <a:r>
              <a:rPr lang="fr-FR" sz="2000" dirty="0"/>
              <a:t>Risque de manipulation de marché pour diffusion de fausse information et de </a:t>
            </a:r>
            <a:r>
              <a:rPr lang="fr-FR" sz="2000" i="1" dirty="0" err="1"/>
              <a:t>sustainability</a:t>
            </a:r>
            <a:r>
              <a:rPr lang="fr-FR" sz="2000" i="1" dirty="0"/>
              <a:t> warning</a:t>
            </a:r>
            <a:endParaRPr lang="fr-FR" sz="2000" dirty="0"/>
          </a:p>
        </p:txBody>
      </p:sp>
      <p:sp>
        <p:nvSpPr>
          <p:cNvPr id="17" name="ZoneTexte 16">
            <a:extLst>
              <a:ext uri="{FF2B5EF4-FFF2-40B4-BE49-F238E27FC236}">
                <a16:creationId xmlns:a16="http://schemas.microsoft.com/office/drawing/2014/main" id="{ADF5695B-47D0-BAB1-A385-3DFE3B059993}"/>
              </a:ext>
            </a:extLst>
          </p:cNvPr>
          <p:cNvSpPr txBox="1"/>
          <p:nvPr/>
        </p:nvSpPr>
        <p:spPr>
          <a:xfrm>
            <a:off x="4688085" y="3246960"/>
            <a:ext cx="6429094" cy="1123712"/>
          </a:xfrm>
          <a:prstGeom prst="roundRect">
            <a:avLst/>
          </a:prstGeom>
          <a:solidFill>
            <a:srgbClr val="C00000"/>
          </a:solidFill>
          <a:ln>
            <a:noFill/>
          </a:ln>
        </p:spPr>
        <p:txBody>
          <a:bodyPr wrap="square" rtlCol="0">
            <a:spAutoFit/>
          </a:bodyPr>
          <a:lstStyle/>
          <a:p>
            <a:r>
              <a:rPr lang="fr-FR" sz="2000" dirty="0">
                <a:solidFill>
                  <a:schemeClr val="bg1"/>
                </a:solidFill>
              </a:rPr>
              <a:t>Première sanction AMF en matière de finance durable le  24 juin 2024 sur l’absence de respect d’une SGP de ses engagements ESG en matière de fonds immobilier</a:t>
            </a:r>
          </a:p>
        </p:txBody>
      </p:sp>
      <p:sp>
        <p:nvSpPr>
          <p:cNvPr id="20" name="ZoneTexte 19">
            <a:extLst>
              <a:ext uri="{FF2B5EF4-FFF2-40B4-BE49-F238E27FC236}">
                <a16:creationId xmlns:a16="http://schemas.microsoft.com/office/drawing/2014/main" id="{B2219999-9574-5782-91EB-73E9321245FA}"/>
              </a:ext>
            </a:extLst>
          </p:cNvPr>
          <p:cNvSpPr txBox="1"/>
          <p:nvPr/>
        </p:nvSpPr>
        <p:spPr>
          <a:xfrm>
            <a:off x="4688085" y="5228315"/>
            <a:ext cx="6429094" cy="783193"/>
          </a:xfrm>
          <a:prstGeom prst="roundRect">
            <a:avLst/>
          </a:prstGeom>
          <a:solidFill>
            <a:schemeClr val="accent6"/>
          </a:solidFill>
          <a:ln>
            <a:noFill/>
          </a:ln>
        </p:spPr>
        <p:txBody>
          <a:bodyPr wrap="square" rtlCol="0">
            <a:spAutoFit/>
          </a:bodyPr>
          <a:lstStyle/>
          <a:p>
            <a:r>
              <a:rPr lang="fr-FR" sz="2000" dirty="0">
                <a:solidFill>
                  <a:schemeClr val="bg1"/>
                </a:solidFill>
              </a:rPr>
              <a:t>Sanctions à l’étranger </a:t>
            </a:r>
          </a:p>
          <a:p>
            <a:r>
              <a:rPr lang="fr-FR" sz="2000" dirty="0">
                <a:solidFill>
                  <a:schemeClr val="bg1"/>
                </a:solidFill>
              </a:rPr>
              <a:t>Ex : DWS Asset Management 19 millions $</a:t>
            </a:r>
          </a:p>
        </p:txBody>
      </p:sp>
    </p:spTree>
    <p:extLst>
      <p:ext uri="{BB962C8B-B14F-4D97-AF65-F5344CB8AC3E}">
        <p14:creationId xmlns:p14="http://schemas.microsoft.com/office/powerpoint/2010/main" val="93829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1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319A-7132-CF10-0FE7-7D30F875D635}"/>
              </a:ext>
            </a:extLst>
          </p:cNvPr>
          <p:cNvSpPr>
            <a:spLocks noGrp="1"/>
          </p:cNvSpPr>
          <p:nvPr>
            <p:ph type="sldNum" sz="quarter" idx="13"/>
          </p:nvPr>
        </p:nvSpPr>
        <p:spPr/>
        <p:txBody>
          <a:bodyPr/>
          <a:lstStyle/>
          <a:p>
            <a:fld id="{576007E9-5A4E-4CB6-B617-44E73F211C52}" type="slidenum">
              <a:rPr lang="fr-FR" smtClean="0"/>
              <a:pPr/>
              <a:t>31</a:t>
            </a:fld>
            <a:endParaRPr lang="fr-FR"/>
          </a:p>
        </p:txBody>
      </p:sp>
      <p:sp>
        <p:nvSpPr>
          <p:cNvPr id="4" name="ZoneTexte 3">
            <a:extLst>
              <a:ext uri="{FF2B5EF4-FFF2-40B4-BE49-F238E27FC236}">
                <a16:creationId xmlns:a16="http://schemas.microsoft.com/office/drawing/2014/main" id="{B041CC14-B116-203D-DA32-6E9EE926C559}"/>
              </a:ext>
            </a:extLst>
          </p:cNvPr>
          <p:cNvSpPr txBox="1"/>
          <p:nvPr/>
        </p:nvSpPr>
        <p:spPr>
          <a:xfrm>
            <a:off x="423110" y="179123"/>
            <a:ext cx="108696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cap="all" spc="50" dirty="0">
                <a:solidFill>
                  <a:srgbClr val="101010"/>
                </a:solidFill>
                <a:latin typeface="Calibri" panose="020F0502020204030204"/>
              </a:rPr>
              <a:t>4. LE RISQUE de contentieux pénal et civil environnemental</a:t>
            </a:r>
          </a:p>
        </p:txBody>
      </p:sp>
      <p:sp>
        <p:nvSpPr>
          <p:cNvPr id="5" name="Titre 1">
            <a:extLst>
              <a:ext uri="{FF2B5EF4-FFF2-40B4-BE49-F238E27FC236}">
                <a16:creationId xmlns:a16="http://schemas.microsoft.com/office/drawing/2014/main" id="{FFC1452C-0884-7D9D-FE8D-E3348D44415F}"/>
              </a:ext>
            </a:extLst>
          </p:cNvPr>
          <p:cNvSpPr txBox="1">
            <a:spLocks/>
          </p:cNvSpPr>
          <p:nvPr/>
        </p:nvSpPr>
        <p:spPr>
          <a:xfrm>
            <a:off x="1109111" y="1011546"/>
            <a:ext cx="9973777" cy="461665"/>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ctr"/>
            <a:r>
              <a:rPr lang="fr-FR" sz="3600"/>
              <a:t>LES ALLÉGATIONS ENVIRONNEMENTALES </a:t>
            </a:r>
          </a:p>
        </p:txBody>
      </p:sp>
      <p:pic>
        <p:nvPicPr>
          <p:cNvPr id="7" name="Graphique 6" descr="Marketing">
            <a:extLst>
              <a:ext uri="{FF2B5EF4-FFF2-40B4-BE49-F238E27FC236}">
                <a16:creationId xmlns:a16="http://schemas.microsoft.com/office/drawing/2014/main" id="{4930DCDE-ACEA-4136-8393-BE9E2A24B3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1358" y="1387253"/>
            <a:ext cx="2421337" cy="2421337"/>
          </a:xfrm>
          <a:prstGeom prst="rect">
            <a:avLst/>
          </a:prstGeom>
        </p:spPr>
      </p:pic>
      <p:pic>
        <p:nvPicPr>
          <p:cNvPr id="17" name="Image 16">
            <a:extLst>
              <a:ext uri="{FF2B5EF4-FFF2-40B4-BE49-F238E27FC236}">
                <a16:creationId xmlns:a16="http://schemas.microsoft.com/office/drawing/2014/main" id="{8794BC0D-C7DE-A9D1-BD99-AA020513218C}"/>
              </a:ext>
            </a:extLst>
          </p:cNvPr>
          <p:cNvPicPr>
            <a:picLocks noChangeAspect="1"/>
          </p:cNvPicPr>
          <p:nvPr/>
        </p:nvPicPr>
        <p:blipFill>
          <a:blip r:embed="rId5"/>
          <a:stretch>
            <a:fillRect/>
          </a:stretch>
        </p:blipFill>
        <p:spPr>
          <a:xfrm>
            <a:off x="7526916" y="1782414"/>
            <a:ext cx="3274292" cy="2156516"/>
          </a:xfrm>
          <a:prstGeom prst="rect">
            <a:avLst/>
          </a:prstGeom>
        </p:spPr>
      </p:pic>
      <p:sp>
        <p:nvSpPr>
          <p:cNvPr id="37" name="Flèche : bas 36">
            <a:extLst>
              <a:ext uri="{FF2B5EF4-FFF2-40B4-BE49-F238E27FC236}">
                <a16:creationId xmlns:a16="http://schemas.microsoft.com/office/drawing/2014/main" id="{F25785C3-F043-4CE6-BC42-1422F2537065}"/>
              </a:ext>
            </a:extLst>
          </p:cNvPr>
          <p:cNvSpPr/>
          <p:nvPr/>
        </p:nvSpPr>
        <p:spPr>
          <a:xfrm>
            <a:off x="4511843" y="2778458"/>
            <a:ext cx="2556778" cy="215651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accent1"/>
                </a:solidFill>
                <a:latin typeface="+mj-lt"/>
              </a:rPr>
              <a:t>TROMPEUR ? </a:t>
            </a:r>
          </a:p>
        </p:txBody>
      </p:sp>
      <p:pic>
        <p:nvPicPr>
          <p:cNvPr id="33" name="Graphique 32" descr="Avertissement">
            <a:extLst>
              <a:ext uri="{FF2B5EF4-FFF2-40B4-BE49-F238E27FC236}">
                <a16:creationId xmlns:a16="http://schemas.microsoft.com/office/drawing/2014/main" id="{6CFE00AE-165A-44B9-B761-DBE8BC430B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0796" y="5113421"/>
            <a:ext cx="1378159" cy="1378159"/>
          </a:xfrm>
          <a:prstGeom prst="rect">
            <a:avLst/>
          </a:prstGeom>
        </p:spPr>
      </p:pic>
      <p:pic>
        <p:nvPicPr>
          <p:cNvPr id="35" name="Graphique 34" descr="Prison">
            <a:extLst>
              <a:ext uri="{FF2B5EF4-FFF2-40B4-BE49-F238E27FC236}">
                <a16:creationId xmlns:a16="http://schemas.microsoft.com/office/drawing/2014/main" id="{75E91C79-0A97-429E-A3B7-B448F70C66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19153" y="4765949"/>
            <a:ext cx="1889817" cy="1889817"/>
          </a:xfrm>
          <a:prstGeom prst="rect">
            <a:avLst/>
          </a:prstGeom>
        </p:spPr>
      </p:pic>
      <p:sp>
        <p:nvSpPr>
          <p:cNvPr id="36" name="Rectangle 35">
            <a:extLst>
              <a:ext uri="{FF2B5EF4-FFF2-40B4-BE49-F238E27FC236}">
                <a16:creationId xmlns:a16="http://schemas.microsoft.com/office/drawing/2014/main" id="{F96D4CFD-E408-4AB7-AF72-037C2F2330B9}"/>
              </a:ext>
            </a:extLst>
          </p:cNvPr>
          <p:cNvSpPr/>
          <p:nvPr/>
        </p:nvSpPr>
        <p:spPr>
          <a:xfrm>
            <a:off x="4378400" y="5553961"/>
            <a:ext cx="3265487" cy="707886"/>
          </a:xfrm>
          <a:prstGeom prst="rect">
            <a:avLst/>
          </a:prstGeom>
          <a:solidFill>
            <a:srgbClr val="C00000"/>
          </a:solidFill>
          <a:ln>
            <a:noFill/>
          </a:ln>
        </p:spPr>
        <p:txBody>
          <a:bodyPr wrap="square" rtlCol="0">
            <a:spAutoFit/>
          </a:bodyPr>
          <a:lstStyle/>
          <a:p>
            <a:pPr algn="ctr"/>
            <a:r>
              <a:rPr lang="fr-FR" sz="2000">
                <a:solidFill>
                  <a:schemeClr val="bg1"/>
                </a:solidFill>
                <a:latin typeface="+mj-lt"/>
              </a:rPr>
              <a:t>PRATIQUE COMMERCIALE TROMPEUSE</a:t>
            </a:r>
          </a:p>
        </p:txBody>
      </p:sp>
      <p:sp>
        <p:nvSpPr>
          <p:cNvPr id="38" name="Ellipse 37">
            <a:extLst>
              <a:ext uri="{FF2B5EF4-FFF2-40B4-BE49-F238E27FC236}">
                <a16:creationId xmlns:a16="http://schemas.microsoft.com/office/drawing/2014/main" id="{6ED04A22-DD4A-4D91-983D-859527346C8B}"/>
              </a:ext>
            </a:extLst>
          </p:cNvPr>
          <p:cNvSpPr/>
          <p:nvPr/>
        </p:nvSpPr>
        <p:spPr>
          <a:xfrm>
            <a:off x="820172" y="3856716"/>
            <a:ext cx="1792705" cy="17379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latin typeface="+mj-lt"/>
              </a:rPr>
              <a:t>L. 121-2 et s. Code consommation</a:t>
            </a:r>
          </a:p>
        </p:txBody>
      </p:sp>
    </p:spTree>
    <p:extLst>
      <p:ext uri="{BB962C8B-B14F-4D97-AF65-F5344CB8AC3E}">
        <p14:creationId xmlns:p14="http://schemas.microsoft.com/office/powerpoint/2010/main" val="413139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9"/>
                                          </p:stCondLst>
                                        </p:cTn>
                                        <p:tgtEl>
                                          <p:spTgt spid="3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9"/>
                                          </p:stCondLst>
                                        </p:cTn>
                                        <p:tgtEl>
                                          <p:spTgt spid="3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79EC48-FB04-CDD9-E289-C3D5D026CB8A}"/>
              </a:ext>
            </a:extLst>
          </p:cNvPr>
          <p:cNvSpPr>
            <a:spLocks noGrp="1"/>
          </p:cNvSpPr>
          <p:nvPr>
            <p:ph type="sldNum" sz="quarter" idx="13"/>
          </p:nvPr>
        </p:nvSpPr>
        <p:spPr/>
        <p:txBody>
          <a:bodyPr/>
          <a:lstStyle/>
          <a:p>
            <a:fld id="{576007E9-5A4E-4CB6-B617-44E73F211C52}" type="slidenum">
              <a:rPr lang="fr-FR" smtClean="0"/>
              <a:pPr/>
              <a:t>32</a:t>
            </a:fld>
            <a:endParaRPr lang="fr-FR"/>
          </a:p>
        </p:txBody>
      </p:sp>
      <p:sp>
        <p:nvSpPr>
          <p:cNvPr id="4" name="ZoneTexte 3">
            <a:extLst>
              <a:ext uri="{FF2B5EF4-FFF2-40B4-BE49-F238E27FC236}">
                <a16:creationId xmlns:a16="http://schemas.microsoft.com/office/drawing/2014/main" id="{D07F85D9-0497-0F9E-BD2A-2546F3A9119E}"/>
              </a:ext>
            </a:extLst>
          </p:cNvPr>
          <p:cNvSpPr txBox="1"/>
          <p:nvPr/>
        </p:nvSpPr>
        <p:spPr>
          <a:xfrm>
            <a:off x="423110" y="179123"/>
            <a:ext cx="108696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cap="all" spc="50" dirty="0">
                <a:solidFill>
                  <a:srgbClr val="101010"/>
                </a:solidFill>
                <a:latin typeface="Calibri" panose="020F0502020204030204"/>
              </a:rPr>
              <a:t>4. LE RISQUE de contentieux civil et pénal général</a:t>
            </a:r>
          </a:p>
        </p:txBody>
      </p:sp>
      <p:sp>
        <p:nvSpPr>
          <p:cNvPr id="29" name="Titre 1">
            <a:extLst>
              <a:ext uri="{FF2B5EF4-FFF2-40B4-BE49-F238E27FC236}">
                <a16:creationId xmlns:a16="http://schemas.microsoft.com/office/drawing/2014/main" id="{7A39DFD9-E992-83E3-2AA7-99BCA4102BA0}"/>
              </a:ext>
            </a:extLst>
          </p:cNvPr>
          <p:cNvSpPr txBox="1">
            <a:spLocks/>
          </p:cNvSpPr>
          <p:nvPr/>
        </p:nvSpPr>
        <p:spPr>
          <a:xfrm>
            <a:off x="379373" y="798645"/>
            <a:ext cx="11609021" cy="600164"/>
          </a:xfrm>
          <a:prstGeom prst="rect">
            <a:avLst/>
          </a:prstGeom>
        </p:spPr>
        <p:txBody>
          <a:bodyPr/>
          <a:lstStyle>
            <a:lvl1pPr algn="ctr" defTabSz="914400" rtl="0" eaLnBrk="1" latinLnBrk="0" hangingPunct="1">
              <a:lnSpc>
                <a:spcPct val="90000"/>
              </a:lnSpc>
              <a:spcBef>
                <a:spcPct val="0"/>
              </a:spcBef>
              <a:buNone/>
              <a:defRPr lang="en-US" sz="4400" b="0" i="0" kern="1200" cap="none" spc="50" baseline="0" dirty="0">
                <a:solidFill>
                  <a:schemeClr val="tx1"/>
                </a:solidFill>
                <a:latin typeface="+mj-lt"/>
                <a:ea typeface="+mj-ea"/>
                <a:cs typeface="+mj-cs"/>
              </a:defRPr>
            </a:lvl1pPr>
          </a:lstStyle>
          <a:p>
            <a:pPr algn="just"/>
            <a:r>
              <a:rPr lang="fr-FR" sz="2800" b="1" dirty="0">
                <a:solidFill>
                  <a:schemeClr val="accent5">
                    <a:lumMod val="50000"/>
                  </a:schemeClr>
                </a:solidFill>
                <a:cs typeface="Arial" panose="020B0604020202020204" pitchFamily="34" charset="0"/>
              </a:rPr>
              <a:t>Exemples d’actions envisageables</a:t>
            </a:r>
          </a:p>
        </p:txBody>
      </p:sp>
      <p:sp>
        <p:nvSpPr>
          <p:cNvPr id="3" name="Rectangle : avec coins arrondis en diagonale 2">
            <a:extLst>
              <a:ext uri="{FF2B5EF4-FFF2-40B4-BE49-F238E27FC236}">
                <a16:creationId xmlns:a16="http://schemas.microsoft.com/office/drawing/2014/main" id="{E514E884-3EC3-D63F-0187-9877F6B21FD9}"/>
              </a:ext>
            </a:extLst>
          </p:cNvPr>
          <p:cNvSpPr/>
          <p:nvPr/>
        </p:nvSpPr>
        <p:spPr>
          <a:xfrm>
            <a:off x="576775" y="1573022"/>
            <a:ext cx="3094354" cy="2005643"/>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kern="1200" dirty="0">
                <a:latin typeface="+mj-lt"/>
              </a:rPr>
              <a:t>Non désignation d’un auditeur des informations en matière de durabilité ou obstacle à sa mission </a:t>
            </a:r>
          </a:p>
        </p:txBody>
      </p:sp>
      <p:sp>
        <p:nvSpPr>
          <p:cNvPr id="6" name="Rectangle : avec coins arrondis en diagonale 5">
            <a:extLst>
              <a:ext uri="{FF2B5EF4-FFF2-40B4-BE49-F238E27FC236}">
                <a16:creationId xmlns:a16="http://schemas.microsoft.com/office/drawing/2014/main" id="{9E8BAFC1-1A3D-6330-EC2C-BF6D9FDC1025}"/>
              </a:ext>
            </a:extLst>
          </p:cNvPr>
          <p:cNvSpPr/>
          <p:nvPr/>
        </p:nvSpPr>
        <p:spPr>
          <a:xfrm>
            <a:off x="8780139" y="1561116"/>
            <a:ext cx="3094354" cy="2005643"/>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kern="1200" dirty="0">
                <a:latin typeface="+mj-lt"/>
              </a:rPr>
              <a:t>Action d’un investisseur pour fausse information de durabilité</a:t>
            </a:r>
          </a:p>
        </p:txBody>
      </p:sp>
      <p:sp>
        <p:nvSpPr>
          <p:cNvPr id="7" name="Rectangle : avec coins arrondis en diagonale 6">
            <a:extLst>
              <a:ext uri="{FF2B5EF4-FFF2-40B4-BE49-F238E27FC236}">
                <a16:creationId xmlns:a16="http://schemas.microsoft.com/office/drawing/2014/main" id="{A565FC48-0B3A-DD04-2E0E-1C512EE80955}"/>
              </a:ext>
            </a:extLst>
          </p:cNvPr>
          <p:cNvSpPr/>
          <p:nvPr/>
        </p:nvSpPr>
        <p:spPr>
          <a:xfrm>
            <a:off x="2329780" y="4086369"/>
            <a:ext cx="3094354" cy="2005643"/>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kern="1200" dirty="0">
                <a:latin typeface="+mj-lt"/>
              </a:rPr>
              <a:t>Action d’un concurrent pour concurrence déloyale </a:t>
            </a:r>
          </a:p>
        </p:txBody>
      </p:sp>
      <p:sp>
        <p:nvSpPr>
          <p:cNvPr id="9" name="Rectangle : avec coins arrondis en diagonale 8">
            <a:extLst>
              <a:ext uri="{FF2B5EF4-FFF2-40B4-BE49-F238E27FC236}">
                <a16:creationId xmlns:a16="http://schemas.microsoft.com/office/drawing/2014/main" id="{61D15CF7-2EED-4AD3-B9B2-E6CA37773EE2}"/>
              </a:ext>
            </a:extLst>
          </p:cNvPr>
          <p:cNvSpPr/>
          <p:nvPr/>
        </p:nvSpPr>
        <p:spPr>
          <a:xfrm>
            <a:off x="4678458" y="1561115"/>
            <a:ext cx="3094354" cy="2318657"/>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kern="1200" dirty="0">
                <a:latin typeface="+mj-lt"/>
              </a:rPr>
              <a:t>Exclusion de la procédure de marché public ou d’un contrat de concession pour non-respect des obligations de publication d’informations en matière de durabilité et d’élaborer un plan de vigilance</a:t>
            </a:r>
          </a:p>
        </p:txBody>
      </p:sp>
      <p:sp>
        <p:nvSpPr>
          <p:cNvPr id="10" name="Rectangle : avec coins arrondis en diagonale 9">
            <a:extLst>
              <a:ext uri="{FF2B5EF4-FFF2-40B4-BE49-F238E27FC236}">
                <a16:creationId xmlns:a16="http://schemas.microsoft.com/office/drawing/2014/main" id="{6D28045C-FA31-A032-F4C7-EE980FA83B8D}"/>
              </a:ext>
            </a:extLst>
          </p:cNvPr>
          <p:cNvSpPr/>
          <p:nvPr/>
        </p:nvSpPr>
        <p:spPr>
          <a:xfrm>
            <a:off x="6821714" y="4086368"/>
            <a:ext cx="3094354" cy="2005643"/>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57" tIns="142857" rIns="142857" bIns="142857" numCol="1" spcCol="1270" anchor="ctr" anchorCtr="0">
            <a:noAutofit/>
          </a:bodyPr>
          <a:lstStyle/>
          <a:p>
            <a:pPr marL="0" lvl="0" indent="0" algn="ctr" defTabSz="622300">
              <a:lnSpc>
                <a:spcPct val="90000"/>
              </a:lnSpc>
              <a:spcBef>
                <a:spcPct val="0"/>
              </a:spcBef>
              <a:spcAft>
                <a:spcPct val="35000"/>
              </a:spcAft>
              <a:buNone/>
            </a:pPr>
            <a:r>
              <a:rPr lang="fr-FR" kern="1200" dirty="0">
                <a:latin typeface="+mj-lt"/>
              </a:rPr>
              <a:t>Action contre une société ayant agi en contrariété avec des engagements sociaux ou environnementaux formulés publiquement en des termes précis</a:t>
            </a:r>
          </a:p>
        </p:txBody>
      </p:sp>
    </p:spTree>
    <p:extLst>
      <p:ext uri="{BB962C8B-B14F-4D97-AF65-F5344CB8AC3E}">
        <p14:creationId xmlns:p14="http://schemas.microsoft.com/office/powerpoint/2010/main" val="22195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15A1613-B4B1-0D37-DA62-4AA4DAA140F7}"/>
              </a:ext>
            </a:extLst>
          </p:cNvPr>
          <p:cNvSpPr>
            <a:spLocks noGrp="1"/>
          </p:cNvSpPr>
          <p:nvPr>
            <p:ph type="sldNum" sz="quarter" idx="13"/>
          </p:nvPr>
        </p:nvSpPr>
        <p:spPr/>
        <p:txBody>
          <a:bodyPr/>
          <a:lstStyle/>
          <a:p>
            <a:fld id="{576007E9-5A4E-4CB6-B617-44E73F211C52}" type="slidenum">
              <a:rPr lang="fr-FR" smtClean="0"/>
              <a:pPr/>
              <a:t>33</a:t>
            </a:fld>
            <a:endParaRPr lang="fr-FR"/>
          </a:p>
        </p:txBody>
      </p:sp>
      <p:sp>
        <p:nvSpPr>
          <p:cNvPr id="3" name="Espace réservé du texte 2">
            <a:extLst>
              <a:ext uri="{FF2B5EF4-FFF2-40B4-BE49-F238E27FC236}">
                <a16:creationId xmlns:a16="http://schemas.microsoft.com/office/drawing/2014/main" id="{90D0806A-53AC-B97E-2BE5-ACE6130BF529}"/>
              </a:ext>
            </a:extLst>
          </p:cNvPr>
          <p:cNvSpPr>
            <a:spLocks noGrp="1"/>
          </p:cNvSpPr>
          <p:nvPr>
            <p:ph type="body" sz="quarter" idx="17"/>
          </p:nvPr>
        </p:nvSpPr>
        <p:spPr/>
        <p:txBody>
          <a:bodyPr/>
          <a:lstStyle/>
          <a:p>
            <a:r>
              <a:rPr lang="fr-FR" dirty="0"/>
              <a:t>Des Questions ?</a:t>
            </a:r>
          </a:p>
        </p:txBody>
      </p:sp>
      <p:sp>
        <p:nvSpPr>
          <p:cNvPr id="4" name="Espace réservé du texte 2">
            <a:extLst>
              <a:ext uri="{FF2B5EF4-FFF2-40B4-BE49-F238E27FC236}">
                <a16:creationId xmlns:a16="http://schemas.microsoft.com/office/drawing/2014/main" id="{6DCA077F-CB82-B2C2-523C-D3D5364ED39B}"/>
              </a:ext>
            </a:extLst>
          </p:cNvPr>
          <p:cNvSpPr txBox="1">
            <a:spLocks/>
          </p:cNvSpPr>
          <p:nvPr/>
        </p:nvSpPr>
        <p:spPr>
          <a:xfrm>
            <a:off x="611410" y="5713611"/>
            <a:ext cx="9251044" cy="839592"/>
          </a:xfrm>
          <a:prstGeom prst="rect">
            <a:avLst/>
          </a:prstGeom>
        </p:spPr>
        <p:txBody>
          <a:bodyPr tIns="0" rIns="0" bIns="0" anchor="t" anchorCtr="0">
            <a:noAutofit/>
          </a:bodyPr>
          <a:lstStyle>
            <a:lvl1pPr marL="0" indent="0" algn="l" defTabSz="914400" rtl="0" eaLnBrk="1" latinLnBrk="0" hangingPunct="1">
              <a:lnSpc>
                <a:spcPts val="5500"/>
              </a:lnSpc>
              <a:spcBef>
                <a:spcPts val="0"/>
              </a:spcBef>
              <a:spcAft>
                <a:spcPts val="0"/>
              </a:spcAft>
              <a:buFontTx/>
              <a:buNone/>
              <a:defRPr lang="fr-FR" sz="5500" b="0" i="0" kern="1200" cap="all" baseline="0">
                <a:solidFill>
                  <a:schemeClr val="tx1"/>
                </a:solidFill>
                <a:latin typeface="+mj-lt"/>
                <a:ea typeface="+mn-ea"/>
                <a:cs typeface="Calibri" panose="020F0502020204030204" pitchFamily="34" charset="0"/>
              </a:defRPr>
            </a:lvl1pPr>
            <a:lvl2pPr marL="0" indent="0" algn="l" defTabSz="914400" rtl="0" eaLnBrk="1" latinLnBrk="0" hangingPunct="1">
              <a:lnSpc>
                <a:spcPct val="90000"/>
              </a:lnSpc>
              <a:spcBef>
                <a:spcPts val="500"/>
              </a:spcBef>
              <a:spcAft>
                <a:spcPts val="500"/>
              </a:spcAft>
              <a:buFontTx/>
              <a:buNone/>
              <a:defRPr lang="fr-FR" sz="1400" b="0" i="0" kern="1200">
                <a:solidFill>
                  <a:schemeClr val="bg1"/>
                </a:solidFill>
                <a:latin typeface="Calibri Light" panose="020F0302020204030204" pitchFamily="34" charset="0"/>
                <a:ea typeface="+mn-ea"/>
                <a:cs typeface="+mn-cs"/>
              </a:defRPr>
            </a:lvl2pPr>
            <a:lvl3pPr marL="0" indent="0" algn="l" defTabSz="914400" rtl="0" eaLnBrk="1" latinLnBrk="0" hangingPunct="1">
              <a:lnSpc>
                <a:spcPct val="90000"/>
              </a:lnSpc>
              <a:spcBef>
                <a:spcPts val="500"/>
              </a:spcBef>
              <a:buClr>
                <a:schemeClr val="accent5">
                  <a:lumMod val="50000"/>
                </a:schemeClr>
              </a:buClr>
              <a:buFontTx/>
              <a:buNone/>
              <a:defRPr lang="fr-FR" sz="1400" b="0" i="0" kern="1200">
                <a:solidFill>
                  <a:schemeClr val="bg1"/>
                </a:solidFill>
                <a:latin typeface="+mj-lt"/>
                <a:ea typeface="+mn-ea"/>
                <a:cs typeface="Calibri Light" panose="020F0302020204030204" pitchFamily="34" charset="0"/>
              </a:defRPr>
            </a:lvl3pPr>
            <a:lvl4pPr marL="0" indent="0" algn="l" defTabSz="914400" rtl="0" eaLnBrk="1" latinLnBrk="0" hangingPunct="1">
              <a:lnSpc>
                <a:spcPct val="90000"/>
              </a:lnSpc>
              <a:spcBef>
                <a:spcPts val="500"/>
              </a:spcBef>
              <a:buFontTx/>
              <a:buNone/>
              <a:defRPr lang="fr-FR" sz="1200" b="0" i="0" kern="1200">
                <a:solidFill>
                  <a:schemeClr val="bg1"/>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Merci pour votre attention</a:t>
            </a:r>
          </a:p>
        </p:txBody>
      </p:sp>
    </p:spTree>
    <p:extLst>
      <p:ext uri="{BB962C8B-B14F-4D97-AF65-F5344CB8AC3E}">
        <p14:creationId xmlns:p14="http://schemas.microsoft.com/office/powerpoint/2010/main" val="4071543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A36AC9F-6530-CC81-11E3-E7AB64F2A169}"/>
              </a:ext>
            </a:extLst>
          </p:cNvPr>
          <p:cNvSpPr>
            <a:spLocks noGrp="1"/>
          </p:cNvSpPr>
          <p:nvPr>
            <p:ph type="sldNum" sz="quarter" idx="13"/>
          </p:nvPr>
        </p:nvSpPr>
        <p:spPr/>
        <p:txBody>
          <a:bodyPr/>
          <a:lstStyle/>
          <a:p>
            <a:fld id="{576007E9-5A4E-4CB6-B617-44E73F211C52}" type="slidenum">
              <a:rPr lang="fr-FR" smtClean="0"/>
              <a:pPr/>
              <a:t>34</a:t>
            </a:fld>
            <a:endParaRPr lang="fr-FR"/>
          </a:p>
        </p:txBody>
      </p:sp>
      <p:sp>
        <p:nvSpPr>
          <p:cNvPr id="3" name="Titre 1">
            <a:extLst>
              <a:ext uri="{FF2B5EF4-FFF2-40B4-BE49-F238E27FC236}">
                <a16:creationId xmlns:a16="http://schemas.microsoft.com/office/drawing/2014/main" id="{5AEC869C-BD26-6C25-8DF5-F87059A1C47D}"/>
              </a:ext>
            </a:extLst>
          </p:cNvPr>
          <p:cNvSpPr txBox="1">
            <a:spLocks/>
          </p:cNvSpPr>
          <p:nvPr/>
        </p:nvSpPr>
        <p:spPr>
          <a:xfrm>
            <a:off x="497522" y="755987"/>
            <a:ext cx="10867461" cy="600164"/>
          </a:xfrm>
          <a:prstGeom prst="rect">
            <a:avLst/>
          </a:prstGeom>
          <a:noFill/>
        </p:spPr>
        <p:txBody>
          <a:bodyPr vert="horz" wrap="square" lIns="91440" tIns="45720" rIns="91440" bIns="0" rtlCol="0" anchor="t">
            <a:noAutofit/>
          </a:bodyPr>
          <a:lstStyle>
            <a:lvl1pPr algn="l" defTabSz="914400" rtl="0" eaLnBrk="1" latinLnBrk="0" hangingPunct="1">
              <a:lnSpc>
                <a:spcPct val="90000"/>
              </a:lnSpc>
              <a:spcBef>
                <a:spcPct val="0"/>
              </a:spcBef>
              <a:buNone/>
              <a:defRPr lang="fr-FR" sz="4400" kern="1200" spc="0">
                <a:solidFill>
                  <a:schemeClr val="bg2">
                    <a:lumMod val="25000"/>
                  </a:schemeClr>
                </a:solidFill>
                <a:latin typeface="Gilroy Light" panose="00000400000000000000" pitchFamily="50" charset="0"/>
                <a:ea typeface="+mn-ea"/>
                <a:cs typeface="+mn-cs"/>
              </a:defRPr>
            </a:lvl1pPr>
          </a:lstStyle>
          <a:p>
            <a:endParaRPr lang="fr-FR" sz="2400" b="1">
              <a:solidFill>
                <a:schemeClr val="accent5">
                  <a:lumMod val="50000"/>
                </a:schemeClr>
              </a:solidFill>
              <a:latin typeface="+mj-lt"/>
              <a:cs typeface="Times New Roman" panose="02020603050405020304" pitchFamily="18" charset="0"/>
            </a:endParaRPr>
          </a:p>
        </p:txBody>
      </p:sp>
      <p:sp>
        <p:nvSpPr>
          <p:cNvPr id="6" name="Espace réservé du texte 6">
            <a:extLst>
              <a:ext uri="{FF2B5EF4-FFF2-40B4-BE49-F238E27FC236}">
                <a16:creationId xmlns:a16="http://schemas.microsoft.com/office/drawing/2014/main" id="{0B297283-733E-8793-DC15-49626C98BFF8}"/>
              </a:ext>
            </a:extLst>
          </p:cNvPr>
          <p:cNvSpPr>
            <a:spLocks noGrp="1"/>
          </p:cNvSpPr>
          <p:nvPr>
            <p:ph type="body" sz="quarter" idx="15"/>
          </p:nvPr>
        </p:nvSpPr>
        <p:spPr>
          <a:xfrm>
            <a:off x="479165" y="240972"/>
            <a:ext cx="5760385" cy="372100"/>
          </a:xfrm>
        </p:spPr>
        <p:txBody>
          <a:bodyPr>
            <a:normAutofit fontScale="92500"/>
          </a:bodyPr>
          <a:lstStyle/>
          <a:p>
            <a:r>
              <a:rPr lang="fr-FR" dirty="0"/>
              <a:t>Intervenants</a:t>
            </a:r>
          </a:p>
        </p:txBody>
      </p:sp>
      <p:sp>
        <p:nvSpPr>
          <p:cNvPr id="11" name="Espace réservé du texte 7">
            <a:extLst>
              <a:ext uri="{FF2B5EF4-FFF2-40B4-BE49-F238E27FC236}">
                <a16:creationId xmlns:a16="http://schemas.microsoft.com/office/drawing/2014/main" id="{8A5D76F0-93BC-64A6-5772-E5647A141A07}"/>
              </a:ext>
            </a:extLst>
          </p:cNvPr>
          <p:cNvSpPr txBox="1">
            <a:spLocks/>
          </p:cNvSpPr>
          <p:nvPr/>
        </p:nvSpPr>
        <p:spPr>
          <a:xfrm>
            <a:off x="460208" y="714779"/>
            <a:ext cx="5635792" cy="372100"/>
          </a:xfrm>
          <a:prstGeom prst="rect">
            <a:avLst/>
          </a:prstGeom>
        </p:spPr>
        <p:txBody>
          <a:bodyPr/>
          <a:lstStyle>
            <a:lvl1pPr marL="0" indent="0" algn="l" defTabSz="914400" rtl="0" eaLnBrk="1" latinLnBrk="0" hangingPunct="1">
              <a:lnSpc>
                <a:spcPct val="90000"/>
              </a:lnSpc>
              <a:spcBef>
                <a:spcPts val="1000"/>
              </a:spcBef>
              <a:spcAft>
                <a:spcPts val="600"/>
              </a:spcAft>
              <a:buFontTx/>
              <a:buNone/>
              <a:defRPr lang="fr-FR" sz="18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300" cap="all" spc="50" dirty="0">
                <a:solidFill>
                  <a:schemeClr val="accent5">
                    <a:lumMod val="50000"/>
                  </a:schemeClr>
                </a:solidFill>
                <a:latin typeface="+mj-lt"/>
                <a:cs typeface="Calibri Light" panose="020F0302020204030204" pitchFamily="34" charset="0"/>
              </a:rPr>
              <a:t>Contacts</a:t>
            </a:r>
          </a:p>
        </p:txBody>
      </p:sp>
      <p:sp>
        <p:nvSpPr>
          <p:cNvPr id="13" name="Espace réservé du texte 8">
            <a:extLst>
              <a:ext uri="{FF2B5EF4-FFF2-40B4-BE49-F238E27FC236}">
                <a16:creationId xmlns:a16="http://schemas.microsoft.com/office/drawing/2014/main" id="{548A986B-20CE-128D-4448-79F59CA10E46}"/>
              </a:ext>
            </a:extLst>
          </p:cNvPr>
          <p:cNvSpPr txBox="1">
            <a:spLocks/>
          </p:cNvSpPr>
          <p:nvPr/>
        </p:nvSpPr>
        <p:spPr>
          <a:xfrm>
            <a:off x="4763225" y="2198914"/>
            <a:ext cx="7225169" cy="2628091"/>
          </a:xfrm>
          <a:prstGeom prst="rect">
            <a:avLst/>
          </a:prstGeom>
        </p:spPr>
        <p:txBody>
          <a:bodyPr/>
          <a:lstStyle>
            <a:lvl1pPr marL="0" indent="0" algn="l" defTabSz="914400" rtl="0" eaLnBrk="1" latinLnBrk="0" hangingPunct="1">
              <a:lnSpc>
                <a:spcPct val="90000"/>
              </a:lnSpc>
              <a:spcBef>
                <a:spcPts val="1000"/>
              </a:spcBef>
              <a:spcAft>
                <a:spcPts val="600"/>
              </a:spcAft>
              <a:buFontTx/>
              <a:buNone/>
              <a:defRPr lang="fr-FR" sz="1800" b="0" i="0" kern="1200" dirty="0">
                <a:solidFill>
                  <a:srgbClr val="1B1B1B"/>
                </a:solidFill>
                <a:latin typeface="Calibri" panose="020F0502020204030204" pitchFamily="34" charset="0"/>
                <a:ea typeface="+mn-ea"/>
                <a:cs typeface="Calibri" panose="020F0502020204030204" pitchFamily="34" charset="0"/>
              </a:defRPr>
            </a:lvl1pPr>
            <a:lvl2pPr marL="158400" indent="-122400" algn="l" defTabSz="914400" rtl="0" eaLnBrk="1" latinLnBrk="0" hangingPunct="1">
              <a:lnSpc>
                <a:spcPct val="90000"/>
              </a:lnSpc>
              <a:spcBef>
                <a:spcPts val="500"/>
              </a:spcBef>
              <a:spcAft>
                <a:spcPts val="500"/>
              </a:spcAft>
              <a:buFont typeface="Arial" panose="020B0604020202020204" pitchFamily="34" charset="0"/>
              <a:buChar char="•"/>
              <a:defRPr lang="fr-FR" sz="1400" b="0" i="0" kern="1200" dirty="0">
                <a:solidFill>
                  <a:srgbClr val="1B1B1B"/>
                </a:solidFill>
                <a:latin typeface="Calibri Light" panose="020F0302020204030204" pitchFamily="34" charset="0"/>
                <a:ea typeface="+mn-ea"/>
                <a:cs typeface="+mn-cs"/>
              </a:defRPr>
            </a:lvl2pPr>
            <a:lvl3pPr marL="158400" indent="-1224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lang="fr-FR" sz="1400" b="0" i="0" kern="1200" dirty="0">
                <a:solidFill>
                  <a:srgbClr val="1B1B1B"/>
                </a:solidFill>
                <a:latin typeface="+mj-lt"/>
                <a:ea typeface="+mn-ea"/>
                <a:cs typeface="Calibri Light" panose="020F0302020204030204" pitchFamily="34" charset="0"/>
              </a:defRPr>
            </a:lvl3pPr>
            <a:lvl4pPr marL="288000" indent="-122400" algn="l" defTabSz="914400" rtl="0" eaLnBrk="1" latinLnBrk="0" hangingPunct="1">
              <a:lnSpc>
                <a:spcPct val="90000"/>
              </a:lnSpc>
              <a:spcBef>
                <a:spcPts val="500"/>
              </a:spcBef>
              <a:buFont typeface="Geneva" panose="020B0503030404040204" pitchFamily="34" charset="0"/>
              <a:buChar char="‣"/>
              <a:defRPr lang="fr-FR" sz="1200" b="0" i="0" kern="1200" dirty="0">
                <a:solidFill>
                  <a:schemeClr val="accent5">
                    <a:lumMod val="50000"/>
                  </a:schemeClr>
                </a:solidFill>
                <a:latin typeface="+mj-lt"/>
                <a:ea typeface="+mn-ea"/>
                <a:cs typeface="Calibri Light" panose="020F0302020204030204" pitchFamily="34" charset="0"/>
              </a:defRPr>
            </a:lvl4pPr>
            <a:lvl5pPr marL="1800" indent="0" algn="l" defTabSz="914400" rtl="0" eaLnBrk="1" latinLnBrk="0" hangingPunct="1">
              <a:lnSpc>
                <a:spcPts val="2040"/>
              </a:lnSpc>
              <a:spcBef>
                <a:spcPts val="0"/>
              </a:spcBef>
              <a:spcAft>
                <a:spcPts val="1800"/>
              </a:spcAft>
              <a:buFontTx/>
              <a:buNone/>
              <a:defRPr lang="en-US" sz="1000" b="0" i="0" kern="1200" cap="all" baseline="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fr-FR" sz="2400" b="1" dirty="0">
                <a:solidFill>
                  <a:schemeClr val="tx1"/>
                </a:solidFill>
              </a:rPr>
              <a:t>Alice  Gaillard</a:t>
            </a:r>
          </a:p>
          <a:p>
            <a:pPr algn="ctr">
              <a:spcBef>
                <a:spcPts val="0"/>
              </a:spcBef>
            </a:pPr>
            <a:r>
              <a:rPr lang="fr-FR" sz="2400" dirty="0">
                <a:solidFill>
                  <a:schemeClr val="tx1"/>
                </a:solidFill>
              </a:rPr>
              <a:t>Contentieux / ESG</a:t>
            </a:r>
          </a:p>
          <a:p>
            <a:pPr algn="ctr">
              <a:spcBef>
                <a:spcPts val="0"/>
              </a:spcBef>
            </a:pPr>
            <a:r>
              <a:rPr lang="fr-FR" sz="2400" dirty="0">
                <a:solidFill>
                  <a:schemeClr val="tx1"/>
                </a:solidFill>
                <a:hlinkClick r:id="rId2"/>
              </a:rPr>
              <a:t>alice.gaillard@de-pardieu.com</a:t>
            </a:r>
            <a:r>
              <a:rPr lang="fr-FR" sz="2400" dirty="0">
                <a:solidFill>
                  <a:schemeClr val="tx1"/>
                </a:solidFill>
              </a:rPr>
              <a:t> </a:t>
            </a:r>
            <a:endParaRPr lang="fr-FR" sz="2000" dirty="0">
              <a:solidFill>
                <a:schemeClr val="tx1"/>
              </a:solidFill>
            </a:endParaRPr>
          </a:p>
          <a:p>
            <a:endParaRPr lang="fr-FR" dirty="0"/>
          </a:p>
        </p:txBody>
      </p:sp>
      <p:pic>
        <p:nvPicPr>
          <p:cNvPr id="1026" name="Picture 2" descr="Une image contenant Visage humain, sourire, personne, portrait&#10;&#10;Description générée automatiquement">
            <a:extLst>
              <a:ext uri="{FF2B5EF4-FFF2-40B4-BE49-F238E27FC236}">
                <a16:creationId xmlns:a16="http://schemas.microsoft.com/office/drawing/2014/main" id="{AFB3ADD6-F484-7BCE-4E50-338E7897E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514" y="1241152"/>
            <a:ext cx="3431036" cy="339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883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613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2C98C1F-AA01-6C14-E1D4-6EF51FD395BB}"/>
              </a:ext>
            </a:extLst>
          </p:cNvPr>
          <p:cNvSpPr>
            <a:spLocks noGrp="1"/>
          </p:cNvSpPr>
          <p:nvPr>
            <p:ph type="sldNum" sz="quarter" idx="13"/>
          </p:nvPr>
        </p:nvSpPr>
        <p:spPr/>
        <p:txBody>
          <a:bodyPr/>
          <a:lstStyle/>
          <a:p>
            <a:fld id="{576007E9-5A4E-4CB6-B617-44E73F211C52}" type="slidenum">
              <a:rPr lang="fr-FR" smtClean="0"/>
              <a:pPr/>
              <a:t>4</a:t>
            </a:fld>
            <a:endParaRPr lang="fr-FR"/>
          </a:p>
        </p:txBody>
      </p:sp>
      <p:sp>
        <p:nvSpPr>
          <p:cNvPr id="3" name="Espace réservé du texte 2">
            <a:extLst>
              <a:ext uri="{FF2B5EF4-FFF2-40B4-BE49-F238E27FC236}">
                <a16:creationId xmlns:a16="http://schemas.microsoft.com/office/drawing/2014/main" id="{13F262BC-E4D5-A2F6-A4DE-CCA64B65CB51}"/>
              </a:ext>
            </a:extLst>
          </p:cNvPr>
          <p:cNvSpPr>
            <a:spLocks noGrp="1"/>
          </p:cNvSpPr>
          <p:nvPr>
            <p:ph type="body" sz="quarter" idx="15"/>
          </p:nvPr>
        </p:nvSpPr>
        <p:spPr/>
        <p:txBody>
          <a:bodyPr/>
          <a:lstStyle/>
          <a:p>
            <a:r>
              <a:rPr lang="fr-FR"/>
              <a:t>RAPPEL : LE PRINCIPE DE DOUBLE MATÉRIALITÉ</a:t>
            </a:r>
          </a:p>
          <a:p>
            <a:endParaRPr lang="fr-FR"/>
          </a:p>
          <a:p>
            <a:endParaRPr lang="fr-FR"/>
          </a:p>
        </p:txBody>
      </p:sp>
      <p:sp>
        <p:nvSpPr>
          <p:cNvPr id="20" name="Flèche : virage 19">
            <a:extLst>
              <a:ext uri="{FF2B5EF4-FFF2-40B4-BE49-F238E27FC236}">
                <a16:creationId xmlns:a16="http://schemas.microsoft.com/office/drawing/2014/main" id="{3D34E3DA-EB9D-3CDC-16DC-2AD5E63C7BFA}"/>
              </a:ext>
            </a:extLst>
          </p:cNvPr>
          <p:cNvSpPr/>
          <p:nvPr/>
        </p:nvSpPr>
        <p:spPr>
          <a:xfrm flipV="1">
            <a:off x="1365255" y="3049818"/>
            <a:ext cx="9046300" cy="3060000"/>
          </a:xfrm>
          <a:prstGeom prst="bentArrow">
            <a:avLst>
              <a:gd name="adj1" fmla="val 38404"/>
              <a:gd name="adj2" fmla="val 33241"/>
              <a:gd name="adj3" fmla="val 34077"/>
              <a:gd name="adj4" fmla="val 47676"/>
            </a:avLst>
          </a:prstGeom>
          <a:solidFill>
            <a:srgbClr val="C9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21" name="Flèche : virage 20">
            <a:extLst>
              <a:ext uri="{FF2B5EF4-FFF2-40B4-BE49-F238E27FC236}">
                <a16:creationId xmlns:a16="http://schemas.microsoft.com/office/drawing/2014/main" id="{DC1A07E1-8549-9337-E51C-85519C0E4956}"/>
              </a:ext>
            </a:extLst>
          </p:cNvPr>
          <p:cNvSpPr/>
          <p:nvPr/>
        </p:nvSpPr>
        <p:spPr>
          <a:xfrm>
            <a:off x="1373806" y="883558"/>
            <a:ext cx="9038735" cy="3060000"/>
          </a:xfrm>
          <a:prstGeom prst="bentArrow">
            <a:avLst>
              <a:gd name="adj1" fmla="val 38404"/>
              <a:gd name="adj2" fmla="val 33525"/>
              <a:gd name="adj3" fmla="val 34077"/>
              <a:gd name="adj4" fmla="val 47676"/>
            </a:avLst>
          </a:prstGeom>
          <a:solidFill>
            <a:srgbClr val="C9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23" name="ZoneTexte 22">
            <a:extLst>
              <a:ext uri="{FF2B5EF4-FFF2-40B4-BE49-F238E27FC236}">
                <a16:creationId xmlns:a16="http://schemas.microsoft.com/office/drawing/2014/main" id="{A0704F50-196F-1AE1-657C-E18C205B878E}"/>
              </a:ext>
            </a:extLst>
          </p:cNvPr>
          <p:cNvSpPr txBox="1"/>
          <p:nvPr/>
        </p:nvSpPr>
        <p:spPr>
          <a:xfrm>
            <a:off x="3030743" y="1423406"/>
            <a:ext cx="5263642" cy="923330"/>
          </a:xfrm>
          <a:prstGeom prst="rect">
            <a:avLst/>
          </a:prstGeom>
          <a:noFill/>
        </p:spPr>
        <p:txBody>
          <a:bodyPr wrap="square" rtlCol="0">
            <a:spAutoFit/>
          </a:bodyPr>
          <a:lstStyle/>
          <a:p>
            <a:pPr algn="just" defTabSz="914400"/>
            <a:r>
              <a:rPr lang="fr-FR" dirty="0">
                <a:latin typeface="+mj-lt"/>
              </a:rPr>
              <a:t>Matérialité financière : informations sur la façon dont les questions de durabilité (E, S, G et spécifiques) influent sur l’entreprise</a:t>
            </a:r>
          </a:p>
        </p:txBody>
      </p:sp>
      <p:sp>
        <p:nvSpPr>
          <p:cNvPr id="24" name="Flèche : virage 23">
            <a:extLst>
              <a:ext uri="{FF2B5EF4-FFF2-40B4-BE49-F238E27FC236}">
                <a16:creationId xmlns:a16="http://schemas.microsoft.com/office/drawing/2014/main" id="{EF2EDA98-E95E-E220-9BD7-F9DFFFB2473B}"/>
              </a:ext>
            </a:extLst>
          </p:cNvPr>
          <p:cNvSpPr/>
          <p:nvPr/>
        </p:nvSpPr>
        <p:spPr>
          <a:xfrm flipV="1">
            <a:off x="1255349" y="3179063"/>
            <a:ext cx="9163771" cy="3060000"/>
          </a:xfrm>
          <a:prstGeom prst="bentArrow">
            <a:avLst>
              <a:gd name="adj1" fmla="val 38404"/>
              <a:gd name="adj2" fmla="val 33241"/>
              <a:gd name="adj3" fmla="val 34077"/>
              <a:gd name="adj4" fmla="val 47676"/>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25" name="ZoneTexte 24">
            <a:extLst>
              <a:ext uri="{FF2B5EF4-FFF2-40B4-BE49-F238E27FC236}">
                <a16:creationId xmlns:a16="http://schemas.microsoft.com/office/drawing/2014/main" id="{FCC6D5A7-9686-7EB7-B116-D223199F19A7}"/>
              </a:ext>
            </a:extLst>
          </p:cNvPr>
          <p:cNvSpPr txBox="1"/>
          <p:nvPr/>
        </p:nvSpPr>
        <p:spPr>
          <a:xfrm>
            <a:off x="3115950" y="4753289"/>
            <a:ext cx="5263642" cy="646331"/>
          </a:xfrm>
          <a:prstGeom prst="rect">
            <a:avLst/>
          </a:prstGeom>
          <a:noFill/>
        </p:spPr>
        <p:txBody>
          <a:bodyPr wrap="square" rtlCol="0">
            <a:spAutoFit/>
          </a:bodyPr>
          <a:lstStyle/>
          <a:p>
            <a:pPr algn="just" defTabSz="914400"/>
            <a:r>
              <a:rPr lang="fr-FR" dirty="0">
                <a:latin typeface="+mj-lt"/>
              </a:rPr>
              <a:t>Matérialité d’impact : Informations sur les incidences des activités de l’entreprise sur son écosystème</a:t>
            </a:r>
          </a:p>
        </p:txBody>
      </p:sp>
      <p:sp>
        <p:nvSpPr>
          <p:cNvPr id="26" name="Ellipse 25">
            <a:extLst>
              <a:ext uri="{FF2B5EF4-FFF2-40B4-BE49-F238E27FC236}">
                <a16:creationId xmlns:a16="http://schemas.microsoft.com/office/drawing/2014/main" id="{CE30CB66-1842-9A36-79B9-C19B64882DB4}"/>
              </a:ext>
            </a:extLst>
          </p:cNvPr>
          <p:cNvSpPr/>
          <p:nvPr/>
        </p:nvSpPr>
        <p:spPr>
          <a:xfrm>
            <a:off x="1120941" y="2814704"/>
            <a:ext cx="1514454" cy="1514454"/>
          </a:xfrm>
          <a:prstGeom prst="ellipse">
            <a:avLst/>
          </a:prstGeom>
          <a:solidFill>
            <a:schemeClr val="accent6"/>
          </a:solidFill>
          <a:ln w="76200" cap="flat" cmpd="sng" algn="ctr">
            <a:solidFill>
              <a:srgbClr val="C9C9C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chemeClr val="bg1"/>
              </a:solidFill>
              <a:effectLst/>
              <a:uLnTx/>
              <a:uFillTx/>
              <a:latin typeface="Arial" panose="020B0604020202020204"/>
              <a:ea typeface="+mn-ea"/>
              <a:cs typeface="+mn-cs"/>
            </a:endParaRPr>
          </a:p>
        </p:txBody>
      </p:sp>
      <p:sp>
        <p:nvSpPr>
          <p:cNvPr id="27" name="ZoneTexte 26">
            <a:extLst>
              <a:ext uri="{FF2B5EF4-FFF2-40B4-BE49-F238E27FC236}">
                <a16:creationId xmlns:a16="http://schemas.microsoft.com/office/drawing/2014/main" id="{DFF50F74-65CF-32B2-D3CC-FF7A0F5DAA53}"/>
              </a:ext>
            </a:extLst>
          </p:cNvPr>
          <p:cNvSpPr txBox="1"/>
          <p:nvPr/>
        </p:nvSpPr>
        <p:spPr>
          <a:xfrm>
            <a:off x="1230319" y="3169748"/>
            <a:ext cx="1338683" cy="830997"/>
          </a:xfrm>
          <a:prstGeom prst="rect">
            <a:avLst/>
          </a:prstGeom>
          <a:noFill/>
        </p:spPr>
        <p:txBody>
          <a:bodyPr wrap="square" rtlCol="0">
            <a:spAutoFit/>
          </a:bodyPr>
          <a:lstStyle/>
          <a:p>
            <a:pPr algn="ctr" defTabSz="914400"/>
            <a:r>
              <a:rPr lang="fr-FR" sz="1600" b="1">
                <a:latin typeface="+mj-lt"/>
              </a:rPr>
              <a:t>Principe de double matérialité</a:t>
            </a:r>
          </a:p>
        </p:txBody>
      </p:sp>
    </p:spTree>
    <p:extLst>
      <p:ext uri="{BB962C8B-B14F-4D97-AF65-F5344CB8AC3E}">
        <p14:creationId xmlns:p14="http://schemas.microsoft.com/office/powerpoint/2010/main" val="2193502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2B0077-87D4-D48B-A508-D164AC3499C2}"/>
              </a:ext>
            </a:extLst>
          </p:cNvPr>
          <p:cNvSpPr>
            <a:spLocks noGrp="1"/>
          </p:cNvSpPr>
          <p:nvPr>
            <p:ph type="sldNum" sz="quarter" idx="13"/>
          </p:nvPr>
        </p:nvSpPr>
        <p:spPr/>
        <p:txBody>
          <a:bodyPr/>
          <a:lstStyle/>
          <a:p>
            <a:fld id="{576007E9-5A4E-4CB6-B617-44E73F211C52}" type="slidenum">
              <a:rPr lang="fr-FR" smtClean="0"/>
              <a:pPr/>
              <a:t>5</a:t>
            </a:fld>
            <a:endParaRPr lang="fr-FR"/>
          </a:p>
        </p:txBody>
      </p:sp>
      <p:sp>
        <p:nvSpPr>
          <p:cNvPr id="3" name="Espace réservé du texte 2">
            <a:extLst>
              <a:ext uri="{FF2B5EF4-FFF2-40B4-BE49-F238E27FC236}">
                <a16:creationId xmlns:a16="http://schemas.microsoft.com/office/drawing/2014/main" id="{521B9440-848D-39B0-0F0E-73913BD26C05}"/>
              </a:ext>
            </a:extLst>
          </p:cNvPr>
          <p:cNvSpPr>
            <a:spLocks noGrp="1"/>
          </p:cNvSpPr>
          <p:nvPr>
            <p:ph type="body" sz="quarter" idx="22"/>
          </p:nvPr>
        </p:nvSpPr>
        <p:spPr/>
        <p:txBody>
          <a:bodyPr/>
          <a:lstStyle/>
          <a:p>
            <a:r>
              <a:rPr lang="fr-FR" dirty="0"/>
              <a:t>Établissement d’une matrice de double matérialité </a:t>
            </a:r>
          </a:p>
        </p:txBody>
      </p:sp>
      <p:sp>
        <p:nvSpPr>
          <p:cNvPr id="4" name="Titre 3">
            <a:extLst>
              <a:ext uri="{FF2B5EF4-FFF2-40B4-BE49-F238E27FC236}">
                <a16:creationId xmlns:a16="http://schemas.microsoft.com/office/drawing/2014/main" id="{354321CB-124B-278C-72FF-A289E9701A68}"/>
              </a:ext>
            </a:extLst>
          </p:cNvPr>
          <p:cNvSpPr>
            <a:spLocks noGrp="1"/>
          </p:cNvSpPr>
          <p:nvPr>
            <p:ph type="title"/>
          </p:nvPr>
        </p:nvSpPr>
        <p:spPr>
          <a:xfrm>
            <a:off x="522514" y="341245"/>
            <a:ext cx="10478416" cy="593345"/>
          </a:xfrm>
        </p:spPr>
        <p:txBody>
          <a:bodyPr>
            <a:noAutofit/>
          </a:bodyPr>
          <a:lstStyle/>
          <a:p>
            <a:pPr>
              <a:lnSpc>
                <a:spcPct val="100000"/>
              </a:lnSpc>
            </a:pPr>
            <a:r>
              <a:rPr lang="fr-FR" sz="2800" b="1" dirty="0"/>
              <a:t>Analyse des URD publiés par les sociétés du </a:t>
            </a:r>
            <a:r>
              <a:rPr lang="fr-FR" sz="2800" b="1" dirty="0" err="1"/>
              <a:t>sbf</a:t>
            </a:r>
            <a:r>
              <a:rPr lang="fr-FR" sz="2800" b="1" dirty="0"/>
              <a:t> 120/CAC 40</a:t>
            </a:r>
          </a:p>
        </p:txBody>
      </p:sp>
      <p:sp>
        <p:nvSpPr>
          <p:cNvPr id="8" name="ZoneTexte 7">
            <a:extLst>
              <a:ext uri="{FF2B5EF4-FFF2-40B4-BE49-F238E27FC236}">
                <a16:creationId xmlns:a16="http://schemas.microsoft.com/office/drawing/2014/main" id="{845543D0-1805-560C-81C7-A188D1EC1667}"/>
              </a:ext>
            </a:extLst>
          </p:cNvPr>
          <p:cNvSpPr txBox="1"/>
          <p:nvPr/>
        </p:nvSpPr>
        <p:spPr>
          <a:xfrm>
            <a:off x="1789349" y="1911762"/>
            <a:ext cx="8817560" cy="2773708"/>
          </a:xfrm>
          <a:prstGeom prst="rect">
            <a:avLst/>
          </a:prstGeom>
          <a:noFill/>
        </p:spPr>
        <p:txBody>
          <a:bodyPr wrap="square" rtlCol="0">
            <a:spAutoFit/>
          </a:bodyPr>
          <a:lstStyle/>
          <a:p>
            <a:pPr marL="171450" indent="-171450">
              <a:lnSpc>
                <a:spcPct val="120000"/>
              </a:lnSpc>
              <a:spcBef>
                <a:spcPts val="600"/>
              </a:spcBef>
              <a:spcAft>
                <a:spcPts val="600"/>
              </a:spcAft>
              <a:buFont typeface="Arial" panose="020B0604020202020204" pitchFamily="34" charset="0"/>
              <a:buChar char="•"/>
            </a:pPr>
            <a:r>
              <a:rPr kumimoji="0" lang="fr-FR" sz="1200" b="0" i="0" u="none" strike="noStrike" kern="1200" cap="none" spc="0" normalizeH="0" baseline="0" noProof="0" dirty="0">
                <a:ln>
                  <a:noFill/>
                </a:ln>
                <a:solidFill>
                  <a:prstClr val="black"/>
                </a:solidFill>
                <a:effectLst/>
                <a:uLnTx/>
                <a:uFillTx/>
                <a:latin typeface="+mj-lt"/>
                <a:cs typeface="Arial" panose="020B0604020202020204" pitchFamily="34" charset="0"/>
              </a:rPr>
              <a:t>Sur 119 s</a:t>
            </a:r>
            <a:r>
              <a:rPr lang="fr-FR" sz="1200" dirty="0" err="1">
                <a:solidFill>
                  <a:prstClr val="black"/>
                </a:solidFill>
                <a:latin typeface="+mj-lt"/>
                <a:cs typeface="Arial" panose="020B0604020202020204" pitchFamily="34" charset="0"/>
              </a:rPr>
              <a:t>ociétés</a:t>
            </a:r>
            <a:r>
              <a:rPr lang="fr-FR" sz="1200" dirty="0">
                <a:solidFill>
                  <a:prstClr val="black"/>
                </a:solidFill>
                <a:latin typeface="+mj-lt"/>
                <a:cs typeface="Arial" panose="020B0604020202020204" pitchFamily="34" charset="0"/>
              </a:rPr>
              <a:t> du SBF 120, 4 ont une clôture en juin ou septembre =&gt; examen de 4 URD 2022/2023, 115 URD 2023, 2 URD 2023/2024 </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Près de la moitié des sociétés du CAC 40 ont fait l’exercice de la matrice de double matérialité CSRD « en avance de phase »</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Environ 25% des sociétés du CAC 40 et du SBF 120 sont en cours d’élaboration de la matrice et communiquent des éléments sur leurs travaux</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Seules 10% des sociétés du CAC 40 et 23% des sociétés du SBF 120 ne précisent pas où elles en sont de l’élaboration de cette matrice</a:t>
            </a:r>
          </a:p>
          <a:p>
            <a:pPr marL="171450" indent="-171450">
              <a:lnSpc>
                <a:spcPct val="120000"/>
              </a:lnSpc>
              <a:spcBef>
                <a:spcPts val="600"/>
              </a:spcBef>
              <a:spcAft>
                <a:spcPts val="600"/>
              </a:spcAft>
              <a:buFont typeface="Arial" panose="020B0604020202020204" pitchFamily="34" charset="0"/>
              <a:buChar char="•"/>
            </a:pPr>
            <a:endParaRPr kumimoji="0" lang="fr-FR" sz="1200" b="0" i="0" u="none" strike="noStrike" kern="1200" cap="none" spc="0" normalizeH="0" baseline="0" noProof="0" dirty="0">
              <a:ln>
                <a:noFill/>
              </a:ln>
              <a:solidFill>
                <a:prstClr val="black"/>
              </a:solidFill>
              <a:effectLst/>
              <a:uLnTx/>
              <a:uFillTx/>
              <a:latin typeface="+mj-lt"/>
              <a:cs typeface="Arial" panose="020B0604020202020204" pitchFamily="34" charset="0"/>
            </a:endParaRPr>
          </a:p>
          <a:p>
            <a:pPr>
              <a:lnSpc>
                <a:spcPct val="120000"/>
              </a:lnSpc>
              <a:spcBef>
                <a:spcPts val="600"/>
              </a:spcBef>
              <a:spcAft>
                <a:spcPts val="600"/>
              </a:spcAft>
            </a:pPr>
            <a:endParaRPr lang="fr-FR" sz="1200" dirty="0">
              <a:solidFill>
                <a:prstClr val="black"/>
              </a:solidFill>
              <a:latin typeface="+mj-lt"/>
              <a:cs typeface="Arial" panose="020B0604020202020204" pitchFamily="34" charset="0"/>
            </a:endParaRPr>
          </a:p>
          <a:p>
            <a:pPr marL="171450" indent="-171450">
              <a:lnSpc>
                <a:spcPct val="120000"/>
              </a:lnSpc>
              <a:spcBef>
                <a:spcPts val="600"/>
              </a:spcBef>
              <a:spcAft>
                <a:spcPts val="600"/>
              </a:spcAft>
              <a:buFont typeface="Arial" panose="020B0604020202020204" pitchFamily="34" charset="0"/>
              <a:buChar char="•"/>
            </a:pPr>
            <a:endParaRPr lang="fr-FR" sz="1200" dirty="0">
              <a:solidFill>
                <a:prstClr val="black"/>
              </a:solidFill>
              <a:latin typeface="+mj-lt"/>
              <a:cs typeface="Arial" panose="020B0604020202020204" pitchFamily="34" charset="0"/>
            </a:endParaRPr>
          </a:p>
        </p:txBody>
      </p:sp>
      <p:graphicFrame>
        <p:nvGraphicFramePr>
          <p:cNvPr id="7" name="Graphique 6">
            <a:extLst>
              <a:ext uri="{FF2B5EF4-FFF2-40B4-BE49-F238E27FC236}">
                <a16:creationId xmlns:a16="http://schemas.microsoft.com/office/drawing/2014/main" id="{C15186AE-A8D5-9723-38C5-B5F52C4F2965}"/>
              </a:ext>
            </a:extLst>
          </p:cNvPr>
          <p:cNvGraphicFramePr>
            <a:graphicFrameLocks/>
          </p:cNvGraphicFramePr>
          <p:nvPr>
            <p:extLst>
              <p:ext uri="{D42A27DB-BD31-4B8C-83A1-F6EECF244321}">
                <p14:modId xmlns:p14="http://schemas.microsoft.com/office/powerpoint/2010/main" val="2043213430"/>
              </p:ext>
            </p:extLst>
          </p:nvPr>
        </p:nvGraphicFramePr>
        <p:xfrm>
          <a:off x="6409880" y="3578815"/>
          <a:ext cx="4572000" cy="25521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phique 11">
            <a:extLst>
              <a:ext uri="{FF2B5EF4-FFF2-40B4-BE49-F238E27FC236}">
                <a16:creationId xmlns:a16="http://schemas.microsoft.com/office/drawing/2014/main" id="{0C912720-71BD-3FE0-D559-71A54B238E79}"/>
              </a:ext>
            </a:extLst>
          </p:cNvPr>
          <p:cNvGraphicFramePr>
            <a:graphicFrameLocks/>
          </p:cNvGraphicFramePr>
          <p:nvPr>
            <p:extLst>
              <p:ext uri="{D42A27DB-BD31-4B8C-83A1-F6EECF244321}">
                <p14:modId xmlns:p14="http://schemas.microsoft.com/office/powerpoint/2010/main" val="1042580098"/>
              </p:ext>
            </p:extLst>
          </p:nvPr>
        </p:nvGraphicFramePr>
        <p:xfrm>
          <a:off x="1200595" y="3580191"/>
          <a:ext cx="4572000" cy="25521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7972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2B0077-87D4-D48B-A508-D164AC3499C2}"/>
              </a:ext>
            </a:extLst>
          </p:cNvPr>
          <p:cNvSpPr>
            <a:spLocks noGrp="1"/>
          </p:cNvSpPr>
          <p:nvPr>
            <p:ph type="sldNum" sz="quarter" idx="13"/>
          </p:nvPr>
        </p:nvSpPr>
        <p:spPr/>
        <p:txBody>
          <a:bodyPr/>
          <a:lstStyle/>
          <a:p>
            <a:fld id="{576007E9-5A4E-4CB6-B617-44E73F211C52}" type="slidenum">
              <a:rPr lang="fr-FR" smtClean="0"/>
              <a:pPr/>
              <a:t>6</a:t>
            </a:fld>
            <a:endParaRPr lang="fr-FR"/>
          </a:p>
        </p:txBody>
      </p:sp>
      <p:sp>
        <p:nvSpPr>
          <p:cNvPr id="3" name="Espace réservé du texte 2">
            <a:extLst>
              <a:ext uri="{FF2B5EF4-FFF2-40B4-BE49-F238E27FC236}">
                <a16:creationId xmlns:a16="http://schemas.microsoft.com/office/drawing/2014/main" id="{521B9440-848D-39B0-0F0E-73913BD26C05}"/>
              </a:ext>
            </a:extLst>
          </p:cNvPr>
          <p:cNvSpPr>
            <a:spLocks noGrp="1"/>
          </p:cNvSpPr>
          <p:nvPr>
            <p:ph type="body" sz="quarter" idx="22"/>
          </p:nvPr>
        </p:nvSpPr>
        <p:spPr/>
        <p:txBody>
          <a:bodyPr/>
          <a:lstStyle/>
          <a:p>
            <a:r>
              <a:rPr lang="fr-FR" dirty="0"/>
              <a:t>Précisions de méthode sur l’établissement de la matrice</a:t>
            </a:r>
          </a:p>
        </p:txBody>
      </p:sp>
      <p:sp>
        <p:nvSpPr>
          <p:cNvPr id="4" name="Titre 3">
            <a:extLst>
              <a:ext uri="{FF2B5EF4-FFF2-40B4-BE49-F238E27FC236}">
                <a16:creationId xmlns:a16="http://schemas.microsoft.com/office/drawing/2014/main" id="{354321CB-124B-278C-72FF-A289E9701A68}"/>
              </a:ext>
            </a:extLst>
          </p:cNvPr>
          <p:cNvSpPr>
            <a:spLocks noGrp="1"/>
          </p:cNvSpPr>
          <p:nvPr>
            <p:ph type="title"/>
          </p:nvPr>
        </p:nvSpPr>
        <p:spPr>
          <a:xfrm>
            <a:off x="522514" y="341245"/>
            <a:ext cx="10478416" cy="593345"/>
          </a:xfrm>
        </p:spPr>
        <p:txBody>
          <a:bodyPr>
            <a:noAutofit/>
          </a:bodyPr>
          <a:lstStyle/>
          <a:p>
            <a:pPr>
              <a:lnSpc>
                <a:spcPct val="100000"/>
              </a:lnSpc>
            </a:pPr>
            <a:r>
              <a:rPr lang="fr-FR" sz="2800" b="1" dirty="0"/>
              <a:t>Analyse des URD publiés par les sociétés du </a:t>
            </a:r>
            <a:r>
              <a:rPr lang="fr-FR" sz="2800" b="1" dirty="0" err="1"/>
              <a:t>sbf</a:t>
            </a:r>
            <a:r>
              <a:rPr lang="fr-FR" sz="2800" b="1" dirty="0"/>
              <a:t> 120/CAC 40</a:t>
            </a:r>
          </a:p>
        </p:txBody>
      </p:sp>
      <p:sp>
        <p:nvSpPr>
          <p:cNvPr id="8" name="ZoneTexte 7">
            <a:extLst>
              <a:ext uri="{FF2B5EF4-FFF2-40B4-BE49-F238E27FC236}">
                <a16:creationId xmlns:a16="http://schemas.microsoft.com/office/drawing/2014/main" id="{845543D0-1805-560C-81C7-A188D1EC1667}"/>
              </a:ext>
            </a:extLst>
          </p:cNvPr>
          <p:cNvSpPr txBox="1"/>
          <p:nvPr/>
        </p:nvSpPr>
        <p:spPr>
          <a:xfrm>
            <a:off x="1789349" y="1911762"/>
            <a:ext cx="8817560" cy="1271758"/>
          </a:xfrm>
          <a:prstGeom prst="rect">
            <a:avLst/>
          </a:prstGeom>
          <a:noFill/>
        </p:spPr>
        <p:txBody>
          <a:bodyPr wrap="square" rtlCol="0">
            <a:spAutoFit/>
          </a:bodyPr>
          <a:lstStyle/>
          <a:p>
            <a:pPr>
              <a:lnSpc>
                <a:spcPct val="120000"/>
              </a:lnSpc>
              <a:spcBef>
                <a:spcPts val="600"/>
              </a:spcBef>
              <a:spcAft>
                <a:spcPts val="600"/>
              </a:spcAft>
            </a:pPr>
            <a:r>
              <a:rPr lang="fr-FR" sz="1200" dirty="0">
                <a:solidFill>
                  <a:prstClr val="black"/>
                </a:solidFill>
                <a:latin typeface="+mj-lt"/>
                <a:cs typeface="Arial" panose="020B0604020202020204" pitchFamily="34" charset="0"/>
              </a:rPr>
              <a:t>Parmi les sociétés qui ont fait l’exercice de la matrice de double matérialité et celles qui ont publié des éléments sur leur analyse en cours :</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Entre 30% et 40% ne précisent pas la méthode d’établissement de la matrice de double matérialité</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Plus de la moitié donnent des indications sur la méthode, et certaines détaillent particulièrement les étapes/échanges ainsi que les questions posées</a:t>
            </a:r>
          </a:p>
        </p:txBody>
      </p:sp>
      <p:graphicFrame>
        <p:nvGraphicFramePr>
          <p:cNvPr id="5" name="Graphique 4">
            <a:extLst>
              <a:ext uri="{FF2B5EF4-FFF2-40B4-BE49-F238E27FC236}">
                <a16:creationId xmlns:a16="http://schemas.microsoft.com/office/drawing/2014/main" id="{BFBAF9A3-39AB-7B31-1D5F-9381907BC9CF}"/>
              </a:ext>
            </a:extLst>
          </p:cNvPr>
          <p:cNvGraphicFramePr>
            <a:graphicFrameLocks/>
          </p:cNvGraphicFramePr>
          <p:nvPr>
            <p:extLst>
              <p:ext uri="{D42A27DB-BD31-4B8C-83A1-F6EECF244321}">
                <p14:modId xmlns:p14="http://schemas.microsoft.com/office/powerpoint/2010/main" val="3071259814"/>
              </p:ext>
            </p:extLst>
          </p:nvPr>
        </p:nvGraphicFramePr>
        <p:xfrm>
          <a:off x="1200595" y="338958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phique 5">
            <a:extLst>
              <a:ext uri="{FF2B5EF4-FFF2-40B4-BE49-F238E27FC236}">
                <a16:creationId xmlns:a16="http://schemas.microsoft.com/office/drawing/2014/main" id="{27FA3497-17C1-F0B7-26B7-7CEBDD9BBB09}"/>
              </a:ext>
            </a:extLst>
          </p:cNvPr>
          <p:cNvGraphicFramePr>
            <a:graphicFrameLocks/>
          </p:cNvGraphicFramePr>
          <p:nvPr>
            <p:extLst>
              <p:ext uri="{D42A27DB-BD31-4B8C-83A1-F6EECF244321}">
                <p14:modId xmlns:p14="http://schemas.microsoft.com/office/powerpoint/2010/main" val="3795301890"/>
              </p:ext>
            </p:extLst>
          </p:nvPr>
        </p:nvGraphicFramePr>
        <p:xfrm>
          <a:off x="6419405" y="339725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9556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2B0077-87D4-D48B-A508-D164AC3499C2}"/>
              </a:ext>
            </a:extLst>
          </p:cNvPr>
          <p:cNvSpPr>
            <a:spLocks noGrp="1"/>
          </p:cNvSpPr>
          <p:nvPr>
            <p:ph type="sldNum" sz="quarter" idx="13"/>
          </p:nvPr>
        </p:nvSpPr>
        <p:spPr/>
        <p:txBody>
          <a:bodyPr/>
          <a:lstStyle/>
          <a:p>
            <a:fld id="{576007E9-5A4E-4CB6-B617-44E73F211C52}" type="slidenum">
              <a:rPr lang="fr-FR" smtClean="0"/>
              <a:pPr/>
              <a:t>7</a:t>
            </a:fld>
            <a:endParaRPr lang="fr-FR"/>
          </a:p>
        </p:txBody>
      </p:sp>
      <p:sp>
        <p:nvSpPr>
          <p:cNvPr id="3" name="Espace réservé du texte 2">
            <a:extLst>
              <a:ext uri="{FF2B5EF4-FFF2-40B4-BE49-F238E27FC236}">
                <a16:creationId xmlns:a16="http://schemas.microsoft.com/office/drawing/2014/main" id="{521B9440-848D-39B0-0F0E-73913BD26C05}"/>
              </a:ext>
            </a:extLst>
          </p:cNvPr>
          <p:cNvSpPr>
            <a:spLocks noGrp="1"/>
          </p:cNvSpPr>
          <p:nvPr>
            <p:ph type="body" sz="quarter" idx="22"/>
          </p:nvPr>
        </p:nvSpPr>
        <p:spPr/>
        <p:txBody>
          <a:bodyPr/>
          <a:lstStyle/>
          <a:p>
            <a:r>
              <a:rPr lang="fr-FR" dirty="0"/>
              <a:t>Précisions sur les enjeux de durabilité identifiés </a:t>
            </a:r>
          </a:p>
        </p:txBody>
      </p:sp>
      <p:sp>
        <p:nvSpPr>
          <p:cNvPr id="4" name="Titre 3">
            <a:extLst>
              <a:ext uri="{FF2B5EF4-FFF2-40B4-BE49-F238E27FC236}">
                <a16:creationId xmlns:a16="http://schemas.microsoft.com/office/drawing/2014/main" id="{354321CB-124B-278C-72FF-A289E9701A68}"/>
              </a:ext>
            </a:extLst>
          </p:cNvPr>
          <p:cNvSpPr>
            <a:spLocks noGrp="1"/>
          </p:cNvSpPr>
          <p:nvPr>
            <p:ph type="title"/>
          </p:nvPr>
        </p:nvSpPr>
        <p:spPr>
          <a:xfrm>
            <a:off x="522514" y="341245"/>
            <a:ext cx="10478416" cy="593345"/>
          </a:xfrm>
        </p:spPr>
        <p:txBody>
          <a:bodyPr>
            <a:noAutofit/>
          </a:bodyPr>
          <a:lstStyle/>
          <a:p>
            <a:pPr>
              <a:lnSpc>
                <a:spcPct val="100000"/>
              </a:lnSpc>
            </a:pPr>
            <a:r>
              <a:rPr lang="fr-FR" sz="2800" b="1" dirty="0"/>
              <a:t>Analyse des URD publiés par les sociétés du </a:t>
            </a:r>
            <a:r>
              <a:rPr lang="fr-FR" sz="2800" b="1" dirty="0" err="1"/>
              <a:t>sbf</a:t>
            </a:r>
            <a:r>
              <a:rPr lang="fr-FR" sz="2800" b="1" dirty="0"/>
              <a:t> 120/CAC 40</a:t>
            </a:r>
          </a:p>
        </p:txBody>
      </p:sp>
      <p:sp>
        <p:nvSpPr>
          <p:cNvPr id="8" name="ZoneTexte 7">
            <a:extLst>
              <a:ext uri="{FF2B5EF4-FFF2-40B4-BE49-F238E27FC236}">
                <a16:creationId xmlns:a16="http://schemas.microsoft.com/office/drawing/2014/main" id="{845543D0-1805-560C-81C7-A188D1EC1667}"/>
              </a:ext>
            </a:extLst>
          </p:cNvPr>
          <p:cNvSpPr txBox="1"/>
          <p:nvPr/>
        </p:nvSpPr>
        <p:spPr>
          <a:xfrm>
            <a:off x="1789349" y="1911762"/>
            <a:ext cx="8817560" cy="1647246"/>
          </a:xfrm>
          <a:prstGeom prst="rect">
            <a:avLst/>
          </a:prstGeom>
          <a:noFill/>
        </p:spPr>
        <p:txBody>
          <a:bodyPr wrap="square" rtlCol="0">
            <a:spAutoFit/>
          </a:bodyPr>
          <a:lstStyle/>
          <a:p>
            <a:pPr>
              <a:lnSpc>
                <a:spcPct val="120000"/>
              </a:lnSpc>
              <a:spcBef>
                <a:spcPts val="600"/>
              </a:spcBef>
              <a:spcAft>
                <a:spcPts val="600"/>
              </a:spcAft>
            </a:pPr>
            <a:r>
              <a:rPr lang="fr-FR" sz="1200" dirty="0">
                <a:solidFill>
                  <a:prstClr val="black"/>
                </a:solidFill>
                <a:latin typeface="+mj-lt"/>
                <a:cs typeface="Arial" panose="020B0604020202020204" pitchFamily="34" charset="0"/>
              </a:rPr>
              <a:t>Parmi les sociétés qui ont fait l’exercice de la matrice de double matérialité et celles qui ont publié des éléments sur leur analyse en cours :</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Plus de 40% n’expliquent pas encore les raisons pour lesquelles les enjeux de durabilité identifiés correspondent à des incidences, risques ou opportunités pour leur entreprise </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Plus de 30% font une description dans un tableau synthétique de l’enjeu identifié dans le cadre de la matrice de double matérialité </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Entre 17% et 20% détaillent les enjeux et précisent parfois les raisons pour lesquelles certains enjeux ont été écartés</a:t>
            </a:r>
          </a:p>
        </p:txBody>
      </p:sp>
      <p:graphicFrame>
        <p:nvGraphicFramePr>
          <p:cNvPr id="7" name="Graphique 6">
            <a:extLst>
              <a:ext uri="{FF2B5EF4-FFF2-40B4-BE49-F238E27FC236}">
                <a16:creationId xmlns:a16="http://schemas.microsoft.com/office/drawing/2014/main" id="{6C0924B3-102E-0F83-A7BC-FC3217C56EB2}"/>
              </a:ext>
            </a:extLst>
          </p:cNvPr>
          <p:cNvGraphicFramePr>
            <a:graphicFrameLocks/>
          </p:cNvGraphicFramePr>
          <p:nvPr>
            <p:extLst>
              <p:ext uri="{D42A27DB-BD31-4B8C-83A1-F6EECF244321}">
                <p14:modId xmlns:p14="http://schemas.microsoft.com/office/powerpoint/2010/main" val="128738290"/>
              </p:ext>
            </p:extLst>
          </p:nvPr>
        </p:nvGraphicFramePr>
        <p:xfrm>
          <a:off x="1191070" y="3562181"/>
          <a:ext cx="4511230" cy="25909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8">
            <a:extLst>
              <a:ext uri="{FF2B5EF4-FFF2-40B4-BE49-F238E27FC236}">
                <a16:creationId xmlns:a16="http://schemas.microsoft.com/office/drawing/2014/main" id="{F6EAB9AF-EB58-F65C-75BC-9ACC71E97AC1}"/>
              </a:ext>
            </a:extLst>
          </p:cNvPr>
          <p:cNvGraphicFramePr>
            <a:graphicFrameLocks/>
          </p:cNvGraphicFramePr>
          <p:nvPr>
            <p:extLst>
              <p:ext uri="{D42A27DB-BD31-4B8C-83A1-F6EECF244321}">
                <p14:modId xmlns:p14="http://schemas.microsoft.com/office/powerpoint/2010/main" val="3456597111"/>
              </p:ext>
            </p:extLst>
          </p:nvPr>
        </p:nvGraphicFramePr>
        <p:xfrm>
          <a:off x="6169470" y="3559008"/>
          <a:ext cx="4511230" cy="25655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141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2B0077-87D4-D48B-A508-D164AC3499C2}"/>
              </a:ext>
            </a:extLst>
          </p:cNvPr>
          <p:cNvSpPr>
            <a:spLocks noGrp="1"/>
          </p:cNvSpPr>
          <p:nvPr>
            <p:ph type="sldNum" sz="quarter" idx="13"/>
          </p:nvPr>
        </p:nvSpPr>
        <p:spPr/>
        <p:txBody>
          <a:bodyPr/>
          <a:lstStyle/>
          <a:p>
            <a:fld id="{576007E9-5A4E-4CB6-B617-44E73F211C52}" type="slidenum">
              <a:rPr lang="fr-FR" smtClean="0"/>
              <a:pPr/>
              <a:t>8</a:t>
            </a:fld>
            <a:endParaRPr lang="fr-FR"/>
          </a:p>
        </p:txBody>
      </p:sp>
      <p:sp>
        <p:nvSpPr>
          <p:cNvPr id="3" name="Espace réservé du texte 2">
            <a:extLst>
              <a:ext uri="{FF2B5EF4-FFF2-40B4-BE49-F238E27FC236}">
                <a16:creationId xmlns:a16="http://schemas.microsoft.com/office/drawing/2014/main" id="{521B9440-848D-39B0-0F0E-73913BD26C05}"/>
              </a:ext>
            </a:extLst>
          </p:cNvPr>
          <p:cNvSpPr>
            <a:spLocks noGrp="1"/>
          </p:cNvSpPr>
          <p:nvPr>
            <p:ph type="body" sz="quarter" idx="22"/>
          </p:nvPr>
        </p:nvSpPr>
        <p:spPr/>
        <p:txBody>
          <a:bodyPr/>
          <a:lstStyle/>
          <a:p>
            <a:r>
              <a:rPr lang="fr-FR" dirty="0"/>
              <a:t>KPIs et objectifs non financiers délimités dans le temps</a:t>
            </a:r>
          </a:p>
        </p:txBody>
      </p:sp>
      <p:sp>
        <p:nvSpPr>
          <p:cNvPr id="4" name="Titre 3">
            <a:extLst>
              <a:ext uri="{FF2B5EF4-FFF2-40B4-BE49-F238E27FC236}">
                <a16:creationId xmlns:a16="http://schemas.microsoft.com/office/drawing/2014/main" id="{354321CB-124B-278C-72FF-A289E9701A68}"/>
              </a:ext>
            </a:extLst>
          </p:cNvPr>
          <p:cNvSpPr>
            <a:spLocks noGrp="1"/>
          </p:cNvSpPr>
          <p:nvPr>
            <p:ph type="title"/>
          </p:nvPr>
        </p:nvSpPr>
        <p:spPr>
          <a:xfrm>
            <a:off x="522514" y="341245"/>
            <a:ext cx="10478416" cy="593345"/>
          </a:xfrm>
        </p:spPr>
        <p:txBody>
          <a:bodyPr>
            <a:noAutofit/>
          </a:bodyPr>
          <a:lstStyle/>
          <a:p>
            <a:pPr>
              <a:lnSpc>
                <a:spcPct val="100000"/>
              </a:lnSpc>
            </a:pPr>
            <a:r>
              <a:rPr lang="fr-FR" sz="2800" b="1" dirty="0"/>
              <a:t>Analyse des URD publiés par les sociétés du </a:t>
            </a:r>
            <a:r>
              <a:rPr lang="fr-FR" sz="2800" b="1" dirty="0" err="1"/>
              <a:t>sbf</a:t>
            </a:r>
            <a:r>
              <a:rPr lang="fr-FR" sz="2800" b="1" dirty="0"/>
              <a:t> 120/CAC 40</a:t>
            </a:r>
          </a:p>
        </p:txBody>
      </p:sp>
      <p:sp>
        <p:nvSpPr>
          <p:cNvPr id="8" name="ZoneTexte 7">
            <a:extLst>
              <a:ext uri="{FF2B5EF4-FFF2-40B4-BE49-F238E27FC236}">
                <a16:creationId xmlns:a16="http://schemas.microsoft.com/office/drawing/2014/main" id="{845543D0-1805-560C-81C7-A188D1EC1667}"/>
              </a:ext>
            </a:extLst>
          </p:cNvPr>
          <p:cNvSpPr txBox="1"/>
          <p:nvPr/>
        </p:nvSpPr>
        <p:spPr>
          <a:xfrm>
            <a:off x="1789349" y="1911762"/>
            <a:ext cx="8817560" cy="1050159"/>
          </a:xfrm>
          <a:prstGeom prst="rect">
            <a:avLst/>
          </a:prstGeom>
          <a:noFill/>
        </p:spPr>
        <p:txBody>
          <a:bodyPr wrap="square" rtlCol="0">
            <a:spAutoFit/>
          </a:bodyPr>
          <a:lstStyle/>
          <a:p>
            <a:pPr>
              <a:lnSpc>
                <a:spcPct val="120000"/>
              </a:lnSpc>
              <a:spcBef>
                <a:spcPts val="600"/>
              </a:spcBef>
              <a:spcAft>
                <a:spcPts val="600"/>
              </a:spcAft>
            </a:pPr>
            <a:r>
              <a:rPr lang="fr-FR" sz="1200" dirty="0">
                <a:solidFill>
                  <a:prstClr val="black"/>
                </a:solidFill>
                <a:latin typeface="+mj-lt"/>
                <a:cs typeface="Arial" panose="020B0604020202020204" pitchFamily="34" charset="0"/>
              </a:rPr>
              <a:t>Parmi les sociétés qui ont fait l’exercice de la matrice de double matérialité et celles qui ont publié des éléments sur leur analyse en cours :</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Toutes les sociétés publient des KPIs non financiers</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Environ 2/3 ne se fixent pas encore d’objectifs non financiers limités dans le temps</a:t>
            </a:r>
          </a:p>
        </p:txBody>
      </p:sp>
      <p:graphicFrame>
        <p:nvGraphicFramePr>
          <p:cNvPr id="5" name="Graphique 4">
            <a:extLst>
              <a:ext uri="{FF2B5EF4-FFF2-40B4-BE49-F238E27FC236}">
                <a16:creationId xmlns:a16="http://schemas.microsoft.com/office/drawing/2014/main" id="{2286E66D-451E-C8C1-1A24-E1C16868A8DB}"/>
              </a:ext>
            </a:extLst>
          </p:cNvPr>
          <p:cNvGraphicFramePr>
            <a:graphicFrameLocks/>
          </p:cNvGraphicFramePr>
          <p:nvPr>
            <p:extLst>
              <p:ext uri="{D42A27DB-BD31-4B8C-83A1-F6EECF244321}">
                <p14:modId xmlns:p14="http://schemas.microsoft.com/office/powerpoint/2010/main" val="347089457"/>
              </p:ext>
            </p:extLst>
          </p:nvPr>
        </p:nvGraphicFramePr>
        <p:xfrm>
          <a:off x="1204912" y="339725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phique 5">
            <a:extLst>
              <a:ext uri="{FF2B5EF4-FFF2-40B4-BE49-F238E27FC236}">
                <a16:creationId xmlns:a16="http://schemas.microsoft.com/office/drawing/2014/main" id="{6165C81B-210E-FD66-9FC9-F22DC6639482}"/>
              </a:ext>
            </a:extLst>
          </p:cNvPr>
          <p:cNvGraphicFramePr>
            <a:graphicFrameLocks/>
          </p:cNvGraphicFramePr>
          <p:nvPr>
            <p:extLst>
              <p:ext uri="{D42A27DB-BD31-4B8C-83A1-F6EECF244321}">
                <p14:modId xmlns:p14="http://schemas.microsoft.com/office/powerpoint/2010/main" val="3801553854"/>
              </p:ext>
            </p:extLst>
          </p:nvPr>
        </p:nvGraphicFramePr>
        <p:xfrm>
          <a:off x="6416230" y="33909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349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2B0077-87D4-D48B-A508-D164AC3499C2}"/>
              </a:ext>
            </a:extLst>
          </p:cNvPr>
          <p:cNvSpPr>
            <a:spLocks noGrp="1"/>
          </p:cNvSpPr>
          <p:nvPr>
            <p:ph type="sldNum" sz="quarter" idx="13"/>
          </p:nvPr>
        </p:nvSpPr>
        <p:spPr/>
        <p:txBody>
          <a:bodyPr/>
          <a:lstStyle/>
          <a:p>
            <a:fld id="{576007E9-5A4E-4CB6-B617-44E73F211C52}" type="slidenum">
              <a:rPr lang="fr-FR" smtClean="0"/>
              <a:pPr/>
              <a:t>9</a:t>
            </a:fld>
            <a:endParaRPr lang="fr-FR"/>
          </a:p>
        </p:txBody>
      </p:sp>
      <p:sp>
        <p:nvSpPr>
          <p:cNvPr id="3" name="Espace réservé du texte 2">
            <a:extLst>
              <a:ext uri="{FF2B5EF4-FFF2-40B4-BE49-F238E27FC236}">
                <a16:creationId xmlns:a16="http://schemas.microsoft.com/office/drawing/2014/main" id="{521B9440-848D-39B0-0F0E-73913BD26C05}"/>
              </a:ext>
            </a:extLst>
          </p:cNvPr>
          <p:cNvSpPr>
            <a:spLocks noGrp="1"/>
          </p:cNvSpPr>
          <p:nvPr>
            <p:ph type="body" sz="quarter" idx="22"/>
          </p:nvPr>
        </p:nvSpPr>
        <p:spPr/>
        <p:txBody>
          <a:bodyPr/>
          <a:lstStyle/>
          <a:p>
            <a:r>
              <a:rPr lang="fr-FR" dirty="0"/>
              <a:t>Engagements / impacts financiers</a:t>
            </a:r>
          </a:p>
        </p:txBody>
      </p:sp>
      <p:sp>
        <p:nvSpPr>
          <p:cNvPr id="4" name="Titre 3">
            <a:extLst>
              <a:ext uri="{FF2B5EF4-FFF2-40B4-BE49-F238E27FC236}">
                <a16:creationId xmlns:a16="http://schemas.microsoft.com/office/drawing/2014/main" id="{354321CB-124B-278C-72FF-A289E9701A68}"/>
              </a:ext>
            </a:extLst>
          </p:cNvPr>
          <p:cNvSpPr>
            <a:spLocks noGrp="1"/>
          </p:cNvSpPr>
          <p:nvPr>
            <p:ph type="title"/>
          </p:nvPr>
        </p:nvSpPr>
        <p:spPr>
          <a:xfrm>
            <a:off x="522514" y="341245"/>
            <a:ext cx="10478416" cy="593345"/>
          </a:xfrm>
        </p:spPr>
        <p:txBody>
          <a:bodyPr>
            <a:noAutofit/>
          </a:bodyPr>
          <a:lstStyle/>
          <a:p>
            <a:pPr>
              <a:lnSpc>
                <a:spcPct val="100000"/>
              </a:lnSpc>
            </a:pPr>
            <a:r>
              <a:rPr lang="fr-FR" sz="2800" b="1" dirty="0"/>
              <a:t>Analyse des URD publiés par les sociétés du </a:t>
            </a:r>
            <a:r>
              <a:rPr lang="fr-FR" sz="2800" b="1" dirty="0" err="1"/>
              <a:t>sbf</a:t>
            </a:r>
            <a:r>
              <a:rPr lang="fr-FR" sz="2800" b="1" dirty="0"/>
              <a:t> 120/CAC 40</a:t>
            </a:r>
          </a:p>
        </p:txBody>
      </p:sp>
      <p:sp>
        <p:nvSpPr>
          <p:cNvPr id="8" name="ZoneTexte 7">
            <a:extLst>
              <a:ext uri="{FF2B5EF4-FFF2-40B4-BE49-F238E27FC236}">
                <a16:creationId xmlns:a16="http://schemas.microsoft.com/office/drawing/2014/main" id="{845543D0-1805-560C-81C7-A188D1EC1667}"/>
              </a:ext>
            </a:extLst>
          </p:cNvPr>
          <p:cNvSpPr txBox="1"/>
          <p:nvPr/>
        </p:nvSpPr>
        <p:spPr>
          <a:xfrm>
            <a:off x="1789349" y="1911762"/>
            <a:ext cx="8817560" cy="1801134"/>
          </a:xfrm>
          <a:prstGeom prst="rect">
            <a:avLst/>
          </a:prstGeom>
          <a:noFill/>
        </p:spPr>
        <p:txBody>
          <a:bodyPr wrap="square" rtlCol="0">
            <a:spAutoFit/>
          </a:bodyPr>
          <a:lstStyle/>
          <a:p>
            <a:pPr>
              <a:lnSpc>
                <a:spcPct val="120000"/>
              </a:lnSpc>
              <a:spcBef>
                <a:spcPts val="600"/>
              </a:spcBef>
              <a:spcAft>
                <a:spcPts val="600"/>
              </a:spcAft>
            </a:pPr>
            <a:r>
              <a:rPr lang="fr-FR" sz="1200" dirty="0">
                <a:solidFill>
                  <a:prstClr val="black"/>
                </a:solidFill>
                <a:latin typeface="+mj-lt"/>
                <a:cs typeface="Arial" panose="020B0604020202020204" pitchFamily="34" charset="0"/>
              </a:rPr>
              <a:t>Parmi les sociétés qui ont fait l’exercice de la matrice de double matérialité et celles qui ont publié des éléments sur leur analyse en cours :</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Environ 90% des sociétés du CAC 40 et 94% du SBF 120 ne publient aucune information chiffrée :</a:t>
            </a:r>
          </a:p>
          <a:p>
            <a:pPr marL="628650" lvl="1"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sur l’impact financier que peuvent avoir sur elles les enjeux de durabilité et certains risques spécifiques (comme climatiques)</a:t>
            </a:r>
          </a:p>
          <a:p>
            <a:pPr marL="628650" lvl="1"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sur les engagements  financiers alloués à la mise en œuvre des plans et actions décrits pour diminuer l’importance de ces enjeux</a:t>
            </a:r>
          </a:p>
          <a:p>
            <a:pPr marL="171450" indent="-171450">
              <a:lnSpc>
                <a:spcPct val="120000"/>
              </a:lnSpc>
              <a:spcBef>
                <a:spcPts val="600"/>
              </a:spcBef>
              <a:spcAft>
                <a:spcPts val="600"/>
              </a:spcAft>
              <a:buFont typeface="Arial" panose="020B0604020202020204" pitchFamily="34" charset="0"/>
              <a:buChar char="•"/>
            </a:pPr>
            <a:r>
              <a:rPr lang="fr-FR" sz="1200" dirty="0">
                <a:solidFill>
                  <a:prstClr val="black"/>
                </a:solidFill>
                <a:latin typeface="+mj-lt"/>
                <a:cs typeface="Arial" panose="020B0604020202020204" pitchFamily="34" charset="0"/>
              </a:rPr>
              <a:t>4 sociétés, dont 3 du CAC 40, publient des informations chiffrées</a:t>
            </a:r>
          </a:p>
        </p:txBody>
      </p:sp>
      <p:graphicFrame>
        <p:nvGraphicFramePr>
          <p:cNvPr id="7" name="Graphique 6">
            <a:extLst>
              <a:ext uri="{FF2B5EF4-FFF2-40B4-BE49-F238E27FC236}">
                <a16:creationId xmlns:a16="http://schemas.microsoft.com/office/drawing/2014/main" id="{F28863DB-CC7E-8702-330E-9247C153D0D9}"/>
              </a:ext>
            </a:extLst>
          </p:cNvPr>
          <p:cNvGraphicFramePr>
            <a:graphicFrameLocks/>
          </p:cNvGraphicFramePr>
          <p:nvPr>
            <p:extLst>
              <p:ext uri="{D42A27DB-BD31-4B8C-83A1-F6EECF244321}">
                <p14:modId xmlns:p14="http://schemas.microsoft.com/office/powerpoint/2010/main" val="2883397155"/>
              </p:ext>
            </p:extLst>
          </p:nvPr>
        </p:nvGraphicFramePr>
        <p:xfrm>
          <a:off x="1200150" y="3778250"/>
          <a:ext cx="4572000" cy="23558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8">
            <a:extLst>
              <a:ext uri="{FF2B5EF4-FFF2-40B4-BE49-F238E27FC236}">
                <a16:creationId xmlns:a16="http://schemas.microsoft.com/office/drawing/2014/main" id="{95D72DA6-5238-CC4C-A4A2-0A1492E007A2}"/>
              </a:ext>
            </a:extLst>
          </p:cNvPr>
          <p:cNvGraphicFramePr>
            <a:graphicFrameLocks/>
          </p:cNvGraphicFramePr>
          <p:nvPr>
            <p:extLst>
              <p:ext uri="{D42A27DB-BD31-4B8C-83A1-F6EECF244321}">
                <p14:modId xmlns:p14="http://schemas.microsoft.com/office/powerpoint/2010/main" val="3855112402"/>
              </p:ext>
            </p:extLst>
          </p:nvPr>
        </p:nvGraphicFramePr>
        <p:xfrm>
          <a:off x="6410325" y="3784600"/>
          <a:ext cx="4572000" cy="2355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7065354"/>
      </p:ext>
    </p:extLst>
  </p:cSld>
  <p:clrMapOvr>
    <a:masterClrMapping/>
  </p:clrMapOvr>
</p:sld>
</file>

<file path=ppt/theme/theme1.xml><?xml version="1.0" encoding="utf-8"?>
<a:theme xmlns:a="http://schemas.openxmlformats.org/drawingml/2006/main" name="COUVERTURES / SOMMAIRE / FIN">
  <a:themeElements>
    <a:clrScheme name="DePardieu">
      <a:dk1>
        <a:srgbClr val="101010"/>
      </a:dk1>
      <a:lt1>
        <a:srgbClr val="FFFFFF"/>
      </a:lt1>
      <a:dk2>
        <a:srgbClr val="101010"/>
      </a:dk2>
      <a:lt2>
        <a:srgbClr val="FBF9F9"/>
      </a:lt2>
      <a:accent1>
        <a:srgbClr val="8A7B63"/>
      </a:accent1>
      <a:accent2>
        <a:srgbClr val="A5A5A5"/>
      </a:accent2>
      <a:accent3>
        <a:srgbClr val="E4E5E5"/>
      </a:accent3>
      <a:accent4>
        <a:srgbClr val="ECECEC"/>
      </a:accent4>
      <a:accent5>
        <a:srgbClr val="E6D8BE"/>
      </a:accent5>
      <a:accent6>
        <a:srgbClr val="E7D1AA"/>
      </a:accent6>
      <a:hlink>
        <a:srgbClr val="897B63"/>
      </a:hlink>
      <a:folHlink>
        <a:srgbClr val="10101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6CAA5AC7-E0A0-43F3-AA75-CCB2351D82B8}" vid="{8FCC3718-6902-42E9-B3E2-8A2F0038FBF8}"/>
    </a:ext>
  </a:extLst>
</a:theme>
</file>

<file path=ppt/theme/theme2.xml><?xml version="1.0" encoding="utf-8"?>
<a:theme xmlns:a="http://schemas.openxmlformats.org/drawingml/2006/main" name="MISES EN PAGE">
  <a:themeElements>
    <a:clrScheme name="DePardieu">
      <a:dk1>
        <a:srgbClr val="101010"/>
      </a:dk1>
      <a:lt1>
        <a:srgbClr val="FFFFFF"/>
      </a:lt1>
      <a:dk2>
        <a:srgbClr val="101010"/>
      </a:dk2>
      <a:lt2>
        <a:srgbClr val="FBF9F9"/>
      </a:lt2>
      <a:accent1>
        <a:srgbClr val="8A7B63"/>
      </a:accent1>
      <a:accent2>
        <a:srgbClr val="A5A5A5"/>
      </a:accent2>
      <a:accent3>
        <a:srgbClr val="E4E5E5"/>
      </a:accent3>
      <a:accent4>
        <a:srgbClr val="ECECEC"/>
      </a:accent4>
      <a:accent5>
        <a:srgbClr val="E6D8BE"/>
      </a:accent5>
      <a:accent6>
        <a:srgbClr val="E7D1AA"/>
      </a:accent6>
      <a:hlink>
        <a:srgbClr val="897B63"/>
      </a:hlink>
      <a:folHlink>
        <a:srgbClr val="10101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6CAA5AC7-E0A0-43F3-AA75-CCB2351D82B8}" vid="{830F71B4-FB16-44E5-9950-B830A0023EDC}"/>
    </a:ext>
  </a:extLst>
</a:theme>
</file>

<file path=ppt/theme/theme3.xml><?xml version="1.0" encoding="utf-8"?>
<a:theme xmlns:a="http://schemas.openxmlformats.org/drawingml/2006/main" name="PAGES CABINET">
  <a:themeElements>
    <a:clrScheme name="Custom 3">
      <a:dk1>
        <a:srgbClr val="000000"/>
      </a:dk1>
      <a:lt1>
        <a:srgbClr val="FFFFFF"/>
      </a:lt1>
      <a:dk2>
        <a:srgbClr val="ECECEC"/>
      </a:dk2>
      <a:lt2>
        <a:srgbClr val="E7E6E6"/>
      </a:lt2>
      <a:accent1>
        <a:srgbClr val="7A6947"/>
      </a:accent1>
      <a:accent2>
        <a:srgbClr val="A39880"/>
      </a:accent2>
      <a:accent3>
        <a:srgbClr val="B5AA97"/>
      </a:accent3>
      <a:accent4>
        <a:srgbClr val="CAC2B5"/>
      </a:accent4>
      <a:accent5>
        <a:srgbClr val="EBE8E4"/>
      </a:accent5>
      <a:accent6>
        <a:srgbClr val="F4F2EF"/>
      </a:accent6>
      <a:hlink>
        <a:srgbClr val="7A6947"/>
      </a:hlink>
      <a:folHlink>
        <a:srgbClr val="E6EAE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6CAA5AC7-E0A0-43F3-AA75-CCB2351D82B8}" vid="{3C13FC79-250F-4990-A351-CA07E51E14BB}"/>
    </a:ext>
  </a:extLst>
</a:theme>
</file>

<file path=ppt/theme/theme4.xml><?xml version="1.0" encoding="utf-8"?>
<a:theme xmlns:a="http://schemas.openxmlformats.org/drawingml/2006/main" name="EXPERTISES">
  <a:themeElements>
    <a:clrScheme name="DePardieu">
      <a:dk1>
        <a:srgbClr val="101010"/>
      </a:dk1>
      <a:lt1>
        <a:srgbClr val="FFFFFF"/>
      </a:lt1>
      <a:dk2>
        <a:srgbClr val="101010"/>
      </a:dk2>
      <a:lt2>
        <a:srgbClr val="FBF9F9"/>
      </a:lt2>
      <a:accent1>
        <a:srgbClr val="8A7B63"/>
      </a:accent1>
      <a:accent2>
        <a:srgbClr val="A5A5A5"/>
      </a:accent2>
      <a:accent3>
        <a:srgbClr val="E4E5E5"/>
      </a:accent3>
      <a:accent4>
        <a:srgbClr val="ECECEC"/>
      </a:accent4>
      <a:accent5>
        <a:srgbClr val="E6D8BE"/>
      </a:accent5>
      <a:accent6>
        <a:srgbClr val="E7D1AA"/>
      </a:accent6>
      <a:hlink>
        <a:srgbClr val="897B63"/>
      </a:hlink>
      <a:folHlink>
        <a:srgbClr val="10101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6CAA5AC7-E0A0-43F3-AA75-CCB2351D82B8}" vid="{D19562A4-1E9F-46BA-9C11-0273CFF70244}"/>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DE PARDIEU FR</Template>
  <TotalTime>703</TotalTime>
  <Words>2026</Words>
  <Application>Microsoft Office PowerPoint</Application>
  <PresentationFormat>Grand écran</PresentationFormat>
  <Paragraphs>220</Paragraphs>
  <Slides>35</Slides>
  <Notes>13</Notes>
  <HiddenSlides>0</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35</vt:i4>
      </vt:variant>
    </vt:vector>
  </HeadingPairs>
  <TitlesOfParts>
    <vt:vector size="50" baseType="lpstr">
      <vt:lpstr>Arial</vt:lpstr>
      <vt:lpstr>Blacker Sans Pro Extralight</vt:lpstr>
      <vt:lpstr>Blacker Sans Pro Light</vt:lpstr>
      <vt:lpstr>Blacker Sans Pro Thin</vt:lpstr>
      <vt:lpstr>Calibri</vt:lpstr>
      <vt:lpstr>Calibri Light</vt:lpstr>
      <vt:lpstr>Courier New</vt:lpstr>
      <vt:lpstr>Geneva</vt:lpstr>
      <vt:lpstr>Open Sans Light</vt:lpstr>
      <vt:lpstr>Police système Courant</vt:lpstr>
      <vt:lpstr>Times New Roman</vt:lpstr>
      <vt:lpstr>COUVERTURES / SOMMAIRE / FIN</vt:lpstr>
      <vt:lpstr>MISES EN PAGE</vt:lpstr>
      <vt:lpstr>PAGES CABINET</vt:lpstr>
      <vt:lpstr>EXPERTISES</vt:lpstr>
      <vt:lpstr>Présentation PowerPoint</vt:lpstr>
      <vt:lpstr>Présentation PowerPoint</vt:lpstr>
      <vt:lpstr>Présentation PowerPoint</vt:lpstr>
      <vt:lpstr>Présentation PowerPoint</vt:lpstr>
      <vt:lpstr>Analyse des URD publiés par les sociétés du sbf 120/CAC 40</vt:lpstr>
      <vt:lpstr>Analyse des URD publiés par les sociétés du sbf 120/CAC 40</vt:lpstr>
      <vt:lpstr>Analyse des URD publiés par les sociétés du sbf 120/CAC 40</vt:lpstr>
      <vt:lpstr>Analyse des URD publiés par les sociétés du sbf 120/CAC 40</vt:lpstr>
      <vt:lpstr>Analyse des URD publiés par les sociétés du sbf 120/CAC 40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VERILHAC Charlotte</dc:creator>
  <cp:lastModifiedBy>GAILLARD Alice</cp:lastModifiedBy>
  <cp:revision>3</cp:revision>
  <cp:lastPrinted>2024-07-12T07:36:26Z</cp:lastPrinted>
  <dcterms:created xsi:type="dcterms:W3CDTF">2024-04-26T13:54:57Z</dcterms:created>
  <dcterms:modified xsi:type="dcterms:W3CDTF">2024-07-12T09:30:27Z</dcterms:modified>
</cp:coreProperties>
</file>