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13716000" cx="24384000"/>
  <p:notesSz cx="6858000" cy="9144000"/>
  <p:embeddedFontLst>
    <p:embeddedFont>
      <p:font typeface="Roboto Medium"/>
      <p:regular r:id="rId34"/>
      <p:bold r:id="rId35"/>
      <p:italic r:id="rId36"/>
      <p:boldItalic r:id="rId37"/>
    </p:embeddedFont>
    <p:embeddedFont>
      <p:font typeface="Proxima Nova"/>
      <p:regular r:id="rId38"/>
      <p:bold r:id="rId39"/>
      <p:italic r:id="rId40"/>
      <p:boldItalic r:id="rId41"/>
    </p:embeddedFont>
    <p:embeddedFont>
      <p:font typeface="Montserrat Light"/>
      <p:regular r:id="rId42"/>
      <p:bold r:id="rId43"/>
      <p:italic r:id="rId44"/>
      <p:boldItalic r:id="rId45"/>
    </p:embeddedFont>
    <p:embeddedFont>
      <p:font typeface="Helvetica Neue"/>
      <p:regular r:id="rId46"/>
      <p:bold r:id="rId47"/>
      <p:italic r:id="rId48"/>
      <p:boldItalic r:id="rId49"/>
    </p:embeddedFont>
    <p:embeddedFont>
      <p:font typeface="Roboto Light"/>
      <p:regular r:id="rId50"/>
      <p:bold r:id="rId51"/>
      <p:italic r:id="rId52"/>
      <p:boldItalic r:id="rId53"/>
    </p:embeddedFont>
    <p:embeddedFont>
      <p:font typeface="Roboto Serif Light"/>
      <p:regular r:id="rId54"/>
      <p:bold r:id="rId55"/>
      <p:italic r:id="rId56"/>
      <p:boldItalic r:id="rId57"/>
    </p:embeddedFont>
    <p:embeddedFont>
      <p:font typeface="Roboto"/>
      <p:regular r:id="rId58"/>
      <p:bold r:id="rId59"/>
      <p:italic r:id="rId60"/>
      <p:boldItalic r:id="rId61"/>
    </p:embeddedFont>
    <p:embeddedFont>
      <p:font typeface="Montserrat"/>
      <p:regular r:id="rId62"/>
      <p:bold r:id="rId63"/>
      <p:italic r:id="rId64"/>
      <p:boldItalic r:id="rId65"/>
    </p:embeddedFont>
    <p:embeddedFont>
      <p:font typeface="Lato"/>
      <p:regular r:id="rId66"/>
      <p:bold r:id="rId67"/>
      <p:italic r:id="rId68"/>
      <p:boldItalic r:id="rId69"/>
    </p:embeddedFont>
    <p:embeddedFont>
      <p:font typeface="Helvetica Neue Light"/>
      <p:regular r:id="rId70"/>
      <p:bold r:id="rId71"/>
      <p:italic r:id="rId72"/>
      <p:boldItalic r:id="rId73"/>
    </p:embeddedFont>
    <p:embeddedFont>
      <p:font typeface="Gill Sans"/>
      <p:regular r:id="rId74"/>
      <p:bold r:id="rId75"/>
    </p:embeddedFont>
    <p:embeddedFont>
      <p:font typeface="Open Sans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0" roundtripDataSignature="AMtx7mhraT62gNuca/bmStuoBifF/lEIB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ecrétariat Général C3D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1F6F9CF-0481-40CF-B15F-8CD40F96D84C}">
  <a:tblStyle styleId="{61F6F9CF-0481-40CF-B15F-8CD40F96D84C}" styleName="Table_0"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/>
          </a:solidFill>
        </a:fill>
      </a:tcStyle>
    </a:wholeTbl>
    <a:band1H>
      <a:tcTxStyle b="off" i="off"/>
    </a:band1H>
    <a:band2H>
      <a:tcTxStyle b="off" i="off"/>
      <a:tcStyle>
        <a:fill>
          <a:solidFill>
            <a:srgbClr val="E3E5E8"/>
          </a:solidFill>
        </a:fill>
      </a:tcStyle>
    </a:band2H>
    <a:band1V>
      <a:tcTxStyle b="off" i="off"/>
    </a:band1V>
    <a:band2V>
      <a:tcTxStyle b="off" i="off"/>
    </a:band2V>
    <a:lastCol>
      <a:tcTxStyle b="off" i="off"/>
    </a:lastCol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3797C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italic.fntdata"/><Relationship Id="rId42" Type="http://schemas.openxmlformats.org/officeDocument/2006/relationships/font" Target="fonts/MontserratLight-regular.fntdata"/><Relationship Id="rId41" Type="http://schemas.openxmlformats.org/officeDocument/2006/relationships/font" Target="fonts/ProximaNova-boldItalic.fntdata"/><Relationship Id="rId44" Type="http://schemas.openxmlformats.org/officeDocument/2006/relationships/font" Target="fonts/MontserratLight-italic.fntdata"/><Relationship Id="rId43" Type="http://schemas.openxmlformats.org/officeDocument/2006/relationships/font" Target="fonts/MontserratLight-bold.fntdata"/><Relationship Id="rId46" Type="http://schemas.openxmlformats.org/officeDocument/2006/relationships/font" Target="fonts/HelveticaNeue-regular.fntdata"/><Relationship Id="rId45" Type="http://schemas.openxmlformats.org/officeDocument/2006/relationships/font" Target="fonts/MontserratLight-boldItalic.fntdata"/><Relationship Id="rId80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HelveticaNeue-italic.fntdata"/><Relationship Id="rId47" Type="http://schemas.openxmlformats.org/officeDocument/2006/relationships/font" Target="fonts/HelveticaNeue-bold.fntdata"/><Relationship Id="rId49" Type="http://schemas.openxmlformats.org/officeDocument/2006/relationships/font" Target="fonts/HelveticaNeue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HelveticaNeueLight-boldItalic.fntdata"/><Relationship Id="rId72" Type="http://schemas.openxmlformats.org/officeDocument/2006/relationships/font" Target="fonts/HelveticaNeueLight-italic.fntdata"/><Relationship Id="rId31" Type="http://schemas.openxmlformats.org/officeDocument/2006/relationships/slide" Target="slides/slide25.xml"/><Relationship Id="rId75" Type="http://schemas.openxmlformats.org/officeDocument/2006/relationships/font" Target="fonts/GillSans-bold.fntdata"/><Relationship Id="rId30" Type="http://schemas.openxmlformats.org/officeDocument/2006/relationships/slide" Target="slides/slide24.xml"/><Relationship Id="rId74" Type="http://schemas.openxmlformats.org/officeDocument/2006/relationships/font" Target="fonts/GillSans-regular.fntdata"/><Relationship Id="rId33" Type="http://schemas.openxmlformats.org/officeDocument/2006/relationships/slide" Target="slides/slide27.xml"/><Relationship Id="rId77" Type="http://schemas.openxmlformats.org/officeDocument/2006/relationships/font" Target="fonts/OpenSans-bold.fntdata"/><Relationship Id="rId32" Type="http://schemas.openxmlformats.org/officeDocument/2006/relationships/slide" Target="slides/slide26.xml"/><Relationship Id="rId76" Type="http://schemas.openxmlformats.org/officeDocument/2006/relationships/font" Target="fonts/OpenSans-regular.fntdata"/><Relationship Id="rId35" Type="http://schemas.openxmlformats.org/officeDocument/2006/relationships/font" Target="fonts/RobotoMedium-bold.fntdata"/><Relationship Id="rId79" Type="http://schemas.openxmlformats.org/officeDocument/2006/relationships/font" Target="fonts/OpenSans-boldItalic.fntdata"/><Relationship Id="rId34" Type="http://schemas.openxmlformats.org/officeDocument/2006/relationships/font" Target="fonts/RobotoMedium-regular.fntdata"/><Relationship Id="rId78" Type="http://schemas.openxmlformats.org/officeDocument/2006/relationships/font" Target="fonts/OpenSans-italic.fntdata"/><Relationship Id="rId71" Type="http://schemas.openxmlformats.org/officeDocument/2006/relationships/font" Target="fonts/HelveticaNeueLight-bold.fntdata"/><Relationship Id="rId70" Type="http://schemas.openxmlformats.org/officeDocument/2006/relationships/font" Target="fonts/HelveticaNeueLight-regular.fntdata"/><Relationship Id="rId37" Type="http://schemas.openxmlformats.org/officeDocument/2006/relationships/font" Target="fonts/RobotoMedium-boldItalic.fntdata"/><Relationship Id="rId36" Type="http://schemas.openxmlformats.org/officeDocument/2006/relationships/font" Target="fonts/RobotoMedium-italic.fntdata"/><Relationship Id="rId39" Type="http://schemas.openxmlformats.org/officeDocument/2006/relationships/font" Target="fonts/ProximaNova-bold.fntdata"/><Relationship Id="rId38" Type="http://schemas.openxmlformats.org/officeDocument/2006/relationships/font" Target="fonts/ProximaNova-regular.fntdata"/><Relationship Id="rId62" Type="http://schemas.openxmlformats.org/officeDocument/2006/relationships/font" Target="fonts/Montserrat-regular.fntdata"/><Relationship Id="rId61" Type="http://schemas.openxmlformats.org/officeDocument/2006/relationships/font" Target="fonts/Roboto-boldItalic.fntdata"/><Relationship Id="rId20" Type="http://schemas.openxmlformats.org/officeDocument/2006/relationships/slide" Target="slides/slide14.xml"/><Relationship Id="rId64" Type="http://schemas.openxmlformats.org/officeDocument/2006/relationships/font" Target="fonts/Montserrat-italic.fntdata"/><Relationship Id="rId63" Type="http://schemas.openxmlformats.org/officeDocument/2006/relationships/font" Target="fonts/Montserrat-bold.fntdata"/><Relationship Id="rId22" Type="http://schemas.openxmlformats.org/officeDocument/2006/relationships/slide" Target="slides/slide16.xml"/><Relationship Id="rId66" Type="http://schemas.openxmlformats.org/officeDocument/2006/relationships/font" Target="fonts/Lato-regular.fntdata"/><Relationship Id="rId21" Type="http://schemas.openxmlformats.org/officeDocument/2006/relationships/slide" Target="slides/slide15.xml"/><Relationship Id="rId65" Type="http://schemas.openxmlformats.org/officeDocument/2006/relationships/font" Target="fonts/Montserrat-boldItalic.fntdata"/><Relationship Id="rId24" Type="http://schemas.openxmlformats.org/officeDocument/2006/relationships/slide" Target="slides/slide18.xml"/><Relationship Id="rId68" Type="http://schemas.openxmlformats.org/officeDocument/2006/relationships/font" Target="fonts/Lato-italic.fntdata"/><Relationship Id="rId23" Type="http://schemas.openxmlformats.org/officeDocument/2006/relationships/slide" Target="slides/slide17.xml"/><Relationship Id="rId67" Type="http://schemas.openxmlformats.org/officeDocument/2006/relationships/font" Target="fonts/Lato-bold.fntdata"/><Relationship Id="rId60" Type="http://schemas.openxmlformats.org/officeDocument/2006/relationships/font" Target="fonts/Roboto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Lato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Light-bold.fntdata"/><Relationship Id="rId50" Type="http://schemas.openxmlformats.org/officeDocument/2006/relationships/font" Target="fonts/RobotoLight-regular.fntdata"/><Relationship Id="rId53" Type="http://schemas.openxmlformats.org/officeDocument/2006/relationships/font" Target="fonts/RobotoLight-boldItalic.fntdata"/><Relationship Id="rId52" Type="http://schemas.openxmlformats.org/officeDocument/2006/relationships/font" Target="fonts/RobotoLight-italic.fntdata"/><Relationship Id="rId11" Type="http://schemas.openxmlformats.org/officeDocument/2006/relationships/slide" Target="slides/slide5.xml"/><Relationship Id="rId55" Type="http://schemas.openxmlformats.org/officeDocument/2006/relationships/font" Target="fonts/RobotoSerifLight-bold.fntdata"/><Relationship Id="rId10" Type="http://schemas.openxmlformats.org/officeDocument/2006/relationships/slide" Target="slides/slide4.xml"/><Relationship Id="rId54" Type="http://schemas.openxmlformats.org/officeDocument/2006/relationships/font" Target="fonts/RobotoSerifLight-regular.fntdata"/><Relationship Id="rId13" Type="http://schemas.openxmlformats.org/officeDocument/2006/relationships/slide" Target="slides/slide7.xml"/><Relationship Id="rId57" Type="http://schemas.openxmlformats.org/officeDocument/2006/relationships/font" Target="fonts/RobotoSerifLight-boldItalic.fntdata"/><Relationship Id="rId12" Type="http://schemas.openxmlformats.org/officeDocument/2006/relationships/slide" Target="slides/slide6.xml"/><Relationship Id="rId56" Type="http://schemas.openxmlformats.org/officeDocument/2006/relationships/font" Target="fonts/RobotoSerifLight-italic.fntdata"/><Relationship Id="rId15" Type="http://schemas.openxmlformats.org/officeDocument/2006/relationships/slide" Target="slides/slide9.xml"/><Relationship Id="rId59" Type="http://schemas.openxmlformats.org/officeDocument/2006/relationships/font" Target="fonts/Roboto-bold.fntdata"/><Relationship Id="rId14" Type="http://schemas.openxmlformats.org/officeDocument/2006/relationships/slide" Target="slides/slide8.xml"/><Relationship Id="rId58" Type="http://schemas.openxmlformats.org/officeDocument/2006/relationships/font" Target="fonts/Roboto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1-10T08:06:34.015">
    <p:pos x="8953" y="1369"/>
    <p:text>ajouter le nom de personne et ajouter l'audience 
audience cumulé à fait que le sens et l'action a été mis dans les 10 plus grands podcasts en France 
ajouter dans la newsletter les podcast - abonnez vous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D3roQD8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a750d7877c_1_1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9" name="Google Shape;509;g2a750d7877c_1_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a750d7877c_1_1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4" name="Google Shape;534;g2a750d7877c_1_1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a801f45ef2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6" name="Google Shape;576;g2a801f45ef2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8" name="Google Shape;59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8" name="Google Shape;638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a593ca49aa_3_1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2" name="Google Shape;682;g2a593ca49aa_3_1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ad77f66222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5" name="Google Shape;705;g2ad77f66222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0" name="Google Shape;72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4" name="Google Shape;774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2" name="Google Shape;792;p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4" name="Google Shape;934;p1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1" name="Google Shape;1091;p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8" name="Google Shape;1248;p1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5" name="Google Shape;1405;p1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1" name="Google Shape;1531;p1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0" name="Google Shape;1610;p1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9" name="Google Shape;1699;p1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1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8" name="Google Shape;1788;p1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a5b585cb9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g2a5b585cb9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ad77f66222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g2ad77f66222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a750d7877c_1_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9" name="Google Shape;479;g2a750d7877c_1_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1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2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22"/>
          <p:cNvSpPr/>
          <p:nvPr>
            <p:ph idx="2" type="pic"/>
          </p:nvPr>
        </p:nvSpPr>
        <p:spPr>
          <a:xfrm>
            <a:off x="12191999" y="-397"/>
            <a:ext cx="12192162" cy="1371629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1">
  <p:cSld name="01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2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132"/>
          <p:cNvSpPr/>
          <p:nvPr>
            <p:ph idx="2" type="pic"/>
          </p:nvPr>
        </p:nvSpPr>
        <p:spPr>
          <a:xfrm>
            <a:off x="-1" y="0"/>
            <a:ext cx="24384027" cy="787164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2">
  <p:cSld name="01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33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133"/>
          <p:cNvSpPr/>
          <p:nvPr>
            <p:ph idx="2" type="pic"/>
          </p:nvPr>
        </p:nvSpPr>
        <p:spPr>
          <a:xfrm>
            <a:off x="-1" y="0"/>
            <a:ext cx="24384098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">
  <p:cSld name="013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4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134"/>
          <p:cNvSpPr/>
          <p:nvPr>
            <p:ph idx="2" type="pic"/>
          </p:nvPr>
        </p:nvSpPr>
        <p:spPr>
          <a:xfrm>
            <a:off x="16056052" y="2128085"/>
            <a:ext cx="4468902" cy="95338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4">
  <p:cSld name="014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5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135"/>
          <p:cNvSpPr/>
          <p:nvPr>
            <p:ph idx="2" type="pic"/>
          </p:nvPr>
        </p:nvSpPr>
        <p:spPr>
          <a:xfrm>
            <a:off x="16446498" y="1905000"/>
            <a:ext cx="6032628" cy="86868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6">
  <p:cSld name="016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7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137"/>
          <p:cNvSpPr/>
          <p:nvPr>
            <p:ph idx="2" type="pic"/>
          </p:nvPr>
        </p:nvSpPr>
        <p:spPr>
          <a:xfrm>
            <a:off x="0" y="4622800"/>
            <a:ext cx="10028122" cy="685809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">
  <p:cSld name="017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8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138"/>
          <p:cNvSpPr/>
          <p:nvPr>
            <p:ph idx="2" type="pic"/>
          </p:nvPr>
        </p:nvSpPr>
        <p:spPr>
          <a:xfrm>
            <a:off x="-1" y="0"/>
            <a:ext cx="24384098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8">
  <p:cSld name="018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9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139"/>
          <p:cNvSpPr/>
          <p:nvPr>
            <p:ph idx="2" type="pic"/>
          </p:nvPr>
        </p:nvSpPr>
        <p:spPr>
          <a:xfrm>
            <a:off x="12192000" y="0"/>
            <a:ext cx="12192000" cy="137158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9">
  <p:cSld name="019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0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140"/>
          <p:cNvSpPr/>
          <p:nvPr>
            <p:ph idx="2" type="pic"/>
          </p:nvPr>
        </p:nvSpPr>
        <p:spPr>
          <a:xfrm>
            <a:off x="2540000" y="3817289"/>
            <a:ext cx="6248452" cy="4801894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40"/>
          <p:cNvSpPr/>
          <p:nvPr>
            <p:ph idx="3" type="pic"/>
          </p:nvPr>
        </p:nvSpPr>
        <p:spPr>
          <a:xfrm>
            <a:off x="9042400" y="3810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40"/>
          <p:cNvSpPr/>
          <p:nvPr>
            <p:ph idx="4" type="pic"/>
          </p:nvPr>
        </p:nvSpPr>
        <p:spPr>
          <a:xfrm>
            <a:off x="9042400" y="8899524"/>
            <a:ext cx="14071454" cy="481644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0">
  <p:cSld name="020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1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141"/>
          <p:cNvSpPr/>
          <p:nvPr>
            <p:ph idx="2" type="pic"/>
          </p:nvPr>
        </p:nvSpPr>
        <p:spPr>
          <a:xfrm>
            <a:off x="0" y="3556000"/>
            <a:ext cx="10160000" cy="762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1">
  <p:cSld name="02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2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42"/>
          <p:cNvSpPr/>
          <p:nvPr>
            <p:ph idx="2" type="pic"/>
          </p:nvPr>
        </p:nvSpPr>
        <p:spPr>
          <a:xfrm>
            <a:off x="-1143000" y="3556000"/>
            <a:ext cx="26670001" cy="762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3">
  <p:cSld name="003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3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23"/>
          <p:cNvSpPr/>
          <p:nvPr>
            <p:ph idx="2" type="pic"/>
          </p:nvPr>
        </p:nvSpPr>
        <p:spPr>
          <a:xfrm>
            <a:off x="14859000" y="0"/>
            <a:ext cx="9525000" cy="137158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2">
  <p:cSld name="022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3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143"/>
          <p:cNvSpPr/>
          <p:nvPr>
            <p:ph idx="2" type="pic"/>
          </p:nvPr>
        </p:nvSpPr>
        <p:spPr>
          <a:xfrm>
            <a:off x="-2094041" y="-1178124"/>
            <a:ext cx="28572679" cy="16072173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43"/>
          <p:cNvSpPr/>
          <p:nvPr>
            <p:ph idx="3" type="pic"/>
          </p:nvPr>
        </p:nvSpPr>
        <p:spPr>
          <a:xfrm>
            <a:off x="10327566" y="2125816"/>
            <a:ext cx="4365056" cy="93122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3">
  <p:cSld name="023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4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44"/>
          <p:cNvSpPr/>
          <p:nvPr>
            <p:ph idx="2" type="pic"/>
          </p:nvPr>
        </p:nvSpPr>
        <p:spPr>
          <a:xfrm>
            <a:off x="10722282" y="2128085"/>
            <a:ext cx="4468903" cy="95338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4">
  <p:cSld name="024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5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145"/>
          <p:cNvSpPr/>
          <p:nvPr>
            <p:ph idx="2" type="pic"/>
          </p:nvPr>
        </p:nvSpPr>
        <p:spPr>
          <a:xfrm>
            <a:off x="7113190" y="0"/>
            <a:ext cx="17270647" cy="1181114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5">
  <p:cSld name="025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6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146"/>
          <p:cNvSpPr/>
          <p:nvPr>
            <p:ph idx="2" type="pic"/>
          </p:nvPr>
        </p:nvSpPr>
        <p:spPr>
          <a:xfrm>
            <a:off x="2539999" y="4664670"/>
            <a:ext cx="6285845" cy="905151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6">
  <p:cSld name="026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7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47"/>
          <p:cNvSpPr/>
          <p:nvPr>
            <p:ph idx="2" type="pic"/>
          </p:nvPr>
        </p:nvSpPr>
        <p:spPr>
          <a:xfrm>
            <a:off x="2540000" y="4622849"/>
            <a:ext cx="4064000" cy="406391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47"/>
          <p:cNvSpPr/>
          <p:nvPr>
            <p:ph idx="3" type="pic"/>
          </p:nvPr>
        </p:nvSpPr>
        <p:spPr>
          <a:xfrm>
            <a:off x="18419258" y="4622849"/>
            <a:ext cx="4059742" cy="4059651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47"/>
          <p:cNvSpPr/>
          <p:nvPr>
            <p:ph idx="4" type="pic"/>
          </p:nvPr>
        </p:nvSpPr>
        <p:spPr>
          <a:xfrm>
            <a:off x="7833750" y="4622849"/>
            <a:ext cx="4059832" cy="4059741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47"/>
          <p:cNvSpPr/>
          <p:nvPr>
            <p:ph idx="5" type="pic"/>
          </p:nvPr>
        </p:nvSpPr>
        <p:spPr>
          <a:xfrm>
            <a:off x="13125373" y="4622849"/>
            <a:ext cx="4059922" cy="40598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7">
  <p:cSld name="027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8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148"/>
          <p:cNvSpPr/>
          <p:nvPr>
            <p:ph idx="2" type="pic"/>
          </p:nvPr>
        </p:nvSpPr>
        <p:spPr>
          <a:xfrm>
            <a:off x="2540000" y="3987800"/>
            <a:ext cx="2773681" cy="2773681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48"/>
          <p:cNvSpPr/>
          <p:nvPr>
            <p:ph idx="3" type="pic"/>
          </p:nvPr>
        </p:nvSpPr>
        <p:spPr>
          <a:xfrm>
            <a:off x="13208000" y="3987800"/>
            <a:ext cx="2773681" cy="27736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8">
  <p:cSld name="028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9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49"/>
          <p:cNvSpPr/>
          <p:nvPr>
            <p:ph idx="2" type="pic"/>
          </p:nvPr>
        </p:nvSpPr>
        <p:spPr>
          <a:xfrm>
            <a:off x="2540000" y="5868189"/>
            <a:ext cx="4064000" cy="406391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49"/>
          <p:cNvSpPr/>
          <p:nvPr>
            <p:ph idx="3" type="pic"/>
          </p:nvPr>
        </p:nvSpPr>
        <p:spPr>
          <a:xfrm>
            <a:off x="18419366" y="1905000"/>
            <a:ext cx="4059742" cy="4059651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49"/>
          <p:cNvSpPr/>
          <p:nvPr>
            <p:ph idx="4" type="pic"/>
          </p:nvPr>
        </p:nvSpPr>
        <p:spPr>
          <a:xfrm>
            <a:off x="7833749" y="5868189"/>
            <a:ext cx="4059833" cy="4059742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49"/>
          <p:cNvSpPr/>
          <p:nvPr>
            <p:ph idx="5" type="pic"/>
          </p:nvPr>
        </p:nvSpPr>
        <p:spPr>
          <a:xfrm>
            <a:off x="13126416" y="1905000"/>
            <a:ext cx="4059923" cy="40598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9">
  <p:cSld name="029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0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50"/>
          <p:cNvSpPr/>
          <p:nvPr>
            <p:ph idx="2" type="pic"/>
          </p:nvPr>
        </p:nvSpPr>
        <p:spPr>
          <a:xfrm>
            <a:off x="18421344" y="1905000"/>
            <a:ext cx="4059742" cy="4059651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50"/>
          <p:cNvSpPr/>
          <p:nvPr>
            <p:ph idx="3" type="pic"/>
          </p:nvPr>
        </p:nvSpPr>
        <p:spPr>
          <a:xfrm>
            <a:off x="12665892" y="1905000"/>
            <a:ext cx="4059922" cy="40598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0">
  <p:cSld name="030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1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151"/>
          <p:cNvSpPr/>
          <p:nvPr>
            <p:ph idx="2" type="pic"/>
          </p:nvPr>
        </p:nvSpPr>
        <p:spPr>
          <a:xfrm>
            <a:off x="11303000" y="1904999"/>
            <a:ext cx="2773681" cy="2773681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51"/>
          <p:cNvSpPr/>
          <p:nvPr>
            <p:ph idx="3" type="pic"/>
          </p:nvPr>
        </p:nvSpPr>
        <p:spPr>
          <a:xfrm>
            <a:off x="11303000" y="5471159"/>
            <a:ext cx="2773681" cy="2773681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51"/>
          <p:cNvSpPr/>
          <p:nvPr>
            <p:ph idx="4" type="pic"/>
          </p:nvPr>
        </p:nvSpPr>
        <p:spPr>
          <a:xfrm>
            <a:off x="11303000" y="9037319"/>
            <a:ext cx="2773681" cy="27736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1">
  <p:cSld name="03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2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52"/>
          <p:cNvSpPr/>
          <p:nvPr>
            <p:ph idx="2" type="pic"/>
          </p:nvPr>
        </p:nvSpPr>
        <p:spPr>
          <a:xfrm>
            <a:off x="2540000" y="3332479"/>
            <a:ext cx="7873801" cy="84783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4">
  <p:cSld name="004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4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24"/>
          <p:cNvSpPr/>
          <p:nvPr>
            <p:ph idx="2" type="pic"/>
          </p:nvPr>
        </p:nvSpPr>
        <p:spPr>
          <a:xfrm>
            <a:off x="115" y="-220"/>
            <a:ext cx="12192161" cy="1371629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1">
  <p:cSld name="031 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3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153"/>
          <p:cNvSpPr/>
          <p:nvPr>
            <p:ph idx="2" type="pic"/>
          </p:nvPr>
        </p:nvSpPr>
        <p:spPr>
          <a:xfrm>
            <a:off x="0" y="0"/>
            <a:ext cx="121920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2">
  <p:cSld name="03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4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54"/>
          <p:cNvSpPr/>
          <p:nvPr>
            <p:ph idx="2" type="pic"/>
          </p:nvPr>
        </p:nvSpPr>
        <p:spPr>
          <a:xfrm>
            <a:off x="-1168004" y="-788670"/>
            <a:ext cx="12255216" cy="152398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3">
  <p:cSld name="033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5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155"/>
          <p:cNvSpPr/>
          <p:nvPr>
            <p:ph idx="2" type="pic"/>
          </p:nvPr>
        </p:nvSpPr>
        <p:spPr>
          <a:xfrm>
            <a:off x="0" y="0"/>
            <a:ext cx="24384001" cy="137158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4">
  <p:cSld name="034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6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156"/>
          <p:cNvSpPr/>
          <p:nvPr>
            <p:ph idx="2" type="pic"/>
          </p:nvPr>
        </p:nvSpPr>
        <p:spPr>
          <a:xfrm>
            <a:off x="9721690" y="1905000"/>
            <a:ext cx="6248452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56"/>
          <p:cNvSpPr/>
          <p:nvPr>
            <p:ph idx="3" type="pic"/>
          </p:nvPr>
        </p:nvSpPr>
        <p:spPr>
          <a:xfrm>
            <a:off x="16230600" y="19050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56"/>
          <p:cNvSpPr/>
          <p:nvPr>
            <p:ph idx="4" type="pic"/>
          </p:nvPr>
        </p:nvSpPr>
        <p:spPr>
          <a:xfrm>
            <a:off x="16230600" y="6987237"/>
            <a:ext cx="6248452" cy="481644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5">
  <p:cSld name="035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7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157"/>
          <p:cNvSpPr/>
          <p:nvPr>
            <p:ph idx="2" type="pic"/>
          </p:nvPr>
        </p:nvSpPr>
        <p:spPr>
          <a:xfrm>
            <a:off x="7491910" y="3450301"/>
            <a:ext cx="3683172" cy="785757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6">
  <p:cSld name="036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8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58"/>
          <p:cNvSpPr/>
          <p:nvPr>
            <p:ph idx="2" type="pic"/>
          </p:nvPr>
        </p:nvSpPr>
        <p:spPr>
          <a:xfrm>
            <a:off x="-199" y="0"/>
            <a:ext cx="24384318" cy="13716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7">
  <p:cSld name="037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9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159"/>
          <p:cNvSpPr/>
          <p:nvPr>
            <p:ph idx="2" type="pic"/>
          </p:nvPr>
        </p:nvSpPr>
        <p:spPr>
          <a:xfrm>
            <a:off x="11684000" y="4622800"/>
            <a:ext cx="12699999" cy="635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8">
  <p:cSld name="038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0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60"/>
          <p:cNvSpPr/>
          <p:nvPr>
            <p:ph idx="2" type="pic"/>
          </p:nvPr>
        </p:nvSpPr>
        <p:spPr>
          <a:xfrm>
            <a:off x="18398994" y="2958335"/>
            <a:ext cx="3653461" cy="7794193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60"/>
          <p:cNvSpPr/>
          <p:nvPr>
            <p:ph idx="3" type="pic"/>
          </p:nvPr>
        </p:nvSpPr>
        <p:spPr>
          <a:xfrm>
            <a:off x="12388477" y="3020976"/>
            <a:ext cx="3653462" cy="779419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9">
  <p:cSld name="039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1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161"/>
          <p:cNvSpPr/>
          <p:nvPr>
            <p:ph idx="2" type="pic"/>
          </p:nvPr>
        </p:nvSpPr>
        <p:spPr>
          <a:xfrm>
            <a:off x="0" y="0"/>
            <a:ext cx="12699999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0">
  <p:cSld name="040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2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162"/>
          <p:cNvSpPr/>
          <p:nvPr>
            <p:ph idx="2" type="pic"/>
          </p:nvPr>
        </p:nvSpPr>
        <p:spPr>
          <a:xfrm>
            <a:off x="-1" y="0"/>
            <a:ext cx="24384098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2">
  <p:cSld name="002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5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25"/>
          <p:cNvSpPr/>
          <p:nvPr>
            <p:ph idx="2" type="pic"/>
          </p:nvPr>
        </p:nvSpPr>
        <p:spPr>
          <a:xfrm>
            <a:off x="16637000" y="1905000"/>
            <a:ext cx="5842151" cy="1181093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1">
  <p:cSld name="04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3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163"/>
          <p:cNvSpPr/>
          <p:nvPr>
            <p:ph idx="2" type="pic"/>
          </p:nvPr>
        </p:nvSpPr>
        <p:spPr>
          <a:xfrm>
            <a:off x="2540000" y="6858000"/>
            <a:ext cx="12699999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163"/>
          <p:cNvSpPr/>
          <p:nvPr>
            <p:ph idx="3" type="pic"/>
          </p:nvPr>
        </p:nvSpPr>
        <p:spPr>
          <a:xfrm>
            <a:off x="2540000" y="0"/>
            <a:ext cx="12700001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2">
  <p:cSld name="042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4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164"/>
          <p:cNvSpPr/>
          <p:nvPr>
            <p:ph idx="2" type="pic"/>
          </p:nvPr>
        </p:nvSpPr>
        <p:spPr>
          <a:xfrm>
            <a:off x="3619386" y="6372549"/>
            <a:ext cx="7026334" cy="44322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3">
  <p:cSld name="043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5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p165"/>
          <p:cNvSpPr/>
          <p:nvPr>
            <p:ph idx="2" type="pic"/>
          </p:nvPr>
        </p:nvSpPr>
        <p:spPr>
          <a:xfrm>
            <a:off x="15516106" y="2128085"/>
            <a:ext cx="4468902" cy="9533832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165"/>
          <p:cNvSpPr/>
          <p:nvPr>
            <p:ph idx="3" type="pic"/>
          </p:nvPr>
        </p:nvSpPr>
        <p:spPr>
          <a:xfrm>
            <a:off x="-1142990" y="-762000"/>
            <a:ext cx="12255216" cy="152398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4">
  <p:cSld name="044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6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66"/>
          <p:cNvSpPr/>
          <p:nvPr>
            <p:ph idx="2" type="pic"/>
          </p:nvPr>
        </p:nvSpPr>
        <p:spPr>
          <a:xfrm>
            <a:off x="-825501" y="7873999"/>
            <a:ext cx="26034903" cy="69837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5">
  <p:cSld name="045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7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167"/>
          <p:cNvSpPr/>
          <p:nvPr>
            <p:ph idx="2" type="pic"/>
          </p:nvPr>
        </p:nvSpPr>
        <p:spPr>
          <a:xfrm>
            <a:off x="9728200" y="1905000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167"/>
          <p:cNvSpPr/>
          <p:nvPr>
            <p:ph idx="3" type="pic"/>
          </p:nvPr>
        </p:nvSpPr>
        <p:spPr>
          <a:xfrm>
            <a:off x="1905000" y="6994525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67"/>
          <p:cNvSpPr/>
          <p:nvPr>
            <p:ph idx="4" type="pic"/>
          </p:nvPr>
        </p:nvSpPr>
        <p:spPr>
          <a:xfrm>
            <a:off x="16230600" y="1919684"/>
            <a:ext cx="6248452" cy="989142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6">
  <p:cSld name="046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8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168"/>
          <p:cNvSpPr/>
          <p:nvPr>
            <p:ph idx="2" type="pic"/>
          </p:nvPr>
        </p:nvSpPr>
        <p:spPr>
          <a:xfrm>
            <a:off x="0" y="0"/>
            <a:ext cx="24384001" cy="137158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7">
  <p:cSld name="047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9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169"/>
          <p:cNvSpPr/>
          <p:nvPr>
            <p:ph idx="2" type="pic"/>
          </p:nvPr>
        </p:nvSpPr>
        <p:spPr>
          <a:xfrm>
            <a:off x="13639798" y="-1272382"/>
            <a:ext cx="12255218" cy="1626075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8">
  <p:cSld name="048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0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70"/>
          <p:cNvSpPr/>
          <p:nvPr>
            <p:ph idx="2" type="pic"/>
          </p:nvPr>
        </p:nvSpPr>
        <p:spPr>
          <a:xfrm>
            <a:off x="-1" y="3581400"/>
            <a:ext cx="24384175" cy="822961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9">
  <p:cSld name="049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1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171"/>
          <p:cNvSpPr/>
          <p:nvPr>
            <p:ph idx="2" type="pic"/>
          </p:nvPr>
        </p:nvSpPr>
        <p:spPr>
          <a:xfrm>
            <a:off x="2725577" y="4343026"/>
            <a:ext cx="3413520" cy="7282307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171"/>
          <p:cNvSpPr/>
          <p:nvPr>
            <p:ph idx="3" type="pic"/>
          </p:nvPr>
        </p:nvSpPr>
        <p:spPr>
          <a:xfrm>
            <a:off x="7881776" y="4343026"/>
            <a:ext cx="3413520" cy="728230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0">
  <p:cSld name="050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2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172"/>
          <p:cNvSpPr/>
          <p:nvPr>
            <p:ph idx="2" type="pic"/>
          </p:nvPr>
        </p:nvSpPr>
        <p:spPr>
          <a:xfrm>
            <a:off x="16402906" y="5308943"/>
            <a:ext cx="2801570" cy="35542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">
  <p:cSld name="010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1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131"/>
          <p:cNvSpPr/>
          <p:nvPr>
            <p:ph idx="2" type="pic"/>
          </p:nvPr>
        </p:nvSpPr>
        <p:spPr>
          <a:xfrm>
            <a:off x="15663006" y="2128085"/>
            <a:ext cx="4468903" cy="95338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1">
  <p:cSld name="05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3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173"/>
          <p:cNvSpPr/>
          <p:nvPr>
            <p:ph idx="2" type="pic"/>
          </p:nvPr>
        </p:nvSpPr>
        <p:spPr>
          <a:xfrm>
            <a:off x="13409013" y="5033876"/>
            <a:ext cx="7922226" cy="49974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2">
  <p:cSld name="05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4"/>
          <p:cNvSpPr/>
          <p:nvPr>
            <p:ph idx="2" type="pic"/>
          </p:nvPr>
        </p:nvSpPr>
        <p:spPr>
          <a:xfrm>
            <a:off x="-1936707" y="-2544751"/>
            <a:ext cx="28257414" cy="9402753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174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174"/>
          <p:cNvSpPr/>
          <p:nvPr>
            <p:ph idx="3" type="pic"/>
          </p:nvPr>
        </p:nvSpPr>
        <p:spPr>
          <a:xfrm>
            <a:off x="12590662" y="3706669"/>
            <a:ext cx="7333003" cy="156440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3">
  <p:cSld name="053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5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175"/>
          <p:cNvSpPr/>
          <p:nvPr>
            <p:ph idx="2" type="pic"/>
          </p:nvPr>
        </p:nvSpPr>
        <p:spPr>
          <a:xfrm>
            <a:off x="3055566" y="5660144"/>
            <a:ext cx="7501344" cy="995977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4">
  <p:cSld name="054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6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176"/>
          <p:cNvSpPr/>
          <p:nvPr>
            <p:ph idx="2" type="pic"/>
          </p:nvPr>
        </p:nvSpPr>
        <p:spPr>
          <a:xfrm>
            <a:off x="2768550" y="2119144"/>
            <a:ext cx="4437576" cy="9466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5">
  <p:cSld name="055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7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" name="Google Shape;192;p177"/>
          <p:cNvSpPr/>
          <p:nvPr>
            <p:ph idx="2" type="pic"/>
          </p:nvPr>
        </p:nvSpPr>
        <p:spPr>
          <a:xfrm>
            <a:off x="14986495" y="-1397000"/>
            <a:ext cx="10793908" cy="165100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6">
  <p:cSld name="056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8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p178"/>
          <p:cNvSpPr/>
          <p:nvPr>
            <p:ph idx="2" type="pic"/>
          </p:nvPr>
        </p:nvSpPr>
        <p:spPr>
          <a:xfrm>
            <a:off x="396" y="0"/>
            <a:ext cx="24383803" cy="1371592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7">
  <p:cSld name="057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9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179"/>
          <p:cNvSpPr/>
          <p:nvPr>
            <p:ph idx="2" type="pic"/>
          </p:nvPr>
        </p:nvSpPr>
        <p:spPr>
          <a:xfrm>
            <a:off x="13227552" y="1989150"/>
            <a:ext cx="1743797" cy="3720169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179"/>
          <p:cNvSpPr/>
          <p:nvPr>
            <p:ph idx="3" type="pic"/>
          </p:nvPr>
        </p:nvSpPr>
        <p:spPr>
          <a:xfrm>
            <a:off x="8716273" y="3958753"/>
            <a:ext cx="3722305" cy="1739879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179"/>
          <p:cNvSpPr/>
          <p:nvPr>
            <p:ph idx="4" type="pic"/>
          </p:nvPr>
        </p:nvSpPr>
        <p:spPr>
          <a:xfrm>
            <a:off x="16236688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179"/>
          <p:cNvSpPr/>
          <p:nvPr>
            <p:ph idx="5" type="pic"/>
          </p:nvPr>
        </p:nvSpPr>
        <p:spPr>
          <a:xfrm>
            <a:off x="18094370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179"/>
          <p:cNvSpPr/>
          <p:nvPr>
            <p:ph idx="6" type="pic"/>
          </p:nvPr>
        </p:nvSpPr>
        <p:spPr>
          <a:xfrm>
            <a:off x="19952055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179"/>
          <p:cNvSpPr/>
          <p:nvPr>
            <p:ph idx="7" type="pic"/>
          </p:nvPr>
        </p:nvSpPr>
        <p:spPr>
          <a:xfrm>
            <a:off x="21762419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179"/>
          <p:cNvSpPr/>
          <p:nvPr>
            <p:ph idx="8" type="pic"/>
          </p:nvPr>
        </p:nvSpPr>
        <p:spPr>
          <a:xfrm>
            <a:off x="14880434" y="6855762"/>
            <a:ext cx="7084244" cy="4468814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179"/>
          <p:cNvSpPr/>
          <p:nvPr>
            <p:ph idx="9" type="pic"/>
          </p:nvPr>
        </p:nvSpPr>
        <p:spPr>
          <a:xfrm>
            <a:off x="11120106" y="9735699"/>
            <a:ext cx="997745" cy="1778254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179"/>
          <p:cNvSpPr/>
          <p:nvPr>
            <p:ph idx="13" type="pic"/>
          </p:nvPr>
        </p:nvSpPr>
        <p:spPr>
          <a:xfrm>
            <a:off x="8226669" y="83040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179"/>
          <p:cNvSpPr/>
          <p:nvPr>
            <p:ph idx="14" type="pic"/>
          </p:nvPr>
        </p:nvSpPr>
        <p:spPr>
          <a:xfrm>
            <a:off x="4285294" y="83167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179"/>
          <p:cNvSpPr/>
          <p:nvPr>
            <p:ph idx="15" type="pic"/>
          </p:nvPr>
        </p:nvSpPr>
        <p:spPr>
          <a:xfrm>
            <a:off x="2616635" y="9735699"/>
            <a:ext cx="985044" cy="1765554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179"/>
          <p:cNvSpPr/>
          <p:nvPr>
            <p:ph idx="16" type="pic"/>
          </p:nvPr>
        </p:nvSpPr>
        <p:spPr>
          <a:xfrm>
            <a:off x="5363890" y="3391853"/>
            <a:ext cx="1592976" cy="339841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179"/>
          <p:cNvSpPr/>
          <p:nvPr>
            <p:ph idx="17" type="pic"/>
          </p:nvPr>
        </p:nvSpPr>
        <p:spPr>
          <a:xfrm>
            <a:off x="2743196" y="3419166"/>
            <a:ext cx="1592976" cy="339841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8">
  <p:cSld name="068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0"/>
          <p:cNvSpPr/>
          <p:nvPr>
            <p:ph idx="2" type="pic"/>
          </p:nvPr>
        </p:nvSpPr>
        <p:spPr>
          <a:xfrm>
            <a:off x="13227552" y="1989150"/>
            <a:ext cx="1743797" cy="3720169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180"/>
          <p:cNvSpPr/>
          <p:nvPr>
            <p:ph idx="3" type="pic"/>
          </p:nvPr>
        </p:nvSpPr>
        <p:spPr>
          <a:xfrm>
            <a:off x="8716273" y="3958753"/>
            <a:ext cx="3722305" cy="1739879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180"/>
          <p:cNvSpPr/>
          <p:nvPr>
            <p:ph idx="4" type="pic"/>
          </p:nvPr>
        </p:nvSpPr>
        <p:spPr>
          <a:xfrm>
            <a:off x="16236688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180"/>
          <p:cNvSpPr/>
          <p:nvPr>
            <p:ph idx="5" type="pic"/>
          </p:nvPr>
        </p:nvSpPr>
        <p:spPr>
          <a:xfrm>
            <a:off x="18094370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180"/>
          <p:cNvSpPr/>
          <p:nvPr>
            <p:ph idx="6" type="pic"/>
          </p:nvPr>
        </p:nvSpPr>
        <p:spPr>
          <a:xfrm>
            <a:off x="19952055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180"/>
          <p:cNvSpPr/>
          <p:nvPr>
            <p:ph idx="7" type="pic"/>
          </p:nvPr>
        </p:nvSpPr>
        <p:spPr>
          <a:xfrm>
            <a:off x="21762419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180"/>
          <p:cNvSpPr/>
          <p:nvPr>
            <p:ph idx="8" type="pic"/>
          </p:nvPr>
        </p:nvSpPr>
        <p:spPr>
          <a:xfrm>
            <a:off x="14880434" y="6855762"/>
            <a:ext cx="7084244" cy="4468814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180"/>
          <p:cNvSpPr/>
          <p:nvPr>
            <p:ph idx="9" type="pic"/>
          </p:nvPr>
        </p:nvSpPr>
        <p:spPr>
          <a:xfrm>
            <a:off x="11120106" y="9735699"/>
            <a:ext cx="997745" cy="1778254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180"/>
          <p:cNvSpPr/>
          <p:nvPr>
            <p:ph idx="13" type="pic"/>
          </p:nvPr>
        </p:nvSpPr>
        <p:spPr>
          <a:xfrm>
            <a:off x="8226669" y="83040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180"/>
          <p:cNvSpPr/>
          <p:nvPr>
            <p:ph idx="14" type="pic"/>
          </p:nvPr>
        </p:nvSpPr>
        <p:spPr>
          <a:xfrm>
            <a:off x="4285294" y="83167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180"/>
          <p:cNvSpPr/>
          <p:nvPr>
            <p:ph idx="15" type="pic"/>
          </p:nvPr>
        </p:nvSpPr>
        <p:spPr>
          <a:xfrm>
            <a:off x="2616635" y="9735699"/>
            <a:ext cx="985044" cy="1765554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180"/>
          <p:cNvSpPr txBox="1"/>
          <p:nvPr>
            <p:ph idx="12" type="sldNum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5">
  <p:cSld name="005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6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126"/>
          <p:cNvSpPr/>
          <p:nvPr>
            <p:ph idx="2" type="pic"/>
          </p:nvPr>
        </p:nvSpPr>
        <p:spPr>
          <a:xfrm>
            <a:off x="1904999" y="4000499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126"/>
          <p:cNvSpPr/>
          <p:nvPr>
            <p:ph idx="3" type="pic"/>
          </p:nvPr>
        </p:nvSpPr>
        <p:spPr>
          <a:xfrm>
            <a:off x="18034000" y="4000500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126"/>
          <p:cNvSpPr/>
          <p:nvPr>
            <p:ph idx="4" type="pic"/>
          </p:nvPr>
        </p:nvSpPr>
        <p:spPr>
          <a:xfrm>
            <a:off x="7281332" y="4000499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126"/>
          <p:cNvSpPr/>
          <p:nvPr>
            <p:ph idx="5" type="pic"/>
          </p:nvPr>
        </p:nvSpPr>
        <p:spPr>
          <a:xfrm>
            <a:off x="12657665" y="4000500"/>
            <a:ext cx="4445001" cy="44450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7">
  <p:cSld name="007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8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p128"/>
          <p:cNvSpPr/>
          <p:nvPr>
            <p:ph idx="2" type="pic"/>
          </p:nvPr>
        </p:nvSpPr>
        <p:spPr>
          <a:xfrm>
            <a:off x="0" y="0"/>
            <a:ext cx="12699999" cy="114808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128"/>
          <p:cNvSpPr/>
          <p:nvPr>
            <p:ph idx="3" type="pic"/>
          </p:nvPr>
        </p:nvSpPr>
        <p:spPr>
          <a:xfrm>
            <a:off x="12700000" y="4622800"/>
            <a:ext cx="11684000" cy="909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">
  <p:cSld name="006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7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127"/>
          <p:cNvSpPr/>
          <p:nvPr>
            <p:ph idx="2" type="pic"/>
          </p:nvPr>
        </p:nvSpPr>
        <p:spPr>
          <a:xfrm>
            <a:off x="0" y="7112000"/>
            <a:ext cx="7874000" cy="66040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127"/>
          <p:cNvSpPr/>
          <p:nvPr>
            <p:ph idx="3" type="pic"/>
          </p:nvPr>
        </p:nvSpPr>
        <p:spPr>
          <a:xfrm>
            <a:off x="16510000" y="7112000"/>
            <a:ext cx="7874000" cy="660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127"/>
          <p:cNvSpPr/>
          <p:nvPr>
            <p:ph idx="4" type="pic"/>
          </p:nvPr>
        </p:nvSpPr>
        <p:spPr>
          <a:xfrm>
            <a:off x="8255000" y="7112000"/>
            <a:ext cx="7874000" cy="660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">
  <p:cSld name="008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9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129"/>
          <p:cNvSpPr/>
          <p:nvPr>
            <p:ph idx="2" type="pic"/>
          </p:nvPr>
        </p:nvSpPr>
        <p:spPr>
          <a:xfrm>
            <a:off x="9588500" y="8026320"/>
            <a:ext cx="5842151" cy="3688231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129"/>
          <p:cNvSpPr/>
          <p:nvPr>
            <p:ph idx="3" type="pic"/>
          </p:nvPr>
        </p:nvSpPr>
        <p:spPr>
          <a:xfrm>
            <a:off x="16637000" y="8026320"/>
            <a:ext cx="5842151" cy="3688231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129"/>
          <p:cNvSpPr/>
          <p:nvPr>
            <p:ph idx="4" type="pic"/>
          </p:nvPr>
        </p:nvSpPr>
        <p:spPr>
          <a:xfrm>
            <a:off x="16637000" y="3169840"/>
            <a:ext cx="5842151" cy="36882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9">
  <p:cSld name="009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0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130"/>
          <p:cNvSpPr/>
          <p:nvPr>
            <p:ph idx="2" type="pic"/>
          </p:nvPr>
        </p:nvSpPr>
        <p:spPr>
          <a:xfrm>
            <a:off x="2544036" y="7874000"/>
            <a:ext cx="21840125" cy="584189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8">
  <p:cSld name="048 2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2"/>
          <p:cNvSpPr/>
          <p:nvPr>
            <p:ph idx="2" type="pic"/>
          </p:nvPr>
        </p:nvSpPr>
        <p:spPr>
          <a:xfrm>
            <a:off x="9728200" y="1905000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244" name="Google Shape;244;p182"/>
          <p:cNvSpPr/>
          <p:nvPr>
            <p:ph idx="3" type="pic"/>
          </p:nvPr>
        </p:nvSpPr>
        <p:spPr>
          <a:xfrm>
            <a:off x="19050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182"/>
          <p:cNvSpPr/>
          <p:nvPr>
            <p:ph idx="4" type="pic"/>
          </p:nvPr>
        </p:nvSpPr>
        <p:spPr>
          <a:xfrm>
            <a:off x="16230600" y="1919684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182"/>
          <p:cNvSpPr txBox="1"/>
          <p:nvPr>
            <p:ph idx="12" type="sldNum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3">
  <p:cSld name="053 2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3"/>
          <p:cNvSpPr/>
          <p:nvPr>
            <p:ph idx="2" type="pic"/>
          </p:nvPr>
        </p:nvSpPr>
        <p:spPr>
          <a:xfrm>
            <a:off x="10854822" y="4635305"/>
            <a:ext cx="3505932" cy="4444421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183"/>
          <p:cNvSpPr txBox="1"/>
          <p:nvPr>
            <p:ph idx="12" type="sldNum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5">
  <p:cSld name="055 2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4"/>
          <p:cNvSpPr/>
          <p:nvPr>
            <p:ph idx="2" type="pic"/>
          </p:nvPr>
        </p:nvSpPr>
        <p:spPr>
          <a:xfrm>
            <a:off x="2146250" y="2119144"/>
            <a:ext cx="4437576" cy="9466999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184"/>
          <p:cNvSpPr txBox="1"/>
          <p:nvPr>
            <p:ph idx="12" type="sldNum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3">
  <p:cSld name="063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5"/>
          <p:cNvSpPr/>
          <p:nvPr>
            <p:ph idx="2" type="pic"/>
          </p:nvPr>
        </p:nvSpPr>
        <p:spPr>
          <a:xfrm>
            <a:off x="2479449" y="6391219"/>
            <a:ext cx="13032289" cy="8220925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185"/>
          <p:cNvSpPr txBox="1"/>
          <p:nvPr>
            <p:ph idx="12" type="sldNum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Untertitel">
  <p:cSld name="Titel &amp; Untertitel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6"/>
          <p:cNvSpPr txBox="1"/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Open Sans"/>
              <a:buNone/>
              <a:defRPr b="0" i="0" sz="11200" u="none" cap="none" strike="noStrike">
                <a:solidFill>
                  <a:srgbClr val="21212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8" name="Google Shape;258;p186"/>
          <p:cNvSpPr txBox="1"/>
          <p:nvPr>
            <p:ph idx="1" type="body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b="1" i="0" sz="8400" u="none" cap="none" strike="noStrik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Montserrat"/>
              <a:buNone/>
              <a:defRPr b="0" i="0" sz="2000" u="none" cap="none" strike="noStrik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b="0" i="0" sz="3000" u="none" cap="none" strike="noStrik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92929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91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9" name="Google Shape;259;p186"/>
          <p:cNvSpPr txBox="1"/>
          <p:nvPr>
            <p:ph idx="12" type="sldNum"/>
          </p:nvPr>
        </p:nvSpPr>
        <p:spPr>
          <a:xfrm>
            <a:off x="21848959" y="12319000"/>
            <a:ext cx="520949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Untertitel">
  <p:cSld name="Titel &amp; Untertitel 2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7"/>
          <p:cNvSpPr txBox="1"/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Open Sans"/>
              <a:buNone/>
              <a:defRPr b="0" i="0" sz="11200" u="none" cap="none" strike="noStrike">
                <a:solidFill>
                  <a:srgbClr val="21212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62" name="Google Shape;262;p187"/>
          <p:cNvSpPr txBox="1"/>
          <p:nvPr>
            <p:ph idx="1" type="body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b="1" i="0" sz="8400" u="none" cap="none" strike="noStrik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Montserrat"/>
              <a:buNone/>
              <a:defRPr b="0" i="0" sz="2000" u="none" cap="none" strike="noStrik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b="0" i="0" sz="3000" u="none" cap="none" strike="noStrik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92929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91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63" name="Google Shape;263;p187"/>
          <p:cNvSpPr txBox="1"/>
          <p:nvPr>
            <p:ph idx="12" type="sldNum"/>
          </p:nvPr>
        </p:nvSpPr>
        <p:spPr>
          <a:xfrm>
            <a:off x="21848959" y="12319000"/>
            <a:ext cx="520949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_Empty" type="title">
  <p:cSld name="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1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5">
  <p:cSld name="015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6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36"/>
          <p:cNvSpPr/>
          <p:nvPr>
            <p:ph idx="2" type="pic"/>
          </p:nvPr>
        </p:nvSpPr>
        <p:spPr>
          <a:xfrm>
            <a:off x="-1" y="0"/>
            <a:ext cx="24384001" cy="1371613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0">
  <p:cSld name="070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1"/>
          <p:cNvSpPr txBox="1"/>
          <p:nvPr>
            <p:ph idx="12" type="sldNum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b="0" i="0" sz="30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theme" Target="../theme/theme2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0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20"/>
          <p:cNvSpPr txBox="1"/>
          <p:nvPr>
            <p:ph type="title"/>
          </p:nvPr>
        </p:nvSpPr>
        <p:spPr>
          <a:xfrm>
            <a:off x="730250" y="4749800"/>
            <a:ext cx="20828001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b="0" i="0" sz="7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20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b="0" i="0" sz="2800" u="none" cap="none" strike="noStrik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1.xml"/><Relationship Id="rId4" Type="http://schemas.openxmlformats.org/officeDocument/2006/relationships/image" Target="../media/image29.jpg"/><Relationship Id="rId9" Type="http://schemas.openxmlformats.org/officeDocument/2006/relationships/image" Target="../media/image69.png"/><Relationship Id="rId5" Type="http://schemas.openxmlformats.org/officeDocument/2006/relationships/image" Target="../media/image37.png"/><Relationship Id="rId6" Type="http://schemas.openxmlformats.org/officeDocument/2006/relationships/image" Target="../media/image45.png"/><Relationship Id="rId7" Type="http://schemas.openxmlformats.org/officeDocument/2006/relationships/image" Target="../media/image35.png"/><Relationship Id="rId8" Type="http://schemas.openxmlformats.org/officeDocument/2006/relationships/image" Target="../media/image49.png"/><Relationship Id="rId11" Type="http://schemas.openxmlformats.org/officeDocument/2006/relationships/image" Target="../media/image60.png"/><Relationship Id="rId10" Type="http://schemas.openxmlformats.org/officeDocument/2006/relationships/image" Target="../media/image40.png"/><Relationship Id="rId13" Type="http://schemas.openxmlformats.org/officeDocument/2006/relationships/image" Target="../media/image44.jpg"/><Relationship Id="rId12" Type="http://schemas.openxmlformats.org/officeDocument/2006/relationships/image" Target="../media/image46.png"/><Relationship Id="rId15" Type="http://schemas.openxmlformats.org/officeDocument/2006/relationships/image" Target="../media/image52.png"/><Relationship Id="rId14" Type="http://schemas.openxmlformats.org/officeDocument/2006/relationships/image" Target="../media/image58.png"/><Relationship Id="rId16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Relationship Id="rId4" Type="http://schemas.openxmlformats.org/officeDocument/2006/relationships/image" Target="../media/image6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jpg"/><Relationship Id="rId4" Type="http://schemas.openxmlformats.org/officeDocument/2006/relationships/image" Target="../media/image68.png"/><Relationship Id="rId9" Type="http://schemas.openxmlformats.org/officeDocument/2006/relationships/image" Target="../media/image54.png"/><Relationship Id="rId5" Type="http://schemas.openxmlformats.org/officeDocument/2006/relationships/image" Target="../media/image53.png"/><Relationship Id="rId6" Type="http://schemas.openxmlformats.org/officeDocument/2006/relationships/image" Target="../media/image48.png"/><Relationship Id="rId7" Type="http://schemas.openxmlformats.org/officeDocument/2006/relationships/image" Target="../media/image74.jpg"/><Relationship Id="rId8" Type="http://schemas.openxmlformats.org/officeDocument/2006/relationships/image" Target="../media/image71.jpg"/><Relationship Id="rId11" Type="http://schemas.openxmlformats.org/officeDocument/2006/relationships/image" Target="../media/image73.jpg"/><Relationship Id="rId10" Type="http://schemas.openxmlformats.org/officeDocument/2006/relationships/image" Target="../media/image61.png"/><Relationship Id="rId13" Type="http://schemas.openxmlformats.org/officeDocument/2006/relationships/image" Target="../media/image62.jpg"/><Relationship Id="rId12" Type="http://schemas.openxmlformats.org/officeDocument/2006/relationships/image" Target="../media/image56.png"/><Relationship Id="rId15" Type="http://schemas.openxmlformats.org/officeDocument/2006/relationships/image" Target="../media/image55.jpg"/><Relationship Id="rId14" Type="http://schemas.openxmlformats.org/officeDocument/2006/relationships/image" Target="../media/image66.jpg"/><Relationship Id="rId17" Type="http://schemas.openxmlformats.org/officeDocument/2006/relationships/image" Target="../media/image57.jpg"/><Relationship Id="rId16" Type="http://schemas.openxmlformats.org/officeDocument/2006/relationships/image" Target="../media/image6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7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7" Type="http://schemas.openxmlformats.org/officeDocument/2006/relationships/image" Target="../media/image1.png"/><Relationship Id="rId8" Type="http://schemas.openxmlformats.org/officeDocument/2006/relationships/image" Target="../media/image15.png"/><Relationship Id="rId20" Type="http://schemas.openxmlformats.org/officeDocument/2006/relationships/image" Target="../media/image59.png"/><Relationship Id="rId22" Type="http://schemas.openxmlformats.org/officeDocument/2006/relationships/image" Target="../media/image28.png"/><Relationship Id="rId21" Type="http://schemas.openxmlformats.org/officeDocument/2006/relationships/image" Target="../media/image22.png"/><Relationship Id="rId24" Type="http://schemas.openxmlformats.org/officeDocument/2006/relationships/image" Target="../media/image23.png"/><Relationship Id="rId23" Type="http://schemas.openxmlformats.org/officeDocument/2006/relationships/image" Target="../media/image21.png"/><Relationship Id="rId25" Type="http://schemas.openxmlformats.org/officeDocument/2006/relationships/image" Target="../media/image18.png"/><Relationship Id="rId11" Type="http://schemas.openxmlformats.org/officeDocument/2006/relationships/image" Target="../media/image3.png"/><Relationship Id="rId10" Type="http://schemas.openxmlformats.org/officeDocument/2006/relationships/image" Target="../media/image5.png"/><Relationship Id="rId13" Type="http://schemas.openxmlformats.org/officeDocument/2006/relationships/image" Target="../media/image12.png"/><Relationship Id="rId12" Type="http://schemas.openxmlformats.org/officeDocument/2006/relationships/image" Target="../media/image16.png"/><Relationship Id="rId15" Type="http://schemas.openxmlformats.org/officeDocument/2006/relationships/image" Target="../media/image9.png"/><Relationship Id="rId14" Type="http://schemas.openxmlformats.org/officeDocument/2006/relationships/image" Target="../media/image14.png"/><Relationship Id="rId17" Type="http://schemas.openxmlformats.org/officeDocument/2006/relationships/image" Target="../media/image2.png"/><Relationship Id="rId16" Type="http://schemas.openxmlformats.org/officeDocument/2006/relationships/image" Target="../media/image8.png"/><Relationship Id="rId19" Type="http://schemas.openxmlformats.org/officeDocument/2006/relationships/image" Target="../media/image19.png"/><Relationship Id="rId1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34.jpg"/><Relationship Id="rId5" Type="http://schemas.openxmlformats.org/officeDocument/2006/relationships/image" Target="../media/image43.png"/><Relationship Id="rId6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3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39.png"/><Relationship Id="rId8" Type="http://schemas.openxmlformats.org/officeDocument/2006/relationships/image" Target="../media/image32.png"/><Relationship Id="rId11" Type="http://schemas.openxmlformats.org/officeDocument/2006/relationships/image" Target="../media/image30.png"/><Relationship Id="rId10" Type="http://schemas.openxmlformats.org/officeDocument/2006/relationships/image" Target="../media/image47.png"/><Relationship Id="rId1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pic>
        <p:nvPicPr>
          <p:cNvPr id="269" name="Google Shape;269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6471" l="0" r="0" t="16044"/>
          <a:stretch/>
        </p:blipFill>
        <p:spPr>
          <a:xfrm>
            <a:off x="300" y="8298650"/>
            <a:ext cx="24384000" cy="5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"/>
          <p:cNvSpPr txBox="1"/>
          <p:nvPr/>
        </p:nvSpPr>
        <p:spPr>
          <a:xfrm>
            <a:off x="2020275" y="1814675"/>
            <a:ext cx="19761300" cy="21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13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Voeux du C3D - 2024</a:t>
            </a:r>
            <a:r>
              <a:rPr b="0" i="0" lang="en-US" sz="130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b="0" i="0" sz="13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1" name="Google Shape;271;p3"/>
          <p:cNvSpPr txBox="1"/>
          <p:nvPr/>
        </p:nvSpPr>
        <p:spPr>
          <a:xfrm>
            <a:off x="2277125" y="4945050"/>
            <a:ext cx="172437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Open Sans"/>
              <a:buNone/>
            </a:pPr>
            <a:r>
              <a:rPr b="1" lang="en-US" sz="6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L’émotion au service de l’indispensable</a:t>
            </a:r>
            <a:endParaRPr b="1" i="0" sz="65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2" name="Google Shape;27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4500" y="1326104"/>
            <a:ext cx="2549945" cy="21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"/>
          <p:cNvSpPr/>
          <p:nvPr/>
        </p:nvSpPr>
        <p:spPr>
          <a:xfrm>
            <a:off x="15153048" y="7963391"/>
            <a:ext cx="1548900" cy="6387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Google Shape;274;p3"/>
          <p:cNvSpPr/>
          <p:nvPr/>
        </p:nvSpPr>
        <p:spPr>
          <a:xfrm>
            <a:off x="20588297" y="12277508"/>
            <a:ext cx="1548600" cy="6384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3"/>
          <p:cNvSpPr/>
          <p:nvPr/>
        </p:nvSpPr>
        <p:spPr>
          <a:xfrm>
            <a:off x="22387397" y="12277512"/>
            <a:ext cx="627000" cy="6384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p3"/>
          <p:cNvSpPr/>
          <p:nvPr/>
        </p:nvSpPr>
        <p:spPr>
          <a:xfrm rot="10800000">
            <a:off x="-1057333" y="7963389"/>
            <a:ext cx="3155100" cy="6387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3"/>
          <p:cNvSpPr/>
          <p:nvPr/>
        </p:nvSpPr>
        <p:spPr>
          <a:xfrm rot="10800000">
            <a:off x="2533633" y="7963766"/>
            <a:ext cx="2084400" cy="6384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3"/>
          <p:cNvSpPr txBox="1"/>
          <p:nvPr/>
        </p:nvSpPr>
        <p:spPr>
          <a:xfrm>
            <a:off x="20057800" y="7599800"/>
            <a:ext cx="41550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B0C11"/>
                </a:solidFill>
                <a:latin typeface="Roboto"/>
                <a:ea typeface="Roboto"/>
                <a:cs typeface="Roboto"/>
                <a:sym typeface="Roboto"/>
              </a:rPr>
              <a:t>Wifi ouvert: Guimet_11na</a:t>
            </a:r>
            <a:endParaRPr sz="2800">
              <a:solidFill>
                <a:srgbClr val="0B0C1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a750d7877c_1_100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12" name="Google Shape;512;g2a750d7877c_1_10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701" r="4710" t="0"/>
          <a:stretch/>
        </p:blipFill>
        <p:spPr>
          <a:xfrm>
            <a:off x="115" y="-220"/>
            <a:ext cx="12192300" cy="137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2a750d7877c_1_100"/>
          <p:cNvSpPr/>
          <p:nvPr/>
        </p:nvSpPr>
        <p:spPr>
          <a:xfrm>
            <a:off x="0" y="1"/>
            <a:ext cx="12191700" cy="13716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9BA0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0A9BA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14" name="Google Shape;514;g2a750d7877c_1_100"/>
          <p:cNvSpPr txBox="1"/>
          <p:nvPr/>
        </p:nvSpPr>
        <p:spPr>
          <a:xfrm>
            <a:off x="1320750" y="1160125"/>
            <a:ext cx="95502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Open Sans"/>
              <a:buNone/>
            </a:pPr>
            <a:r>
              <a:rPr i="1" lang="en-US" sz="7200">
                <a:solidFill>
                  <a:schemeClr val="lt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Groupes de travail</a:t>
            </a:r>
            <a:r>
              <a:rPr i="1" lang="en-US" sz="7200">
                <a:solidFill>
                  <a:schemeClr val="lt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 de</a:t>
            </a:r>
            <a:r>
              <a:rPr b="0" i="0" lang="en-US" sz="7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2023</a:t>
            </a:r>
            <a:endParaRPr b="0" i="0" sz="1400" u="none" cap="none" strike="noStrike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15" name="Google Shape;515;g2a750d7877c_1_100"/>
          <p:cNvSpPr txBox="1"/>
          <p:nvPr/>
        </p:nvSpPr>
        <p:spPr>
          <a:xfrm>
            <a:off x="1515450" y="3698125"/>
            <a:ext cx="9685500" cy="94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Politique RSE &amp; Reporting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Sébastien Mandron &amp; Emilie Riess</a:t>
            </a:r>
            <a:endParaRPr i="1" sz="3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Mois de la CSRD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Sébastien Mandron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RSE : Engager l’organisation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Agnès Rambaud Paquin &amp; Clémence Nutini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RSE &amp; Actifs immatériels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Agnès Rambaud Paquin &amp; Marie Letailleux</a:t>
            </a:r>
            <a:endParaRPr i="1" sz="3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Intégration de la RSE dans les achats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Alessandra Lobba &amp; Sylvie Margueret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Stratégie Climat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Laetitia Boucher &amp; Antoine Joint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"/>
              <a:buNone/>
            </a:pPr>
            <a:r>
              <a:t/>
            </a:r>
            <a:endParaRPr b="1" i="0" sz="42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6" name="Google Shape;516;g2a750d7877c_1_100"/>
          <p:cNvSpPr txBox="1"/>
          <p:nvPr/>
        </p:nvSpPr>
        <p:spPr>
          <a:xfrm>
            <a:off x="13254100" y="10102034"/>
            <a:ext cx="38091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RSE : Engager l’organisation</a:t>
            </a:r>
            <a:endParaRPr b="1" i="0" sz="20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7" name="Google Shape;517;g2a750d7877c_1_100"/>
          <p:cNvSpPr txBox="1"/>
          <p:nvPr/>
        </p:nvSpPr>
        <p:spPr>
          <a:xfrm>
            <a:off x="16568225" y="7364914"/>
            <a:ext cx="3809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Stratégie Climat</a:t>
            </a:r>
            <a:endParaRPr b="1" i="0" sz="23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g2a750d7877c_1_100"/>
          <p:cNvSpPr/>
          <p:nvPr/>
        </p:nvSpPr>
        <p:spPr>
          <a:xfrm>
            <a:off x="14519825" y="8246412"/>
            <a:ext cx="1277640" cy="1523448"/>
          </a:xfrm>
          <a:custGeom>
            <a:rect b="b" l="l" r="r" t="t"/>
            <a:pathLst>
              <a:path extrusionOk="0" h="21600" w="21600">
                <a:moveTo>
                  <a:pt x="10761" y="0"/>
                </a:moveTo>
                <a:cubicBezTo>
                  <a:pt x="10575" y="0"/>
                  <a:pt x="10393" y="51"/>
                  <a:pt x="10238" y="140"/>
                </a:cubicBezTo>
                <a:cubicBezTo>
                  <a:pt x="8066" y="1488"/>
                  <a:pt x="4277" y="4491"/>
                  <a:pt x="3161" y="9207"/>
                </a:cubicBezTo>
                <a:cubicBezTo>
                  <a:pt x="2602" y="11542"/>
                  <a:pt x="2912" y="13608"/>
                  <a:pt x="3471" y="15270"/>
                </a:cubicBezTo>
                <a:lnTo>
                  <a:pt x="252" y="17600"/>
                </a:lnTo>
                <a:cubicBezTo>
                  <a:pt x="128" y="17690"/>
                  <a:pt x="0" y="17872"/>
                  <a:pt x="0" y="18007"/>
                </a:cubicBezTo>
                <a:lnTo>
                  <a:pt x="0" y="21025"/>
                </a:lnTo>
                <a:cubicBezTo>
                  <a:pt x="0" y="21249"/>
                  <a:pt x="178" y="21426"/>
                  <a:pt x="427" y="21516"/>
                </a:cubicBezTo>
                <a:cubicBezTo>
                  <a:pt x="551" y="21561"/>
                  <a:pt x="690" y="21600"/>
                  <a:pt x="814" y="21600"/>
                </a:cubicBezTo>
                <a:cubicBezTo>
                  <a:pt x="938" y="21600"/>
                  <a:pt x="1117" y="21561"/>
                  <a:pt x="1241" y="21516"/>
                </a:cubicBezTo>
                <a:lnTo>
                  <a:pt x="7329" y="18639"/>
                </a:lnTo>
                <a:lnTo>
                  <a:pt x="8182" y="18639"/>
                </a:lnTo>
                <a:cubicBezTo>
                  <a:pt x="8182" y="18908"/>
                  <a:pt x="8194" y="19172"/>
                  <a:pt x="8318" y="19396"/>
                </a:cubicBezTo>
                <a:cubicBezTo>
                  <a:pt x="8690" y="20564"/>
                  <a:pt x="9858" y="21246"/>
                  <a:pt x="10354" y="21516"/>
                </a:cubicBezTo>
                <a:cubicBezTo>
                  <a:pt x="10478" y="21561"/>
                  <a:pt x="10676" y="21600"/>
                  <a:pt x="10800" y="21600"/>
                </a:cubicBezTo>
                <a:cubicBezTo>
                  <a:pt x="10924" y="21600"/>
                  <a:pt x="11102" y="21561"/>
                  <a:pt x="11227" y="21516"/>
                </a:cubicBezTo>
                <a:cubicBezTo>
                  <a:pt x="11723" y="21291"/>
                  <a:pt x="12910" y="20609"/>
                  <a:pt x="13282" y="19396"/>
                </a:cubicBezTo>
                <a:cubicBezTo>
                  <a:pt x="13344" y="19127"/>
                  <a:pt x="13398" y="18866"/>
                  <a:pt x="13398" y="18596"/>
                </a:cubicBezTo>
                <a:lnTo>
                  <a:pt x="14271" y="18596"/>
                </a:lnTo>
                <a:lnTo>
                  <a:pt x="20359" y="21474"/>
                </a:lnTo>
                <a:cubicBezTo>
                  <a:pt x="20483" y="21519"/>
                  <a:pt x="20662" y="21558"/>
                  <a:pt x="20786" y="21558"/>
                </a:cubicBezTo>
                <a:cubicBezTo>
                  <a:pt x="20910" y="21558"/>
                  <a:pt x="21030" y="21519"/>
                  <a:pt x="21154" y="21474"/>
                </a:cubicBezTo>
                <a:cubicBezTo>
                  <a:pt x="21402" y="21384"/>
                  <a:pt x="21600" y="21148"/>
                  <a:pt x="21600" y="20968"/>
                </a:cubicBezTo>
                <a:lnTo>
                  <a:pt x="21600" y="17965"/>
                </a:lnTo>
                <a:cubicBezTo>
                  <a:pt x="21538" y="17875"/>
                  <a:pt x="21476" y="17690"/>
                  <a:pt x="21290" y="17600"/>
                </a:cubicBezTo>
                <a:lnTo>
                  <a:pt x="18052" y="15270"/>
                </a:lnTo>
                <a:cubicBezTo>
                  <a:pt x="18610" y="13608"/>
                  <a:pt x="18920" y="11542"/>
                  <a:pt x="18362" y="9207"/>
                </a:cubicBezTo>
                <a:cubicBezTo>
                  <a:pt x="17245" y="4491"/>
                  <a:pt x="13456" y="1533"/>
                  <a:pt x="11285" y="140"/>
                </a:cubicBezTo>
                <a:cubicBezTo>
                  <a:pt x="11130" y="51"/>
                  <a:pt x="10947" y="0"/>
                  <a:pt x="10761" y="0"/>
                </a:cubicBezTo>
                <a:close/>
                <a:moveTo>
                  <a:pt x="10742" y="1347"/>
                </a:moveTo>
                <a:cubicBezTo>
                  <a:pt x="12541" y="2560"/>
                  <a:pt x="15822" y="5302"/>
                  <a:pt x="16753" y="9389"/>
                </a:cubicBezTo>
                <a:cubicBezTo>
                  <a:pt x="17497" y="12488"/>
                  <a:pt x="16574" y="15138"/>
                  <a:pt x="15706" y="16800"/>
                </a:cubicBezTo>
                <a:cubicBezTo>
                  <a:pt x="15519" y="17159"/>
                  <a:pt x="15023" y="17432"/>
                  <a:pt x="14465" y="17432"/>
                </a:cubicBezTo>
                <a:lnTo>
                  <a:pt x="12468" y="17432"/>
                </a:lnTo>
                <a:lnTo>
                  <a:pt x="7077" y="17432"/>
                </a:lnTo>
                <a:cubicBezTo>
                  <a:pt x="6519" y="17432"/>
                  <a:pt x="6022" y="17204"/>
                  <a:pt x="5836" y="16800"/>
                </a:cubicBezTo>
                <a:cubicBezTo>
                  <a:pt x="4906" y="15138"/>
                  <a:pt x="4029" y="12533"/>
                  <a:pt x="4712" y="9389"/>
                </a:cubicBezTo>
                <a:cubicBezTo>
                  <a:pt x="5642" y="5302"/>
                  <a:pt x="8943" y="2605"/>
                  <a:pt x="10742" y="1347"/>
                </a:cubicBezTo>
                <a:close/>
                <a:moveTo>
                  <a:pt x="10742" y="6737"/>
                </a:moveTo>
                <a:cubicBezTo>
                  <a:pt x="8942" y="6737"/>
                  <a:pt x="7446" y="7820"/>
                  <a:pt x="7446" y="9123"/>
                </a:cubicBezTo>
                <a:cubicBezTo>
                  <a:pt x="7446" y="10425"/>
                  <a:pt x="8942" y="11495"/>
                  <a:pt x="10742" y="11495"/>
                </a:cubicBezTo>
                <a:cubicBezTo>
                  <a:pt x="12541" y="11495"/>
                  <a:pt x="14019" y="10425"/>
                  <a:pt x="14019" y="9123"/>
                </a:cubicBezTo>
                <a:cubicBezTo>
                  <a:pt x="14019" y="7820"/>
                  <a:pt x="12541" y="6737"/>
                  <a:pt x="10742" y="6737"/>
                </a:cubicBezTo>
                <a:close/>
                <a:moveTo>
                  <a:pt x="10742" y="7902"/>
                </a:moveTo>
                <a:cubicBezTo>
                  <a:pt x="11673" y="7902"/>
                  <a:pt x="12409" y="8449"/>
                  <a:pt x="12409" y="9123"/>
                </a:cubicBezTo>
                <a:cubicBezTo>
                  <a:pt x="12409" y="9796"/>
                  <a:pt x="11673" y="10330"/>
                  <a:pt x="10742" y="10330"/>
                </a:cubicBezTo>
                <a:cubicBezTo>
                  <a:pt x="9811" y="10330"/>
                  <a:pt x="9055" y="9796"/>
                  <a:pt x="9055" y="9123"/>
                </a:cubicBezTo>
                <a:cubicBezTo>
                  <a:pt x="9055" y="8449"/>
                  <a:pt x="9811" y="7902"/>
                  <a:pt x="10742" y="7902"/>
                </a:cubicBezTo>
                <a:close/>
                <a:moveTo>
                  <a:pt x="3975" y="16533"/>
                </a:moveTo>
                <a:cubicBezTo>
                  <a:pt x="4099" y="16803"/>
                  <a:pt x="4219" y="17025"/>
                  <a:pt x="4343" y="17249"/>
                </a:cubicBezTo>
                <a:cubicBezTo>
                  <a:pt x="4529" y="17608"/>
                  <a:pt x="4898" y="17965"/>
                  <a:pt x="5332" y="18189"/>
                </a:cubicBezTo>
                <a:lnTo>
                  <a:pt x="1609" y="19944"/>
                </a:lnTo>
                <a:lnTo>
                  <a:pt x="1609" y="18232"/>
                </a:lnTo>
                <a:lnTo>
                  <a:pt x="3975" y="16533"/>
                </a:lnTo>
                <a:close/>
                <a:moveTo>
                  <a:pt x="17567" y="16533"/>
                </a:moveTo>
                <a:lnTo>
                  <a:pt x="19913" y="18232"/>
                </a:lnTo>
                <a:lnTo>
                  <a:pt x="19913" y="19944"/>
                </a:lnTo>
                <a:lnTo>
                  <a:pt x="16190" y="18189"/>
                </a:lnTo>
                <a:cubicBezTo>
                  <a:pt x="16625" y="17965"/>
                  <a:pt x="16931" y="17653"/>
                  <a:pt x="17179" y="17249"/>
                </a:cubicBezTo>
                <a:cubicBezTo>
                  <a:pt x="17303" y="17025"/>
                  <a:pt x="17443" y="16803"/>
                  <a:pt x="17567" y="16533"/>
                </a:cubicBezTo>
                <a:close/>
                <a:moveTo>
                  <a:pt x="9734" y="18596"/>
                </a:moveTo>
                <a:lnTo>
                  <a:pt x="11731" y="18596"/>
                </a:lnTo>
                <a:cubicBezTo>
                  <a:pt x="11793" y="18776"/>
                  <a:pt x="11735" y="18950"/>
                  <a:pt x="11673" y="19130"/>
                </a:cubicBezTo>
                <a:cubicBezTo>
                  <a:pt x="11486" y="19669"/>
                  <a:pt x="11114" y="20028"/>
                  <a:pt x="10742" y="20253"/>
                </a:cubicBezTo>
                <a:cubicBezTo>
                  <a:pt x="10370" y="20028"/>
                  <a:pt x="9997" y="19624"/>
                  <a:pt x="9811" y="19130"/>
                </a:cubicBezTo>
                <a:cubicBezTo>
                  <a:pt x="9749" y="18950"/>
                  <a:pt x="9734" y="18776"/>
                  <a:pt x="9734" y="185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9" name="Google Shape;519;g2a750d7877c_1_100"/>
          <p:cNvSpPr/>
          <p:nvPr/>
        </p:nvSpPr>
        <p:spPr>
          <a:xfrm>
            <a:off x="17616925" y="6040900"/>
            <a:ext cx="941678" cy="1017012"/>
          </a:xfrm>
          <a:custGeom>
            <a:rect b="b" l="l" r="r" t="t"/>
            <a:pathLst>
              <a:path extrusionOk="0" h="21564" w="21545">
                <a:moveTo>
                  <a:pt x="20835" y="20"/>
                </a:moveTo>
                <a:lnTo>
                  <a:pt x="10713" y="4477"/>
                </a:lnTo>
                <a:lnTo>
                  <a:pt x="4190" y="4477"/>
                </a:lnTo>
                <a:cubicBezTo>
                  <a:pt x="1895" y="4477"/>
                  <a:pt x="0" y="6852"/>
                  <a:pt x="0" y="9726"/>
                </a:cubicBezTo>
                <a:cubicBezTo>
                  <a:pt x="0" y="12601"/>
                  <a:pt x="1895" y="14958"/>
                  <a:pt x="4190" y="14958"/>
                </a:cubicBezTo>
                <a:lnTo>
                  <a:pt x="6608" y="14958"/>
                </a:lnTo>
                <a:lnTo>
                  <a:pt x="7957" y="21053"/>
                </a:lnTo>
                <a:cubicBezTo>
                  <a:pt x="8047" y="21391"/>
                  <a:pt x="8281" y="21564"/>
                  <a:pt x="8506" y="21564"/>
                </a:cubicBezTo>
                <a:cubicBezTo>
                  <a:pt x="8551" y="21564"/>
                  <a:pt x="8587" y="21564"/>
                  <a:pt x="8632" y="21564"/>
                </a:cubicBezTo>
                <a:cubicBezTo>
                  <a:pt x="8947" y="21451"/>
                  <a:pt x="9130" y="21043"/>
                  <a:pt x="9040" y="20648"/>
                </a:cubicBezTo>
                <a:lnTo>
                  <a:pt x="7789" y="14958"/>
                </a:lnTo>
                <a:lnTo>
                  <a:pt x="10657" y="14958"/>
                </a:lnTo>
                <a:lnTo>
                  <a:pt x="20779" y="19415"/>
                </a:lnTo>
                <a:cubicBezTo>
                  <a:pt x="20824" y="19415"/>
                  <a:pt x="20917" y="19468"/>
                  <a:pt x="20962" y="19468"/>
                </a:cubicBezTo>
                <a:cubicBezTo>
                  <a:pt x="21097" y="19468"/>
                  <a:pt x="21195" y="19418"/>
                  <a:pt x="21285" y="19362"/>
                </a:cubicBezTo>
                <a:cubicBezTo>
                  <a:pt x="21420" y="19249"/>
                  <a:pt x="21510" y="19024"/>
                  <a:pt x="21510" y="18798"/>
                </a:cubicBezTo>
                <a:lnTo>
                  <a:pt x="21510" y="760"/>
                </a:lnTo>
                <a:cubicBezTo>
                  <a:pt x="21600" y="478"/>
                  <a:pt x="21504" y="313"/>
                  <a:pt x="21369" y="144"/>
                </a:cubicBezTo>
                <a:cubicBezTo>
                  <a:pt x="21235" y="31"/>
                  <a:pt x="21015" y="-36"/>
                  <a:pt x="20835" y="20"/>
                </a:cubicBezTo>
                <a:close/>
                <a:moveTo>
                  <a:pt x="20470" y="1764"/>
                </a:moveTo>
                <a:lnTo>
                  <a:pt x="20470" y="17777"/>
                </a:lnTo>
                <a:lnTo>
                  <a:pt x="11430" y="13778"/>
                </a:lnTo>
                <a:lnTo>
                  <a:pt x="11430" y="5781"/>
                </a:lnTo>
                <a:lnTo>
                  <a:pt x="20470" y="1764"/>
                </a:lnTo>
                <a:close/>
                <a:moveTo>
                  <a:pt x="4190" y="5992"/>
                </a:moveTo>
                <a:lnTo>
                  <a:pt x="10207" y="5992"/>
                </a:lnTo>
                <a:lnTo>
                  <a:pt x="10207" y="13602"/>
                </a:lnTo>
                <a:lnTo>
                  <a:pt x="4190" y="13602"/>
                </a:lnTo>
                <a:cubicBezTo>
                  <a:pt x="2525" y="13545"/>
                  <a:pt x="1167" y="11865"/>
                  <a:pt x="1167" y="9779"/>
                </a:cubicBezTo>
                <a:cubicBezTo>
                  <a:pt x="1167" y="7694"/>
                  <a:pt x="2525" y="5992"/>
                  <a:pt x="4190" y="5992"/>
                </a:cubicBezTo>
                <a:close/>
                <a:moveTo>
                  <a:pt x="2840" y="9022"/>
                </a:moveTo>
                <a:cubicBezTo>
                  <a:pt x="2525" y="9022"/>
                  <a:pt x="2249" y="9367"/>
                  <a:pt x="2249" y="9762"/>
                </a:cubicBezTo>
                <a:cubicBezTo>
                  <a:pt x="2249" y="10156"/>
                  <a:pt x="2525" y="10484"/>
                  <a:pt x="2840" y="10484"/>
                </a:cubicBezTo>
                <a:lnTo>
                  <a:pt x="4639" y="10484"/>
                </a:lnTo>
                <a:cubicBezTo>
                  <a:pt x="4954" y="10484"/>
                  <a:pt x="5216" y="10156"/>
                  <a:pt x="5216" y="9762"/>
                </a:cubicBezTo>
                <a:cubicBezTo>
                  <a:pt x="5216" y="9367"/>
                  <a:pt x="4954" y="9022"/>
                  <a:pt x="4639" y="9022"/>
                </a:cubicBezTo>
                <a:lnTo>
                  <a:pt x="2840" y="902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0" name="Google Shape;520;g2a750d7877c_1_100"/>
          <p:cNvSpPr txBox="1"/>
          <p:nvPr/>
        </p:nvSpPr>
        <p:spPr>
          <a:xfrm>
            <a:off x="13546025" y="3585725"/>
            <a:ext cx="9853500" cy="18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4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Un nouveau </a:t>
            </a:r>
            <a:r>
              <a:rPr lang="en-US" sz="48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GT Biodiversité</a:t>
            </a:r>
            <a:r>
              <a:rPr lang="en-US" sz="4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 …  </a:t>
            </a:r>
            <a:endParaRPr sz="4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4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et </a:t>
            </a:r>
            <a:r>
              <a:rPr lang="en-US" sz="48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r>
              <a:rPr lang="en-US" sz="4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 livrables en cours de production</a:t>
            </a:r>
            <a:endParaRPr sz="4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21" name="Google Shape;521;g2a750d7877c_1_100"/>
          <p:cNvSpPr txBox="1"/>
          <p:nvPr/>
        </p:nvSpPr>
        <p:spPr>
          <a:xfrm>
            <a:off x="14213854" y="2174600"/>
            <a:ext cx="935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 et en plus pour 2024</a:t>
            </a:r>
            <a:endParaRPr b="1" i="0" sz="1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22" name="Google Shape;522;g2a750d7877c_1_100"/>
          <p:cNvGrpSpPr/>
          <p:nvPr/>
        </p:nvGrpSpPr>
        <p:grpSpPr>
          <a:xfrm>
            <a:off x="18966759" y="12563949"/>
            <a:ext cx="3528204" cy="234011"/>
            <a:chOff x="1427472" y="2972774"/>
            <a:chExt cx="3528204" cy="234011"/>
          </a:xfrm>
        </p:grpSpPr>
        <p:grpSp>
          <p:nvGrpSpPr>
            <p:cNvPr id="523" name="Google Shape;523;g2a750d7877c_1_100"/>
            <p:cNvGrpSpPr/>
            <p:nvPr/>
          </p:nvGrpSpPr>
          <p:grpSpPr>
            <a:xfrm>
              <a:off x="1427472" y="2972774"/>
              <a:ext cx="3237900" cy="234011"/>
              <a:chOff x="152399" y="2319775"/>
              <a:chExt cx="12491899" cy="1162500"/>
            </a:xfrm>
          </p:grpSpPr>
          <p:sp>
            <p:nvSpPr>
              <p:cNvPr id="524" name="Google Shape;524;g2a750d7877c_1_100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25" name="Google Shape;525;g2a750d7877c_1_100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26" name="Google Shape;526;g2a750d7877c_1_100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27" name="Google Shape;527;g2a750d7877c_1_100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528" name="Google Shape;528;g2a750d7877c_1_100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29" name="Google Shape;529;g2a750d7877c_1_100"/>
          <p:cNvSpPr txBox="1"/>
          <p:nvPr/>
        </p:nvSpPr>
        <p:spPr>
          <a:xfrm>
            <a:off x="18826329" y="10102025"/>
            <a:ext cx="51639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5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RSE &amp; </a:t>
            </a:r>
            <a:endParaRPr b="1" sz="35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5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Actifs immatériels</a:t>
            </a:r>
            <a:endParaRPr b="1" i="0" sz="19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Google Shape;530;g2a750d7877c_1_100"/>
          <p:cNvSpPr/>
          <p:nvPr/>
        </p:nvSpPr>
        <p:spPr>
          <a:xfrm>
            <a:off x="20902288" y="9048148"/>
            <a:ext cx="941706" cy="90315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085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10941" y="3330"/>
                </a:moveTo>
                <a:cubicBezTo>
                  <a:pt x="6755" y="3330"/>
                  <a:pt x="3330" y="6755"/>
                  <a:pt x="3330" y="10941"/>
                </a:cubicBezTo>
                <a:cubicBezTo>
                  <a:pt x="3330" y="15127"/>
                  <a:pt x="6755" y="18552"/>
                  <a:pt x="10941" y="18552"/>
                </a:cubicBezTo>
                <a:cubicBezTo>
                  <a:pt x="15127" y="18552"/>
                  <a:pt x="18553" y="15127"/>
                  <a:pt x="18553" y="10941"/>
                </a:cubicBezTo>
                <a:cubicBezTo>
                  <a:pt x="18553" y="6755"/>
                  <a:pt x="15127" y="3330"/>
                  <a:pt x="10941" y="3330"/>
                </a:cubicBezTo>
                <a:close/>
                <a:moveTo>
                  <a:pt x="10941" y="4564"/>
                </a:moveTo>
                <a:cubicBezTo>
                  <a:pt x="14461" y="4564"/>
                  <a:pt x="17319" y="7421"/>
                  <a:pt x="17319" y="10941"/>
                </a:cubicBezTo>
                <a:cubicBezTo>
                  <a:pt x="17319" y="14461"/>
                  <a:pt x="14461" y="17319"/>
                  <a:pt x="10941" y="17319"/>
                </a:cubicBezTo>
                <a:cubicBezTo>
                  <a:pt x="7421" y="17319"/>
                  <a:pt x="4564" y="14461"/>
                  <a:pt x="4564" y="10941"/>
                </a:cubicBezTo>
                <a:cubicBezTo>
                  <a:pt x="4564" y="7421"/>
                  <a:pt x="7421" y="4564"/>
                  <a:pt x="10941" y="4564"/>
                </a:cubicBezTo>
                <a:close/>
                <a:moveTo>
                  <a:pt x="11030" y="9990"/>
                </a:moveTo>
                <a:cubicBezTo>
                  <a:pt x="10460" y="9990"/>
                  <a:pt x="9990" y="10460"/>
                  <a:pt x="9990" y="11030"/>
                </a:cubicBezTo>
                <a:cubicBezTo>
                  <a:pt x="9990" y="11601"/>
                  <a:pt x="10460" y="12086"/>
                  <a:pt x="11030" y="12086"/>
                </a:cubicBezTo>
                <a:cubicBezTo>
                  <a:pt x="11601" y="12086"/>
                  <a:pt x="12086" y="11601"/>
                  <a:pt x="12086" y="11030"/>
                </a:cubicBezTo>
                <a:cubicBezTo>
                  <a:pt x="12086" y="10460"/>
                  <a:pt x="11601" y="9990"/>
                  <a:pt x="11030" y="9990"/>
                </a:cubicBezTo>
                <a:close/>
                <a:moveTo>
                  <a:pt x="11030" y="10897"/>
                </a:moveTo>
                <a:cubicBezTo>
                  <a:pt x="11126" y="10897"/>
                  <a:pt x="11179" y="10935"/>
                  <a:pt x="11179" y="11030"/>
                </a:cubicBezTo>
                <a:cubicBezTo>
                  <a:pt x="11179" y="11126"/>
                  <a:pt x="11126" y="11179"/>
                  <a:pt x="11030" y="11179"/>
                </a:cubicBezTo>
                <a:cubicBezTo>
                  <a:pt x="10935" y="11179"/>
                  <a:pt x="10897" y="11126"/>
                  <a:pt x="10897" y="11030"/>
                </a:cubicBezTo>
                <a:cubicBezTo>
                  <a:pt x="10897" y="10935"/>
                  <a:pt x="10935" y="10897"/>
                  <a:pt x="11030" y="108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1" name="Google Shape;531;g2a750d7877c_1_100"/>
          <p:cNvSpPr/>
          <p:nvPr/>
        </p:nvSpPr>
        <p:spPr>
          <a:xfrm>
            <a:off x="11972050" y="5784092"/>
            <a:ext cx="2351481" cy="2322053"/>
          </a:xfrm>
          <a:custGeom>
            <a:rect b="b" l="l" r="r" t="t"/>
            <a:pathLst>
              <a:path extrusionOk="0" h="5957" w="5957">
                <a:moveTo>
                  <a:pt x="3025" y="977"/>
                </a:moveTo>
                <a:lnTo>
                  <a:pt x="3118" y="1024"/>
                </a:lnTo>
                <a:lnTo>
                  <a:pt x="3165" y="1070"/>
                </a:lnTo>
                <a:lnTo>
                  <a:pt x="4561" y="2467"/>
                </a:lnTo>
                <a:lnTo>
                  <a:pt x="4933" y="2792"/>
                </a:lnTo>
                <a:lnTo>
                  <a:pt x="4980" y="2885"/>
                </a:lnTo>
                <a:lnTo>
                  <a:pt x="5026" y="2978"/>
                </a:lnTo>
                <a:lnTo>
                  <a:pt x="4980" y="3072"/>
                </a:lnTo>
                <a:lnTo>
                  <a:pt x="4933" y="3165"/>
                </a:lnTo>
                <a:lnTo>
                  <a:pt x="4561" y="3490"/>
                </a:lnTo>
                <a:lnTo>
                  <a:pt x="3165" y="4933"/>
                </a:lnTo>
                <a:lnTo>
                  <a:pt x="3118" y="4980"/>
                </a:lnTo>
                <a:lnTo>
                  <a:pt x="2885" y="4980"/>
                </a:lnTo>
                <a:lnTo>
                  <a:pt x="2839" y="4933"/>
                </a:lnTo>
                <a:lnTo>
                  <a:pt x="2467" y="4561"/>
                </a:lnTo>
                <a:lnTo>
                  <a:pt x="2420" y="4468"/>
                </a:lnTo>
                <a:lnTo>
                  <a:pt x="2420" y="4375"/>
                </a:lnTo>
                <a:lnTo>
                  <a:pt x="2420" y="4282"/>
                </a:lnTo>
                <a:lnTo>
                  <a:pt x="2467" y="4235"/>
                </a:lnTo>
                <a:lnTo>
                  <a:pt x="3211" y="3490"/>
                </a:lnTo>
                <a:lnTo>
                  <a:pt x="1257" y="3490"/>
                </a:lnTo>
                <a:lnTo>
                  <a:pt x="1163" y="3444"/>
                </a:lnTo>
                <a:lnTo>
                  <a:pt x="1070" y="3397"/>
                </a:lnTo>
                <a:lnTo>
                  <a:pt x="1024" y="3351"/>
                </a:lnTo>
                <a:lnTo>
                  <a:pt x="1024" y="3211"/>
                </a:lnTo>
                <a:lnTo>
                  <a:pt x="1024" y="2746"/>
                </a:lnTo>
                <a:lnTo>
                  <a:pt x="1024" y="2653"/>
                </a:lnTo>
                <a:lnTo>
                  <a:pt x="1070" y="2560"/>
                </a:lnTo>
                <a:lnTo>
                  <a:pt x="1163" y="2513"/>
                </a:lnTo>
                <a:lnTo>
                  <a:pt x="1257" y="2467"/>
                </a:lnTo>
                <a:lnTo>
                  <a:pt x="3211" y="2467"/>
                </a:lnTo>
                <a:lnTo>
                  <a:pt x="2467" y="1768"/>
                </a:lnTo>
                <a:lnTo>
                  <a:pt x="2420" y="1675"/>
                </a:lnTo>
                <a:lnTo>
                  <a:pt x="2420" y="1582"/>
                </a:lnTo>
                <a:lnTo>
                  <a:pt x="2420" y="1489"/>
                </a:lnTo>
                <a:lnTo>
                  <a:pt x="2467" y="1396"/>
                </a:lnTo>
                <a:lnTo>
                  <a:pt x="2839" y="1070"/>
                </a:lnTo>
                <a:lnTo>
                  <a:pt x="2885" y="1024"/>
                </a:lnTo>
                <a:lnTo>
                  <a:pt x="3025" y="977"/>
                </a:lnTo>
                <a:close/>
                <a:moveTo>
                  <a:pt x="2979" y="0"/>
                </a:moveTo>
                <a:lnTo>
                  <a:pt x="2606" y="47"/>
                </a:lnTo>
                <a:lnTo>
                  <a:pt x="2234" y="93"/>
                </a:lnTo>
                <a:lnTo>
                  <a:pt x="1862" y="233"/>
                </a:lnTo>
                <a:lnTo>
                  <a:pt x="1489" y="419"/>
                </a:lnTo>
                <a:lnTo>
                  <a:pt x="1163" y="605"/>
                </a:lnTo>
                <a:lnTo>
                  <a:pt x="884" y="884"/>
                </a:lnTo>
                <a:lnTo>
                  <a:pt x="652" y="1163"/>
                </a:lnTo>
                <a:lnTo>
                  <a:pt x="419" y="1489"/>
                </a:lnTo>
                <a:lnTo>
                  <a:pt x="233" y="1862"/>
                </a:lnTo>
                <a:lnTo>
                  <a:pt x="140" y="2187"/>
                </a:lnTo>
                <a:lnTo>
                  <a:pt x="47" y="2606"/>
                </a:lnTo>
                <a:lnTo>
                  <a:pt x="0" y="2978"/>
                </a:lnTo>
                <a:lnTo>
                  <a:pt x="47" y="3397"/>
                </a:lnTo>
                <a:lnTo>
                  <a:pt x="140" y="3770"/>
                </a:lnTo>
                <a:lnTo>
                  <a:pt x="233" y="4142"/>
                </a:lnTo>
                <a:lnTo>
                  <a:pt x="419" y="4468"/>
                </a:lnTo>
                <a:lnTo>
                  <a:pt x="652" y="4794"/>
                </a:lnTo>
                <a:lnTo>
                  <a:pt x="884" y="5073"/>
                </a:lnTo>
                <a:lnTo>
                  <a:pt x="1163" y="5352"/>
                </a:lnTo>
                <a:lnTo>
                  <a:pt x="1489" y="5585"/>
                </a:lnTo>
                <a:lnTo>
                  <a:pt x="1862" y="5724"/>
                </a:lnTo>
                <a:lnTo>
                  <a:pt x="2234" y="5864"/>
                </a:lnTo>
                <a:lnTo>
                  <a:pt x="2606" y="5957"/>
                </a:lnTo>
                <a:lnTo>
                  <a:pt x="3397" y="5957"/>
                </a:lnTo>
                <a:lnTo>
                  <a:pt x="3770" y="5864"/>
                </a:lnTo>
                <a:lnTo>
                  <a:pt x="4142" y="5724"/>
                </a:lnTo>
                <a:lnTo>
                  <a:pt x="4514" y="5585"/>
                </a:lnTo>
                <a:lnTo>
                  <a:pt x="4840" y="5352"/>
                </a:lnTo>
                <a:lnTo>
                  <a:pt x="5119" y="5073"/>
                </a:lnTo>
                <a:lnTo>
                  <a:pt x="5352" y="4794"/>
                </a:lnTo>
                <a:lnTo>
                  <a:pt x="5585" y="4468"/>
                </a:lnTo>
                <a:lnTo>
                  <a:pt x="5771" y="4142"/>
                </a:lnTo>
                <a:lnTo>
                  <a:pt x="5864" y="3770"/>
                </a:lnTo>
                <a:lnTo>
                  <a:pt x="5957" y="3397"/>
                </a:lnTo>
                <a:lnTo>
                  <a:pt x="5957" y="2978"/>
                </a:lnTo>
                <a:lnTo>
                  <a:pt x="5957" y="2606"/>
                </a:lnTo>
                <a:lnTo>
                  <a:pt x="5864" y="2187"/>
                </a:lnTo>
                <a:lnTo>
                  <a:pt x="5771" y="1862"/>
                </a:lnTo>
                <a:lnTo>
                  <a:pt x="5585" y="1489"/>
                </a:lnTo>
                <a:lnTo>
                  <a:pt x="5352" y="1163"/>
                </a:lnTo>
                <a:lnTo>
                  <a:pt x="5119" y="884"/>
                </a:lnTo>
                <a:lnTo>
                  <a:pt x="4840" y="605"/>
                </a:lnTo>
                <a:lnTo>
                  <a:pt x="4514" y="419"/>
                </a:lnTo>
                <a:lnTo>
                  <a:pt x="4142" y="233"/>
                </a:lnTo>
                <a:lnTo>
                  <a:pt x="3770" y="93"/>
                </a:lnTo>
                <a:lnTo>
                  <a:pt x="3397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a750d7877c_1_124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37" name="Google Shape;537;g2a750d7877c_1_12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4701" r="4710" t="0"/>
          <a:stretch/>
        </p:blipFill>
        <p:spPr>
          <a:xfrm>
            <a:off x="115" y="-220"/>
            <a:ext cx="12192300" cy="137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2a750d7877c_1_124"/>
          <p:cNvSpPr/>
          <p:nvPr/>
        </p:nvSpPr>
        <p:spPr>
          <a:xfrm>
            <a:off x="0" y="1"/>
            <a:ext cx="12191700" cy="13716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9BA0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0A9BA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9" name="Google Shape;539;g2a750d7877c_1_124"/>
          <p:cNvSpPr txBox="1"/>
          <p:nvPr/>
        </p:nvSpPr>
        <p:spPr>
          <a:xfrm>
            <a:off x="1321175" y="489275"/>
            <a:ext cx="95502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Open Sans"/>
              <a:buNone/>
            </a:pPr>
            <a:r>
              <a:rPr i="1" lang="en-US" sz="7200">
                <a:solidFill>
                  <a:schemeClr val="lt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Podcasts de</a:t>
            </a:r>
            <a:r>
              <a:rPr b="0" i="0" lang="en-US" sz="7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2023</a:t>
            </a:r>
            <a:endParaRPr b="0" i="0" sz="1400" u="none" cap="none" strike="noStrike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40" name="Google Shape;540;g2a750d7877c_1_124"/>
          <p:cNvSpPr txBox="1"/>
          <p:nvPr/>
        </p:nvSpPr>
        <p:spPr>
          <a:xfrm>
            <a:off x="3426655" y="5467588"/>
            <a:ext cx="4191000" cy="9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12 épisodes</a:t>
            </a:r>
            <a:endParaRPr b="1" sz="44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63 700 écoutes </a:t>
            </a:r>
            <a:endParaRPr b="1" i="0" sz="4400" u="none" cap="none" strike="noStrike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1" name="Google Shape;541;g2a750d7877c_1_124"/>
          <p:cNvSpPr txBox="1"/>
          <p:nvPr/>
        </p:nvSpPr>
        <p:spPr>
          <a:xfrm>
            <a:off x="14846725" y="4641025"/>
            <a:ext cx="8982600" cy="39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37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Toujours plus de témoignages d’experts et de membres du C3D !</a:t>
            </a:r>
            <a:endParaRPr sz="37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37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37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Les prochains épisodes :</a:t>
            </a:r>
            <a:endParaRPr sz="37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635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Font typeface="Roboto Light"/>
              <a:buChar char="●"/>
            </a:pPr>
            <a:r>
              <a:rPr lang="en-US" sz="37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Frédérique Tribondeau de Pluxee, </a:t>
            </a:r>
            <a:endParaRPr sz="37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635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Font typeface="Roboto Light"/>
              <a:buChar char="●"/>
            </a:pPr>
            <a:r>
              <a:rPr lang="en-US" sz="37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Frédéric Laloux de The week, </a:t>
            </a:r>
            <a:endParaRPr sz="37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635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Font typeface="Roboto Light"/>
              <a:buChar char="●"/>
            </a:pPr>
            <a:r>
              <a:rPr lang="en-US" sz="37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Sébastien Mabile avocat au barreau de Paris… </a:t>
            </a:r>
            <a:endParaRPr b="0" i="0" sz="23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42" name="Google Shape;542;g2a750d7877c_1_124"/>
          <p:cNvSpPr txBox="1"/>
          <p:nvPr/>
        </p:nvSpPr>
        <p:spPr>
          <a:xfrm>
            <a:off x="14213854" y="2174600"/>
            <a:ext cx="935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 </a:t>
            </a: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et pour 2024</a:t>
            </a:r>
            <a:endParaRPr b="1" i="0" sz="1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3" name="Google Shape;543;g2a750d7877c_1_124"/>
          <p:cNvGrpSpPr/>
          <p:nvPr/>
        </p:nvGrpSpPr>
        <p:grpSpPr>
          <a:xfrm>
            <a:off x="18966759" y="12563949"/>
            <a:ext cx="3528204" cy="234011"/>
            <a:chOff x="1427472" y="2972774"/>
            <a:chExt cx="3528204" cy="234011"/>
          </a:xfrm>
        </p:grpSpPr>
        <p:grpSp>
          <p:nvGrpSpPr>
            <p:cNvPr id="544" name="Google Shape;544;g2a750d7877c_1_124"/>
            <p:cNvGrpSpPr/>
            <p:nvPr/>
          </p:nvGrpSpPr>
          <p:grpSpPr>
            <a:xfrm>
              <a:off x="1427472" y="2972774"/>
              <a:ext cx="3237900" cy="234011"/>
              <a:chOff x="152399" y="2319775"/>
              <a:chExt cx="12491899" cy="1162500"/>
            </a:xfrm>
          </p:grpSpPr>
          <p:sp>
            <p:nvSpPr>
              <p:cNvPr id="545" name="Google Shape;545;g2a750d7877c_1_124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46" name="Google Shape;546;g2a750d7877c_1_124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47" name="Google Shape;547;g2a750d7877c_1_124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48" name="Google Shape;548;g2a750d7877c_1_124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549" name="Google Shape;549;g2a750d7877c_1_124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50" name="Google Shape;550;g2a750d7877c_1_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0402" y="1954524"/>
            <a:ext cx="1691550" cy="216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2a750d7877c_1_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0676" y="3684150"/>
            <a:ext cx="2548247" cy="21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2a750d7877c_1_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190" y="5194300"/>
            <a:ext cx="1869800" cy="18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2a750d7877c_1_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06114" y="10304225"/>
            <a:ext cx="2166025" cy="21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2a750d7877c_1_1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11190" y="6693913"/>
            <a:ext cx="1869802" cy="186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2a750d7877c_1_1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49603" y="10435925"/>
            <a:ext cx="1869800" cy="18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2a750d7877c_1_1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26652" y="7519687"/>
            <a:ext cx="2166025" cy="21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2a750d7877c_1_1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16339" y="7251152"/>
            <a:ext cx="2166025" cy="2166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rait de Daf reconvertis - Carine de Boissezon, de Daf à directrice  Impact chez EDF - Carrière &amp; Talents &gt; RH - Daf-Mag.fr" id="558" name="Google Shape;558;g2a750d7877c_1_124"/>
          <p:cNvPicPr preferRelativeResize="0"/>
          <p:nvPr/>
        </p:nvPicPr>
        <p:blipFill rotWithShape="1">
          <a:blip r:embed="rId13">
            <a:alphaModFix/>
          </a:blip>
          <a:srcRect b="0" l="16472" r="16838" t="0"/>
          <a:stretch/>
        </p:blipFill>
        <p:spPr>
          <a:xfrm>
            <a:off x="5110200" y="1825163"/>
            <a:ext cx="1869800" cy="18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2a750d7877c_1_1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6890" y="8137859"/>
            <a:ext cx="1691549" cy="231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2a750d7877c_1_1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609513" y="9364713"/>
            <a:ext cx="2166025" cy="21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2a750d7877c_1_1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522950" y="-225"/>
            <a:ext cx="3365125" cy="3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2a750d7877c_1_124"/>
          <p:cNvSpPr/>
          <p:nvPr/>
        </p:nvSpPr>
        <p:spPr>
          <a:xfrm>
            <a:off x="11972050" y="5784092"/>
            <a:ext cx="2351481" cy="2322053"/>
          </a:xfrm>
          <a:custGeom>
            <a:rect b="b" l="l" r="r" t="t"/>
            <a:pathLst>
              <a:path extrusionOk="0" h="5957" w="5957">
                <a:moveTo>
                  <a:pt x="3025" y="977"/>
                </a:moveTo>
                <a:lnTo>
                  <a:pt x="3118" y="1024"/>
                </a:lnTo>
                <a:lnTo>
                  <a:pt x="3165" y="1070"/>
                </a:lnTo>
                <a:lnTo>
                  <a:pt x="4561" y="2467"/>
                </a:lnTo>
                <a:lnTo>
                  <a:pt x="4933" y="2792"/>
                </a:lnTo>
                <a:lnTo>
                  <a:pt x="4980" y="2885"/>
                </a:lnTo>
                <a:lnTo>
                  <a:pt x="5026" y="2978"/>
                </a:lnTo>
                <a:lnTo>
                  <a:pt x="4980" y="3072"/>
                </a:lnTo>
                <a:lnTo>
                  <a:pt x="4933" y="3165"/>
                </a:lnTo>
                <a:lnTo>
                  <a:pt x="4561" y="3490"/>
                </a:lnTo>
                <a:lnTo>
                  <a:pt x="3165" y="4933"/>
                </a:lnTo>
                <a:lnTo>
                  <a:pt x="3118" y="4980"/>
                </a:lnTo>
                <a:lnTo>
                  <a:pt x="2885" y="4980"/>
                </a:lnTo>
                <a:lnTo>
                  <a:pt x="2839" y="4933"/>
                </a:lnTo>
                <a:lnTo>
                  <a:pt x="2467" y="4561"/>
                </a:lnTo>
                <a:lnTo>
                  <a:pt x="2420" y="4468"/>
                </a:lnTo>
                <a:lnTo>
                  <a:pt x="2420" y="4375"/>
                </a:lnTo>
                <a:lnTo>
                  <a:pt x="2420" y="4282"/>
                </a:lnTo>
                <a:lnTo>
                  <a:pt x="2467" y="4235"/>
                </a:lnTo>
                <a:lnTo>
                  <a:pt x="3211" y="3490"/>
                </a:lnTo>
                <a:lnTo>
                  <a:pt x="1257" y="3490"/>
                </a:lnTo>
                <a:lnTo>
                  <a:pt x="1163" y="3444"/>
                </a:lnTo>
                <a:lnTo>
                  <a:pt x="1070" y="3397"/>
                </a:lnTo>
                <a:lnTo>
                  <a:pt x="1024" y="3351"/>
                </a:lnTo>
                <a:lnTo>
                  <a:pt x="1024" y="3211"/>
                </a:lnTo>
                <a:lnTo>
                  <a:pt x="1024" y="2746"/>
                </a:lnTo>
                <a:lnTo>
                  <a:pt x="1024" y="2653"/>
                </a:lnTo>
                <a:lnTo>
                  <a:pt x="1070" y="2560"/>
                </a:lnTo>
                <a:lnTo>
                  <a:pt x="1163" y="2513"/>
                </a:lnTo>
                <a:lnTo>
                  <a:pt x="1257" y="2467"/>
                </a:lnTo>
                <a:lnTo>
                  <a:pt x="3211" y="2467"/>
                </a:lnTo>
                <a:lnTo>
                  <a:pt x="2467" y="1768"/>
                </a:lnTo>
                <a:lnTo>
                  <a:pt x="2420" y="1675"/>
                </a:lnTo>
                <a:lnTo>
                  <a:pt x="2420" y="1582"/>
                </a:lnTo>
                <a:lnTo>
                  <a:pt x="2420" y="1489"/>
                </a:lnTo>
                <a:lnTo>
                  <a:pt x="2467" y="1396"/>
                </a:lnTo>
                <a:lnTo>
                  <a:pt x="2839" y="1070"/>
                </a:lnTo>
                <a:lnTo>
                  <a:pt x="2885" y="1024"/>
                </a:lnTo>
                <a:lnTo>
                  <a:pt x="3025" y="977"/>
                </a:lnTo>
                <a:close/>
                <a:moveTo>
                  <a:pt x="2979" y="0"/>
                </a:moveTo>
                <a:lnTo>
                  <a:pt x="2606" y="47"/>
                </a:lnTo>
                <a:lnTo>
                  <a:pt x="2234" y="93"/>
                </a:lnTo>
                <a:lnTo>
                  <a:pt x="1862" y="233"/>
                </a:lnTo>
                <a:lnTo>
                  <a:pt x="1489" y="419"/>
                </a:lnTo>
                <a:lnTo>
                  <a:pt x="1163" y="605"/>
                </a:lnTo>
                <a:lnTo>
                  <a:pt x="884" y="884"/>
                </a:lnTo>
                <a:lnTo>
                  <a:pt x="652" y="1163"/>
                </a:lnTo>
                <a:lnTo>
                  <a:pt x="419" y="1489"/>
                </a:lnTo>
                <a:lnTo>
                  <a:pt x="233" y="1862"/>
                </a:lnTo>
                <a:lnTo>
                  <a:pt x="140" y="2187"/>
                </a:lnTo>
                <a:lnTo>
                  <a:pt x="47" y="2606"/>
                </a:lnTo>
                <a:lnTo>
                  <a:pt x="0" y="2978"/>
                </a:lnTo>
                <a:lnTo>
                  <a:pt x="47" y="3397"/>
                </a:lnTo>
                <a:lnTo>
                  <a:pt x="140" y="3770"/>
                </a:lnTo>
                <a:lnTo>
                  <a:pt x="233" y="4142"/>
                </a:lnTo>
                <a:lnTo>
                  <a:pt x="419" y="4468"/>
                </a:lnTo>
                <a:lnTo>
                  <a:pt x="652" y="4794"/>
                </a:lnTo>
                <a:lnTo>
                  <a:pt x="884" y="5073"/>
                </a:lnTo>
                <a:lnTo>
                  <a:pt x="1163" y="5352"/>
                </a:lnTo>
                <a:lnTo>
                  <a:pt x="1489" y="5585"/>
                </a:lnTo>
                <a:lnTo>
                  <a:pt x="1862" y="5724"/>
                </a:lnTo>
                <a:lnTo>
                  <a:pt x="2234" y="5864"/>
                </a:lnTo>
                <a:lnTo>
                  <a:pt x="2606" y="5957"/>
                </a:lnTo>
                <a:lnTo>
                  <a:pt x="3397" y="5957"/>
                </a:lnTo>
                <a:lnTo>
                  <a:pt x="3770" y="5864"/>
                </a:lnTo>
                <a:lnTo>
                  <a:pt x="4142" y="5724"/>
                </a:lnTo>
                <a:lnTo>
                  <a:pt x="4514" y="5585"/>
                </a:lnTo>
                <a:lnTo>
                  <a:pt x="4840" y="5352"/>
                </a:lnTo>
                <a:lnTo>
                  <a:pt x="5119" y="5073"/>
                </a:lnTo>
                <a:lnTo>
                  <a:pt x="5352" y="4794"/>
                </a:lnTo>
                <a:lnTo>
                  <a:pt x="5585" y="4468"/>
                </a:lnTo>
                <a:lnTo>
                  <a:pt x="5771" y="4142"/>
                </a:lnTo>
                <a:lnTo>
                  <a:pt x="5864" y="3770"/>
                </a:lnTo>
                <a:lnTo>
                  <a:pt x="5957" y="3397"/>
                </a:lnTo>
                <a:lnTo>
                  <a:pt x="5957" y="2978"/>
                </a:lnTo>
                <a:lnTo>
                  <a:pt x="5957" y="2606"/>
                </a:lnTo>
                <a:lnTo>
                  <a:pt x="5864" y="2187"/>
                </a:lnTo>
                <a:lnTo>
                  <a:pt x="5771" y="1862"/>
                </a:lnTo>
                <a:lnTo>
                  <a:pt x="5585" y="1489"/>
                </a:lnTo>
                <a:lnTo>
                  <a:pt x="5352" y="1163"/>
                </a:lnTo>
                <a:lnTo>
                  <a:pt x="5119" y="884"/>
                </a:lnTo>
                <a:lnTo>
                  <a:pt x="4840" y="605"/>
                </a:lnTo>
                <a:lnTo>
                  <a:pt x="4514" y="419"/>
                </a:lnTo>
                <a:lnTo>
                  <a:pt x="4142" y="233"/>
                </a:lnTo>
                <a:lnTo>
                  <a:pt x="3770" y="93"/>
                </a:lnTo>
                <a:lnTo>
                  <a:pt x="3397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2a750d7877c_1_124"/>
          <p:cNvSpPr txBox="1"/>
          <p:nvPr/>
        </p:nvSpPr>
        <p:spPr>
          <a:xfrm>
            <a:off x="4663925" y="3809725"/>
            <a:ext cx="2864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Carine 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Boissezon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4" name="Google Shape;564;g2a750d7877c_1_124"/>
          <p:cNvSpPr txBox="1"/>
          <p:nvPr/>
        </p:nvSpPr>
        <p:spPr>
          <a:xfrm>
            <a:off x="717775" y="4249900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Marc Jacouton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5" name="Google Shape;565;g2a750d7877c_1_124"/>
          <p:cNvSpPr txBox="1"/>
          <p:nvPr/>
        </p:nvSpPr>
        <p:spPr>
          <a:xfrm>
            <a:off x="61550" y="7255863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Nabil Wakim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6" name="Google Shape;566;g2a750d7877c_1_124"/>
          <p:cNvSpPr txBox="1"/>
          <p:nvPr/>
        </p:nvSpPr>
        <p:spPr>
          <a:xfrm>
            <a:off x="2827113" y="9714350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Fanny Parise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g2a750d7877c_1_124"/>
          <p:cNvSpPr txBox="1"/>
          <p:nvPr/>
        </p:nvSpPr>
        <p:spPr>
          <a:xfrm>
            <a:off x="7782238" y="5894300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Aurélie Stewart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8" name="Google Shape;568;g2a750d7877c_1_124"/>
          <p:cNvSpPr txBox="1"/>
          <p:nvPr/>
        </p:nvSpPr>
        <p:spPr>
          <a:xfrm>
            <a:off x="8826588" y="8729325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Erinch Sahan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9" name="Google Shape;569;g2a750d7877c_1_124"/>
          <p:cNvSpPr txBox="1"/>
          <p:nvPr/>
        </p:nvSpPr>
        <p:spPr>
          <a:xfrm>
            <a:off x="9411188" y="11696350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Sébastien 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Mandron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Google Shape;570;g2a750d7877c_1_124"/>
          <p:cNvSpPr txBox="1"/>
          <p:nvPr/>
        </p:nvSpPr>
        <p:spPr>
          <a:xfrm>
            <a:off x="6016800" y="9625800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Valérie Martin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1" name="Google Shape;571;g2a750d7877c_1_124"/>
          <p:cNvSpPr txBox="1"/>
          <p:nvPr/>
        </p:nvSpPr>
        <p:spPr>
          <a:xfrm>
            <a:off x="61538" y="10682625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Elodie Bernadi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2" name="Google Shape;572;g2a750d7877c_1_124"/>
          <p:cNvSpPr txBox="1"/>
          <p:nvPr/>
        </p:nvSpPr>
        <p:spPr>
          <a:xfrm>
            <a:off x="3201938" y="12445950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Isabelle Guyader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3" name="Google Shape;573;g2a750d7877c_1_124"/>
          <p:cNvSpPr txBox="1"/>
          <p:nvPr/>
        </p:nvSpPr>
        <p:spPr>
          <a:xfrm>
            <a:off x="6306588" y="12446050"/>
            <a:ext cx="33651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Clément Jocteur-Monrozier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a801f45ef2_1_0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79" name="Google Shape;579;g2a801f45ef2_1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701" r="4710" t="0"/>
          <a:stretch/>
        </p:blipFill>
        <p:spPr>
          <a:xfrm>
            <a:off x="115" y="-220"/>
            <a:ext cx="12192300" cy="137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2a801f45ef2_1_0"/>
          <p:cNvSpPr/>
          <p:nvPr/>
        </p:nvSpPr>
        <p:spPr>
          <a:xfrm>
            <a:off x="0" y="1"/>
            <a:ext cx="12191700" cy="13716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9BA0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0A9BA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1" name="Google Shape;581;g2a801f45ef2_1_0"/>
          <p:cNvSpPr txBox="1"/>
          <p:nvPr/>
        </p:nvSpPr>
        <p:spPr>
          <a:xfrm>
            <a:off x="1270000" y="1905000"/>
            <a:ext cx="95502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Open Sans"/>
              <a:buNone/>
            </a:pPr>
            <a:r>
              <a:rPr i="1" lang="en-US" sz="7200">
                <a:solidFill>
                  <a:schemeClr val="lt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MOOC du C3D</a:t>
            </a:r>
            <a:endParaRPr b="0" i="0" sz="1400" u="none" cap="none" strike="noStrike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82" name="Google Shape;582;g2a801f45ef2_1_0"/>
          <p:cNvSpPr txBox="1"/>
          <p:nvPr/>
        </p:nvSpPr>
        <p:spPr>
          <a:xfrm>
            <a:off x="2544036" y="4622800"/>
            <a:ext cx="71592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Quelques chiffres clés :</a:t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"/>
              <a:buNone/>
            </a:pPr>
            <a:r>
              <a:t/>
            </a:r>
            <a:endParaRPr b="1" sz="4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3" name="Google Shape;583;g2a801f45ef2_1_0"/>
          <p:cNvSpPr txBox="1"/>
          <p:nvPr/>
        </p:nvSpPr>
        <p:spPr>
          <a:xfrm>
            <a:off x="1165525" y="5956575"/>
            <a:ext cx="9916200" cy="51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33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Nombre d’apprenants et évolution :</a:t>
            </a:r>
            <a:r>
              <a:rPr lang="en-US" sz="33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 22 900 utilisateurs (+ 47%)</a:t>
            </a:r>
            <a:endParaRPr sz="330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330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33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Exemple d’entreprises qui utilisent le MOOC ou ses vidéos  :</a:t>
            </a:r>
            <a:endParaRPr b="1" sz="33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330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33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CNP, Le Petit Chaperon Rouge, LCL, Pole Leonard de Vinci, TF1 Pub</a:t>
            </a:r>
            <a:endParaRPr sz="330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84" name="Google Shape;584;g2a801f45ef2_1_0"/>
          <p:cNvSpPr txBox="1"/>
          <p:nvPr/>
        </p:nvSpPr>
        <p:spPr>
          <a:xfrm>
            <a:off x="14919450" y="5373175"/>
            <a:ext cx="8646300" cy="23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635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Font typeface="Roboto Light"/>
              <a:buChar char="●"/>
            </a:pPr>
            <a:r>
              <a:rPr lang="en-US" sz="37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Mise à jour </a:t>
            </a:r>
            <a:endParaRPr sz="37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635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Font typeface="Roboto Light"/>
              <a:buChar char="●"/>
            </a:pPr>
            <a:r>
              <a:rPr lang="en-US" sz="37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Création d’un 5ème module sur le Regen ! </a:t>
            </a:r>
            <a:endParaRPr sz="37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85" name="Google Shape;585;g2a801f45ef2_1_0"/>
          <p:cNvSpPr txBox="1"/>
          <p:nvPr/>
        </p:nvSpPr>
        <p:spPr>
          <a:xfrm>
            <a:off x="14213854" y="2174600"/>
            <a:ext cx="935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 et pour 2024</a:t>
            </a:r>
            <a:endParaRPr b="1" i="0" sz="1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86" name="Google Shape;586;g2a801f45ef2_1_0"/>
          <p:cNvGrpSpPr/>
          <p:nvPr/>
        </p:nvGrpSpPr>
        <p:grpSpPr>
          <a:xfrm>
            <a:off x="18966759" y="12563949"/>
            <a:ext cx="3528204" cy="234011"/>
            <a:chOff x="1427472" y="2972774"/>
            <a:chExt cx="3528204" cy="234011"/>
          </a:xfrm>
        </p:grpSpPr>
        <p:grpSp>
          <p:nvGrpSpPr>
            <p:cNvPr id="587" name="Google Shape;587;g2a801f45ef2_1_0"/>
            <p:cNvGrpSpPr/>
            <p:nvPr/>
          </p:nvGrpSpPr>
          <p:grpSpPr>
            <a:xfrm>
              <a:off x="1427472" y="2972774"/>
              <a:ext cx="3237900" cy="234011"/>
              <a:chOff x="152399" y="2319775"/>
              <a:chExt cx="12491899" cy="1162500"/>
            </a:xfrm>
          </p:grpSpPr>
          <p:sp>
            <p:nvSpPr>
              <p:cNvPr id="588" name="Google Shape;588;g2a801f45ef2_1_0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89" name="Google Shape;589;g2a801f45ef2_1_0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90" name="Google Shape;590;g2a801f45ef2_1_0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91" name="Google Shape;591;g2a801f45ef2_1_0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592" name="Google Shape;592;g2a801f45ef2_1_0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93" name="Google Shape;593;g2a801f45ef2_1_0"/>
          <p:cNvSpPr txBox="1"/>
          <p:nvPr/>
        </p:nvSpPr>
        <p:spPr>
          <a:xfrm>
            <a:off x="4013775" y="11579900"/>
            <a:ext cx="35283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mooc@cddd.fr</a:t>
            </a:r>
            <a:endParaRPr b="1" sz="3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4" name="Google Shape;594;g2a801f45ef2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19199" y="8961875"/>
            <a:ext cx="7423349" cy="4896701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2a801f45ef2_1_0"/>
          <p:cNvSpPr/>
          <p:nvPr/>
        </p:nvSpPr>
        <p:spPr>
          <a:xfrm>
            <a:off x="11972050" y="5784092"/>
            <a:ext cx="2351481" cy="2322053"/>
          </a:xfrm>
          <a:custGeom>
            <a:rect b="b" l="l" r="r" t="t"/>
            <a:pathLst>
              <a:path extrusionOk="0" h="5957" w="5957">
                <a:moveTo>
                  <a:pt x="3025" y="977"/>
                </a:moveTo>
                <a:lnTo>
                  <a:pt x="3118" y="1024"/>
                </a:lnTo>
                <a:lnTo>
                  <a:pt x="3165" y="1070"/>
                </a:lnTo>
                <a:lnTo>
                  <a:pt x="4561" y="2467"/>
                </a:lnTo>
                <a:lnTo>
                  <a:pt x="4933" y="2792"/>
                </a:lnTo>
                <a:lnTo>
                  <a:pt x="4980" y="2885"/>
                </a:lnTo>
                <a:lnTo>
                  <a:pt x="5026" y="2978"/>
                </a:lnTo>
                <a:lnTo>
                  <a:pt x="4980" y="3072"/>
                </a:lnTo>
                <a:lnTo>
                  <a:pt x="4933" y="3165"/>
                </a:lnTo>
                <a:lnTo>
                  <a:pt x="4561" y="3490"/>
                </a:lnTo>
                <a:lnTo>
                  <a:pt x="3165" y="4933"/>
                </a:lnTo>
                <a:lnTo>
                  <a:pt x="3118" y="4980"/>
                </a:lnTo>
                <a:lnTo>
                  <a:pt x="2885" y="4980"/>
                </a:lnTo>
                <a:lnTo>
                  <a:pt x="2839" y="4933"/>
                </a:lnTo>
                <a:lnTo>
                  <a:pt x="2467" y="4561"/>
                </a:lnTo>
                <a:lnTo>
                  <a:pt x="2420" y="4468"/>
                </a:lnTo>
                <a:lnTo>
                  <a:pt x="2420" y="4375"/>
                </a:lnTo>
                <a:lnTo>
                  <a:pt x="2420" y="4282"/>
                </a:lnTo>
                <a:lnTo>
                  <a:pt x="2467" y="4235"/>
                </a:lnTo>
                <a:lnTo>
                  <a:pt x="3211" y="3490"/>
                </a:lnTo>
                <a:lnTo>
                  <a:pt x="1257" y="3490"/>
                </a:lnTo>
                <a:lnTo>
                  <a:pt x="1163" y="3444"/>
                </a:lnTo>
                <a:lnTo>
                  <a:pt x="1070" y="3397"/>
                </a:lnTo>
                <a:lnTo>
                  <a:pt x="1024" y="3351"/>
                </a:lnTo>
                <a:lnTo>
                  <a:pt x="1024" y="3211"/>
                </a:lnTo>
                <a:lnTo>
                  <a:pt x="1024" y="2746"/>
                </a:lnTo>
                <a:lnTo>
                  <a:pt x="1024" y="2653"/>
                </a:lnTo>
                <a:lnTo>
                  <a:pt x="1070" y="2560"/>
                </a:lnTo>
                <a:lnTo>
                  <a:pt x="1163" y="2513"/>
                </a:lnTo>
                <a:lnTo>
                  <a:pt x="1257" y="2467"/>
                </a:lnTo>
                <a:lnTo>
                  <a:pt x="3211" y="2467"/>
                </a:lnTo>
                <a:lnTo>
                  <a:pt x="2467" y="1768"/>
                </a:lnTo>
                <a:lnTo>
                  <a:pt x="2420" y="1675"/>
                </a:lnTo>
                <a:lnTo>
                  <a:pt x="2420" y="1582"/>
                </a:lnTo>
                <a:lnTo>
                  <a:pt x="2420" y="1489"/>
                </a:lnTo>
                <a:lnTo>
                  <a:pt x="2467" y="1396"/>
                </a:lnTo>
                <a:lnTo>
                  <a:pt x="2839" y="1070"/>
                </a:lnTo>
                <a:lnTo>
                  <a:pt x="2885" y="1024"/>
                </a:lnTo>
                <a:lnTo>
                  <a:pt x="3025" y="977"/>
                </a:lnTo>
                <a:close/>
                <a:moveTo>
                  <a:pt x="2979" y="0"/>
                </a:moveTo>
                <a:lnTo>
                  <a:pt x="2606" y="47"/>
                </a:lnTo>
                <a:lnTo>
                  <a:pt x="2234" y="93"/>
                </a:lnTo>
                <a:lnTo>
                  <a:pt x="1862" y="233"/>
                </a:lnTo>
                <a:lnTo>
                  <a:pt x="1489" y="419"/>
                </a:lnTo>
                <a:lnTo>
                  <a:pt x="1163" y="605"/>
                </a:lnTo>
                <a:lnTo>
                  <a:pt x="884" y="884"/>
                </a:lnTo>
                <a:lnTo>
                  <a:pt x="652" y="1163"/>
                </a:lnTo>
                <a:lnTo>
                  <a:pt x="419" y="1489"/>
                </a:lnTo>
                <a:lnTo>
                  <a:pt x="233" y="1862"/>
                </a:lnTo>
                <a:lnTo>
                  <a:pt x="140" y="2187"/>
                </a:lnTo>
                <a:lnTo>
                  <a:pt x="47" y="2606"/>
                </a:lnTo>
                <a:lnTo>
                  <a:pt x="0" y="2978"/>
                </a:lnTo>
                <a:lnTo>
                  <a:pt x="47" y="3397"/>
                </a:lnTo>
                <a:lnTo>
                  <a:pt x="140" y="3770"/>
                </a:lnTo>
                <a:lnTo>
                  <a:pt x="233" y="4142"/>
                </a:lnTo>
                <a:lnTo>
                  <a:pt x="419" y="4468"/>
                </a:lnTo>
                <a:lnTo>
                  <a:pt x="652" y="4794"/>
                </a:lnTo>
                <a:lnTo>
                  <a:pt x="884" y="5073"/>
                </a:lnTo>
                <a:lnTo>
                  <a:pt x="1163" y="5352"/>
                </a:lnTo>
                <a:lnTo>
                  <a:pt x="1489" y="5585"/>
                </a:lnTo>
                <a:lnTo>
                  <a:pt x="1862" y="5724"/>
                </a:lnTo>
                <a:lnTo>
                  <a:pt x="2234" y="5864"/>
                </a:lnTo>
                <a:lnTo>
                  <a:pt x="2606" y="5957"/>
                </a:lnTo>
                <a:lnTo>
                  <a:pt x="3397" y="5957"/>
                </a:lnTo>
                <a:lnTo>
                  <a:pt x="3770" y="5864"/>
                </a:lnTo>
                <a:lnTo>
                  <a:pt x="4142" y="5724"/>
                </a:lnTo>
                <a:lnTo>
                  <a:pt x="4514" y="5585"/>
                </a:lnTo>
                <a:lnTo>
                  <a:pt x="4840" y="5352"/>
                </a:lnTo>
                <a:lnTo>
                  <a:pt x="5119" y="5073"/>
                </a:lnTo>
                <a:lnTo>
                  <a:pt x="5352" y="4794"/>
                </a:lnTo>
                <a:lnTo>
                  <a:pt x="5585" y="4468"/>
                </a:lnTo>
                <a:lnTo>
                  <a:pt x="5771" y="4142"/>
                </a:lnTo>
                <a:lnTo>
                  <a:pt x="5864" y="3770"/>
                </a:lnTo>
                <a:lnTo>
                  <a:pt x="5957" y="3397"/>
                </a:lnTo>
                <a:lnTo>
                  <a:pt x="5957" y="2978"/>
                </a:lnTo>
                <a:lnTo>
                  <a:pt x="5957" y="2606"/>
                </a:lnTo>
                <a:lnTo>
                  <a:pt x="5864" y="2187"/>
                </a:lnTo>
                <a:lnTo>
                  <a:pt x="5771" y="1862"/>
                </a:lnTo>
                <a:lnTo>
                  <a:pt x="5585" y="1489"/>
                </a:lnTo>
                <a:lnTo>
                  <a:pt x="5352" y="1163"/>
                </a:lnTo>
                <a:lnTo>
                  <a:pt x="5119" y="884"/>
                </a:lnTo>
                <a:lnTo>
                  <a:pt x="4840" y="605"/>
                </a:lnTo>
                <a:lnTo>
                  <a:pt x="4514" y="419"/>
                </a:lnTo>
                <a:lnTo>
                  <a:pt x="4142" y="233"/>
                </a:lnTo>
                <a:lnTo>
                  <a:pt x="3770" y="93"/>
                </a:lnTo>
                <a:lnTo>
                  <a:pt x="3397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3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01" name="Google Shape;601;p13"/>
          <p:cNvSpPr/>
          <p:nvPr/>
        </p:nvSpPr>
        <p:spPr>
          <a:xfrm>
            <a:off x="-2" y="4064100"/>
            <a:ext cx="24384000" cy="965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2" name="Google Shape;602;p13"/>
          <p:cNvSpPr txBox="1"/>
          <p:nvPr/>
        </p:nvSpPr>
        <p:spPr>
          <a:xfrm>
            <a:off x="2135200" y="6911807"/>
            <a:ext cx="35283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Suivez nous sur les réseaux sociaux</a:t>
            </a:r>
            <a:endParaRPr b="1" i="0" sz="14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3" name="Google Shape;603;p13"/>
          <p:cNvSpPr txBox="1"/>
          <p:nvPr/>
        </p:nvSpPr>
        <p:spPr>
          <a:xfrm>
            <a:off x="13511063" y="7085602"/>
            <a:ext cx="50802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Participez et impliquez-vous dans nos Groupe de travail</a:t>
            </a:r>
            <a:endParaRPr b="1" i="0" sz="14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4" name="Google Shape;604;p13"/>
          <p:cNvSpPr txBox="1"/>
          <p:nvPr/>
        </p:nvSpPr>
        <p:spPr>
          <a:xfrm>
            <a:off x="19303900" y="6603230"/>
            <a:ext cx="50802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Prises de paroles / presse</a:t>
            </a:r>
            <a:endParaRPr b="1" i="0" sz="14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5" name="Google Shape;605;p13"/>
          <p:cNvSpPr/>
          <p:nvPr/>
        </p:nvSpPr>
        <p:spPr>
          <a:xfrm>
            <a:off x="6243550" y="9147718"/>
            <a:ext cx="1625580" cy="1620216"/>
          </a:xfrm>
          <a:custGeom>
            <a:rect b="b" l="l" r="r" t="t"/>
            <a:pathLst>
              <a:path extrusionOk="0" h="21600" w="21568">
                <a:moveTo>
                  <a:pt x="21516" y="939"/>
                </a:moveTo>
                <a:cubicBezTo>
                  <a:pt x="21516" y="887"/>
                  <a:pt x="21516" y="887"/>
                  <a:pt x="21568" y="835"/>
                </a:cubicBezTo>
                <a:cubicBezTo>
                  <a:pt x="21568" y="835"/>
                  <a:pt x="21568" y="835"/>
                  <a:pt x="21568" y="783"/>
                </a:cubicBezTo>
                <a:cubicBezTo>
                  <a:pt x="21568" y="730"/>
                  <a:pt x="21568" y="730"/>
                  <a:pt x="21568" y="678"/>
                </a:cubicBezTo>
                <a:cubicBezTo>
                  <a:pt x="21568" y="678"/>
                  <a:pt x="21568" y="678"/>
                  <a:pt x="21568" y="626"/>
                </a:cubicBezTo>
                <a:cubicBezTo>
                  <a:pt x="21568" y="574"/>
                  <a:pt x="21568" y="574"/>
                  <a:pt x="21568" y="522"/>
                </a:cubicBezTo>
                <a:cubicBezTo>
                  <a:pt x="21568" y="522"/>
                  <a:pt x="21568" y="522"/>
                  <a:pt x="21568" y="522"/>
                </a:cubicBezTo>
                <a:cubicBezTo>
                  <a:pt x="21568" y="470"/>
                  <a:pt x="21568" y="470"/>
                  <a:pt x="21516" y="417"/>
                </a:cubicBezTo>
                <a:cubicBezTo>
                  <a:pt x="21516" y="417"/>
                  <a:pt x="21516" y="417"/>
                  <a:pt x="21516" y="365"/>
                </a:cubicBezTo>
                <a:cubicBezTo>
                  <a:pt x="21516" y="365"/>
                  <a:pt x="21516" y="313"/>
                  <a:pt x="21464" y="313"/>
                </a:cubicBezTo>
                <a:cubicBezTo>
                  <a:pt x="21464" y="313"/>
                  <a:pt x="21464" y="313"/>
                  <a:pt x="21464" y="261"/>
                </a:cubicBezTo>
                <a:cubicBezTo>
                  <a:pt x="21464" y="209"/>
                  <a:pt x="21412" y="209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360" y="104"/>
                  <a:pt x="21360" y="104"/>
                  <a:pt x="21308" y="104"/>
                </a:cubicBezTo>
                <a:cubicBezTo>
                  <a:pt x="21308" y="104"/>
                  <a:pt x="21308" y="104"/>
                  <a:pt x="21256" y="104"/>
                </a:cubicBezTo>
                <a:cubicBezTo>
                  <a:pt x="21256" y="104"/>
                  <a:pt x="21205" y="52"/>
                  <a:pt x="21153" y="52"/>
                </a:cubicBezTo>
                <a:cubicBezTo>
                  <a:pt x="21153" y="52"/>
                  <a:pt x="21153" y="52"/>
                  <a:pt x="21101" y="52"/>
                </a:cubicBezTo>
                <a:cubicBezTo>
                  <a:pt x="21049" y="52"/>
                  <a:pt x="21049" y="52"/>
                  <a:pt x="20997" y="0"/>
                </a:cubicBezTo>
                <a:cubicBezTo>
                  <a:pt x="20997" y="0"/>
                  <a:pt x="20997" y="0"/>
                  <a:pt x="20997" y="0"/>
                </a:cubicBezTo>
                <a:cubicBezTo>
                  <a:pt x="20945" y="0"/>
                  <a:pt x="20945" y="0"/>
                  <a:pt x="20893" y="0"/>
                </a:cubicBezTo>
                <a:cubicBezTo>
                  <a:pt x="20893" y="0"/>
                  <a:pt x="20893" y="0"/>
                  <a:pt x="20841" y="0"/>
                </a:cubicBezTo>
                <a:cubicBezTo>
                  <a:pt x="20789" y="0"/>
                  <a:pt x="20789" y="0"/>
                  <a:pt x="20737" y="0"/>
                </a:cubicBezTo>
                <a:cubicBezTo>
                  <a:pt x="20737" y="0"/>
                  <a:pt x="20737" y="0"/>
                  <a:pt x="20685" y="0"/>
                </a:cubicBezTo>
                <a:cubicBezTo>
                  <a:pt x="20633" y="0"/>
                  <a:pt x="20633" y="0"/>
                  <a:pt x="20581" y="52"/>
                </a:cubicBezTo>
                <a:cubicBezTo>
                  <a:pt x="20581" y="52"/>
                  <a:pt x="20581" y="52"/>
                  <a:pt x="20581" y="52"/>
                </a:cubicBezTo>
                <a:cubicBezTo>
                  <a:pt x="20581" y="52"/>
                  <a:pt x="20581" y="52"/>
                  <a:pt x="20581" y="52"/>
                </a:cubicBezTo>
                <a:lnTo>
                  <a:pt x="435" y="8400"/>
                </a:lnTo>
                <a:cubicBezTo>
                  <a:pt x="228" y="8504"/>
                  <a:pt x="72" y="8661"/>
                  <a:pt x="20" y="8870"/>
                </a:cubicBezTo>
                <a:cubicBezTo>
                  <a:pt x="-32" y="9078"/>
                  <a:pt x="20" y="9339"/>
                  <a:pt x="176" y="9496"/>
                </a:cubicBezTo>
                <a:lnTo>
                  <a:pt x="5887" y="15235"/>
                </a:lnTo>
                <a:lnTo>
                  <a:pt x="5887" y="19304"/>
                </a:lnTo>
                <a:cubicBezTo>
                  <a:pt x="5887" y="19565"/>
                  <a:pt x="6043" y="19826"/>
                  <a:pt x="6303" y="19930"/>
                </a:cubicBezTo>
                <a:cubicBezTo>
                  <a:pt x="6406" y="19983"/>
                  <a:pt x="6458" y="19983"/>
                  <a:pt x="6562" y="19983"/>
                </a:cubicBezTo>
                <a:cubicBezTo>
                  <a:pt x="6718" y="19983"/>
                  <a:pt x="6926" y="19930"/>
                  <a:pt x="7030" y="19774"/>
                </a:cubicBezTo>
                <a:lnTo>
                  <a:pt x="8691" y="18104"/>
                </a:lnTo>
                <a:lnTo>
                  <a:pt x="11910" y="21391"/>
                </a:lnTo>
                <a:cubicBezTo>
                  <a:pt x="12014" y="21496"/>
                  <a:pt x="12222" y="21600"/>
                  <a:pt x="12378" y="21600"/>
                </a:cubicBezTo>
                <a:cubicBezTo>
                  <a:pt x="12430" y="21600"/>
                  <a:pt x="12481" y="21600"/>
                  <a:pt x="12481" y="21600"/>
                </a:cubicBezTo>
                <a:cubicBezTo>
                  <a:pt x="12689" y="21548"/>
                  <a:pt x="12897" y="21391"/>
                  <a:pt x="12949" y="21183"/>
                </a:cubicBezTo>
                <a:lnTo>
                  <a:pt x="21516" y="939"/>
                </a:lnTo>
                <a:cubicBezTo>
                  <a:pt x="21516" y="991"/>
                  <a:pt x="21516" y="991"/>
                  <a:pt x="21516" y="939"/>
                </a:cubicBezTo>
                <a:cubicBezTo>
                  <a:pt x="21516" y="939"/>
                  <a:pt x="21516" y="939"/>
                  <a:pt x="21516" y="939"/>
                </a:cubicBezTo>
                <a:close/>
                <a:moveTo>
                  <a:pt x="18089" y="2609"/>
                </a:moveTo>
                <a:lnTo>
                  <a:pt x="6718" y="14035"/>
                </a:lnTo>
                <a:lnTo>
                  <a:pt x="1993" y="9287"/>
                </a:lnTo>
                <a:lnTo>
                  <a:pt x="18089" y="2609"/>
                </a:lnTo>
                <a:close/>
                <a:moveTo>
                  <a:pt x="7341" y="17739"/>
                </a:moveTo>
                <a:lnTo>
                  <a:pt x="7341" y="16644"/>
                </a:lnTo>
                <a:lnTo>
                  <a:pt x="7912" y="17217"/>
                </a:lnTo>
                <a:lnTo>
                  <a:pt x="7341" y="17739"/>
                </a:lnTo>
                <a:close/>
                <a:moveTo>
                  <a:pt x="12326" y="19722"/>
                </a:moveTo>
                <a:lnTo>
                  <a:pt x="7653" y="14974"/>
                </a:lnTo>
                <a:lnTo>
                  <a:pt x="19024" y="3548"/>
                </a:lnTo>
                <a:lnTo>
                  <a:pt x="12326" y="197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6" name="Google Shape;606;p13"/>
          <p:cNvSpPr/>
          <p:nvPr/>
        </p:nvSpPr>
        <p:spPr>
          <a:xfrm>
            <a:off x="15462783" y="4785271"/>
            <a:ext cx="1176660" cy="1625616"/>
          </a:xfrm>
          <a:custGeom>
            <a:rect b="b" l="l" r="r" t="t"/>
            <a:pathLst>
              <a:path extrusionOk="0" h="21600" w="21600">
                <a:moveTo>
                  <a:pt x="10761" y="0"/>
                </a:moveTo>
                <a:cubicBezTo>
                  <a:pt x="10575" y="0"/>
                  <a:pt x="10393" y="51"/>
                  <a:pt x="10238" y="140"/>
                </a:cubicBezTo>
                <a:cubicBezTo>
                  <a:pt x="8066" y="1488"/>
                  <a:pt x="4277" y="4491"/>
                  <a:pt x="3161" y="9207"/>
                </a:cubicBezTo>
                <a:cubicBezTo>
                  <a:pt x="2602" y="11542"/>
                  <a:pt x="2912" y="13608"/>
                  <a:pt x="3471" y="15270"/>
                </a:cubicBezTo>
                <a:lnTo>
                  <a:pt x="252" y="17600"/>
                </a:lnTo>
                <a:cubicBezTo>
                  <a:pt x="128" y="17690"/>
                  <a:pt x="0" y="17872"/>
                  <a:pt x="0" y="18007"/>
                </a:cubicBezTo>
                <a:lnTo>
                  <a:pt x="0" y="21025"/>
                </a:lnTo>
                <a:cubicBezTo>
                  <a:pt x="0" y="21249"/>
                  <a:pt x="178" y="21426"/>
                  <a:pt x="427" y="21516"/>
                </a:cubicBezTo>
                <a:cubicBezTo>
                  <a:pt x="551" y="21561"/>
                  <a:pt x="690" y="21600"/>
                  <a:pt x="814" y="21600"/>
                </a:cubicBezTo>
                <a:cubicBezTo>
                  <a:pt x="938" y="21600"/>
                  <a:pt x="1117" y="21561"/>
                  <a:pt x="1241" y="21516"/>
                </a:cubicBezTo>
                <a:lnTo>
                  <a:pt x="7329" y="18639"/>
                </a:lnTo>
                <a:lnTo>
                  <a:pt x="8182" y="18639"/>
                </a:lnTo>
                <a:cubicBezTo>
                  <a:pt x="8182" y="18908"/>
                  <a:pt x="8194" y="19172"/>
                  <a:pt x="8318" y="19396"/>
                </a:cubicBezTo>
                <a:cubicBezTo>
                  <a:pt x="8690" y="20564"/>
                  <a:pt x="9858" y="21246"/>
                  <a:pt x="10354" y="21516"/>
                </a:cubicBezTo>
                <a:cubicBezTo>
                  <a:pt x="10478" y="21561"/>
                  <a:pt x="10676" y="21600"/>
                  <a:pt x="10800" y="21600"/>
                </a:cubicBezTo>
                <a:cubicBezTo>
                  <a:pt x="10924" y="21600"/>
                  <a:pt x="11102" y="21561"/>
                  <a:pt x="11227" y="21516"/>
                </a:cubicBezTo>
                <a:cubicBezTo>
                  <a:pt x="11723" y="21291"/>
                  <a:pt x="12910" y="20609"/>
                  <a:pt x="13282" y="19396"/>
                </a:cubicBezTo>
                <a:cubicBezTo>
                  <a:pt x="13344" y="19127"/>
                  <a:pt x="13398" y="18866"/>
                  <a:pt x="13398" y="18596"/>
                </a:cubicBezTo>
                <a:lnTo>
                  <a:pt x="14271" y="18596"/>
                </a:lnTo>
                <a:lnTo>
                  <a:pt x="20359" y="21474"/>
                </a:lnTo>
                <a:cubicBezTo>
                  <a:pt x="20483" y="21519"/>
                  <a:pt x="20662" y="21558"/>
                  <a:pt x="20786" y="21558"/>
                </a:cubicBezTo>
                <a:cubicBezTo>
                  <a:pt x="20910" y="21558"/>
                  <a:pt x="21030" y="21519"/>
                  <a:pt x="21154" y="21474"/>
                </a:cubicBezTo>
                <a:cubicBezTo>
                  <a:pt x="21402" y="21384"/>
                  <a:pt x="21600" y="21148"/>
                  <a:pt x="21600" y="20968"/>
                </a:cubicBezTo>
                <a:lnTo>
                  <a:pt x="21600" y="17965"/>
                </a:lnTo>
                <a:cubicBezTo>
                  <a:pt x="21538" y="17875"/>
                  <a:pt x="21476" y="17690"/>
                  <a:pt x="21290" y="17600"/>
                </a:cubicBezTo>
                <a:lnTo>
                  <a:pt x="18052" y="15270"/>
                </a:lnTo>
                <a:cubicBezTo>
                  <a:pt x="18610" y="13608"/>
                  <a:pt x="18920" y="11542"/>
                  <a:pt x="18362" y="9207"/>
                </a:cubicBezTo>
                <a:cubicBezTo>
                  <a:pt x="17245" y="4491"/>
                  <a:pt x="13456" y="1533"/>
                  <a:pt x="11285" y="140"/>
                </a:cubicBezTo>
                <a:cubicBezTo>
                  <a:pt x="11130" y="51"/>
                  <a:pt x="10947" y="0"/>
                  <a:pt x="10761" y="0"/>
                </a:cubicBezTo>
                <a:close/>
                <a:moveTo>
                  <a:pt x="10742" y="1347"/>
                </a:moveTo>
                <a:cubicBezTo>
                  <a:pt x="12541" y="2560"/>
                  <a:pt x="15822" y="5302"/>
                  <a:pt x="16753" y="9389"/>
                </a:cubicBezTo>
                <a:cubicBezTo>
                  <a:pt x="17497" y="12488"/>
                  <a:pt x="16574" y="15138"/>
                  <a:pt x="15706" y="16800"/>
                </a:cubicBezTo>
                <a:cubicBezTo>
                  <a:pt x="15519" y="17159"/>
                  <a:pt x="15023" y="17432"/>
                  <a:pt x="14465" y="17432"/>
                </a:cubicBezTo>
                <a:lnTo>
                  <a:pt x="12468" y="17432"/>
                </a:lnTo>
                <a:lnTo>
                  <a:pt x="7077" y="17432"/>
                </a:lnTo>
                <a:cubicBezTo>
                  <a:pt x="6519" y="17432"/>
                  <a:pt x="6022" y="17204"/>
                  <a:pt x="5836" y="16800"/>
                </a:cubicBezTo>
                <a:cubicBezTo>
                  <a:pt x="4906" y="15138"/>
                  <a:pt x="4029" y="12533"/>
                  <a:pt x="4712" y="9389"/>
                </a:cubicBezTo>
                <a:cubicBezTo>
                  <a:pt x="5642" y="5302"/>
                  <a:pt x="8943" y="2605"/>
                  <a:pt x="10742" y="1347"/>
                </a:cubicBezTo>
                <a:close/>
                <a:moveTo>
                  <a:pt x="10742" y="6737"/>
                </a:moveTo>
                <a:cubicBezTo>
                  <a:pt x="8942" y="6737"/>
                  <a:pt x="7446" y="7820"/>
                  <a:pt x="7446" y="9123"/>
                </a:cubicBezTo>
                <a:cubicBezTo>
                  <a:pt x="7446" y="10425"/>
                  <a:pt x="8942" y="11495"/>
                  <a:pt x="10742" y="11495"/>
                </a:cubicBezTo>
                <a:cubicBezTo>
                  <a:pt x="12541" y="11495"/>
                  <a:pt x="14019" y="10425"/>
                  <a:pt x="14019" y="9123"/>
                </a:cubicBezTo>
                <a:cubicBezTo>
                  <a:pt x="14019" y="7820"/>
                  <a:pt x="12541" y="6737"/>
                  <a:pt x="10742" y="6737"/>
                </a:cubicBezTo>
                <a:close/>
                <a:moveTo>
                  <a:pt x="10742" y="7902"/>
                </a:moveTo>
                <a:cubicBezTo>
                  <a:pt x="11673" y="7902"/>
                  <a:pt x="12409" y="8449"/>
                  <a:pt x="12409" y="9123"/>
                </a:cubicBezTo>
                <a:cubicBezTo>
                  <a:pt x="12409" y="9796"/>
                  <a:pt x="11673" y="10330"/>
                  <a:pt x="10742" y="10330"/>
                </a:cubicBezTo>
                <a:cubicBezTo>
                  <a:pt x="9811" y="10330"/>
                  <a:pt x="9055" y="9796"/>
                  <a:pt x="9055" y="9123"/>
                </a:cubicBezTo>
                <a:cubicBezTo>
                  <a:pt x="9055" y="8449"/>
                  <a:pt x="9811" y="7902"/>
                  <a:pt x="10742" y="7902"/>
                </a:cubicBezTo>
                <a:close/>
                <a:moveTo>
                  <a:pt x="3975" y="16533"/>
                </a:moveTo>
                <a:cubicBezTo>
                  <a:pt x="4099" y="16803"/>
                  <a:pt x="4219" y="17025"/>
                  <a:pt x="4343" y="17249"/>
                </a:cubicBezTo>
                <a:cubicBezTo>
                  <a:pt x="4529" y="17608"/>
                  <a:pt x="4898" y="17965"/>
                  <a:pt x="5332" y="18189"/>
                </a:cubicBezTo>
                <a:lnTo>
                  <a:pt x="1609" y="19944"/>
                </a:lnTo>
                <a:lnTo>
                  <a:pt x="1609" y="18232"/>
                </a:lnTo>
                <a:lnTo>
                  <a:pt x="3975" y="16533"/>
                </a:lnTo>
                <a:close/>
                <a:moveTo>
                  <a:pt x="17567" y="16533"/>
                </a:moveTo>
                <a:lnTo>
                  <a:pt x="19913" y="18232"/>
                </a:lnTo>
                <a:lnTo>
                  <a:pt x="19913" y="19944"/>
                </a:lnTo>
                <a:lnTo>
                  <a:pt x="16190" y="18189"/>
                </a:lnTo>
                <a:cubicBezTo>
                  <a:pt x="16625" y="17965"/>
                  <a:pt x="16931" y="17653"/>
                  <a:pt x="17179" y="17249"/>
                </a:cubicBezTo>
                <a:cubicBezTo>
                  <a:pt x="17303" y="17025"/>
                  <a:pt x="17443" y="16803"/>
                  <a:pt x="17567" y="16533"/>
                </a:cubicBezTo>
                <a:close/>
                <a:moveTo>
                  <a:pt x="9734" y="18596"/>
                </a:moveTo>
                <a:lnTo>
                  <a:pt x="11731" y="18596"/>
                </a:lnTo>
                <a:cubicBezTo>
                  <a:pt x="11793" y="18776"/>
                  <a:pt x="11735" y="18950"/>
                  <a:pt x="11673" y="19130"/>
                </a:cubicBezTo>
                <a:cubicBezTo>
                  <a:pt x="11486" y="19669"/>
                  <a:pt x="11114" y="20028"/>
                  <a:pt x="10742" y="20253"/>
                </a:cubicBezTo>
                <a:cubicBezTo>
                  <a:pt x="10370" y="20028"/>
                  <a:pt x="9997" y="19624"/>
                  <a:pt x="9811" y="19130"/>
                </a:cubicBezTo>
                <a:cubicBezTo>
                  <a:pt x="9749" y="18950"/>
                  <a:pt x="9734" y="18776"/>
                  <a:pt x="9734" y="185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7" name="Google Shape;607;p13"/>
          <p:cNvSpPr/>
          <p:nvPr/>
        </p:nvSpPr>
        <p:spPr>
          <a:xfrm>
            <a:off x="21709269" y="4919543"/>
            <a:ext cx="1539378" cy="1625592"/>
          </a:xfrm>
          <a:custGeom>
            <a:rect b="b" l="l" r="r" t="t"/>
            <a:pathLst>
              <a:path extrusionOk="0" h="20775" w="21600">
                <a:moveTo>
                  <a:pt x="21164" y="1159"/>
                </a:moveTo>
                <a:cubicBezTo>
                  <a:pt x="20915" y="1046"/>
                  <a:pt x="20604" y="1046"/>
                  <a:pt x="20355" y="1159"/>
                </a:cubicBezTo>
                <a:cubicBezTo>
                  <a:pt x="17305" y="2803"/>
                  <a:pt x="14255" y="1953"/>
                  <a:pt x="11018" y="1103"/>
                </a:cubicBezTo>
                <a:cubicBezTo>
                  <a:pt x="7594" y="139"/>
                  <a:pt x="3984" y="-825"/>
                  <a:pt x="373" y="1159"/>
                </a:cubicBezTo>
                <a:cubicBezTo>
                  <a:pt x="124" y="1273"/>
                  <a:pt x="0" y="1556"/>
                  <a:pt x="0" y="1783"/>
                </a:cubicBezTo>
                <a:lnTo>
                  <a:pt x="0" y="10910"/>
                </a:lnTo>
                <a:cubicBezTo>
                  <a:pt x="0" y="10910"/>
                  <a:pt x="0" y="10910"/>
                  <a:pt x="0" y="10910"/>
                </a:cubicBezTo>
                <a:lnTo>
                  <a:pt x="0" y="20038"/>
                </a:lnTo>
                <a:cubicBezTo>
                  <a:pt x="0" y="20435"/>
                  <a:pt x="373" y="20775"/>
                  <a:pt x="809" y="20775"/>
                </a:cubicBezTo>
                <a:cubicBezTo>
                  <a:pt x="1245" y="20775"/>
                  <a:pt x="1619" y="20435"/>
                  <a:pt x="1619" y="20038"/>
                </a:cubicBezTo>
                <a:lnTo>
                  <a:pt x="1619" y="11364"/>
                </a:lnTo>
                <a:cubicBezTo>
                  <a:pt x="4544" y="10003"/>
                  <a:pt x="7470" y="10797"/>
                  <a:pt x="10582" y="11647"/>
                </a:cubicBezTo>
                <a:cubicBezTo>
                  <a:pt x="12574" y="12214"/>
                  <a:pt x="14566" y="12725"/>
                  <a:pt x="16620" y="12725"/>
                </a:cubicBezTo>
                <a:cubicBezTo>
                  <a:pt x="18176" y="12725"/>
                  <a:pt x="19670" y="12441"/>
                  <a:pt x="21227" y="11534"/>
                </a:cubicBezTo>
                <a:cubicBezTo>
                  <a:pt x="21476" y="11421"/>
                  <a:pt x="21600" y="11137"/>
                  <a:pt x="21600" y="10910"/>
                </a:cubicBezTo>
                <a:lnTo>
                  <a:pt x="21600" y="1783"/>
                </a:lnTo>
                <a:cubicBezTo>
                  <a:pt x="21538" y="1556"/>
                  <a:pt x="21413" y="1329"/>
                  <a:pt x="21164" y="1159"/>
                </a:cubicBezTo>
                <a:close/>
                <a:moveTo>
                  <a:pt x="19982" y="10514"/>
                </a:moveTo>
                <a:cubicBezTo>
                  <a:pt x="17056" y="11874"/>
                  <a:pt x="14130" y="11081"/>
                  <a:pt x="11018" y="10230"/>
                </a:cubicBezTo>
                <a:cubicBezTo>
                  <a:pt x="9026" y="9663"/>
                  <a:pt x="7034" y="9153"/>
                  <a:pt x="4980" y="9153"/>
                </a:cubicBezTo>
                <a:cubicBezTo>
                  <a:pt x="3859" y="9153"/>
                  <a:pt x="2739" y="9323"/>
                  <a:pt x="1556" y="9777"/>
                </a:cubicBezTo>
                <a:lnTo>
                  <a:pt x="1556" y="3200"/>
                </a:lnTo>
                <a:cubicBezTo>
                  <a:pt x="1556" y="3200"/>
                  <a:pt x="1556" y="3200"/>
                  <a:pt x="1556" y="3200"/>
                </a:cubicBezTo>
                <a:lnTo>
                  <a:pt x="1556" y="2236"/>
                </a:lnTo>
                <a:cubicBezTo>
                  <a:pt x="4482" y="876"/>
                  <a:pt x="7408" y="1669"/>
                  <a:pt x="10520" y="2520"/>
                </a:cubicBezTo>
                <a:cubicBezTo>
                  <a:pt x="13570" y="3370"/>
                  <a:pt x="16745" y="4221"/>
                  <a:pt x="19982" y="3030"/>
                </a:cubicBezTo>
                <a:lnTo>
                  <a:pt x="19982" y="1051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8" name="Google Shape;608;p13"/>
          <p:cNvSpPr txBox="1"/>
          <p:nvPr/>
        </p:nvSpPr>
        <p:spPr>
          <a:xfrm>
            <a:off x="1263875" y="7697608"/>
            <a:ext cx="50799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Tweeter avec le #DirDD</a:t>
            </a:r>
            <a:endParaRPr b="0" i="0" sz="1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09" name="Google Shape;609;p13"/>
          <p:cNvSpPr txBox="1"/>
          <p:nvPr/>
        </p:nvSpPr>
        <p:spPr>
          <a:xfrm>
            <a:off x="19438900" y="7273325"/>
            <a:ext cx="4945200" cy="18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N’oubliez pas de mentionner que vous êtes membres du C3D !</a:t>
            </a:r>
            <a:endParaRPr b="0" i="0" sz="1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10" name="Google Shape;610;p13"/>
          <p:cNvSpPr txBox="1"/>
          <p:nvPr/>
        </p:nvSpPr>
        <p:spPr>
          <a:xfrm>
            <a:off x="1270000" y="1270000"/>
            <a:ext cx="231141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9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Comment ne rien rater de l’actu</a:t>
            </a:r>
            <a:r>
              <a:rPr b="0" i="0" lang="en-US" sz="90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9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du C3D ?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1" name="Google Shape;611;p13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sp>
        <p:nvSpPr>
          <p:cNvPr id="612" name="Google Shape;612;p13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613" name="Google Shape;613;p13"/>
          <p:cNvGrpSpPr/>
          <p:nvPr/>
        </p:nvGrpSpPr>
        <p:grpSpPr>
          <a:xfrm>
            <a:off x="18966759" y="12563948"/>
            <a:ext cx="3528204" cy="234011"/>
            <a:chOff x="1427472" y="2972773"/>
            <a:chExt cx="3528204" cy="234011"/>
          </a:xfrm>
        </p:grpSpPr>
        <p:grpSp>
          <p:nvGrpSpPr>
            <p:cNvPr id="614" name="Google Shape;614;p13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615" name="Google Shape;615;p13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619" name="Google Shape;619;p13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20" name="Google Shape;620;p13"/>
          <p:cNvGrpSpPr/>
          <p:nvPr/>
        </p:nvGrpSpPr>
        <p:grpSpPr>
          <a:xfrm>
            <a:off x="1427472" y="2972774"/>
            <a:ext cx="3528204" cy="234011"/>
            <a:chOff x="1427472" y="2972774"/>
            <a:chExt cx="3528204" cy="234011"/>
          </a:xfrm>
        </p:grpSpPr>
        <p:sp>
          <p:nvSpPr>
            <p:cNvPr id="621" name="Google Shape;621;p13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622" name="Google Shape;622;p13"/>
            <p:cNvGrpSpPr/>
            <p:nvPr/>
          </p:nvGrpSpPr>
          <p:grpSpPr>
            <a:xfrm>
              <a:off x="1427472" y="2972774"/>
              <a:ext cx="3237900" cy="234011"/>
              <a:chOff x="152399" y="2319775"/>
              <a:chExt cx="12491899" cy="1162500"/>
            </a:xfrm>
          </p:grpSpPr>
          <p:sp>
            <p:nvSpPr>
              <p:cNvPr id="623" name="Google Shape;623;p13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627" name="Google Shape;627;p13"/>
          <p:cNvSpPr/>
          <p:nvPr/>
        </p:nvSpPr>
        <p:spPr>
          <a:xfrm>
            <a:off x="1919880" y="5174678"/>
            <a:ext cx="1062612" cy="977057"/>
          </a:xfrm>
          <a:custGeom>
            <a:rect b="b" l="l" r="r" t="t"/>
            <a:pathLst>
              <a:path extrusionOk="0" h="21422" w="21600">
                <a:moveTo>
                  <a:pt x="21600" y="2714"/>
                </a:moveTo>
                <a:cubicBezTo>
                  <a:pt x="20877" y="3044"/>
                  <a:pt x="20109" y="3319"/>
                  <a:pt x="19341" y="3484"/>
                </a:cubicBezTo>
                <a:cubicBezTo>
                  <a:pt x="19295" y="3484"/>
                  <a:pt x="19250" y="3484"/>
                  <a:pt x="19205" y="3539"/>
                </a:cubicBezTo>
                <a:cubicBezTo>
                  <a:pt x="19205" y="3539"/>
                  <a:pt x="19205" y="3484"/>
                  <a:pt x="19205" y="3484"/>
                </a:cubicBezTo>
                <a:cubicBezTo>
                  <a:pt x="19250" y="3429"/>
                  <a:pt x="19295" y="3429"/>
                  <a:pt x="19341" y="3374"/>
                </a:cubicBezTo>
                <a:cubicBezTo>
                  <a:pt x="20154" y="2714"/>
                  <a:pt x="20787" y="1670"/>
                  <a:pt x="21058" y="516"/>
                </a:cubicBezTo>
                <a:cubicBezTo>
                  <a:pt x="20922" y="626"/>
                  <a:pt x="20787" y="680"/>
                  <a:pt x="20606" y="790"/>
                </a:cubicBezTo>
                <a:cubicBezTo>
                  <a:pt x="19883" y="1230"/>
                  <a:pt x="19069" y="1560"/>
                  <a:pt x="18301" y="1780"/>
                </a:cubicBezTo>
                <a:cubicBezTo>
                  <a:pt x="17533" y="735"/>
                  <a:pt x="16449" y="131"/>
                  <a:pt x="15319" y="21"/>
                </a:cubicBezTo>
                <a:cubicBezTo>
                  <a:pt x="14370" y="-89"/>
                  <a:pt x="13376" y="241"/>
                  <a:pt x="12562" y="845"/>
                </a:cubicBezTo>
                <a:cubicBezTo>
                  <a:pt x="12291" y="1010"/>
                  <a:pt x="12065" y="1285"/>
                  <a:pt x="11885" y="1505"/>
                </a:cubicBezTo>
                <a:cubicBezTo>
                  <a:pt x="11749" y="1670"/>
                  <a:pt x="11659" y="1780"/>
                  <a:pt x="11523" y="1945"/>
                </a:cubicBezTo>
                <a:cubicBezTo>
                  <a:pt x="10619" y="3264"/>
                  <a:pt x="10258" y="5077"/>
                  <a:pt x="10619" y="6726"/>
                </a:cubicBezTo>
                <a:cubicBezTo>
                  <a:pt x="10303" y="6726"/>
                  <a:pt x="9987" y="6671"/>
                  <a:pt x="9715" y="6671"/>
                </a:cubicBezTo>
                <a:cubicBezTo>
                  <a:pt x="9264" y="6616"/>
                  <a:pt x="8857" y="6506"/>
                  <a:pt x="8450" y="6397"/>
                </a:cubicBezTo>
                <a:cubicBezTo>
                  <a:pt x="6326" y="5847"/>
                  <a:pt x="4338" y="4528"/>
                  <a:pt x="2756" y="2714"/>
                </a:cubicBezTo>
                <a:cubicBezTo>
                  <a:pt x="2305" y="2164"/>
                  <a:pt x="1853" y="1615"/>
                  <a:pt x="1491" y="955"/>
                </a:cubicBezTo>
                <a:cubicBezTo>
                  <a:pt x="271" y="3539"/>
                  <a:pt x="949" y="6891"/>
                  <a:pt x="3073" y="8430"/>
                </a:cubicBezTo>
                <a:cubicBezTo>
                  <a:pt x="2305" y="8265"/>
                  <a:pt x="1536" y="7990"/>
                  <a:pt x="813" y="7606"/>
                </a:cubicBezTo>
                <a:cubicBezTo>
                  <a:pt x="768" y="10299"/>
                  <a:pt x="2440" y="12717"/>
                  <a:pt x="4609" y="13157"/>
                </a:cubicBezTo>
                <a:cubicBezTo>
                  <a:pt x="3886" y="13267"/>
                  <a:pt x="3118" y="13267"/>
                  <a:pt x="2395" y="13157"/>
                </a:cubicBezTo>
                <a:cubicBezTo>
                  <a:pt x="2982" y="15300"/>
                  <a:pt x="4564" y="16839"/>
                  <a:pt x="6507" y="16894"/>
                </a:cubicBezTo>
                <a:cubicBezTo>
                  <a:pt x="4564" y="18378"/>
                  <a:pt x="2305" y="19203"/>
                  <a:pt x="0" y="19148"/>
                </a:cubicBezTo>
                <a:cubicBezTo>
                  <a:pt x="1853" y="20522"/>
                  <a:pt x="3931" y="21291"/>
                  <a:pt x="6100" y="21401"/>
                </a:cubicBezTo>
                <a:cubicBezTo>
                  <a:pt x="7863" y="21511"/>
                  <a:pt x="9625" y="21181"/>
                  <a:pt x="11297" y="20412"/>
                </a:cubicBezTo>
                <a:cubicBezTo>
                  <a:pt x="12833" y="19697"/>
                  <a:pt x="14279" y="18598"/>
                  <a:pt x="15500" y="17224"/>
                </a:cubicBezTo>
                <a:cubicBezTo>
                  <a:pt x="16720" y="15850"/>
                  <a:pt x="17714" y="14201"/>
                  <a:pt x="18392" y="12387"/>
                </a:cubicBezTo>
                <a:cubicBezTo>
                  <a:pt x="19115" y="10519"/>
                  <a:pt x="19521" y="8485"/>
                  <a:pt x="19567" y="6396"/>
                </a:cubicBezTo>
                <a:cubicBezTo>
                  <a:pt x="19567" y="6122"/>
                  <a:pt x="19567" y="5847"/>
                  <a:pt x="19567" y="5572"/>
                </a:cubicBezTo>
                <a:cubicBezTo>
                  <a:pt x="19567" y="5462"/>
                  <a:pt x="19567" y="5352"/>
                  <a:pt x="19567" y="5187"/>
                </a:cubicBezTo>
                <a:cubicBezTo>
                  <a:pt x="20425" y="4803"/>
                  <a:pt x="21148" y="3868"/>
                  <a:pt x="21600" y="271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28" name="Google Shape;628;p13"/>
          <p:cNvSpPr/>
          <p:nvPr/>
        </p:nvSpPr>
        <p:spPr>
          <a:xfrm>
            <a:off x="3203673" y="5044423"/>
            <a:ext cx="827606" cy="977076"/>
          </a:xfrm>
          <a:custGeom>
            <a:rect b="b" l="l" r="r" t="t"/>
            <a:pathLst>
              <a:path extrusionOk="0" h="21600" w="21593">
                <a:moveTo>
                  <a:pt x="2561" y="0"/>
                </a:moveTo>
                <a:cubicBezTo>
                  <a:pt x="1145" y="0"/>
                  <a:pt x="0" y="1134"/>
                  <a:pt x="0" y="2537"/>
                </a:cubicBezTo>
                <a:cubicBezTo>
                  <a:pt x="0" y="3940"/>
                  <a:pt x="1145" y="5074"/>
                  <a:pt x="2561" y="5074"/>
                </a:cubicBezTo>
                <a:cubicBezTo>
                  <a:pt x="3977" y="5074"/>
                  <a:pt x="5122" y="3940"/>
                  <a:pt x="5122" y="2537"/>
                </a:cubicBezTo>
                <a:cubicBezTo>
                  <a:pt x="5122" y="1134"/>
                  <a:pt x="3977" y="0"/>
                  <a:pt x="2561" y="0"/>
                </a:cubicBezTo>
                <a:close/>
                <a:moveTo>
                  <a:pt x="15939" y="6817"/>
                </a:moveTo>
                <a:cubicBezTo>
                  <a:pt x="15069" y="6817"/>
                  <a:pt x="14288" y="7050"/>
                  <a:pt x="13464" y="7413"/>
                </a:cubicBezTo>
                <a:cubicBezTo>
                  <a:pt x="13189" y="7549"/>
                  <a:pt x="12774" y="7809"/>
                  <a:pt x="12362" y="8263"/>
                </a:cubicBezTo>
                <a:cubicBezTo>
                  <a:pt x="12042" y="8626"/>
                  <a:pt x="11810" y="8997"/>
                  <a:pt x="11718" y="9269"/>
                </a:cubicBezTo>
                <a:lnTo>
                  <a:pt x="11718" y="7271"/>
                </a:lnTo>
                <a:lnTo>
                  <a:pt x="7326" y="7271"/>
                </a:lnTo>
                <a:lnTo>
                  <a:pt x="7326" y="21600"/>
                </a:lnTo>
                <a:lnTo>
                  <a:pt x="11904" y="21600"/>
                </a:lnTo>
                <a:lnTo>
                  <a:pt x="11904" y="14074"/>
                </a:lnTo>
                <a:cubicBezTo>
                  <a:pt x="11904" y="12577"/>
                  <a:pt x="12414" y="11222"/>
                  <a:pt x="13421" y="10814"/>
                </a:cubicBezTo>
                <a:cubicBezTo>
                  <a:pt x="14062" y="10587"/>
                  <a:pt x="14792" y="10672"/>
                  <a:pt x="14838" y="10672"/>
                </a:cubicBezTo>
                <a:cubicBezTo>
                  <a:pt x="15066" y="10718"/>
                  <a:pt x="15662" y="10811"/>
                  <a:pt x="16211" y="11310"/>
                </a:cubicBezTo>
                <a:cubicBezTo>
                  <a:pt x="17127" y="12127"/>
                  <a:pt x="16984" y="13082"/>
                  <a:pt x="16984" y="13535"/>
                </a:cubicBezTo>
                <a:lnTo>
                  <a:pt x="16984" y="21600"/>
                </a:lnTo>
                <a:lnTo>
                  <a:pt x="21562" y="21600"/>
                </a:lnTo>
                <a:lnTo>
                  <a:pt x="21562" y="12798"/>
                </a:lnTo>
                <a:cubicBezTo>
                  <a:pt x="21574" y="12742"/>
                  <a:pt x="21600" y="12511"/>
                  <a:pt x="21591" y="12175"/>
                </a:cubicBezTo>
                <a:cubicBezTo>
                  <a:pt x="21564" y="11165"/>
                  <a:pt x="21245" y="9170"/>
                  <a:pt x="19459" y="7809"/>
                </a:cubicBezTo>
                <a:cubicBezTo>
                  <a:pt x="18040" y="6766"/>
                  <a:pt x="16443" y="6772"/>
                  <a:pt x="15939" y="6817"/>
                </a:cubicBezTo>
                <a:close/>
                <a:moveTo>
                  <a:pt x="272" y="7257"/>
                </a:moveTo>
                <a:lnTo>
                  <a:pt x="272" y="21586"/>
                </a:lnTo>
                <a:lnTo>
                  <a:pt x="4850" y="21586"/>
                </a:lnTo>
                <a:lnTo>
                  <a:pt x="4850" y="7257"/>
                </a:lnTo>
                <a:lnTo>
                  <a:pt x="272" y="725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29" name="Google Shape;629;p13"/>
          <p:cNvSpPr/>
          <p:nvPr/>
        </p:nvSpPr>
        <p:spPr>
          <a:xfrm>
            <a:off x="4252450" y="5299538"/>
            <a:ext cx="1062635" cy="727349"/>
          </a:xfrm>
          <a:custGeom>
            <a:rect b="b" l="l" r="r" t="t"/>
            <a:pathLst>
              <a:path extrusionOk="0" h="21489" w="21513">
                <a:moveTo>
                  <a:pt x="20123" y="1342"/>
                </a:moveTo>
                <a:cubicBezTo>
                  <a:pt x="19675" y="895"/>
                  <a:pt x="19406" y="511"/>
                  <a:pt x="18286" y="320"/>
                </a:cubicBezTo>
                <a:cubicBezTo>
                  <a:pt x="16628" y="64"/>
                  <a:pt x="13715" y="0"/>
                  <a:pt x="10757" y="0"/>
                </a:cubicBezTo>
                <a:cubicBezTo>
                  <a:pt x="7799" y="0"/>
                  <a:pt x="4886" y="64"/>
                  <a:pt x="3228" y="320"/>
                </a:cubicBezTo>
                <a:cubicBezTo>
                  <a:pt x="2108" y="511"/>
                  <a:pt x="1839" y="831"/>
                  <a:pt x="1391" y="1342"/>
                </a:cubicBezTo>
                <a:cubicBezTo>
                  <a:pt x="943" y="1789"/>
                  <a:pt x="-43" y="3451"/>
                  <a:pt x="2" y="10736"/>
                </a:cubicBezTo>
                <a:cubicBezTo>
                  <a:pt x="91" y="18405"/>
                  <a:pt x="943" y="19747"/>
                  <a:pt x="1391" y="20194"/>
                </a:cubicBezTo>
                <a:cubicBezTo>
                  <a:pt x="1839" y="20641"/>
                  <a:pt x="2377" y="21025"/>
                  <a:pt x="3228" y="21153"/>
                </a:cubicBezTo>
                <a:cubicBezTo>
                  <a:pt x="5783" y="21536"/>
                  <a:pt x="9054" y="21472"/>
                  <a:pt x="10757" y="21472"/>
                </a:cubicBezTo>
                <a:cubicBezTo>
                  <a:pt x="12460" y="21472"/>
                  <a:pt x="15731" y="21600"/>
                  <a:pt x="18286" y="21153"/>
                </a:cubicBezTo>
                <a:cubicBezTo>
                  <a:pt x="19137" y="21025"/>
                  <a:pt x="19675" y="20641"/>
                  <a:pt x="20123" y="20194"/>
                </a:cubicBezTo>
                <a:cubicBezTo>
                  <a:pt x="20526" y="19747"/>
                  <a:pt x="21423" y="18405"/>
                  <a:pt x="21512" y="10736"/>
                </a:cubicBezTo>
                <a:cubicBezTo>
                  <a:pt x="21557" y="3451"/>
                  <a:pt x="20526" y="1853"/>
                  <a:pt x="20123" y="1342"/>
                </a:cubicBezTo>
                <a:close/>
                <a:moveTo>
                  <a:pt x="8561" y="15465"/>
                </a:moveTo>
                <a:lnTo>
                  <a:pt x="8561" y="6263"/>
                </a:lnTo>
                <a:cubicBezTo>
                  <a:pt x="8561" y="6263"/>
                  <a:pt x="14252" y="10864"/>
                  <a:pt x="14208" y="10864"/>
                </a:cubicBezTo>
                <a:cubicBezTo>
                  <a:pt x="14118" y="10800"/>
                  <a:pt x="8561" y="15465"/>
                  <a:pt x="8561" y="154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0" name="Google Shape;630;p13"/>
          <p:cNvSpPr txBox="1"/>
          <p:nvPr/>
        </p:nvSpPr>
        <p:spPr>
          <a:xfrm>
            <a:off x="4522825" y="11344326"/>
            <a:ext cx="53655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Lisez notre newsletter du mardi</a:t>
            </a:r>
            <a:endParaRPr b="1" i="0" sz="14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9123048" y="4919568"/>
            <a:ext cx="1269894" cy="1357022"/>
          </a:xfrm>
          <a:custGeom>
            <a:rect b="b" l="l" r="r" t="t"/>
            <a:pathLst>
              <a:path extrusionOk="0" h="5579" w="5950">
                <a:moveTo>
                  <a:pt x="1208" y="1"/>
                </a:moveTo>
                <a:lnTo>
                  <a:pt x="1069" y="47"/>
                </a:lnTo>
                <a:lnTo>
                  <a:pt x="883" y="94"/>
                </a:lnTo>
                <a:lnTo>
                  <a:pt x="790" y="140"/>
                </a:lnTo>
                <a:lnTo>
                  <a:pt x="651" y="233"/>
                </a:lnTo>
                <a:lnTo>
                  <a:pt x="558" y="373"/>
                </a:lnTo>
                <a:lnTo>
                  <a:pt x="465" y="512"/>
                </a:lnTo>
                <a:lnTo>
                  <a:pt x="418" y="652"/>
                </a:lnTo>
                <a:lnTo>
                  <a:pt x="418" y="791"/>
                </a:lnTo>
                <a:lnTo>
                  <a:pt x="418" y="977"/>
                </a:lnTo>
                <a:lnTo>
                  <a:pt x="465" y="1116"/>
                </a:lnTo>
                <a:lnTo>
                  <a:pt x="558" y="1256"/>
                </a:lnTo>
                <a:lnTo>
                  <a:pt x="651" y="1349"/>
                </a:lnTo>
                <a:lnTo>
                  <a:pt x="790" y="1488"/>
                </a:lnTo>
                <a:lnTo>
                  <a:pt x="883" y="1535"/>
                </a:lnTo>
                <a:lnTo>
                  <a:pt x="1069" y="1581"/>
                </a:lnTo>
                <a:lnTo>
                  <a:pt x="1348" y="1581"/>
                </a:lnTo>
                <a:lnTo>
                  <a:pt x="1534" y="1535"/>
                </a:lnTo>
                <a:lnTo>
                  <a:pt x="1627" y="1488"/>
                </a:lnTo>
                <a:lnTo>
                  <a:pt x="1766" y="1349"/>
                </a:lnTo>
                <a:lnTo>
                  <a:pt x="1859" y="1256"/>
                </a:lnTo>
                <a:lnTo>
                  <a:pt x="1952" y="1116"/>
                </a:lnTo>
                <a:lnTo>
                  <a:pt x="1999" y="977"/>
                </a:lnTo>
                <a:lnTo>
                  <a:pt x="1999" y="791"/>
                </a:lnTo>
                <a:lnTo>
                  <a:pt x="1999" y="652"/>
                </a:lnTo>
                <a:lnTo>
                  <a:pt x="1952" y="512"/>
                </a:lnTo>
                <a:lnTo>
                  <a:pt x="1859" y="373"/>
                </a:lnTo>
                <a:lnTo>
                  <a:pt x="1766" y="233"/>
                </a:lnTo>
                <a:lnTo>
                  <a:pt x="1627" y="140"/>
                </a:lnTo>
                <a:lnTo>
                  <a:pt x="1534" y="94"/>
                </a:lnTo>
                <a:lnTo>
                  <a:pt x="1348" y="47"/>
                </a:lnTo>
                <a:lnTo>
                  <a:pt x="1208" y="1"/>
                </a:lnTo>
                <a:close/>
                <a:moveTo>
                  <a:pt x="4787" y="1"/>
                </a:moveTo>
                <a:lnTo>
                  <a:pt x="4601" y="47"/>
                </a:lnTo>
                <a:lnTo>
                  <a:pt x="4462" y="94"/>
                </a:lnTo>
                <a:lnTo>
                  <a:pt x="4323" y="140"/>
                </a:lnTo>
                <a:lnTo>
                  <a:pt x="4230" y="233"/>
                </a:lnTo>
                <a:lnTo>
                  <a:pt x="4137" y="373"/>
                </a:lnTo>
                <a:lnTo>
                  <a:pt x="4044" y="512"/>
                </a:lnTo>
                <a:lnTo>
                  <a:pt x="3997" y="652"/>
                </a:lnTo>
                <a:lnTo>
                  <a:pt x="3997" y="791"/>
                </a:lnTo>
                <a:lnTo>
                  <a:pt x="3997" y="977"/>
                </a:lnTo>
                <a:lnTo>
                  <a:pt x="4044" y="1116"/>
                </a:lnTo>
                <a:lnTo>
                  <a:pt x="4137" y="1256"/>
                </a:lnTo>
                <a:lnTo>
                  <a:pt x="4230" y="1349"/>
                </a:lnTo>
                <a:lnTo>
                  <a:pt x="4323" y="1488"/>
                </a:lnTo>
                <a:lnTo>
                  <a:pt x="4462" y="1535"/>
                </a:lnTo>
                <a:lnTo>
                  <a:pt x="4601" y="1581"/>
                </a:lnTo>
                <a:lnTo>
                  <a:pt x="4927" y="1581"/>
                </a:lnTo>
                <a:lnTo>
                  <a:pt x="5066" y="1535"/>
                </a:lnTo>
                <a:lnTo>
                  <a:pt x="5206" y="1488"/>
                </a:lnTo>
                <a:lnTo>
                  <a:pt x="5345" y="1349"/>
                </a:lnTo>
                <a:lnTo>
                  <a:pt x="5438" y="1256"/>
                </a:lnTo>
                <a:lnTo>
                  <a:pt x="5531" y="1116"/>
                </a:lnTo>
                <a:lnTo>
                  <a:pt x="5577" y="977"/>
                </a:lnTo>
                <a:lnTo>
                  <a:pt x="5577" y="791"/>
                </a:lnTo>
                <a:lnTo>
                  <a:pt x="5577" y="652"/>
                </a:lnTo>
                <a:lnTo>
                  <a:pt x="5531" y="512"/>
                </a:lnTo>
                <a:lnTo>
                  <a:pt x="5438" y="373"/>
                </a:lnTo>
                <a:lnTo>
                  <a:pt x="5345" y="233"/>
                </a:lnTo>
                <a:lnTo>
                  <a:pt x="5206" y="140"/>
                </a:lnTo>
                <a:lnTo>
                  <a:pt x="5066" y="94"/>
                </a:lnTo>
                <a:lnTo>
                  <a:pt x="4927" y="47"/>
                </a:lnTo>
                <a:lnTo>
                  <a:pt x="4787" y="1"/>
                </a:lnTo>
                <a:close/>
                <a:moveTo>
                  <a:pt x="418" y="1581"/>
                </a:moveTo>
                <a:lnTo>
                  <a:pt x="325" y="1628"/>
                </a:lnTo>
                <a:lnTo>
                  <a:pt x="232" y="1674"/>
                </a:lnTo>
                <a:lnTo>
                  <a:pt x="139" y="1860"/>
                </a:lnTo>
                <a:lnTo>
                  <a:pt x="46" y="2232"/>
                </a:lnTo>
                <a:lnTo>
                  <a:pt x="0" y="2697"/>
                </a:lnTo>
                <a:lnTo>
                  <a:pt x="46" y="2929"/>
                </a:lnTo>
                <a:lnTo>
                  <a:pt x="186" y="3068"/>
                </a:lnTo>
                <a:lnTo>
                  <a:pt x="372" y="3161"/>
                </a:lnTo>
                <a:lnTo>
                  <a:pt x="604" y="3208"/>
                </a:lnTo>
                <a:lnTo>
                  <a:pt x="1023" y="3208"/>
                </a:lnTo>
                <a:lnTo>
                  <a:pt x="1208" y="3022"/>
                </a:lnTo>
                <a:lnTo>
                  <a:pt x="1394" y="2883"/>
                </a:lnTo>
                <a:lnTo>
                  <a:pt x="1627" y="2836"/>
                </a:lnTo>
                <a:lnTo>
                  <a:pt x="1859" y="2790"/>
                </a:lnTo>
                <a:lnTo>
                  <a:pt x="1766" y="2604"/>
                </a:lnTo>
                <a:lnTo>
                  <a:pt x="1673" y="2418"/>
                </a:lnTo>
                <a:lnTo>
                  <a:pt x="1627" y="2232"/>
                </a:lnTo>
                <a:lnTo>
                  <a:pt x="1627" y="1999"/>
                </a:lnTo>
                <a:lnTo>
                  <a:pt x="1627" y="1814"/>
                </a:lnTo>
                <a:lnTo>
                  <a:pt x="1394" y="1860"/>
                </a:lnTo>
                <a:lnTo>
                  <a:pt x="1023" y="1860"/>
                </a:lnTo>
                <a:lnTo>
                  <a:pt x="837" y="1814"/>
                </a:lnTo>
                <a:lnTo>
                  <a:pt x="558" y="1674"/>
                </a:lnTo>
                <a:lnTo>
                  <a:pt x="418" y="1581"/>
                </a:lnTo>
                <a:close/>
                <a:moveTo>
                  <a:pt x="2975" y="791"/>
                </a:moveTo>
                <a:lnTo>
                  <a:pt x="2742" y="837"/>
                </a:lnTo>
                <a:lnTo>
                  <a:pt x="2556" y="884"/>
                </a:lnTo>
                <a:lnTo>
                  <a:pt x="2324" y="1023"/>
                </a:lnTo>
                <a:lnTo>
                  <a:pt x="2138" y="1163"/>
                </a:lnTo>
                <a:lnTo>
                  <a:pt x="1999" y="1349"/>
                </a:lnTo>
                <a:lnTo>
                  <a:pt x="1906" y="1535"/>
                </a:lnTo>
                <a:lnTo>
                  <a:pt x="1813" y="1767"/>
                </a:lnTo>
                <a:lnTo>
                  <a:pt x="1813" y="1999"/>
                </a:lnTo>
                <a:lnTo>
                  <a:pt x="1813" y="2232"/>
                </a:lnTo>
                <a:lnTo>
                  <a:pt x="1906" y="2464"/>
                </a:lnTo>
                <a:lnTo>
                  <a:pt x="1999" y="2650"/>
                </a:lnTo>
                <a:lnTo>
                  <a:pt x="2138" y="2836"/>
                </a:lnTo>
                <a:lnTo>
                  <a:pt x="2324" y="2975"/>
                </a:lnTo>
                <a:lnTo>
                  <a:pt x="2556" y="3115"/>
                </a:lnTo>
                <a:lnTo>
                  <a:pt x="2742" y="3161"/>
                </a:lnTo>
                <a:lnTo>
                  <a:pt x="2975" y="3208"/>
                </a:lnTo>
                <a:lnTo>
                  <a:pt x="3253" y="3161"/>
                </a:lnTo>
                <a:lnTo>
                  <a:pt x="3439" y="3115"/>
                </a:lnTo>
                <a:lnTo>
                  <a:pt x="3672" y="2975"/>
                </a:lnTo>
                <a:lnTo>
                  <a:pt x="3858" y="2836"/>
                </a:lnTo>
                <a:lnTo>
                  <a:pt x="3997" y="2650"/>
                </a:lnTo>
                <a:lnTo>
                  <a:pt x="4090" y="2464"/>
                </a:lnTo>
                <a:lnTo>
                  <a:pt x="4183" y="2232"/>
                </a:lnTo>
                <a:lnTo>
                  <a:pt x="4183" y="1999"/>
                </a:lnTo>
                <a:lnTo>
                  <a:pt x="4183" y="1767"/>
                </a:lnTo>
                <a:lnTo>
                  <a:pt x="4090" y="1535"/>
                </a:lnTo>
                <a:lnTo>
                  <a:pt x="3997" y="1349"/>
                </a:lnTo>
                <a:lnTo>
                  <a:pt x="3858" y="1163"/>
                </a:lnTo>
                <a:lnTo>
                  <a:pt x="3672" y="1023"/>
                </a:lnTo>
                <a:lnTo>
                  <a:pt x="3439" y="884"/>
                </a:lnTo>
                <a:lnTo>
                  <a:pt x="3253" y="837"/>
                </a:lnTo>
                <a:lnTo>
                  <a:pt x="2975" y="791"/>
                </a:lnTo>
                <a:close/>
                <a:moveTo>
                  <a:pt x="5577" y="1581"/>
                </a:moveTo>
                <a:lnTo>
                  <a:pt x="5438" y="1674"/>
                </a:lnTo>
                <a:lnTo>
                  <a:pt x="5159" y="1814"/>
                </a:lnTo>
                <a:lnTo>
                  <a:pt x="4973" y="1860"/>
                </a:lnTo>
                <a:lnTo>
                  <a:pt x="4555" y="1860"/>
                </a:lnTo>
                <a:lnTo>
                  <a:pt x="4369" y="1814"/>
                </a:lnTo>
                <a:lnTo>
                  <a:pt x="4369" y="1999"/>
                </a:lnTo>
                <a:lnTo>
                  <a:pt x="4369" y="2232"/>
                </a:lnTo>
                <a:lnTo>
                  <a:pt x="4323" y="2418"/>
                </a:lnTo>
                <a:lnTo>
                  <a:pt x="4230" y="2604"/>
                </a:lnTo>
                <a:lnTo>
                  <a:pt x="4137" y="2790"/>
                </a:lnTo>
                <a:lnTo>
                  <a:pt x="4369" y="2836"/>
                </a:lnTo>
                <a:lnTo>
                  <a:pt x="4601" y="2883"/>
                </a:lnTo>
                <a:lnTo>
                  <a:pt x="4787" y="3022"/>
                </a:lnTo>
                <a:lnTo>
                  <a:pt x="4973" y="3208"/>
                </a:lnTo>
                <a:lnTo>
                  <a:pt x="5392" y="3208"/>
                </a:lnTo>
                <a:lnTo>
                  <a:pt x="5624" y="3161"/>
                </a:lnTo>
                <a:lnTo>
                  <a:pt x="5810" y="3068"/>
                </a:lnTo>
                <a:lnTo>
                  <a:pt x="5949" y="2929"/>
                </a:lnTo>
                <a:lnTo>
                  <a:pt x="5949" y="2697"/>
                </a:lnTo>
                <a:lnTo>
                  <a:pt x="5949" y="2232"/>
                </a:lnTo>
                <a:lnTo>
                  <a:pt x="5856" y="1860"/>
                </a:lnTo>
                <a:lnTo>
                  <a:pt x="5763" y="1674"/>
                </a:lnTo>
                <a:lnTo>
                  <a:pt x="5670" y="1628"/>
                </a:lnTo>
                <a:lnTo>
                  <a:pt x="5577" y="1581"/>
                </a:lnTo>
                <a:close/>
                <a:moveTo>
                  <a:pt x="1906" y="2975"/>
                </a:moveTo>
                <a:lnTo>
                  <a:pt x="1720" y="3022"/>
                </a:lnTo>
                <a:lnTo>
                  <a:pt x="1534" y="3068"/>
                </a:lnTo>
                <a:lnTo>
                  <a:pt x="1394" y="3115"/>
                </a:lnTo>
                <a:lnTo>
                  <a:pt x="1255" y="3208"/>
                </a:lnTo>
                <a:lnTo>
                  <a:pt x="1069" y="3487"/>
                </a:lnTo>
                <a:lnTo>
                  <a:pt x="930" y="3766"/>
                </a:lnTo>
                <a:lnTo>
                  <a:pt x="883" y="4091"/>
                </a:lnTo>
                <a:lnTo>
                  <a:pt x="837" y="4463"/>
                </a:lnTo>
                <a:lnTo>
                  <a:pt x="837" y="4788"/>
                </a:lnTo>
                <a:lnTo>
                  <a:pt x="837" y="4928"/>
                </a:lnTo>
                <a:lnTo>
                  <a:pt x="883" y="5113"/>
                </a:lnTo>
                <a:lnTo>
                  <a:pt x="930" y="5253"/>
                </a:lnTo>
                <a:lnTo>
                  <a:pt x="1023" y="5346"/>
                </a:lnTo>
                <a:lnTo>
                  <a:pt x="1162" y="5439"/>
                </a:lnTo>
                <a:lnTo>
                  <a:pt x="1301" y="5532"/>
                </a:lnTo>
                <a:lnTo>
                  <a:pt x="1441" y="5578"/>
                </a:lnTo>
                <a:lnTo>
                  <a:pt x="4508" y="5578"/>
                </a:lnTo>
                <a:lnTo>
                  <a:pt x="4694" y="5532"/>
                </a:lnTo>
                <a:lnTo>
                  <a:pt x="4834" y="5439"/>
                </a:lnTo>
                <a:lnTo>
                  <a:pt x="4973" y="5346"/>
                </a:lnTo>
                <a:lnTo>
                  <a:pt x="5066" y="5253"/>
                </a:lnTo>
                <a:lnTo>
                  <a:pt x="5113" y="5113"/>
                </a:lnTo>
                <a:lnTo>
                  <a:pt x="5159" y="4928"/>
                </a:lnTo>
                <a:lnTo>
                  <a:pt x="5159" y="4788"/>
                </a:lnTo>
                <a:lnTo>
                  <a:pt x="5159" y="4463"/>
                </a:lnTo>
                <a:lnTo>
                  <a:pt x="5113" y="4091"/>
                </a:lnTo>
                <a:lnTo>
                  <a:pt x="5020" y="3766"/>
                </a:lnTo>
                <a:lnTo>
                  <a:pt x="4927" y="3487"/>
                </a:lnTo>
                <a:lnTo>
                  <a:pt x="4694" y="3208"/>
                </a:lnTo>
                <a:lnTo>
                  <a:pt x="4601" y="3115"/>
                </a:lnTo>
                <a:lnTo>
                  <a:pt x="4462" y="3068"/>
                </a:lnTo>
                <a:lnTo>
                  <a:pt x="4276" y="3022"/>
                </a:lnTo>
                <a:lnTo>
                  <a:pt x="4090" y="2975"/>
                </a:lnTo>
                <a:lnTo>
                  <a:pt x="3951" y="3068"/>
                </a:lnTo>
                <a:lnTo>
                  <a:pt x="3765" y="3208"/>
                </a:lnTo>
                <a:lnTo>
                  <a:pt x="3393" y="3347"/>
                </a:lnTo>
                <a:lnTo>
                  <a:pt x="3207" y="3394"/>
                </a:lnTo>
                <a:lnTo>
                  <a:pt x="2975" y="3440"/>
                </a:lnTo>
                <a:lnTo>
                  <a:pt x="2789" y="3394"/>
                </a:lnTo>
                <a:lnTo>
                  <a:pt x="2556" y="3347"/>
                </a:lnTo>
                <a:lnTo>
                  <a:pt x="2231" y="3208"/>
                </a:lnTo>
                <a:lnTo>
                  <a:pt x="1999" y="3068"/>
                </a:lnTo>
                <a:lnTo>
                  <a:pt x="1906" y="297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3"/>
          <p:cNvSpPr txBox="1"/>
          <p:nvPr/>
        </p:nvSpPr>
        <p:spPr>
          <a:xfrm>
            <a:off x="7217888" y="6780065"/>
            <a:ext cx="50802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Participez</a:t>
            </a:r>
            <a:r>
              <a:rPr b="1" lang="en-US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à nos événements </a:t>
            </a:r>
            <a:endParaRPr b="1" i="0" sz="14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3" name="Google Shape;633;p13"/>
          <p:cNvSpPr txBox="1"/>
          <p:nvPr/>
        </p:nvSpPr>
        <p:spPr>
          <a:xfrm>
            <a:off x="7387475" y="7392070"/>
            <a:ext cx="50799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et faites participer vos collaborateurs !</a:t>
            </a:r>
            <a:endParaRPr b="0" i="0" sz="1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34" name="Google Shape;634;p13"/>
          <p:cNvSpPr/>
          <p:nvPr/>
        </p:nvSpPr>
        <p:spPr>
          <a:xfrm>
            <a:off x="14131536" y="9039909"/>
            <a:ext cx="963924" cy="977082"/>
          </a:xfrm>
          <a:custGeom>
            <a:rect b="b" l="l" r="r" t="t"/>
            <a:pathLst>
              <a:path extrusionOk="0" h="5960" w="5961">
                <a:moveTo>
                  <a:pt x="3353" y="1257"/>
                </a:moveTo>
                <a:lnTo>
                  <a:pt x="3399" y="1350"/>
                </a:lnTo>
                <a:lnTo>
                  <a:pt x="3446" y="1397"/>
                </a:lnTo>
                <a:lnTo>
                  <a:pt x="3492" y="1490"/>
                </a:lnTo>
                <a:lnTo>
                  <a:pt x="3492" y="2514"/>
                </a:lnTo>
                <a:lnTo>
                  <a:pt x="4563" y="2514"/>
                </a:lnTo>
                <a:lnTo>
                  <a:pt x="4656" y="2561"/>
                </a:lnTo>
                <a:lnTo>
                  <a:pt x="4703" y="2654"/>
                </a:lnTo>
                <a:lnTo>
                  <a:pt x="4750" y="2747"/>
                </a:lnTo>
                <a:lnTo>
                  <a:pt x="4750" y="3259"/>
                </a:lnTo>
                <a:lnTo>
                  <a:pt x="4703" y="3352"/>
                </a:lnTo>
                <a:lnTo>
                  <a:pt x="4656" y="3399"/>
                </a:lnTo>
                <a:lnTo>
                  <a:pt x="4563" y="3492"/>
                </a:lnTo>
                <a:lnTo>
                  <a:pt x="3492" y="3492"/>
                </a:lnTo>
                <a:lnTo>
                  <a:pt x="3492" y="4470"/>
                </a:lnTo>
                <a:lnTo>
                  <a:pt x="3446" y="4563"/>
                </a:lnTo>
                <a:lnTo>
                  <a:pt x="3399" y="4656"/>
                </a:lnTo>
                <a:lnTo>
                  <a:pt x="3353" y="4703"/>
                </a:lnTo>
                <a:lnTo>
                  <a:pt x="3260" y="4749"/>
                </a:lnTo>
                <a:lnTo>
                  <a:pt x="2747" y="4749"/>
                </a:lnTo>
                <a:lnTo>
                  <a:pt x="2654" y="4703"/>
                </a:lnTo>
                <a:lnTo>
                  <a:pt x="2561" y="4656"/>
                </a:lnTo>
                <a:lnTo>
                  <a:pt x="2515" y="4563"/>
                </a:lnTo>
                <a:lnTo>
                  <a:pt x="2515" y="4470"/>
                </a:lnTo>
                <a:lnTo>
                  <a:pt x="2515" y="3492"/>
                </a:lnTo>
                <a:lnTo>
                  <a:pt x="1397" y="3492"/>
                </a:lnTo>
                <a:lnTo>
                  <a:pt x="1304" y="3399"/>
                </a:lnTo>
                <a:lnTo>
                  <a:pt x="1257" y="3352"/>
                </a:lnTo>
                <a:lnTo>
                  <a:pt x="1257" y="3259"/>
                </a:lnTo>
                <a:lnTo>
                  <a:pt x="1257" y="2747"/>
                </a:lnTo>
                <a:lnTo>
                  <a:pt x="1257" y="2654"/>
                </a:lnTo>
                <a:lnTo>
                  <a:pt x="1304" y="2561"/>
                </a:lnTo>
                <a:lnTo>
                  <a:pt x="1397" y="2514"/>
                </a:lnTo>
                <a:lnTo>
                  <a:pt x="2515" y="2514"/>
                </a:lnTo>
                <a:lnTo>
                  <a:pt x="2515" y="1490"/>
                </a:lnTo>
                <a:lnTo>
                  <a:pt x="2515" y="1397"/>
                </a:lnTo>
                <a:lnTo>
                  <a:pt x="2561" y="1350"/>
                </a:lnTo>
                <a:lnTo>
                  <a:pt x="2654" y="1257"/>
                </a:lnTo>
                <a:close/>
                <a:moveTo>
                  <a:pt x="2980" y="0"/>
                </a:moveTo>
                <a:lnTo>
                  <a:pt x="2608" y="47"/>
                </a:lnTo>
                <a:lnTo>
                  <a:pt x="2189" y="140"/>
                </a:lnTo>
                <a:lnTo>
                  <a:pt x="1863" y="233"/>
                </a:lnTo>
                <a:lnTo>
                  <a:pt x="1490" y="419"/>
                </a:lnTo>
                <a:lnTo>
                  <a:pt x="1164" y="652"/>
                </a:lnTo>
                <a:lnTo>
                  <a:pt x="885" y="885"/>
                </a:lnTo>
                <a:lnTo>
                  <a:pt x="606" y="1164"/>
                </a:lnTo>
                <a:lnTo>
                  <a:pt x="419" y="1490"/>
                </a:lnTo>
                <a:lnTo>
                  <a:pt x="233" y="1862"/>
                </a:lnTo>
                <a:lnTo>
                  <a:pt x="93" y="2235"/>
                </a:lnTo>
                <a:lnTo>
                  <a:pt x="47" y="2607"/>
                </a:lnTo>
                <a:lnTo>
                  <a:pt x="0" y="2980"/>
                </a:lnTo>
                <a:lnTo>
                  <a:pt x="47" y="3399"/>
                </a:lnTo>
                <a:lnTo>
                  <a:pt x="93" y="3771"/>
                </a:lnTo>
                <a:lnTo>
                  <a:pt x="233" y="4144"/>
                </a:lnTo>
                <a:lnTo>
                  <a:pt x="419" y="4516"/>
                </a:lnTo>
                <a:lnTo>
                  <a:pt x="606" y="4796"/>
                </a:lnTo>
                <a:lnTo>
                  <a:pt x="885" y="5122"/>
                </a:lnTo>
                <a:lnTo>
                  <a:pt x="1164" y="5355"/>
                </a:lnTo>
                <a:lnTo>
                  <a:pt x="1490" y="5587"/>
                </a:lnTo>
                <a:lnTo>
                  <a:pt x="1863" y="5774"/>
                </a:lnTo>
                <a:lnTo>
                  <a:pt x="2189" y="5867"/>
                </a:lnTo>
                <a:lnTo>
                  <a:pt x="2608" y="5960"/>
                </a:lnTo>
                <a:lnTo>
                  <a:pt x="3399" y="5960"/>
                </a:lnTo>
                <a:lnTo>
                  <a:pt x="3772" y="5867"/>
                </a:lnTo>
                <a:lnTo>
                  <a:pt x="4144" y="5774"/>
                </a:lnTo>
                <a:lnTo>
                  <a:pt x="4470" y="5587"/>
                </a:lnTo>
                <a:lnTo>
                  <a:pt x="4796" y="5355"/>
                </a:lnTo>
                <a:lnTo>
                  <a:pt x="5075" y="5122"/>
                </a:lnTo>
                <a:lnTo>
                  <a:pt x="5355" y="4796"/>
                </a:lnTo>
                <a:lnTo>
                  <a:pt x="5588" y="4516"/>
                </a:lnTo>
                <a:lnTo>
                  <a:pt x="5727" y="4144"/>
                </a:lnTo>
                <a:lnTo>
                  <a:pt x="5867" y="3771"/>
                </a:lnTo>
                <a:lnTo>
                  <a:pt x="5960" y="3399"/>
                </a:lnTo>
                <a:lnTo>
                  <a:pt x="5960" y="2980"/>
                </a:lnTo>
                <a:lnTo>
                  <a:pt x="5960" y="2607"/>
                </a:lnTo>
                <a:lnTo>
                  <a:pt x="5867" y="2235"/>
                </a:lnTo>
                <a:lnTo>
                  <a:pt x="5727" y="1862"/>
                </a:lnTo>
                <a:lnTo>
                  <a:pt x="5588" y="1490"/>
                </a:lnTo>
                <a:lnTo>
                  <a:pt x="5355" y="1164"/>
                </a:lnTo>
                <a:lnTo>
                  <a:pt x="5075" y="885"/>
                </a:lnTo>
                <a:lnTo>
                  <a:pt x="4796" y="652"/>
                </a:lnTo>
                <a:lnTo>
                  <a:pt x="4470" y="419"/>
                </a:lnTo>
                <a:lnTo>
                  <a:pt x="4144" y="233"/>
                </a:lnTo>
                <a:lnTo>
                  <a:pt x="3772" y="140"/>
                </a:lnTo>
                <a:lnTo>
                  <a:pt x="3399" y="47"/>
                </a:lnTo>
                <a:lnTo>
                  <a:pt x="298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3"/>
          <p:cNvSpPr txBox="1"/>
          <p:nvPr/>
        </p:nvSpPr>
        <p:spPr>
          <a:xfrm>
            <a:off x="12781925" y="10732350"/>
            <a:ext cx="41592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N’oubliez pas de remplir votre bulletin d’adhésion 2024 !</a:t>
            </a:r>
            <a:endParaRPr b="1" i="0" sz="14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9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pic>
        <p:nvPicPr>
          <p:cNvPr id="641" name="Google Shape;641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8892" l="0" r="0" t="28892"/>
          <a:stretch/>
        </p:blipFill>
        <p:spPr>
          <a:xfrm>
            <a:off x="-1" y="0"/>
            <a:ext cx="2438400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9"/>
          <p:cNvSpPr/>
          <p:nvPr/>
        </p:nvSpPr>
        <p:spPr>
          <a:xfrm>
            <a:off x="0" y="3236350"/>
            <a:ext cx="24384000" cy="1047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43" name="Google Shape;643;p19"/>
          <p:cNvSpPr/>
          <p:nvPr/>
        </p:nvSpPr>
        <p:spPr>
          <a:xfrm>
            <a:off x="4831654" y="2137670"/>
            <a:ext cx="2584800" cy="258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44" name="Google Shape;644;p19"/>
          <p:cNvCxnSpPr/>
          <p:nvPr/>
        </p:nvCxnSpPr>
        <p:spPr>
          <a:xfrm rot="10800000">
            <a:off x="6124067" y="4985251"/>
            <a:ext cx="0" cy="121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triangle"/>
            <a:tailEnd len="med" w="med" type="oval"/>
          </a:ln>
        </p:spPr>
      </p:cxnSp>
      <p:sp>
        <p:nvSpPr>
          <p:cNvPr id="645" name="Google Shape;645;p19"/>
          <p:cNvSpPr/>
          <p:nvPr/>
        </p:nvSpPr>
        <p:spPr>
          <a:xfrm>
            <a:off x="10689117" y="2137670"/>
            <a:ext cx="2584800" cy="258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46" name="Google Shape;646;p19"/>
          <p:cNvCxnSpPr/>
          <p:nvPr/>
        </p:nvCxnSpPr>
        <p:spPr>
          <a:xfrm rot="10800000">
            <a:off x="11981530" y="4985251"/>
            <a:ext cx="0" cy="121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triangle"/>
            <a:tailEnd len="med" w="med" type="oval"/>
          </a:ln>
        </p:spPr>
      </p:cxnSp>
      <p:sp>
        <p:nvSpPr>
          <p:cNvPr id="647" name="Google Shape;647;p19"/>
          <p:cNvSpPr/>
          <p:nvPr/>
        </p:nvSpPr>
        <p:spPr>
          <a:xfrm>
            <a:off x="16967481" y="2137670"/>
            <a:ext cx="2584800" cy="258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48" name="Google Shape;648;p19"/>
          <p:cNvCxnSpPr/>
          <p:nvPr/>
        </p:nvCxnSpPr>
        <p:spPr>
          <a:xfrm rot="10800000">
            <a:off x="18259894" y="4985251"/>
            <a:ext cx="0" cy="121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triangle"/>
            <a:tailEnd len="med" w="med" type="oval"/>
          </a:ln>
        </p:spPr>
      </p:cxnSp>
      <p:sp>
        <p:nvSpPr>
          <p:cNvPr id="649" name="Google Shape;649;p19"/>
          <p:cNvSpPr txBox="1"/>
          <p:nvPr/>
        </p:nvSpPr>
        <p:spPr>
          <a:xfrm>
            <a:off x="3993966" y="7572852"/>
            <a:ext cx="39117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b="1" lang="en-US" sz="3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Animation par Youmatter</a:t>
            </a:r>
            <a:endParaRPr b="1" i="0" sz="19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0" name="Google Shape;650;p19"/>
          <p:cNvSpPr txBox="1"/>
          <p:nvPr/>
        </p:nvSpPr>
        <p:spPr>
          <a:xfrm>
            <a:off x="3993963" y="9044240"/>
            <a:ext cx="4260300" cy="17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</a:pPr>
            <a:r>
              <a:rPr lang="en-US" sz="35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Pierre-Yves, Marine, Marie, Jean, Claire &amp; Caroline</a:t>
            </a:r>
            <a:endParaRPr b="0" i="0" sz="2100" u="none" cap="none" strike="noStrike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51" name="Google Shape;651;p19"/>
          <p:cNvSpPr txBox="1"/>
          <p:nvPr/>
        </p:nvSpPr>
        <p:spPr>
          <a:xfrm>
            <a:off x="10025730" y="7130402"/>
            <a:ext cx="39117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b="1" lang="en-US" sz="3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Relations Presse par Look Sharp</a:t>
            </a:r>
            <a:endParaRPr b="1" i="0" sz="19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2" name="Google Shape;652;p19"/>
          <p:cNvSpPr txBox="1"/>
          <p:nvPr/>
        </p:nvSpPr>
        <p:spPr>
          <a:xfrm>
            <a:off x="9851427" y="9044240"/>
            <a:ext cx="4260300" cy="17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</a:pPr>
            <a:r>
              <a:rPr lang="en-US" sz="35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Céline, Agathe &amp; Marion</a:t>
            </a:r>
            <a:endParaRPr b="0" i="0" sz="2100" u="none" cap="none" strike="noStrike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53" name="Google Shape;653;p19"/>
          <p:cNvSpPr txBox="1"/>
          <p:nvPr/>
        </p:nvSpPr>
        <p:spPr>
          <a:xfrm>
            <a:off x="16304094" y="7130402"/>
            <a:ext cx="39117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b="1" lang="en-US" sz="3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Administratif et financier par Flex Office</a:t>
            </a:r>
            <a:endParaRPr b="1" i="0" sz="19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4" name="Google Shape;654;p19"/>
          <p:cNvSpPr txBox="1"/>
          <p:nvPr/>
        </p:nvSpPr>
        <p:spPr>
          <a:xfrm>
            <a:off x="16129791" y="9044240"/>
            <a:ext cx="4260300" cy="17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</a:pPr>
            <a:r>
              <a:rPr lang="en-US" sz="35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Sophie &amp; Maëva</a:t>
            </a:r>
            <a:endParaRPr b="0" i="0" sz="2100" u="none" cap="none" strike="noStrike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55" name="Google Shape;655;p19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56" name="Google Shape;656;p19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sp>
        <p:nvSpPr>
          <p:cNvPr id="657" name="Google Shape;657;p19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658" name="Google Shape;658;p19"/>
          <p:cNvGrpSpPr/>
          <p:nvPr/>
        </p:nvGrpSpPr>
        <p:grpSpPr>
          <a:xfrm>
            <a:off x="18966759" y="12563948"/>
            <a:ext cx="3528204" cy="234011"/>
            <a:chOff x="1427472" y="2972773"/>
            <a:chExt cx="3528204" cy="234011"/>
          </a:xfrm>
        </p:grpSpPr>
        <p:grpSp>
          <p:nvGrpSpPr>
            <p:cNvPr id="659" name="Google Shape;659;p19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660" name="Google Shape;660;p19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1" name="Google Shape;661;p19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2" name="Google Shape;662;p19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3" name="Google Shape;663;p19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664" name="Google Shape;664;p19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65" name="Google Shape;665;p19"/>
          <p:cNvSpPr txBox="1"/>
          <p:nvPr/>
        </p:nvSpPr>
        <p:spPr>
          <a:xfrm>
            <a:off x="393300" y="513500"/>
            <a:ext cx="9458100" cy="13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Votre équipe d’animation 2024 !</a:t>
            </a:r>
            <a:endParaRPr b="1" sz="5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6" name="Google Shape;66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125" y="2769000"/>
            <a:ext cx="2032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5525" y="3188082"/>
            <a:ext cx="2032000" cy="48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79168" y="2697893"/>
            <a:ext cx="1361400" cy="13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9"/>
          <p:cNvPicPr preferRelativeResize="0"/>
          <p:nvPr/>
        </p:nvPicPr>
        <p:blipFill rotWithShape="1">
          <a:blip r:embed="rId7">
            <a:alphaModFix/>
          </a:blip>
          <a:srcRect b="56178" l="22659" r="27734" t="7866"/>
          <a:stretch/>
        </p:blipFill>
        <p:spPr>
          <a:xfrm>
            <a:off x="15981301" y="11318325"/>
            <a:ext cx="1913526" cy="184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9"/>
          <p:cNvPicPr preferRelativeResize="0"/>
          <p:nvPr/>
        </p:nvPicPr>
        <p:blipFill rotWithShape="1">
          <a:blip r:embed="rId8">
            <a:alphaModFix/>
          </a:blip>
          <a:srcRect b="47341" l="39182" r="27780" t="5278"/>
          <a:stretch/>
        </p:blipFill>
        <p:spPr>
          <a:xfrm>
            <a:off x="12772120" y="11318325"/>
            <a:ext cx="1719393" cy="184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58525" y="10127600"/>
            <a:ext cx="2135450" cy="21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51574" y="4985250"/>
            <a:ext cx="2032000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19"/>
          <p:cNvPicPr preferRelativeResize="0"/>
          <p:nvPr/>
        </p:nvPicPr>
        <p:blipFill rotWithShape="1">
          <a:blip r:embed="rId11">
            <a:alphaModFix/>
          </a:blip>
          <a:srcRect b="38888" l="15118" r="13160" t="3224"/>
          <a:stretch/>
        </p:blipFill>
        <p:spPr>
          <a:xfrm>
            <a:off x="13729425" y="4867901"/>
            <a:ext cx="1913527" cy="205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03000" y="7336725"/>
            <a:ext cx="19431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9"/>
          <p:cNvPicPr preferRelativeResize="0"/>
          <p:nvPr/>
        </p:nvPicPr>
        <p:blipFill rotWithShape="1">
          <a:blip r:embed="rId13">
            <a:alphaModFix/>
          </a:blip>
          <a:srcRect b="19081" l="28197" r="19903" t="9347"/>
          <a:stretch/>
        </p:blipFill>
        <p:spPr>
          <a:xfrm>
            <a:off x="5226600" y="11253441"/>
            <a:ext cx="1913526" cy="1979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9"/>
          <p:cNvPicPr preferRelativeResize="0"/>
          <p:nvPr/>
        </p:nvPicPr>
        <p:blipFill rotWithShape="1">
          <a:blip r:embed="rId14">
            <a:alphaModFix/>
          </a:blip>
          <a:srcRect b="27775" l="14484" r="14788" t="6559"/>
          <a:stretch/>
        </p:blipFill>
        <p:spPr>
          <a:xfrm>
            <a:off x="7416450" y="5058005"/>
            <a:ext cx="2032000" cy="188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9"/>
          <p:cNvPicPr preferRelativeResize="0"/>
          <p:nvPr/>
        </p:nvPicPr>
        <p:blipFill rotWithShape="1">
          <a:blip r:embed="rId15">
            <a:alphaModFix/>
          </a:blip>
          <a:srcRect b="36931" l="20435" r="11286" t="3259"/>
          <a:stretch/>
        </p:blipFill>
        <p:spPr>
          <a:xfrm>
            <a:off x="20390100" y="4883797"/>
            <a:ext cx="1913525" cy="223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999363" y="11286225"/>
            <a:ext cx="1913526" cy="19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641175" y="9530750"/>
            <a:ext cx="20320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a593ca49aa_3_156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sp>
        <p:nvSpPr>
          <p:cNvPr id="685" name="Google Shape;685;g2a593ca49aa_3_156"/>
          <p:cNvSpPr/>
          <p:nvPr/>
        </p:nvSpPr>
        <p:spPr>
          <a:xfrm>
            <a:off x="11651225" y="0"/>
            <a:ext cx="127329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t/>
            </a:r>
            <a:endParaRPr b="0" i="0" sz="3100" u="none" cap="none" strike="noStrike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6" name="Google Shape;686;g2a593ca49aa_3_156"/>
          <p:cNvSpPr txBox="1"/>
          <p:nvPr/>
        </p:nvSpPr>
        <p:spPr>
          <a:xfrm>
            <a:off x="539400" y="1270000"/>
            <a:ext cx="235791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9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Et vous…</a:t>
            </a:r>
            <a:r>
              <a:rPr b="0" i="0" lang="en-US" sz="90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9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qu’attendez-vous du C3D en 2024 ?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7" name="Google Shape;687;g2a593ca49aa_3_156"/>
          <p:cNvSpPr txBox="1"/>
          <p:nvPr/>
        </p:nvSpPr>
        <p:spPr>
          <a:xfrm>
            <a:off x="880950" y="4026300"/>
            <a:ext cx="9351900" cy="42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Pour nous aider à répondre à vos </a:t>
            </a: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besoins et attentes</a:t>
            </a:r>
            <a:r>
              <a:rPr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nous lançons un sondage en ligne ! </a:t>
            </a:r>
            <a:endParaRPr sz="4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4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Accessible dès aujourd’hui avec ce QR Code </a:t>
            </a:r>
            <a:endParaRPr sz="4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8" name="Google Shape;688;g2a593ca49aa_3_156"/>
          <p:cNvSpPr/>
          <p:nvPr/>
        </p:nvSpPr>
        <p:spPr>
          <a:xfrm>
            <a:off x="10836125" y="4735286"/>
            <a:ext cx="1415100" cy="1415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9" name="Google Shape;689;g2a593ca49aa_3_156"/>
          <p:cNvSpPr/>
          <p:nvPr/>
        </p:nvSpPr>
        <p:spPr>
          <a:xfrm>
            <a:off x="10836125" y="7523036"/>
            <a:ext cx="1415100" cy="1415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0" name="Google Shape;690;g2a593ca49aa_3_156"/>
          <p:cNvSpPr/>
          <p:nvPr/>
        </p:nvSpPr>
        <p:spPr>
          <a:xfrm>
            <a:off x="10836125" y="10121061"/>
            <a:ext cx="1415100" cy="1415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1" name="Google Shape;691;g2a593ca49aa_3_156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692" name="Google Shape;692;g2a593ca49aa_3_156"/>
          <p:cNvGrpSpPr/>
          <p:nvPr/>
        </p:nvGrpSpPr>
        <p:grpSpPr>
          <a:xfrm>
            <a:off x="18966759" y="12563948"/>
            <a:ext cx="3528204" cy="234011"/>
            <a:chOff x="1427472" y="2972773"/>
            <a:chExt cx="3528204" cy="234011"/>
          </a:xfrm>
        </p:grpSpPr>
        <p:grpSp>
          <p:nvGrpSpPr>
            <p:cNvPr id="693" name="Google Shape;693;g2a593ca49aa_3_156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694" name="Google Shape;694;g2a593ca49aa_3_156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5" name="Google Shape;695;g2a593ca49aa_3_156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6" name="Google Shape;696;g2a593ca49aa_3_156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7" name="Google Shape;697;g2a593ca49aa_3_156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698" name="Google Shape;698;g2a593ca49aa_3_156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699" name="Google Shape;699;g2a593ca49aa_3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3850" y="8850875"/>
            <a:ext cx="3146100" cy="31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2a593ca49aa_3_156"/>
          <p:cNvSpPr txBox="1"/>
          <p:nvPr/>
        </p:nvSpPr>
        <p:spPr>
          <a:xfrm>
            <a:off x="13636625" y="3206750"/>
            <a:ext cx="9351900" cy="55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La mise en place de la </a:t>
            </a: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CSRD</a:t>
            </a:r>
            <a:r>
              <a:rPr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est un sujet majeur pour nos entreprises. Afin de mieux </a:t>
            </a:r>
            <a:r>
              <a:rPr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pouvoir</a:t>
            </a:r>
            <a:r>
              <a:rPr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vous accompagner sur ce sujet merci de répondre à cette enquête !</a:t>
            </a:r>
            <a:endParaRPr sz="4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4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Accessible dès aujourd’hui avec ce QR Code </a:t>
            </a:r>
            <a:endParaRPr sz="4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1" name="Google Shape;701;g2a593ca49aa_3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42650" y="8757350"/>
            <a:ext cx="3333150" cy="333315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g2a593ca49aa_3_156"/>
          <p:cNvSpPr txBox="1"/>
          <p:nvPr/>
        </p:nvSpPr>
        <p:spPr>
          <a:xfrm>
            <a:off x="0" y="13150625"/>
            <a:ext cx="41550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B0C11"/>
                </a:solidFill>
                <a:latin typeface="Roboto"/>
                <a:ea typeface="Roboto"/>
                <a:cs typeface="Roboto"/>
                <a:sym typeface="Roboto"/>
              </a:rPr>
              <a:t>Wifi ouvert: Guimet_11na</a:t>
            </a:r>
            <a:endParaRPr sz="2800">
              <a:solidFill>
                <a:srgbClr val="0B0C1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ad77f66222_0_2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sp>
        <p:nvSpPr>
          <p:cNvPr id="708" name="Google Shape;708;g2ad77f66222_0_2"/>
          <p:cNvSpPr txBox="1"/>
          <p:nvPr/>
        </p:nvSpPr>
        <p:spPr>
          <a:xfrm>
            <a:off x="2020275" y="1814675"/>
            <a:ext cx="19761300" cy="21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13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Climax</a:t>
            </a:r>
            <a:endParaRPr b="0" i="0" sz="13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9" name="Google Shape;709;g2ad77f66222_0_2"/>
          <p:cNvSpPr txBox="1"/>
          <p:nvPr/>
        </p:nvSpPr>
        <p:spPr>
          <a:xfrm>
            <a:off x="2277125" y="4945050"/>
            <a:ext cx="172437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Open Sans"/>
              <a:buNone/>
            </a:pPr>
            <a:r>
              <a:rPr b="1" lang="en-US" sz="6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par la troupe Zygomatic</a:t>
            </a:r>
            <a:endParaRPr b="1" i="0" sz="65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0" name="Google Shape;710;g2ad77f66222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64500" y="1326104"/>
            <a:ext cx="2549945" cy="21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g2ad77f66222_0_2"/>
          <p:cNvSpPr/>
          <p:nvPr/>
        </p:nvSpPr>
        <p:spPr>
          <a:xfrm>
            <a:off x="19967898" y="7368616"/>
            <a:ext cx="1548900" cy="6387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2" name="Google Shape;712;g2ad77f66222_0_2"/>
          <p:cNvSpPr/>
          <p:nvPr/>
        </p:nvSpPr>
        <p:spPr>
          <a:xfrm>
            <a:off x="0" y="6441775"/>
            <a:ext cx="24384000" cy="1047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13" name="Google Shape;713;g2ad77f66222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926" y="6441776"/>
            <a:ext cx="12630487" cy="8418248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g2ad77f66222_0_2"/>
          <p:cNvSpPr/>
          <p:nvPr/>
        </p:nvSpPr>
        <p:spPr>
          <a:xfrm rot="10800000">
            <a:off x="16812792" y="6229939"/>
            <a:ext cx="3155100" cy="6387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5" name="Google Shape;715;g2ad77f66222_0_2"/>
          <p:cNvSpPr/>
          <p:nvPr/>
        </p:nvSpPr>
        <p:spPr>
          <a:xfrm>
            <a:off x="19968047" y="7803808"/>
            <a:ext cx="1548600" cy="6384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6" name="Google Shape;716;g2ad77f66222_0_2"/>
          <p:cNvSpPr/>
          <p:nvPr/>
        </p:nvSpPr>
        <p:spPr>
          <a:xfrm>
            <a:off x="21154572" y="11154212"/>
            <a:ext cx="627000" cy="6384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7" name="Google Shape;717;g2ad77f66222_0_2"/>
          <p:cNvSpPr/>
          <p:nvPr/>
        </p:nvSpPr>
        <p:spPr>
          <a:xfrm rot="10800000">
            <a:off x="18535633" y="9458341"/>
            <a:ext cx="2084400" cy="6384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20"/>
          <p:cNvGrpSpPr/>
          <p:nvPr/>
        </p:nvGrpSpPr>
        <p:grpSpPr>
          <a:xfrm>
            <a:off x="2540000" y="4104726"/>
            <a:ext cx="20243903" cy="2966549"/>
            <a:chOff x="0" y="0"/>
            <a:chExt cx="20243900" cy="2966547"/>
          </a:xfrm>
        </p:grpSpPr>
        <p:cxnSp>
          <p:nvCxnSpPr>
            <p:cNvPr id="723" name="Google Shape;723;p20"/>
            <p:cNvCxnSpPr/>
            <p:nvPr/>
          </p:nvCxnSpPr>
          <p:spPr>
            <a:xfrm flipH="1">
              <a:off x="1587022" y="765948"/>
              <a:ext cx="1" cy="1077509"/>
            </a:xfrm>
            <a:prstGeom prst="straightConnector1">
              <a:avLst/>
            </a:prstGeom>
            <a:noFill/>
            <a:ln cap="flat" cmpd="sng" w="25400">
              <a:solidFill>
                <a:srgbClr val="C7C7C7"/>
              </a:solidFill>
              <a:prstDash val="solid"/>
              <a:miter lim="400000"/>
              <a:headEnd len="med" w="med" type="triangle"/>
              <a:tailEnd len="sm" w="sm" type="none"/>
            </a:ln>
          </p:spPr>
        </p:cxnSp>
        <p:sp>
          <p:nvSpPr>
            <p:cNvPr id="724" name="Google Shape;724;p20"/>
            <p:cNvSpPr txBox="1"/>
            <p:nvPr/>
          </p:nvSpPr>
          <p:spPr>
            <a:xfrm>
              <a:off x="0" y="0"/>
              <a:ext cx="3174045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Planning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0"/>
            <p:cNvSpPr txBox="1"/>
            <p:nvPr/>
          </p:nvSpPr>
          <p:spPr>
            <a:xfrm>
              <a:off x="3353707" y="0"/>
              <a:ext cx="4850899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Work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6" name="Google Shape;726;p20"/>
            <p:cNvCxnSpPr/>
            <p:nvPr/>
          </p:nvCxnSpPr>
          <p:spPr>
            <a:xfrm>
              <a:off x="5779156" y="765948"/>
              <a:ext cx="1" cy="1077509"/>
            </a:xfrm>
            <a:prstGeom prst="straightConnector1">
              <a:avLst/>
            </a:prstGeom>
            <a:noFill/>
            <a:ln cap="flat" cmpd="sng" w="25400">
              <a:solidFill>
                <a:srgbClr val="C7C7C7"/>
              </a:solidFill>
              <a:prstDash val="solid"/>
              <a:miter lim="400000"/>
              <a:headEnd len="med" w="med" type="triangle"/>
              <a:tailEnd len="sm" w="sm" type="none"/>
            </a:ln>
          </p:spPr>
        </p:cxnSp>
        <p:sp>
          <p:nvSpPr>
            <p:cNvPr id="727" name="Google Shape;727;p20"/>
            <p:cNvSpPr txBox="1"/>
            <p:nvPr/>
          </p:nvSpPr>
          <p:spPr>
            <a:xfrm>
              <a:off x="8384268" y="0"/>
              <a:ext cx="6527753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Marketing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8" name="Google Shape;728;p20"/>
            <p:cNvCxnSpPr/>
            <p:nvPr/>
          </p:nvCxnSpPr>
          <p:spPr>
            <a:xfrm>
              <a:off x="11648143" y="765948"/>
              <a:ext cx="1" cy="1077509"/>
            </a:xfrm>
            <a:prstGeom prst="straightConnector1">
              <a:avLst/>
            </a:prstGeom>
            <a:noFill/>
            <a:ln cap="flat" cmpd="sng" w="25400">
              <a:solidFill>
                <a:srgbClr val="C7C7C7"/>
              </a:solidFill>
              <a:prstDash val="solid"/>
              <a:miter lim="400000"/>
              <a:headEnd len="med" w="med" type="triangle"/>
              <a:tailEnd len="sm" w="sm" type="none"/>
            </a:ln>
          </p:spPr>
        </p:cxnSp>
        <p:sp>
          <p:nvSpPr>
            <p:cNvPr id="729" name="Google Shape;729;p20"/>
            <p:cNvSpPr txBox="1"/>
            <p:nvPr/>
          </p:nvSpPr>
          <p:spPr>
            <a:xfrm>
              <a:off x="15213338" y="0"/>
              <a:ext cx="2930734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Analysis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0" name="Google Shape;730;p20"/>
            <p:cNvCxnSpPr/>
            <p:nvPr/>
          </p:nvCxnSpPr>
          <p:spPr>
            <a:xfrm>
              <a:off x="16678705" y="765948"/>
              <a:ext cx="1" cy="1077509"/>
            </a:xfrm>
            <a:prstGeom prst="straightConnector1">
              <a:avLst/>
            </a:prstGeom>
            <a:noFill/>
            <a:ln cap="flat" cmpd="sng" w="25400">
              <a:solidFill>
                <a:srgbClr val="C7C7C7"/>
              </a:solidFill>
              <a:prstDash val="solid"/>
              <a:miter lim="400000"/>
              <a:headEnd len="med" w="med" type="triangle"/>
              <a:tailEnd len="sm" w="sm" type="none"/>
            </a:ln>
          </p:spPr>
        </p:cxnSp>
        <p:sp>
          <p:nvSpPr>
            <p:cNvPr id="731" name="Google Shape;731;p20"/>
            <p:cNvSpPr txBox="1"/>
            <p:nvPr/>
          </p:nvSpPr>
          <p:spPr>
            <a:xfrm>
              <a:off x="18144073" y="0"/>
              <a:ext cx="2099827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Success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2" name="Google Shape;732;p20"/>
            <p:cNvCxnSpPr/>
            <p:nvPr/>
          </p:nvCxnSpPr>
          <p:spPr>
            <a:xfrm>
              <a:off x="19193984" y="765948"/>
              <a:ext cx="1" cy="1077509"/>
            </a:xfrm>
            <a:prstGeom prst="straightConnector1">
              <a:avLst/>
            </a:prstGeom>
            <a:noFill/>
            <a:ln cap="flat" cmpd="sng" w="25400">
              <a:solidFill>
                <a:srgbClr val="C7C7C7"/>
              </a:solidFill>
              <a:prstDash val="solid"/>
              <a:miter lim="400000"/>
              <a:headEnd len="med" w="med" type="triangle"/>
              <a:tailEnd len="sm" w="sm" type="none"/>
            </a:ln>
          </p:spPr>
        </p:cxnSp>
        <p:sp>
          <p:nvSpPr>
            <p:cNvPr id="733" name="Google Shape;733;p20"/>
            <p:cNvSpPr/>
            <p:nvPr/>
          </p:nvSpPr>
          <p:spPr>
            <a:xfrm>
              <a:off x="1676853" y="2102946"/>
              <a:ext cx="1497192" cy="254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34" name="Google Shape;734;p20"/>
            <p:cNvSpPr txBox="1"/>
            <p:nvPr/>
          </p:nvSpPr>
          <p:spPr>
            <a:xfrm>
              <a:off x="1676853" y="2407746"/>
              <a:ext cx="1497192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Feb.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0" y="2102946"/>
              <a:ext cx="1497191" cy="254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36" name="Google Shape;736;p20"/>
            <p:cNvSpPr txBox="1"/>
            <p:nvPr/>
          </p:nvSpPr>
          <p:spPr>
            <a:xfrm>
              <a:off x="0" y="2407746"/>
              <a:ext cx="1497191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Jan.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3353707" y="2102946"/>
              <a:ext cx="1497192" cy="254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38" name="Google Shape;738;p20"/>
            <p:cNvSpPr txBox="1"/>
            <p:nvPr/>
          </p:nvSpPr>
          <p:spPr>
            <a:xfrm>
              <a:off x="3353707" y="2407746"/>
              <a:ext cx="1497192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Mar.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5030560" y="2102946"/>
              <a:ext cx="1497192" cy="254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40" name="Google Shape;740;p20"/>
            <p:cNvSpPr txBox="1"/>
            <p:nvPr/>
          </p:nvSpPr>
          <p:spPr>
            <a:xfrm>
              <a:off x="5030560" y="2407746"/>
              <a:ext cx="1497192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Apr.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6707414" y="2102946"/>
              <a:ext cx="1497192" cy="254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42" name="Google Shape;742;p20"/>
            <p:cNvSpPr txBox="1"/>
            <p:nvPr/>
          </p:nvSpPr>
          <p:spPr>
            <a:xfrm>
              <a:off x="6707414" y="2407746"/>
              <a:ext cx="1497192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Mai.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8384268" y="2102946"/>
              <a:ext cx="1497191" cy="254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44" name="Google Shape;744;p20"/>
            <p:cNvSpPr txBox="1"/>
            <p:nvPr/>
          </p:nvSpPr>
          <p:spPr>
            <a:xfrm>
              <a:off x="8384268" y="2407746"/>
              <a:ext cx="1497191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Jun.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10061121" y="2102946"/>
              <a:ext cx="1497192" cy="254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46" name="Google Shape;746;p20"/>
            <p:cNvSpPr txBox="1"/>
            <p:nvPr/>
          </p:nvSpPr>
          <p:spPr>
            <a:xfrm>
              <a:off x="10061121" y="2407746"/>
              <a:ext cx="1497192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Jul.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11737975" y="2102946"/>
              <a:ext cx="1497192" cy="254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48" name="Google Shape;748;p20"/>
            <p:cNvSpPr txBox="1"/>
            <p:nvPr/>
          </p:nvSpPr>
          <p:spPr>
            <a:xfrm>
              <a:off x="11737975" y="2407746"/>
              <a:ext cx="1497192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Aug.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0"/>
            <p:cNvSpPr/>
            <p:nvPr/>
          </p:nvSpPr>
          <p:spPr>
            <a:xfrm>
              <a:off x="13414830" y="2102946"/>
              <a:ext cx="1497192" cy="254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50" name="Google Shape;750;p20"/>
            <p:cNvSpPr txBox="1"/>
            <p:nvPr/>
          </p:nvSpPr>
          <p:spPr>
            <a:xfrm>
              <a:off x="13414830" y="2407746"/>
              <a:ext cx="1497192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Sep.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15091683" y="2102946"/>
              <a:ext cx="1497192" cy="2540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52" name="Google Shape;752;p20"/>
            <p:cNvSpPr/>
            <p:nvPr/>
          </p:nvSpPr>
          <p:spPr>
            <a:xfrm>
              <a:off x="16768536" y="2102946"/>
              <a:ext cx="1497191" cy="2540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53" name="Google Shape;753;p20"/>
            <p:cNvSpPr txBox="1"/>
            <p:nvPr/>
          </p:nvSpPr>
          <p:spPr>
            <a:xfrm>
              <a:off x="15091683" y="2407746"/>
              <a:ext cx="1497192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Oct.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0"/>
            <p:cNvSpPr txBox="1"/>
            <p:nvPr/>
          </p:nvSpPr>
          <p:spPr>
            <a:xfrm>
              <a:off x="16768536" y="2407746"/>
              <a:ext cx="1497191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Nov.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0"/>
            <p:cNvSpPr/>
            <p:nvPr/>
          </p:nvSpPr>
          <p:spPr>
            <a:xfrm>
              <a:off x="18445391" y="2102946"/>
              <a:ext cx="1497192" cy="254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 Light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56" name="Google Shape;756;p20"/>
            <p:cNvSpPr txBox="1"/>
            <p:nvPr/>
          </p:nvSpPr>
          <p:spPr>
            <a:xfrm>
              <a:off x="18445391" y="2407746"/>
              <a:ext cx="1497192" cy="558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1111"/>
                </a:buClr>
                <a:buSzPts val="2800"/>
                <a:buFont typeface="Open Sans"/>
                <a:buNone/>
              </a:pPr>
              <a:r>
                <a:rPr b="0" i="0" lang="en-US" sz="2800" u="none" cap="none" strike="noStrike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Dec.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7" name="Google Shape;757;p20"/>
          <p:cNvSpPr/>
          <p:nvPr/>
        </p:nvSpPr>
        <p:spPr>
          <a:xfrm>
            <a:off x="2540000" y="8336279"/>
            <a:ext cx="19939000" cy="291592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8" name="Google Shape;758;p20"/>
          <p:cNvSpPr txBox="1"/>
          <p:nvPr/>
        </p:nvSpPr>
        <p:spPr>
          <a:xfrm>
            <a:off x="3175000" y="8971279"/>
            <a:ext cx="9499502" cy="174244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Sedma diam dnie nonumy eirmod tempor invidunt utony the labore etodre dolore magna aliquyam desando frond iron lares in this greadon.</a:t>
            </a:r>
            <a:endParaRPr b="0" i="0" sz="1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59" name="Google Shape;759;p20"/>
          <p:cNvSpPr/>
          <p:nvPr/>
        </p:nvSpPr>
        <p:spPr>
          <a:xfrm>
            <a:off x="12894336" y="8991599"/>
            <a:ext cx="805128" cy="812801"/>
          </a:xfrm>
          <a:custGeom>
            <a:rect b="b" l="l" r="r" t="t"/>
            <a:pathLst>
              <a:path extrusionOk="0" h="21561" w="21460">
                <a:moveTo>
                  <a:pt x="10349" y="100"/>
                </a:moveTo>
                <a:lnTo>
                  <a:pt x="223" y="7471"/>
                </a:lnTo>
                <a:cubicBezTo>
                  <a:pt x="89" y="7605"/>
                  <a:pt x="0" y="7794"/>
                  <a:pt x="0" y="7971"/>
                </a:cubicBezTo>
                <a:cubicBezTo>
                  <a:pt x="0" y="8149"/>
                  <a:pt x="131" y="8327"/>
                  <a:pt x="265" y="8415"/>
                </a:cubicBezTo>
                <a:lnTo>
                  <a:pt x="10405" y="15342"/>
                </a:lnTo>
                <a:cubicBezTo>
                  <a:pt x="10494" y="15387"/>
                  <a:pt x="10578" y="15426"/>
                  <a:pt x="10712" y="15426"/>
                </a:cubicBezTo>
                <a:cubicBezTo>
                  <a:pt x="10801" y="15426"/>
                  <a:pt x="10930" y="15390"/>
                  <a:pt x="11019" y="15301"/>
                </a:cubicBezTo>
                <a:lnTo>
                  <a:pt x="21159" y="8193"/>
                </a:lnTo>
                <a:cubicBezTo>
                  <a:pt x="21293" y="8104"/>
                  <a:pt x="21382" y="7971"/>
                  <a:pt x="21382" y="7749"/>
                </a:cubicBezTo>
                <a:cubicBezTo>
                  <a:pt x="21382" y="7527"/>
                  <a:pt x="21293" y="7338"/>
                  <a:pt x="21159" y="7249"/>
                </a:cubicBezTo>
                <a:lnTo>
                  <a:pt x="11019" y="100"/>
                </a:lnTo>
                <a:cubicBezTo>
                  <a:pt x="10840" y="-33"/>
                  <a:pt x="10528" y="-33"/>
                  <a:pt x="10349" y="100"/>
                </a:cubicBezTo>
                <a:close/>
                <a:moveTo>
                  <a:pt x="10712" y="1308"/>
                </a:moveTo>
                <a:lnTo>
                  <a:pt x="19862" y="7749"/>
                </a:lnTo>
                <a:lnTo>
                  <a:pt x="10712" y="14135"/>
                </a:lnTo>
                <a:lnTo>
                  <a:pt x="1562" y="7916"/>
                </a:lnTo>
                <a:lnTo>
                  <a:pt x="10712" y="1308"/>
                </a:lnTo>
                <a:close/>
                <a:moveTo>
                  <a:pt x="20978" y="10220"/>
                </a:moveTo>
                <a:cubicBezTo>
                  <a:pt x="20833" y="10198"/>
                  <a:pt x="20679" y="10242"/>
                  <a:pt x="20545" y="10331"/>
                </a:cubicBezTo>
                <a:lnTo>
                  <a:pt x="10726" y="17216"/>
                </a:lnTo>
                <a:lnTo>
                  <a:pt x="907" y="10498"/>
                </a:lnTo>
                <a:cubicBezTo>
                  <a:pt x="639" y="10320"/>
                  <a:pt x="290" y="10370"/>
                  <a:pt x="112" y="10637"/>
                </a:cubicBezTo>
                <a:cubicBezTo>
                  <a:pt x="-67" y="10903"/>
                  <a:pt x="-31" y="11264"/>
                  <a:pt x="237" y="11442"/>
                </a:cubicBezTo>
                <a:lnTo>
                  <a:pt x="10377" y="18369"/>
                </a:lnTo>
                <a:cubicBezTo>
                  <a:pt x="10467" y="18413"/>
                  <a:pt x="10550" y="18452"/>
                  <a:pt x="10684" y="18452"/>
                </a:cubicBezTo>
                <a:cubicBezTo>
                  <a:pt x="10773" y="18452"/>
                  <a:pt x="10910" y="18413"/>
                  <a:pt x="11089" y="18369"/>
                </a:cubicBezTo>
                <a:lnTo>
                  <a:pt x="21215" y="11261"/>
                </a:lnTo>
                <a:cubicBezTo>
                  <a:pt x="21483" y="11083"/>
                  <a:pt x="21533" y="10723"/>
                  <a:pt x="21354" y="10456"/>
                </a:cubicBezTo>
                <a:cubicBezTo>
                  <a:pt x="21265" y="10323"/>
                  <a:pt x="21123" y="10242"/>
                  <a:pt x="20978" y="10220"/>
                </a:cubicBezTo>
                <a:close/>
                <a:moveTo>
                  <a:pt x="20978" y="13330"/>
                </a:moveTo>
                <a:cubicBezTo>
                  <a:pt x="20833" y="13307"/>
                  <a:pt x="20679" y="13352"/>
                  <a:pt x="20545" y="13441"/>
                </a:cubicBezTo>
                <a:lnTo>
                  <a:pt x="10726" y="20326"/>
                </a:lnTo>
                <a:lnTo>
                  <a:pt x="907" y="13607"/>
                </a:lnTo>
                <a:cubicBezTo>
                  <a:pt x="639" y="13430"/>
                  <a:pt x="290" y="13479"/>
                  <a:pt x="112" y="13746"/>
                </a:cubicBezTo>
                <a:cubicBezTo>
                  <a:pt x="-67" y="14013"/>
                  <a:pt x="-31" y="14373"/>
                  <a:pt x="237" y="14551"/>
                </a:cubicBezTo>
                <a:lnTo>
                  <a:pt x="10377" y="21478"/>
                </a:lnTo>
                <a:cubicBezTo>
                  <a:pt x="10467" y="21523"/>
                  <a:pt x="10550" y="21561"/>
                  <a:pt x="10684" y="21561"/>
                </a:cubicBezTo>
                <a:cubicBezTo>
                  <a:pt x="10773" y="21561"/>
                  <a:pt x="10910" y="21567"/>
                  <a:pt x="11089" y="21478"/>
                </a:cubicBezTo>
                <a:lnTo>
                  <a:pt x="21215" y="14371"/>
                </a:lnTo>
                <a:cubicBezTo>
                  <a:pt x="21483" y="14193"/>
                  <a:pt x="21533" y="13832"/>
                  <a:pt x="21354" y="13566"/>
                </a:cubicBezTo>
                <a:cubicBezTo>
                  <a:pt x="21265" y="13432"/>
                  <a:pt x="21123" y="13352"/>
                  <a:pt x="20978" y="1333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0" name="Google Shape;760;p20"/>
          <p:cNvSpPr txBox="1"/>
          <p:nvPr/>
        </p:nvSpPr>
        <p:spPr>
          <a:xfrm>
            <a:off x="14728013" y="8981439"/>
            <a:ext cx="7052488" cy="1732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Frs fosduom dolores etomda jam takimta sanctus esto ipsusit drin for the the nuras murda insam ons druamet.</a:t>
            </a:r>
            <a:endParaRPr b="0" i="0" sz="1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61" name="Google Shape;761;p20"/>
          <p:cNvSpPr txBox="1"/>
          <p:nvPr/>
        </p:nvSpPr>
        <p:spPr>
          <a:xfrm>
            <a:off x="1270000" y="1270000"/>
            <a:ext cx="129021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b="0" i="1" lang="en-US" sz="9000" u="none" cap="none" strike="noStrike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Titre de</a:t>
            </a:r>
            <a:r>
              <a:rPr b="0" i="0" lang="en-US" sz="90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la slide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2" name="Google Shape;762;p20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63" name="Google Shape;763;p20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sp>
        <p:nvSpPr>
          <p:cNvPr id="764" name="Google Shape;764;p20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765" name="Google Shape;765;p20"/>
          <p:cNvGrpSpPr/>
          <p:nvPr/>
        </p:nvGrpSpPr>
        <p:grpSpPr>
          <a:xfrm>
            <a:off x="18966759" y="12563948"/>
            <a:ext cx="3528204" cy="234011"/>
            <a:chOff x="1427472" y="2972773"/>
            <a:chExt cx="3528204" cy="234011"/>
          </a:xfrm>
        </p:grpSpPr>
        <p:grpSp>
          <p:nvGrpSpPr>
            <p:cNvPr id="766" name="Google Shape;766;p20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767" name="Google Shape;767;p20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8" name="Google Shape;768;p20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0" name="Google Shape;770;p20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771" name="Google Shape;771;p20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6" name="Google Shape;776;p56"/>
          <p:cNvGraphicFramePr/>
          <p:nvPr/>
        </p:nvGraphicFramePr>
        <p:xfrm>
          <a:off x="8391057" y="4017475"/>
          <a:ext cx="3000000" cy="3000000"/>
        </p:xfrm>
        <a:graphic>
          <a:graphicData uri="http://schemas.openxmlformats.org/drawingml/2006/table">
            <a:tbl>
              <a:tblPr firstCol="1" firstRow="1">
                <a:noFill/>
                <a:tableStyleId>{61F6F9CF-0481-40CF-B15F-8CD40F96D84C}</a:tableStyleId>
              </a:tblPr>
              <a:tblGrid>
                <a:gridCol w="2764600"/>
                <a:gridCol w="2764600"/>
                <a:gridCol w="2764600"/>
                <a:gridCol w="2764600"/>
                <a:gridCol w="2764600"/>
              </a:tblGrid>
              <a:tr h="102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Montserrat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Column 1</a:t>
                      </a:r>
                      <a:endParaRPr b="1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Montserrat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Column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Montserrat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Column 3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Montserrat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Column 4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Montserrat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Column 5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102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1314"/>
                        </a:buClr>
                        <a:buSzPts val="2400"/>
                        <a:buFont typeface="Montserrat Light"/>
                        <a:buNone/>
                      </a:pPr>
                      <a:r>
                        <a:rPr b="0" lang="en-US" sz="2400" u="none" cap="none" strike="noStrike">
                          <a:solidFill>
                            <a:srgbClr val="151314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Line 1</a:t>
                      </a:r>
                      <a:endParaRPr b="0"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672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987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544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1314"/>
                        </a:buClr>
                        <a:buSzPts val="2500"/>
                        <a:buFont typeface="Montserrat Light"/>
                        <a:buNone/>
                      </a:pPr>
                      <a:r>
                        <a:rPr b="0" lang="en-US" sz="2500" u="none" cap="none" strike="noStrike">
                          <a:solidFill>
                            <a:srgbClr val="151314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Line 2</a:t>
                      </a:r>
                      <a:endParaRPr b="0"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782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423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2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1314"/>
                        </a:buClr>
                        <a:buSzPts val="2400"/>
                        <a:buFont typeface="Montserrat Light"/>
                        <a:buNone/>
                      </a:pPr>
                      <a:r>
                        <a:rPr b="0" lang="en-US" sz="2400" u="none" cap="none" strike="noStrike">
                          <a:solidFill>
                            <a:srgbClr val="151314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Line 3</a:t>
                      </a:r>
                      <a:endParaRPr b="0"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438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363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121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1314"/>
                        </a:buClr>
                        <a:buSzPts val="2400"/>
                        <a:buFont typeface="Montserrat Light"/>
                        <a:buNone/>
                      </a:pPr>
                      <a:r>
                        <a:rPr b="0" lang="en-US" sz="2400" u="none" cap="none" strike="noStrike">
                          <a:solidFill>
                            <a:srgbClr val="151314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Line 4</a:t>
                      </a:r>
                      <a:endParaRPr b="0"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564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2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1314"/>
                        </a:buClr>
                        <a:buSzPts val="2400"/>
                        <a:buFont typeface="Montserrat Light"/>
                        <a:buNone/>
                      </a:pPr>
                      <a:r>
                        <a:rPr b="0" lang="en-US" sz="2400" u="none" cap="none" strike="noStrike">
                          <a:solidFill>
                            <a:srgbClr val="151314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Line 5</a:t>
                      </a:r>
                      <a:endParaRPr b="0"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236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152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321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1314"/>
                        </a:buClr>
                        <a:buSzPts val="2400"/>
                        <a:buFont typeface="Montserrat Light"/>
                        <a:buNone/>
                      </a:pPr>
                      <a:r>
                        <a:rPr b="0" lang="en-US" sz="2400" u="none" cap="none" strike="noStrike">
                          <a:solidFill>
                            <a:srgbClr val="151314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Line 6</a:t>
                      </a:r>
                      <a:endParaRPr b="0"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22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321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82B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u="none" cap="none" strike="noStrike">
                          <a:solidFill>
                            <a:srgbClr val="24282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-</a:t>
                      </a:r>
                      <a:endParaRPr sz="14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777" name="Google Shape;777;p56"/>
          <p:cNvSpPr txBox="1"/>
          <p:nvPr/>
        </p:nvSpPr>
        <p:spPr>
          <a:xfrm>
            <a:off x="1270000" y="1270000"/>
            <a:ext cx="129021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b="0" i="1" lang="en-US" sz="9000" u="none" cap="none" strike="noStrike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Titre de</a:t>
            </a:r>
            <a:r>
              <a:rPr b="0" i="0" lang="en-US" sz="90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la slide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8" name="Google Shape;778;p56"/>
          <p:cNvSpPr txBox="1"/>
          <p:nvPr/>
        </p:nvSpPr>
        <p:spPr>
          <a:xfrm>
            <a:off x="1424200" y="5445675"/>
            <a:ext cx="5433900" cy="23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Deteo clita kuasd fruda gubergren, nosotra sod seada dero meram takimata svero eos eta accusam eto justo fosduom dolores etomda jam takimta sanctus esto ipsusit drin for the druamet.</a:t>
            </a:r>
            <a:endParaRPr b="0" i="0" sz="28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b="0" i="0" sz="2800" u="none" cap="none" strike="noStrike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Deteo clita kuasd fruda gubergren, nosotra sod seada dero meram takimata svero eos eta accusam eto justo fosduom dolores </a:t>
            </a:r>
            <a:endParaRPr b="0" i="0" sz="1400" u="none" cap="none" strike="noStrike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b="0" i="0" sz="28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79" name="Google Shape;779;p56"/>
          <p:cNvSpPr txBox="1"/>
          <p:nvPr/>
        </p:nvSpPr>
        <p:spPr>
          <a:xfrm>
            <a:off x="1424200" y="4017463"/>
            <a:ext cx="935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sous titre de la slide</a:t>
            </a:r>
            <a:endParaRPr b="1" i="0" sz="1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0" name="Google Shape;780;p56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‹#›</a:t>
            </a:fld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1" name="Google Shape;781;p56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sp>
        <p:nvSpPr>
          <p:cNvPr id="782" name="Google Shape;782;p56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783" name="Google Shape;783;p56"/>
          <p:cNvGrpSpPr/>
          <p:nvPr/>
        </p:nvGrpSpPr>
        <p:grpSpPr>
          <a:xfrm>
            <a:off x="18966759" y="12563948"/>
            <a:ext cx="3528204" cy="234011"/>
            <a:chOff x="1427472" y="2972773"/>
            <a:chExt cx="3528204" cy="234011"/>
          </a:xfrm>
        </p:grpSpPr>
        <p:grpSp>
          <p:nvGrpSpPr>
            <p:cNvPr id="784" name="Google Shape;784;p56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785" name="Google Shape;785;p56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6" name="Google Shape;786;p56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7" name="Google Shape;787;p56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8" name="Google Shape;788;p56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789" name="Google Shape;789;p56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11"/>
          <p:cNvSpPr txBox="1"/>
          <p:nvPr/>
        </p:nvSpPr>
        <p:spPr>
          <a:xfrm>
            <a:off x="1293486" y="2187971"/>
            <a:ext cx="19913602" cy="966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Easy to use - only copy and past in your slides. Change size and color with one click.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11"/>
          <p:cNvSpPr txBox="1"/>
          <p:nvPr/>
        </p:nvSpPr>
        <p:spPr>
          <a:xfrm>
            <a:off x="1270000" y="1270000"/>
            <a:ext cx="8890000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Open Sans"/>
              <a:buNone/>
            </a:pPr>
            <a:r>
              <a:rPr b="1" i="0" lang="en-US" sz="4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FONT AWESOME ICONS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11"/>
          <p:cNvSpPr/>
          <p:nvPr/>
        </p:nvSpPr>
        <p:spPr>
          <a:xfrm>
            <a:off x="1609588" y="3577173"/>
            <a:ext cx="421914" cy="372490"/>
          </a:xfrm>
          <a:custGeom>
            <a:rect b="b" l="l" r="r" t="t"/>
            <a:pathLst>
              <a:path extrusionOk="0" h="5253" w="5950">
                <a:moveTo>
                  <a:pt x="3068" y="883"/>
                </a:moveTo>
                <a:lnTo>
                  <a:pt x="3346" y="976"/>
                </a:lnTo>
                <a:lnTo>
                  <a:pt x="3997" y="1209"/>
                </a:lnTo>
                <a:lnTo>
                  <a:pt x="4230" y="1302"/>
                </a:lnTo>
                <a:lnTo>
                  <a:pt x="4462" y="1348"/>
                </a:lnTo>
                <a:lnTo>
                  <a:pt x="4741" y="1302"/>
                </a:lnTo>
                <a:lnTo>
                  <a:pt x="4973" y="1255"/>
                </a:lnTo>
                <a:lnTo>
                  <a:pt x="5252" y="1162"/>
                </a:lnTo>
                <a:lnTo>
                  <a:pt x="5531" y="1023"/>
                </a:lnTo>
                <a:lnTo>
                  <a:pt x="5531" y="3161"/>
                </a:lnTo>
                <a:lnTo>
                  <a:pt x="4973" y="3393"/>
                </a:lnTo>
                <a:lnTo>
                  <a:pt x="4741" y="3440"/>
                </a:lnTo>
                <a:lnTo>
                  <a:pt x="4323" y="3440"/>
                </a:lnTo>
                <a:lnTo>
                  <a:pt x="4183" y="3393"/>
                </a:lnTo>
                <a:lnTo>
                  <a:pt x="4090" y="3347"/>
                </a:lnTo>
                <a:lnTo>
                  <a:pt x="3811" y="3207"/>
                </a:lnTo>
                <a:lnTo>
                  <a:pt x="3532" y="3068"/>
                </a:lnTo>
                <a:lnTo>
                  <a:pt x="3207" y="3021"/>
                </a:lnTo>
                <a:lnTo>
                  <a:pt x="2835" y="2975"/>
                </a:lnTo>
                <a:lnTo>
                  <a:pt x="2510" y="3021"/>
                </a:lnTo>
                <a:lnTo>
                  <a:pt x="2138" y="3068"/>
                </a:lnTo>
                <a:lnTo>
                  <a:pt x="1766" y="3207"/>
                </a:lnTo>
                <a:lnTo>
                  <a:pt x="1348" y="3347"/>
                </a:lnTo>
                <a:lnTo>
                  <a:pt x="1348" y="1302"/>
                </a:lnTo>
                <a:lnTo>
                  <a:pt x="1720" y="1116"/>
                </a:lnTo>
                <a:lnTo>
                  <a:pt x="2092" y="976"/>
                </a:lnTo>
                <a:lnTo>
                  <a:pt x="2417" y="883"/>
                </a:lnTo>
                <a:close/>
                <a:moveTo>
                  <a:pt x="2463" y="419"/>
                </a:moveTo>
                <a:lnTo>
                  <a:pt x="2184" y="512"/>
                </a:lnTo>
                <a:lnTo>
                  <a:pt x="1673" y="651"/>
                </a:lnTo>
                <a:lnTo>
                  <a:pt x="1301" y="837"/>
                </a:lnTo>
                <a:lnTo>
                  <a:pt x="1023" y="976"/>
                </a:lnTo>
                <a:lnTo>
                  <a:pt x="930" y="1069"/>
                </a:lnTo>
                <a:lnTo>
                  <a:pt x="883" y="1162"/>
                </a:lnTo>
                <a:lnTo>
                  <a:pt x="883" y="3719"/>
                </a:lnTo>
                <a:lnTo>
                  <a:pt x="930" y="3858"/>
                </a:lnTo>
                <a:lnTo>
                  <a:pt x="1023" y="3905"/>
                </a:lnTo>
                <a:lnTo>
                  <a:pt x="1115" y="3951"/>
                </a:lnTo>
                <a:lnTo>
                  <a:pt x="1255" y="3905"/>
                </a:lnTo>
                <a:lnTo>
                  <a:pt x="1580" y="3719"/>
                </a:lnTo>
                <a:lnTo>
                  <a:pt x="2045" y="3579"/>
                </a:lnTo>
                <a:lnTo>
                  <a:pt x="2463" y="3440"/>
                </a:lnTo>
                <a:lnTo>
                  <a:pt x="2835" y="3393"/>
                </a:lnTo>
                <a:lnTo>
                  <a:pt x="3207" y="3486"/>
                </a:lnTo>
                <a:lnTo>
                  <a:pt x="3532" y="3579"/>
                </a:lnTo>
                <a:lnTo>
                  <a:pt x="3858" y="3719"/>
                </a:lnTo>
                <a:lnTo>
                  <a:pt x="3997" y="3765"/>
                </a:lnTo>
                <a:lnTo>
                  <a:pt x="4230" y="3858"/>
                </a:lnTo>
                <a:lnTo>
                  <a:pt x="4508" y="3905"/>
                </a:lnTo>
                <a:lnTo>
                  <a:pt x="4787" y="3858"/>
                </a:lnTo>
                <a:lnTo>
                  <a:pt x="5113" y="3812"/>
                </a:lnTo>
                <a:lnTo>
                  <a:pt x="5438" y="3672"/>
                </a:lnTo>
                <a:lnTo>
                  <a:pt x="5810" y="3486"/>
                </a:lnTo>
                <a:lnTo>
                  <a:pt x="5856" y="3486"/>
                </a:lnTo>
                <a:lnTo>
                  <a:pt x="5949" y="3393"/>
                </a:lnTo>
                <a:lnTo>
                  <a:pt x="5949" y="3254"/>
                </a:lnTo>
                <a:lnTo>
                  <a:pt x="5949" y="651"/>
                </a:lnTo>
                <a:lnTo>
                  <a:pt x="5949" y="558"/>
                </a:lnTo>
                <a:lnTo>
                  <a:pt x="5856" y="465"/>
                </a:lnTo>
                <a:lnTo>
                  <a:pt x="5763" y="419"/>
                </a:lnTo>
                <a:lnTo>
                  <a:pt x="5670" y="465"/>
                </a:lnTo>
                <a:lnTo>
                  <a:pt x="5531" y="512"/>
                </a:lnTo>
                <a:lnTo>
                  <a:pt x="5252" y="698"/>
                </a:lnTo>
                <a:lnTo>
                  <a:pt x="4973" y="790"/>
                </a:lnTo>
                <a:lnTo>
                  <a:pt x="4694" y="883"/>
                </a:lnTo>
                <a:lnTo>
                  <a:pt x="4323" y="883"/>
                </a:lnTo>
                <a:lnTo>
                  <a:pt x="4183" y="837"/>
                </a:lnTo>
                <a:lnTo>
                  <a:pt x="3811" y="651"/>
                </a:lnTo>
                <a:lnTo>
                  <a:pt x="3439" y="512"/>
                </a:lnTo>
                <a:lnTo>
                  <a:pt x="3114" y="465"/>
                </a:lnTo>
                <a:lnTo>
                  <a:pt x="2742" y="419"/>
                </a:lnTo>
                <a:close/>
                <a:moveTo>
                  <a:pt x="279" y="0"/>
                </a:moveTo>
                <a:lnTo>
                  <a:pt x="139" y="93"/>
                </a:lnTo>
                <a:lnTo>
                  <a:pt x="46" y="233"/>
                </a:lnTo>
                <a:lnTo>
                  <a:pt x="0" y="419"/>
                </a:lnTo>
                <a:lnTo>
                  <a:pt x="46" y="558"/>
                </a:lnTo>
                <a:lnTo>
                  <a:pt x="93" y="651"/>
                </a:lnTo>
                <a:lnTo>
                  <a:pt x="139" y="744"/>
                </a:lnTo>
                <a:lnTo>
                  <a:pt x="232" y="790"/>
                </a:lnTo>
                <a:lnTo>
                  <a:pt x="232" y="5159"/>
                </a:lnTo>
                <a:lnTo>
                  <a:pt x="279" y="5252"/>
                </a:lnTo>
                <a:lnTo>
                  <a:pt x="651" y="5252"/>
                </a:lnTo>
                <a:lnTo>
                  <a:pt x="697" y="5159"/>
                </a:lnTo>
                <a:lnTo>
                  <a:pt x="697" y="790"/>
                </a:lnTo>
                <a:lnTo>
                  <a:pt x="790" y="744"/>
                </a:lnTo>
                <a:lnTo>
                  <a:pt x="837" y="651"/>
                </a:lnTo>
                <a:lnTo>
                  <a:pt x="883" y="558"/>
                </a:lnTo>
                <a:lnTo>
                  <a:pt x="883" y="419"/>
                </a:lnTo>
                <a:lnTo>
                  <a:pt x="883" y="233"/>
                </a:lnTo>
                <a:lnTo>
                  <a:pt x="790" y="93"/>
                </a:lnTo>
                <a:lnTo>
                  <a:pt x="6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11"/>
          <p:cNvSpPr/>
          <p:nvPr/>
        </p:nvSpPr>
        <p:spPr>
          <a:xfrm>
            <a:off x="2947660" y="3554128"/>
            <a:ext cx="227479" cy="421914"/>
          </a:xfrm>
          <a:custGeom>
            <a:rect b="b" l="l" r="r" t="t"/>
            <a:pathLst>
              <a:path extrusionOk="0" h="5950" w="3208">
                <a:moveTo>
                  <a:pt x="790" y="0"/>
                </a:moveTo>
                <a:lnTo>
                  <a:pt x="744" y="93"/>
                </a:lnTo>
                <a:lnTo>
                  <a:pt x="0" y="3021"/>
                </a:lnTo>
                <a:lnTo>
                  <a:pt x="0" y="3114"/>
                </a:lnTo>
                <a:lnTo>
                  <a:pt x="47" y="3161"/>
                </a:lnTo>
                <a:lnTo>
                  <a:pt x="186" y="3207"/>
                </a:lnTo>
                <a:lnTo>
                  <a:pt x="233" y="3207"/>
                </a:lnTo>
                <a:lnTo>
                  <a:pt x="1674" y="2835"/>
                </a:lnTo>
                <a:lnTo>
                  <a:pt x="976" y="5763"/>
                </a:lnTo>
                <a:lnTo>
                  <a:pt x="976" y="5856"/>
                </a:lnTo>
                <a:lnTo>
                  <a:pt x="1069" y="5903"/>
                </a:lnTo>
                <a:lnTo>
                  <a:pt x="1116" y="5949"/>
                </a:lnTo>
                <a:lnTo>
                  <a:pt x="1209" y="5903"/>
                </a:lnTo>
                <a:lnTo>
                  <a:pt x="1255" y="5856"/>
                </a:lnTo>
                <a:lnTo>
                  <a:pt x="3207" y="1720"/>
                </a:lnTo>
                <a:lnTo>
                  <a:pt x="3207" y="1627"/>
                </a:lnTo>
                <a:lnTo>
                  <a:pt x="3161" y="1534"/>
                </a:lnTo>
                <a:lnTo>
                  <a:pt x="3068" y="1487"/>
                </a:lnTo>
                <a:lnTo>
                  <a:pt x="3021" y="1487"/>
                </a:lnTo>
                <a:lnTo>
                  <a:pt x="1581" y="1859"/>
                </a:lnTo>
                <a:lnTo>
                  <a:pt x="2185" y="186"/>
                </a:lnTo>
                <a:lnTo>
                  <a:pt x="2231" y="139"/>
                </a:lnTo>
                <a:lnTo>
                  <a:pt x="218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111"/>
          <p:cNvSpPr/>
          <p:nvPr/>
        </p:nvSpPr>
        <p:spPr>
          <a:xfrm>
            <a:off x="4101153" y="3554128"/>
            <a:ext cx="402202" cy="421914"/>
          </a:xfrm>
          <a:custGeom>
            <a:rect b="b" l="l" r="r" t="t"/>
            <a:pathLst>
              <a:path extrusionOk="0" h="5950" w="5672">
                <a:moveTo>
                  <a:pt x="3068" y="465"/>
                </a:moveTo>
                <a:lnTo>
                  <a:pt x="3068" y="2184"/>
                </a:lnTo>
                <a:lnTo>
                  <a:pt x="3161" y="2277"/>
                </a:lnTo>
                <a:lnTo>
                  <a:pt x="4230" y="3951"/>
                </a:lnTo>
                <a:lnTo>
                  <a:pt x="1442" y="3951"/>
                </a:lnTo>
                <a:lnTo>
                  <a:pt x="2511" y="2277"/>
                </a:lnTo>
                <a:lnTo>
                  <a:pt x="2604" y="2184"/>
                </a:lnTo>
                <a:lnTo>
                  <a:pt x="2604" y="465"/>
                </a:lnTo>
                <a:close/>
                <a:moveTo>
                  <a:pt x="1767" y="0"/>
                </a:moveTo>
                <a:lnTo>
                  <a:pt x="1674" y="46"/>
                </a:lnTo>
                <a:lnTo>
                  <a:pt x="1628" y="139"/>
                </a:lnTo>
                <a:lnTo>
                  <a:pt x="1581" y="232"/>
                </a:lnTo>
                <a:lnTo>
                  <a:pt x="1628" y="325"/>
                </a:lnTo>
                <a:lnTo>
                  <a:pt x="1674" y="418"/>
                </a:lnTo>
                <a:lnTo>
                  <a:pt x="1767" y="465"/>
                </a:lnTo>
                <a:lnTo>
                  <a:pt x="2092" y="465"/>
                </a:lnTo>
                <a:lnTo>
                  <a:pt x="2092" y="1999"/>
                </a:lnTo>
                <a:lnTo>
                  <a:pt x="140" y="5113"/>
                </a:lnTo>
                <a:lnTo>
                  <a:pt x="47" y="5252"/>
                </a:lnTo>
                <a:lnTo>
                  <a:pt x="1" y="5392"/>
                </a:lnTo>
                <a:lnTo>
                  <a:pt x="1" y="5531"/>
                </a:lnTo>
                <a:lnTo>
                  <a:pt x="47" y="5670"/>
                </a:lnTo>
                <a:lnTo>
                  <a:pt x="140" y="5810"/>
                </a:lnTo>
                <a:lnTo>
                  <a:pt x="280" y="5856"/>
                </a:lnTo>
                <a:lnTo>
                  <a:pt x="419" y="5903"/>
                </a:lnTo>
                <a:lnTo>
                  <a:pt x="605" y="5949"/>
                </a:lnTo>
                <a:lnTo>
                  <a:pt x="5067" y="5949"/>
                </a:lnTo>
                <a:lnTo>
                  <a:pt x="5253" y="5903"/>
                </a:lnTo>
                <a:lnTo>
                  <a:pt x="5392" y="5856"/>
                </a:lnTo>
                <a:lnTo>
                  <a:pt x="5532" y="5810"/>
                </a:lnTo>
                <a:lnTo>
                  <a:pt x="5625" y="5670"/>
                </a:lnTo>
                <a:lnTo>
                  <a:pt x="5671" y="5531"/>
                </a:lnTo>
                <a:lnTo>
                  <a:pt x="5671" y="5392"/>
                </a:lnTo>
                <a:lnTo>
                  <a:pt x="5625" y="5252"/>
                </a:lnTo>
                <a:lnTo>
                  <a:pt x="5532" y="5113"/>
                </a:lnTo>
                <a:lnTo>
                  <a:pt x="3580" y="1999"/>
                </a:lnTo>
                <a:lnTo>
                  <a:pt x="3580" y="465"/>
                </a:lnTo>
                <a:lnTo>
                  <a:pt x="3905" y="465"/>
                </a:lnTo>
                <a:lnTo>
                  <a:pt x="3998" y="418"/>
                </a:lnTo>
                <a:lnTo>
                  <a:pt x="4044" y="325"/>
                </a:lnTo>
                <a:lnTo>
                  <a:pt x="4091" y="232"/>
                </a:lnTo>
                <a:lnTo>
                  <a:pt x="4044" y="139"/>
                </a:lnTo>
                <a:lnTo>
                  <a:pt x="3998" y="46"/>
                </a:lnTo>
                <a:lnTo>
                  <a:pt x="39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111"/>
          <p:cNvSpPr/>
          <p:nvPr/>
        </p:nvSpPr>
        <p:spPr>
          <a:xfrm>
            <a:off x="5330520" y="3554128"/>
            <a:ext cx="421914" cy="421914"/>
          </a:xfrm>
          <a:custGeom>
            <a:rect b="b" l="l" r="r" t="t"/>
            <a:pathLst>
              <a:path extrusionOk="0" h="5950" w="5950">
                <a:moveTo>
                  <a:pt x="2045" y="2138"/>
                </a:moveTo>
                <a:lnTo>
                  <a:pt x="2185" y="2184"/>
                </a:lnTo>
                <a:lnTo>
                  <a:pt x="2324" y="2277"/>
                </a:lnTo>
                <a:lnTo>
                  <a:pt x="2464" y="2370"/>
                </a:lnTo>
                <a:lnTo>
                  <a:pt x="2557" y="2510"/>
                </a:lnTo>
                <a:lnTo>
                  <a:pt x="2650" y="2649"/>
                </a:lnTo>
                <a:lnTo>
                  <a:pt x="2696" y="2789"/>
                </a:lnTo>
                <a:lnTo>
                  <a:pt x="2696" y="2975"/>
                </a:lnTo>
                <a:lnTo>
                  <a:pt x="2696" y="3114"/>
                </a:lnTo>
                <a:lnTo>
                  <a:pt x="2650" y="3253"/>
                </a:lnTo>
                <a:lnTo>
                  <a:pt x="2557" y="3393"/>
                </a:lnTo>
                <a:lnTo>
                  <a:pt x="2464" y="3532"/>
                </a:lnTo>
                <a:lnTo>
                  <a:pt x="2324" y="3625"/>
                </a:lnTo>
                <a:lnTo>
                  <a:pt x="2185" y="3718"/>
                </a:lnTo>
                <a:lnTo>
                  <a:pt x="2045" y="3765"/>
                </a:lnTo>
                <a:lnTo>
                  <a:pt x="1720" y="3765"/>
                </a:lnTo>
                <a:lnTo>
                  <a:pt x="1581" y="3718"/>
                </a:lnTo>
                <a:lnTo>
                  <a:pt x="1441" y="3625"/>
                </a:lnTo>
                <a:lnTo>
                  <a:pt x="1302" y="3532"/>
                </a:lnTo>
                <a:lnTo>
                  <a:pt x="1209" y="3393"/>
                </a:lnTo>
                <a:lnTo>
                  <a:pt x="1116" y="3253"/>
                </a:lnTo>
                <a:lnTo>
                  <a:pt x="1069" y="3114"/>
                </a:lnTo>
                <a:lnTo>
                  <a:pt x="1069" y="2975"/>
                </a:lnTo>
                <a:lnTo>
                  <a:pt x="1069" y="2789"/>
                </a:lnTo>
                <a:lnTo>
                  <a:pt x="1116" y="2649"/>
                </a:lnTo>
                <a:lnTo>
                  <a:pt x="1209" y="2510"/>
                </a:lnTo>
                <a:lnTo>
                  <a:pt x="1302" y="2370"/>
                </a:lnTo>
                <a:lnTo>
                  <a:pt x="1441" y="2277"/>
                </a:lnTo>
                <a:lnTo>
                  <a:pt x="1581" y="2184"/>
                </a:lnTo>
                <a:lnTo>
                  <a:pt x="1720" y="2138"/>
                </a:lnTo>
                <a:close/>
                <a:moveTo>
                  <a:pt x="4230" y="2138"/>
                </a:moveTo>
                <a:lnTo>
                  <a:pt x="4369" y="2184"/>
                </a:lnTo>
                <a:lnTo>
                  <a:pt x="4509" y="2277"/>
                </a:lnTo>
                <a:lnTo>
                  <a:pt x="4648" y="2370"/>
                </a:lnTo>
                <a:lnTo>
                  <a:pt x="4741" y="2510"/>
                </a:lnTo>
                <a:lnTo>
                  <a:pt x="4834" y="2649"/>
                </a:lnTo>
                <a:lnTo>
                  <a:pt x="4881" y="2789"/>
                </a:lnTo>
                <a:lnTo>
                  <a:pt x="4881" y="2975"/>
                </a:lnTo>
                <a:lnTo>
                  <a:pt x="4881" y="3114"/>
                </a:lnTo>
                <a:lnTo>
                  <a:pt x="4834" y="3253"/>
                </a:lnTo>
                <a:lnTo>
                  <a:pt x="4741" y="3393"/>
                </a:lnTo>
                <a:lnTo>
                  <a:pt x="4648" y="3532"/>
                </a:lnTo>
                <a:lnTo>
                  <a:pt x="4509" y="3625"/>
                </a:lnTo>
                <a:lnTo>
                  <a:pt x="4369" y="3718"/>
                </a:lnTo>
                <a:lnTo>
                  <a:pt x="4230" y="3765"/>
                </a:lnTo>
                <a:lnTo>
                  <a:pt x="3904" y="3765"/>
                </a:lnTo>
                <a:lnTo>
                  <a:pt x="3765" y="3718"/>
                </a:lnTo>
                <a:lnTo>
                  <a:pt x="3626" y="3625"/>
                </a:lnTo>
                <a:lnTo>
                  <a:pt x="3486" y="3532"/>
                </a:lnTo>
                <a:lnTo>
                  <a:pt x="3393" y="3393"/>
                </a:lnTo>
                <a:lnTo>
                  <a:pt x="3300" y="3253"/>
                </a:lnTo>
                <a:lnTo>
                  <a:pt x="3254" y="3114"/>
                </a:lnTo>
                <a:lnTo>
                  <a:pt x="3254" y="2975"/>
                </a:lnTo>
                <a:lnTo>
                  <a:pt x="3254" y="2789"/>
                </a:lnTo>
                <a:lnTo>
                  <a:pt x="3300" y="2649"/>
                </a:lnTo>
                <a:lnTo>
                  <a:pt x="3393" y="2510"/>
                </a:lnTo>
                <a:lnTo>
                  <a:pt x="3486" y="2370"/>
                </a:lnTo>
                <a:lnTo>
                  <a:pt x="3626" y="2277"/>
                </a:lnTo>
                <a:lnTo>
                  <a:pt x="3765" y="2184"/>
                </a:lnTo>
                <a:lnTo>
                  <a:pt x="3904" y="2138"/>
                </a:lnTo>
                <a:close/>
                <a:moveTo>
                  <a:pt x="883" y="0"/>
                </a:moveTo>
                <a:lnTo>
                  <a:pt x="697" y="46"/>
                </a:lnTo>
                <a:lnTo>
                  <a:pt x="512" y="139"/>
                </a:lnTo>
                <a:lnTo>
                  <a:pt x="326" y="325"/>
                </a:lnTo>
                <a:lnTo>
                  <a:pt x="186" y="465"/>
                </a:lnTo>
                <a:lnTo>
                  <a:pt x="93" y="651"/>
                </a:lnTo>
                <a:lnTo>
                  <a:pt x="47" y="883"/>
                </a:lnTo>
                <a:lnTo>
                  <a:pt x="0" y="1115"/>
                </a:lnTo>
                <a:lnTo>
                  <a:pt x="0" y="4834"/>
                </a:lnTo>
                <a:lnTo>
                  <a:pt x="47" y="5020"/>
                </a:lnTo>
                <a:lnTo>
                  <a:pt x="93" y="5252"/>
                </a:lnTo>
                <a:lnTo>
                  <a:pt x="186" y="5438"/>
                </a:lnTo>
                <a:lnTo>
                  <a:pt x="326" y="5577"/>
                </a:lnTo>
                <a:lnTo>
                  <a:pt x="512" y="5763"/>
                </a:lnTo>
                <a:lnTo>
                  <a:pt x="697" y="5856"/>
                </a:lnTo>
                <a:lnTo>
                  <a:pt x="883" y="5903"/>
                </a:lnTo>
                <a:lnTo>
                  <a:pt x="1116" y="5949"/>
                </a:lnTo>
                <a:lnTo>
                  <a:pt x="4834" y="5949"/>
                </a:lnTo>
                <a:lnTo>
                  <a:pt x="5066" y="5903"/>
                </a:lnTo>
                <a:lnTo>
                  <a:pt x="5252" y="5856"/>
                </a:lnTo>
                <a:lnTo>
                  <a:pt x="5438" y="5763"/>
                </a:lnTo>
                <a:lnTo>
                  <a:pt x="5624" y="5577"/>
                </a:lnTo>
                <a:lnTo>
                  <a:pt x="5764" y="5438"/>
                </a:lnTo>
                <a:lnTo>
                  <a:pt x="5857" y="5252"/>
                </a:lnTo>
                <a:lnTo>
                  <a:pt x="5950" y="5020"/>
                </a:lnTo>
                <a:lnTo>
                  <a:pt x="5950" y="4834"/>
                </a:lnTo>
                <a:lnTo>
                  <a:pt x="5950" y="1115"/>
                </a:lnTo>
                <a:lnTo>
                  <a:pt x="5950" y="883"/>
                </a:lnTo>
                <a:lnTo>
                  <a:pt x="5857" y="651"/>
                </a:lnTo>
                <a:lnTo>
                  <a:pt x="5764" y="465"/>
                </a:lnTo>
                <a:lnTo>
                  <a:pt x="5624" y="325"/>
                </a:lnTo>
                <a:lnTo>
                  <a:pt x="5438" y="139"/>
                </a:lnTo>
                <a:lnTo>
                  <a:pt x="5252" y="46"/>
                </a:lnTo>
                <a:lnTo>
                  <a:pt x="506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111"/>
          <p:cNvSpPr/>
          <p:nvPr/>
        </p:nvSpPr>
        <p:spPr>
          <a:xfrm>
            <a:off x="6569743" y="3554128"/>
            <a:ext cx="421915" cy="421914"/>
          </a:xfrm>
          <a:custGeom>
            <a:rect b="b" l="l" r="r" t="t"/>
            <a:pathLst>
              <a:path extrusionOk="0" h="5950" w="5950">
                <a:moveTo>
                  <a:pt x="3347" y="465"/>
                </a:moveTo>
                <a:lnTo>
                  <a:pt x="3440" y="511"/>
                </a:lnTo>
                <a:lnTo>
                  <a:pt x="3486" y="604"/>
                </a:lnTo>
                <a:lnTo>
                  <a:pt x="3486" y="1859"/>
                </a:lnTo>
                <a:lnTo>
                  <a:pt x="3440" y="1906"/>
                </a:lnTo>
                <a:lnTo>
                  <a:pt x="3347" y="1952"/>
                </a:lnTo>
                <a:lnTo>
                  <a:pt x="2603" y="1952"/>
                </a:lnTo>
                <a:lnTo>
                  <a:pt x="2557" y="1906"/>
                </a:lnTo>
                <a:lnTo>
                  <a:pt x="2510" y="1859"/>
                </a:lnTo>
                <a:lnTo>
                  <a:pt x="2510" y="604"/>
                </a:lnTo>
                <a:lnTo>
                  <a:pt x="2557" y="511"/>
                </a:lnTo>
                <a:lnTo>
                  <a:pt x="2603" y="465"/>
                </a:lnTo>
                <a:close/>
                <a:moveTo>
                  <a:pt x="4462" y="3951"/>
                </a:moveTo>
                <a:lnTo>
                  <a:pt x="4462" y="5438"/>
                </a:lnTo>
                <a:lnTo>
                  <a:pt x="1488" y="5438"/>
                </a:lnTo>
                <a:lnTo>
                  <a:pt x="1488" y="3951"/>
                </a:lnTo>
                <a:close/>
                <a:moveTo>
                  <a:pt x="3997" y="465"/>
                </a:moveTo>
                <a:lnTo>
                  <a:pt x="4137" y="511"/>
                </a:lnTo>
                <a:lnTo>
                  <a:pt x="4276" y="604"/>
                </a:lnTo>
                <a:lnTo>
                  <a:pt x="5345" y="1673"/>
                </a:lnTo>
                <a:lnTo>
                  <a:pt x="5438" y="1813"/>
                </a:lnTo>
                <a:lnTo>
                  <a:pt x="5485" y="1952"/>
                </a:lnTo>
                <a:lnTo>
                  <a:pt x="5485" y="5438"/>
                </a:lnTo>
                <a:lnTo>
                  <a:pt x="4973" y="5438"/>
                </a:lnTo>
                <a:lnTo>
                  <a:pt x="4973" y="3811"/>
                </a:lnTo>
                <a:lnTo>
                  <a:pt x="4927" y="3672"/>
                </a:lnTo>
                <a:lnTo>
                  <a:pt x="4880" y="3579"/>
                </a:lnTo>
                <a:lnTo>
                  <a:pt x="4741" y="3486"/>
                </a:lnTo>
                <a:lnTo>
                  <a:pt x="4602" y="3439"/>
                </a:lnTo>
                <a:lnTo>
                  <a:pt x="1395" y="3439"/>
                </a:lnTo>
                <a:lnTo>
                  <a:pt x="1255" y="3486"/>
                </a:lnTo>
                <a:lnTo>
                  <a:pt x="1116" y="3579"/>
                </a:lnTo>
                <a:lnTo>
                  <a:pt x="1023" y="3672"/>
                </a:lnTo>
                <a:lnTo>
                  <a:pt x="1023" y="3811"/>
                </a:lnTo>
                <a:lnTo>
                  <a:pt x="1023" y="5438"/>
                </a:lnTo>
                <a:lnTo>
                  <a:pt x="511" y="5438"/>
                </a:lnTo>
                <a:lnTo>
                  <a:pt x="511" y="465"/>
                </a:lnTo>
                <a:lnTo>
                  <a:pt x="1023" y="465"/>
                </a:lnTo>
                <a:lnTo>
                  <a:pt x="1023" y="2092"/>
                </a:lnTo>
                <a:lnTo>
                  <a:pt x="1023" y="2231"/>
                </a:lnTo>
                <a:lnTo>
                  <a:pt x="1116" y="2370"/>
                </a:lnTo>
                <a:lnTo>
                  <a:pt x="1255" y="2417"/>
                </a:lnTo>
                <a:lnTo>
                  <a:pt x="1395" y="2463"/>
                </a:lnTo>
                <a:lnTo>
                  <a:pt x="3626" y="2463"/>
                </a:lnTo>
                <a:lnTo>
                  <a:pt x="3765" y="2417"/>
                </a:lnTo>
                <a:lnTo>
                  <a:pt x="3858" y="2370"/>
                </a:lnTo>
                <a:lnTo>
                  <a:pt x="3951" y="2231"/>
                </a:lnTo>
                <a:lnTo>
                  <a:pt x="3997" y="2092"/>
                </a:lnTo>
                <a:lnTo>
                  <a:pt x="3997" y="465"/>
                </a:lnTo>
                <a:close/>
                <a:moveTo>
                  <a:pt x="233" y="0"/>
                </a:moveTo>
                <a:lnTo>
                  <a:pt x="140" y="93"/>
                </a:lnTo>
                <a:lnTo>
                  <a:pt x="47" y="186"/>
                </a:lnTo>
                <a:lnTo>
                  <a:pt x="0" y="372"/>
                </a:lnTo>
                <a:lnTo>
                  <a:pt x="0" y="5577"/>
                </a:lnTo>
                <a:lnTo>
                  <a:pt x="47" y="5717"/>
                </a:lnTo>
                <a:lnTo>
                  <a:pt x="140" y="5810"/>
                </a:lnTo>
                <a:lnTo>
                  <a:pt x="233" y="5903"/>
                </a:lnTo>
                <a:lnTo>
                  <a:pt x="372" y="5949"/>
                </a:lnTo>
                <a:lnTo>
                  <a:pt x="5578" y="5949"/>
                </a:lnTo>
                <a:lnTo>
                  <a:pt x="5717" y="5903"/>
                </a:lnTo>
                <a:lnTo>
                  <a:pt x="5856" y="5810"/>
                </a:lnTo>
                <a:lnTo>
                  <a:pt x="5949" y="5717"/>
                </a:lnTo>
                <a:lnTo>
                  <a:pt x="5949" y="5577"/>
                </a:lnTo>
                <a:lnTo>
                  <a:pt x="5949" y="1952"/>
                </a:lnTo>
                <a:lnTo>
                  <a:pt x="5949" y="1813"/>
                </a:lnTo>
                <a:lnTo>
                  <a:pt x="5903" y="1627"/>
                </a:lnTo>
                <a:lnTo>
                  <a:pt x="5810" y="1441"/>
                </a:lnTo>
                <a:lnTo>
                  <a:pt x="5717" y="1348"/>
                </a:lnTo>
                <a:lnTo>
                  <a:pt x="4602" y="232"/>
                </a:lnTo>
                <a:lnTo>
                  <a:pt x="4509" y="139"/>
                </a:lnTo>
                <a:lnTo>
                  <a:pt x="4323" y="46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111"/>
          <p:cNvSpPr/>
          <p:nvPr/>
        </p:nvSpPr>
        <p:spPr>
          <a:xfrm>
            <a:off x="7812228" y="3583768"/>
            <a:ext cx="421915" cy="359301"/>
          </a:xfrm>
          <a:custGeom>
            <a:rect b="b" l="l" r="r" t="t"/>
            <a:pathLst>
              <a:path extrusionOk="0" h="5067" w="5950">
                <a:moveTo>
                  <a:pt x="791" y="0"/>
                </a:moveTo>
                <a:lnTo>
                  <a:pt x="605" y="47"/>
                </a:lnTo>
                <a:lnTo>
                  <a:pt x="465" y="93"/>
                </a:lnTo>
                <a:lnTo>
                  <a:pt x="326" y="140"/>
                </a:lnTo>
                <a:lnTo>
                  <a:pt x="233" y="233"/>
                </a:lnTo>
                <a:lnTo>
                  <a:pt x="140" y="372"/>
                </a:lnTo>
                <a:lnTo>
                  <a:pt x="47" y="512"/>
                </a:lnTo>
                <a:lnTo>
                  <a:pt x="1" y="651"/>
                </a:lnTo>
                <a:lnTo>
                  <a:pt x="1" y="837"/>
                </a:lnTo>
                <a:lnTo>
                  <a:pt x="1" y="4230"/>
                </a:lnTo>
                <a:lnTo>
                  <a:pt x="1" y="4416"/>
                </a:lnTo>
                <a:lnTo>
                  <a:pt x="47" y="4555"/>
                </a:lnTo>
                <a:lnTo>
                  <a:pt x="140" y="4695"/>
                </a:lnTo>
                <a:lnTo>
                  <a:pt x="233" y="4834"/>
                </a:lnTo>
                <a:lnTo>
                  <a:pt x="326" y="4927"/>
                </a:lnTo>
                <a:lnTo>
                  <a:pt x="465" y="4974"/>
                </a:lnTo>
                <a:lnTo>
                  <a:pt x="605" y="5020"/>
                </a:lnTo>
                <a:lnTo>
                  <a:pt x="791" y="5066"/>
                </a:lnTo>
                <a:lnTo>
                  <a:pt x="5113" y="5066"/>
                </a:lnTo>
                <a:lnTo>
                  <a:pt x="5299" y="5020"/>
                </a:lnTo>
                <a:lnTo>
                  <a:pt x="5439" y="4974"/>
                </a:lnTo>
                <a:lnTo>
                  <a:pt x="5578" y="4927"/>
                </a:lnTo>
                <a:lnTo>
                  <a:pt x="5717" y="4834"/>
                </a:lnTo>
                <a:lnTo>
                  <a:pt x="5810" y="4695"/>
                </a:lnTo>
                <a:lnTo>
                  <a:pt x="5857" y="4555"/>
                </a:lnTo>
                <a:lnTo>
                  <a:pt x="5903" y="4416"/>
                </a:lnTo>
                <a:lnTo>
                  <a:pt x="5950" y="4230"/>
                </a:lnTo>
                <a:lnTo>
                  <a:pt x="5950" y="1720"/>
                </a:lnTo>
                <a:lnTo>
                  <a:pt x="5903" y="1581"/>
                </a:lnTo>
                <a:lnTo>
                  <a:pt x="5857" y="1441"/>
                </a:lnTo>
                <a:lnTo>
                  <a:pt x="5810" y="1302"/>
                </a:lnTo>
                <a:lnTo>
                  <a:pt x="5717" y="1162"/>
                </a:lnTo>
                <a:lnTo>
                  <a:pt x="5578" y="1069"/>
                </a:lnTo>
                <a:lnTo>
                  <a:pt x="5439" y="976"/>
                </a:lnTo>
                <a:lnTo>
                  <a:pt x="5299" y="930"/>
                </a:lnTo>
                <a:lnTo>
                  <a:pt x="2743" y="930"/>
                </a:lnTo>
                <a:lnTo>
                  <a:pt x="2743" y="837"/>
                </a:lnTo>
                <a:lnTo>
                  <a:pt x="2696" y="651"/>
                </a:lnTo>
                <a:lnTo>
                  <a:pt x="2650" y="512"/>
                </a:lnTo>
                <a:lnTo>
                  <a:pt x="2603" y="372"/>
                </a:lnTo>
                <a:lnTo>
                  <a:pt x="2510" y="233"/>
                </a:lnTo>
                <a:lnTo>
                  <a:pt x="2371" y="140"/>
                </a:lnTo>
                <a:lnTo>
                  <a:pt x="2232" y="93"/>
                </a:lnTo>
                <a:lnTo>
                  <a:pt x="2092" y="47"/>
                </a:lnTo>
                <a:lnTo>
                  <a:pt x="190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111"/>
          <p:cNvSpPr/>
          <p:nvPr/>
        </p:nvSpPr>
        <p:spPr>
          <a:xfrm>
            <a:off x="9051451" y="3583768"/>
            <a:ext cx="421915" cy="359301"/>
          </a:xfrm>
          <a:custGeom>
            <a:rect b="b" l="l" r="r" t="t"/>
            <a:pathLst>
              <a:path extrusionOk="0" h="5067" w="5950">
                <a:moveTo>
                  <a:pt x="1953" y="465"/>
                </a:moveTo>
                <a:lnTo>
                  <a:pt x="2092" y="512"/>
                </a:lnTo>
                <a:lnTo>
                  <a:pt x="2185" y="558"/>
                </a:lnTo>
                <a:lnTo>
                  <a:pt x="2278" y="697"/>
                </a:lnTo>
                <a:lnTo>
                  <a:pt x="2278" y="837"/>
                </a:lnTo>
                <a:lnTo>
                  <a:pt x="2278" y="1069"/>
                </a:lnTo>
                <a:lnTo>
                  <a:pt x="2324" y="1162"/>
                </a:lnTo>
                <a:lnTo>
                  <a:pt x="2371" y="1302"/>
                </a:lnTo>
                <a:lnTo>
                  <a:pt x="2510" y="1348"/>
                </a:lnTo>
                <a:lnTo>
                  <a:pt x="2650" y="1395"/>
                </a:lnTo>
                <a:lnTo>
                  <a:pt x="5299" y="1395"/>
                </a:lnTo>
                <a:lnTo>
                  <a:pt x="5392" y="1488"/>
                </a:lnTo>
                <a:lnTo>
                  <a:pt x="5485" y="1581"/>
                </a:lnTo>
                <a:lnTo>
                  <a:pt x="5485" y="1720"/>
                </a:lnTo>
                <a:lnTo>
                  <a:pt x="5485" y="4230"/>
                </a:lnTo>
                <a:lnTo>
                  <a:pt x="5485" y="4369"/>
                </a:lnTo>
                <a:lnTo>
                  <a:pt x="5392" y="4509"/>
                </a:lnTo>
                <a:lnTo>
                  <a:pt x="5299" y="4555"/>
                </a:lnTo>
                <a:lnTo>
                  <a:pt x="5160" y="4602"/>
                </a:lnTo>
                <a:lnTo>
                  <a:pt x="791" y="4602"/>
                </a:lnTo>
                <a:lnTo>
                  <a:pt x="651" y="4555"/>
                </a:lnTo>
                <a:lnTo>
                  <a:pt x="558" y="4509"/>
                </a:lnTo>
                <a:lnTo>
                  <a:pt x="465" y="4369"/>
                </a:lnTo>
                <a:lnTo>
                  <a:pt x="465" y="4230"/>
                </a:lnTo>
                <a:lnTo>
                  <a:pt x="465" y="837"/>
                </a:lnTo>
                <a:lnTo>
                  <a:pt x="465" y="697"/>
                </a:lnTo>
                <a:lnTo>
                  <a:pt x="558" y="558"/>
                </a:lnTo>
                <a:lnTo>
                  <a:pt x="651" y="512"/>
                </a:lnTo>
                <a:lnTo>
                  <a:pt x="791" y="465"/>
                </a:lnTo>
                <a:close/>
                <a:moveTo>
                  <a:pt x="791" y="0"/>
                </a:moveTo>
                <a:lnTo>
                  <a:pt x="651" y="47"/>
                </a:lnTo>
                <a:lnTo>
                  <a:pt x="512" y="93"/>
                </a:lnTo>
                <a:lnTo>
                  <a:pt x="372" y="140"/>
                </a:lnTo>
                <a:lnTo>
                  <a:pt x="233" y="233"/>
                </a:lnTo>
                <a:lnTo>
                  <a:pt x="140" y="372"/>
                </a:lnTo>
                <a:lnTo>
                  <a:pt x="47" y="512"/>
                </a:lnTo>
                <a:lnTo>
                  <a:pt x="1" y="651"/>
                </a:lnTo>
                <a:lnTo>
                  <a:pt x="1" y="837"/>
                </a:lnTo>
                <a:lnTo>
                  <a:pt x="1" y="4230"/>
                </a:lnTo>
                <a:lnTo>
                  <a:pt x="1" y="4416"/>
                </a:lnTo>
                <a:lnTo>
                  <a:pt x="47" y="4555"/>
                </a:lnTo>
                <a:lnTo>
                  <a:pt x="140" y="4695"/>
                </a:lnTo>
                <a:lnTo>
                  <a:pt x="233" y="4834"/>
                </a:lnTo>
                <a:lnTo>
                  <a:pt x="372" y="4927"/>
                </a:lnTo>
                <a:lnTo>
                  <a:pt x="512" y="4974"/>
                </a:lnTo>
                <a:lnTo>
                  <a:pt x="651" y="5020"/>
                </a:lnTo>
                <a:lnTo>
                  <a:pt x="791" y="5066"/>
                </a:lnTo>
                <a:lnTo>
                  <a:pt x="5160" y="5066"/>
                </a:lnTo>
                <a:lnTo>
                  <a:pt x="5299" y="5020"/>
                </a:lnTo>
                <a:lnTo>
                  <a:pt x="5439" y="4974"/>
                </a:lnTo>
                <a:lnTo>
                  <a:pt x="5578" y="4927"/>
                </a:lnTo>
                <a:lnTo>
                  <a:pt x="5717" y="4834"/>
                </a:lnTo>
                <a:lnTo>
                  <a:pt x="5810" y="4695"/>
                </a:lnTo>
                <a:lnTo>
                  <a:pt x="5903" y="4555"/>
                </a:lnTo>
                <a:lnTo>
                  <a:pt x="5950" y="4416"/>
                </a:lnTo>
                <a:lnTo>
                  <a:pt x="5950" y="4230"/>
                </a:lnTo>
                <a:lnTo>
                  <a:pt x="5950" y="1720"/>
                </a:lnTo>
                <a:lnTo>
                  <a:pt x="5950" y="1581"/>
                </a:lnTo>
                <a:lnTo>
                  <a:pt x="5903" y="1441"/>
                </a:lnTo>
                <a:lnTo>
                  <a:pt x="5810" y="1302"/>
                </a:lnTo>
                <a:lnTo>
                  <a:pt x="5717" y="1162"/>
                </a:lnTo>
                <a:lnTo>
                  <a:pt x="5578" y="1069"/>
                </a:lnTo>
                <a:lnTo>
                  <a:pt x="5439" y="976"/>
                </a:lnTo>
                <a:lnTo>
                  <a:pt x="5299" y="930"/>
                </a:lnTo>
                <a:lnTo>
                  <a:pt x="2743" y="930"/>
                </a:lnTo>
                <a:lnTo>
                  <a:pt x="2743" y="837"/>
                </a:lnTo>
                <a:lnTo>
                  <a:pt x="2743" y="651"/>
                </a:lnTo>
                <a:lnTo>
                  <a:pt x="2696" y="512"/>
                </a:lnTo>
                <a:lnTo>
                  <a:pt x="2603" y="372"/>
                </a:lnTo>
                <a:lnTo>
                  <a:pt x="2510" y="233"/>
                </a:lnTo>
                <a:lnTo>
                  <a:pt x="2371" y="140"/>
                </a:lnTo>
                <a:lnTo>
                  <a:pt x="2231" y="93"/>
                </a:lnTo>
                <a:lnTo>
                  <a:pt x="2092" y="47"/>
                </a:lnTo>
                <a:lnTo>
                  <a:pt x="19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111"/>
          <p:cNvSpPr/>
          <p:nvPr/>
        </p:nvSpPr>
        <p:spPr>
          <a:xfrm>
            <a:off x="10290674" y="3606814"/>
            <a:ext cx="421915" cy="313209"/>
          </a:xfrm>
          <a:custGeom>
            <a:rect b="b" l="l" r="r" t="t"/>
            <a:pathLst>
              <a:path extrusionOk="0" h="4417" w="5950">
                <a:moveTo>
                  <a:pt x="698" y="1"/>
                </a:moveTo>
                <a:lnTo>
                  <a:pt x="465" y="47"/>
                </a:lnTo>
                <a:lnTo>
                  <a:pt x="233" y="187"/>
                </a:lnTo>
                <a:lnTo>
                  <a:pt x="47" y="419"/>
                </a:lnTo>
                <a:lnTo>
                  <a:pt x="0" y="698"/>
                </a:lnTo>
                <a:lnTo>
                  <a:pt x="0" y="3719"/>
                </a:lnTo>
                <a:lnTo>
                  <a:pt x="0" y="3765"/>
                </a:lnTo>
                <a:lnTo>
                  <a:pt x="0" y="3812"/>
                </a:lnTo>
                <a:lnTo>
                  <a:pt x="47" y="3812"/>
                </a:lnTo>
                <a:lnTo>
                  <a:pt x="1069" y="2557"/>
                </a:lnTo>
                <a:lnTo>
                  <a:pt x="1302" y="2325"/>
                </a:lnTo>
                <a:lnTo>
                  <a:pt x="1627" y="2139"/>
                </a:lnTo>
                <a:lnTo>
                  <a:pt x="1953" y="2046"/>
                </a:lnTo>
                <a:lnTo>
                  <a:pt x="2231" y="1999"/>
                </a:lnTo>
                <a:lnTo>
                  <a:pt x="4881" y="1999"/>
                </a:lnTo>
                <a:lnTo>
                  <a:pt x="4881" y="1488"/>
                </a:lnTo>
                <a:lnTo>
                  <a:pt x="4834" y="1209"/>
                </a:lnTo>
                <a:lnTo>
                  <a:pt x="4648" y="977"/>
                </a:lnTo>
                <a:lnTo>
                  <a:pt x="4416" y="837"/>
                </a:lnTo>
                <a:lnTo>
                  <a:pt x="4184" y="791"/>
                </a:lnTo>
                <a:lnTo>
                  <a:pt x="2417" y="791"/>
                </a:lnTo>
                <a:lnTo>
                  <a:pt x="2417" y="698"/>
                </a:lnTo>
                <a:lnTo>
                  <a:pt x="2371" y="419"/>
                </a:lnTo>
                <a:lnTo>
                  <a:pt x="2231" y="187"/>
                </a:lnTo>
                <a:lnTo>
                  <a:pt x="1999" y="47"/>
                </a:lnTo>
                <a:lnTo>
                  <a:pt x="1720" y="1"/>
                </a:lnTo>
                <a:close/>
                <a:moveTo>
                  <a:pt x="1999" y="2418"/>
                </a:moveTo>
                <a:lnTo>
                  <a:pt x="1767" y="2510"/>
                </a:lnTo>
                <a:lnTo>
                  <a:pt x="1581" y="2650"/>
                </a:lnTo>
                <a:lnTo>
                  <a:pt x="1395" y="2789"/>
                </a:lnTo>
                <a:lnTo>
                  <a:pt x="326" y="4044"/>
                </a:lnTo>
                <a:lnTo>
                  <a:pt x="279" y="4137"/>
                </a:lnTo>
                <a:lnTo>
                  <a:pt x="233" y="4277"/>
                </a:lnTo>
                <a:lnTo>
                  <a:pt x="279" y="4323"/>
                </a:lnTo>
                <a:lnTo>
                  <a:pt x="326" y="4416"/>
                </a:lnTo>
                <a:lnTo>
                  <a:pt x="4184" y="4416"/>
                </a:lnTo>
                <a:lnTo>
                  <a:pt x="4416" y="4323"/>
                </a:lnTo>
                <a:lnTo>
                  <a:pt x="4648" y="4184"/>
                </a:lnTo>
                <a:lnTo>
                  <a:pt x="4788" y="4044"/>
                </a:lnTo>
                <a:lnTo>
                  <a:pt x="5857" y="2789"/>
                </a:lnTo>
                <a:lnTo>
                  <a:pt x="5950" y="2696"/>
                </a:lnTo>
                <a:lnTo>
                  <a:pt x="5950" y="2603"/>
                </a:lnTo>
                <a:lnTo>
                  <a:pt x="5950" y="2510"/>
                </a:lnTo>
                <a:lnTo>
                  <a:pt x="5857" y="2464"/>
                </a:lnTo>
                <a:lnTo>
                  <a:pt x="5671" y="241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111"/>
          <p:cNvSpPr/>
          <p:nvPr/>
        </p:nvSpPr>
        <p:spPr>
          <a:xfrm>
            <a:off x="11529897" y="3606814"/>
            <a:ext cx="421915" cy="313209"/>
          </a:xfrm>
          <a:custGeom>
            <a:rect b="b" l="l" r="r" t="t"/>
            <a:pathLst>
              <a:path extrusionOk="0" h="4417" w="5950">
                <a:moveTo>
                  <a:pt x="1813" y="419"/>
                </a:moveTo>
                <a:lnTo>
                  <a:pt x="1906" y="512"/>
                </a:lnTo>
                <a:lnTo>
                  <a:pt x="1999" y="605"/>
                </a:lnTo>
                <a:lnTo>
                  <a:pt x="1999" y="698"/>
                </a:lnTo>
                <a:lnTo>
                  <a:pt x="1999" y="930"/>
                </a:lnTo>
                <a:lnTo>
                  <a:pt x="2045" y="1023"/>
                </a:lnTo>
                <a:lnTo>
                  <a:pt x="2092" y="1116"/>
                </a:lnTo>
                <a:lnTo>
                  <a:pt x="2185" y="1209"/>
                </a:lnTo>
                <a:lnTo>
                  <a:pt x="4090" y="1209"/>
                </a:lnTo>
                <a:lnTo>
                  <a:pt x="4230" y="1256"/>
                </a:lnTo>
                <a:lnTo>
                  <a:pt x="4323" y="1302"/>
                </a:lnTo>
                <a:lnTo>
                  <a:pt x="4369" y="1395"/>
                </a:lnTo>
                <a:lnTo>
                  <a:pt x="4416" y="1488"/>
                </a:lnTo>
                <a:lnTo>
                  <a:pt x="4416" y="1999"/>
                </a:lnTo>
                <a:lnTo>
                  <a:pt x="1999" y="1999"/>
                </a:lnTo>
                <a:lnTo>
                  <a:pt x="1813" y="2046"/>
                </a:lnTo>
                <a:lnTo>
                  <a:pt x="1581" y="2139"/>
                </a:lnTo>
                <a:lnTo>
                  <a:pt x="1395" y="2232"/>
                </a:lnTo>
                <a:lnTo>
                  <a:pt x="1209" y="2371"/>
                </a:lnTo>
                <a:lnTo>
                  <a:pt x="419" y="3394"/>
                </a:lnTo>
                <a:lnTo>
                  <a:pt x="419" y="698"/>
                </a:lnTo>
                <a:lnTo>
                  <a:pt x="419" y="605"/>
                </a:lnTo>
                <a:lnTo>
                  <a:pt x="512" y="512"/>
                </a:lnTo>
                <a:lnTo>
                  <a:pt x="605" y="419"/>
                </a:lnTo>
                <a:close/>
                <a:moveTo>
                  <a:pt x="5531" y="2418"/>
                </a:moveTo>
                <a:lnTo>
                  <a:pt x="5578" y="2510"/>
                </a:lnTo>
                <a:lnTo>
                  <a:pt x="5531" y="2650"/>
                </a:lnTo>
                <a:lnTo>
                  <a:pt x="4602" y="3765"/>
                </a:lnTo>
                <a:lnTo>
                  <a:pt x="4509" y="3858"/>
                </a:lnTo>
                <a:lnTo>
                  <a:pt x="4369" y="3951"/>
                </a:lnTo>
                <a:lnTo>
                  <a:pt x="4230" y="3998"/>
                </a:lnTo>
                <a:lnTo>
                  <a:pt x="605" y="3998"/>
                </a:lnTo>
                <a:lnTo>
                  <a:pt x="558" y="3905"/>
                </a:lnTo>
                <a:lnTo>
                  <a:pt x="605" y="3765"/>
                </a:lnTo>
                <a:lnTo>
                  <a:pt x="1534" y="2650"/>
                </a:lnTo>
                <a:lnTo>
                  <a:pt x="1627" y="2557"/>
                </a:lnTo>
                <a:lnTo>
                  <a:pt x="1767" y="2464"/>
                </a:lnTo>
                <a:lnTo>
                  <a:pt x="1906" y="2418"/>
                </a:lnTo>
                <a:close/>
                <a:moveTo>
                  <a:pt x="698" y="1"/>
                </a:moveTo>
                <a:lnTo>
                  <a:pt x="465" y="47"/>
                </a:lnTo>
                <a:lnTo>
                  <a:pt x="233" y="233"/>
                </a:lnTo>
                <a:lnTo>
                  <a:pt x="47" y="465"/>
                </a:lnTo>
                <a:lnTo>
                  <a:pt x="0" y="698"/>
                </a:lnTo>
                <a:lnTo>
                  <a:pt x="0" y="3719"/>
                </a:lnTo>
                <a:lnTo>
                  <a:pt x="47" y="3951"/>
                </a:lnTo>
                <a:lnTo>
                  <a:pt x="233" y="4184"/>
                </a:lnTo>
                <a:lnTo>
                  <a:pt x="465" y="4370"/>
                </a:lnTo>
                <a:lnTo>
                  <a:pt x="698" y="4416"/>
                </a:lnTo>
                <a:lnTo>
                  <a:pt x="4090" y="4416"/>
                </a:lnTo>
                <a:lnTo>
                  <a:pt x="4323" y="4370"/>
                </a:lnTo>
                <a:lnTo>
                  <a:pt x="4555" y="4277"/>
                </a:lnTo>
                <a:lnTo>
                  <a:pt x="4741" y="4184"/>
                </a:lnTo>
                <a:lnTo>
                  <a:pt x="4927" y="4044"/>
                </a:lnTo>
                <a:lnTo>
                  <a:pt x="5810" y="2882"/>
                </a:lnTo>
                <a:lnTo>
                  <a:pt x="5950" y="2696"/>
                </a:lnTo>
                <a:lnTo>
                  <a:pt x="5950" y="2510"/>
                </a:lnTo>
                <a:lnTo>
                  <a:pt x="5903" y="2325"/>
                </a:lnTo>
                <a:lnTo>
                  <a:pt x="5857" y="2185"/>
                </a:lnTo>
                <a:lnTo>
                  <a:pt x="5717" y="2092"/>
                </a:lnTo>
                <a:lnTo>
                  <a:pt x="5578" y="2046"/>
                </a:lnTo>
                <a:lnTo>
                  <a:pt x="5392" y="1999"/>
                </a:lnTo>
                <a:lnTo>
                  <a:pt x="4788" y="1999"/>
                </a:lnTo>
                <a:lnTo>
                  <a:pt x="4788" y="1488"/>
                </a:lnTo>
                <a:lnTo>
                  <a:pt x="4741" y="1256"/>
                </a:lnTo>
                <a:lnTo>
                  <a:pt x="4602" y="1023"/>
                </a:lnTo>
                <a:lnTo>
                  <a:pt x="4369" y="884"/>
                </a:lnTo>
                <a:lnTo>
                  <a:pt x="4090" y="791"/>
                </a:lnTo>
                <a:lnTo>
                  <a:pt x="2417" y="791"/>
                </a:lnTo>
                <a:lnTo>
                  <a:pt x="2417" y="698"/>
                </a:lnTo>
                <a:lnTo>
                  <a:pt x="2371" y="465"/>
                </a:lnTo>
                <a:lnTo>
                  <a:pt x="2185" y="233"/>
                </a:lnTo>
                <a:lnTo>
                  <a:pt x="1999" y="47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111"/>
          <p:cNvSpPr/>
          <p:nvPr/>
        </p:nvSpPr>
        <p:spPr>
          <a:xfrm>
            <a:off x="12772382" y="3567246"/>
            <a:ext cx="421985" cy="392274"/>
          </a:xfrm>
          <a:custGeom>
            <a:rect b="b" l="l" r="r" t="t"/>
            <a:pathLst>
              <a:path extrusionOk="0" h="5532" w="5951">
                <a:moveTo>
                  <a:pt x="2557" y="1581"/>
                </a:moveTo>
                <a:lnTo>
                  <a:pt x="2929" y="2325"/>
                </a:lnTo>
                <a:lnTo>
                  <a:pt x="3254" y="3161"/>
                </a:lnTo>
                <a:lnTo>
                  <a:pt x="3022" y="3208"/>
                </a:lnTo>
                <a:lnTo>
                  <a:pt x="2464" y="3161"/>
                </a:lnTo>
                <a:lnTo>
                  <a:pt x="1953" y="3161"/>
                </a:lnTo>
                <a:lnTo>
                  <a:pt x="2557" y="1581"/>
                </a:lnTo>
                <a:close/>
                <a:moveTo>
                  <a:pt x="2697" y="1"/>
                </a:moveTo>
                <a:lnTo>
                  <a:pt x="1674" y="2604"/>
                </a:lnTo>
                <a:lnTo>
                  <a:pt x="837" y="4835"/>
                </a:lnTo>
                <a:lnTo>
                  <a:pt x="744" y="4974"/>
                </a:lnTo>
                <a:lnTo>
                  <a:pt x="559" y="5114"/>
                </a:lnTo>
                <a:lnTo>
                  <a:pt x="373" y="5160"/>
                </a:lnTo>
                <a:lnTo>
                  <a:pt x="187" y="5207"/>
                </a:lnTo>
                <a:lnTo>
                  <a:pt x="1" y="5253"/>
                </a:lnTo>
                <a:lnTo>
                  <a:pt x="1" y="5532"/>
                </a:lnTo>
                <a:lnTo>
                  <a:pt x="326" y="5485"/>
                </a:lnTo>
                <a:lnTo>
                  <a:pt x="651" y="5485"/>
                </a:lnTo>
                <a:lnTo>
                  <a:pt x="744" y="5439"/>
                </a:lnTo>
                <a:lnTo>
                  <a:pt x="837" y="5439"/>
                </a:lnTo>
                <a:lnTo>
                  <a:pt x="1442" y="5485"/>
                </a:lnTo>
                <a:lnTo>
                  <a:pt x="2092" y="5485"/>
                </a:lnTo>
                <a:lnTo>
                  <a:pt x="2092" y="5392"/>
                </a:lnTo>
                <a:lnTo>
                  <a:pt x="2092" y="5207"/>
                </a:lnTo>
                <a:lnTo>
                  <a:pt x="1953" y="5207"/>
                </a:lnTo>
                <a:lnTo>
                  <a:pt x="1720" y="5160"/>
                </a:lnTo>
                <a:lnTo>
                  <a:pt x="1535" y="5114"/>
                </a:lnTo>
                <a:lnTo>
                  <a:pt x="1395" y="5021"/>
                </a:lnTo>
                <a:lnTo>
                  <a:pt x="1349" y="4881"/>
                </a:lnTo>
                <a:lnTo>
                  <a:pt x="1535" y="4323"/>
                </a:lnTo>
                <a:lnTo>
                  <a:pt x="1813" y="3626"/>
                </a:lnTo>
                <a:lnTo>
                  <a:pt x="3394" y="3626"/>
                </a:lnTo>
                <a:lnTo>
                  <a:pt x="3580" y="3952"/>
                </a:lnTo>
                <a:lnTo>
                  <a:pt x="3812" y="4602"/>
                </a:lnTo>
                <a:lnTo>
                  <a:pt x="3951" y="4974"/>
                </a:lnTo>
                <a:lnTo>
                  <a:pt x="3905" y="5021"/>
                </a:lnTo>
                <a:lnTo>
                  <a:pt x="3859" y="5067"/>
                </a:lnTo>
                <a:lnTo>
                  <a:pt x="3812" y="5114"/>
                </a:lnTo>
                <a:lnTo>
                  <a:pt x="3626" y="5114"/>
                </a:lnTo>
                <a:lnTo>
                  <a:pt x="3161" y="5253"/>
                </a:lnTo>
                <a:lnTo>
                  <a:pt x="3161" y="5532"/>
                </a:lnTo>
                <a:lnTo>
                  <a:pt x="3812" y="5485"/>
                </a:lnTo>
                <a:lnTo>
                  <a:pt x="4556" y="5439"/>
                </a:lnTo>
                <a:lnTo>
                  <a:pt x="5253" y="5485"/>
                </a:lnTo>
                <a:lnTo>
                  <a:pt x="5950" y="5532"/>
                </a:lnTo>
                <a:lnTo>
                  <a:pt x="5950" y="5485"/>
                </a:lnTo>
                <a:lnTo>
                  <a:pt x="5950" y="5439"/>
                </a:lnTo>
                <a:lnTo>
                  <a:pt x="5904" y="5207"/>
                </a:lnTo>
                <a:lnTo>
                  <a:pt x="5625" y="5160"/>
                </a:lnTo>
                <a:lnTo>
                  <a:pt x="5392" y="5114"/>
                </a:lnTo>
                <a:lnTo>
                  <a:pt x="5299" y="5021"/>
                </a:lnTo>
                <a:lnTo>
                  <a:pt x="5160" y="4835"/>
                </a:lnTo>
                <a:lnTo>
                  <a:pt x="4928" y="4230"/>
                </a:lnTo>
                <a:lnTo>
                  <a:pt x="4695" y="3719"/>
                </a:lnTo>
                <a:lnTo>
                  <a:pt x="4277" y="2743"/>
                </a:lnTo>
                <a:lnTo>
                  <a:pt x="3905" y="1814"/>
                </a:lnTo>
                <a:lnTo>
                  <a:pt x="3208" y="94"/>
                </a:lnTo>
                <a:lnTo>
                  <a:pt x="31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111"/>
          <p:cNvSpPr/>
          <p:nvPr/>
        </p:nvSpPr>
        <p:spPr>
          <a:xfrm>
            <a:off x="14011606" y="3554128"/>
            <a:ext cx="421914" cy="418582"/>
          </a:xfrm>
          <a:custGeom>
            <a:rect b="b" l="l" r="r" t="t"/>
            <a:pathLst>
              <a:path extrusionOk="0" h="5903" w="5950">
                <a:moveTo>
                  <a:pt x="2557" y="0"/>
                </a:moveTo>
                <a:lnTo>
                  <a:pt x="2185" y="93"/>
                </a:lnTo>
                <a:lnTo>
                  <a:pt x="1813" y="232"/>
                </a:lnTo>
                <a:lnTo>
                  <a:pt x="1488" y="372"/>
                </a:lnTo>
                <a:lnTo>
                  <a:pt x="1163" y="604"/>
                </a:lnTo>
                <a:lnTo>
                  <a:pt x="837" y="837"/>
                </a:lnTo>
                <a:lnTo>
                  <a:pt x="605" y="1162"/>
                </a:lnTo>
                <a:lnTo>
                  <a:pt x="373" y="1487"/>
                </a:lnTo>
                <a:lnTo>
                  <a:pt x="233" y="1813"/>
                </a:lnTo>
                <a:lnTo>
                  <a:pt x="94" y="2184"/>
                </a:lnTo>
                <a:lnTo>
                  <a:pt x="1" y="2556"/>
                </a:lnTo>
                <a:lnTo>
                  <a:pt x="1" y="2975"/>
                </a:lnTo>
                <a:lnTo>
                  <a:pt x="1" y="3300"/>
                </a:lnTo>
                <a:lnTo>
                  <a:pt x="94" y="3625"/>
                </a:lnTo>
                <a:lnTo>
                  <a:pt x="326" y="3021"/>
                </a:lnTo>
                <a:lnTo>
                  <a:pt x="651" y="2463"/>
                </a:lnTo>
                <a:lnTo>
                  <a:pt x="1023" y="1952"/>
                </a:lnTo>
                <a:lnTo>
                  <a:pt x="1442" y="1487"/>
                </a:lnTo>
                <a:lnTo>
                  <a:pt x="1953" y="1023"/>
                </a:lnTo>
                <a:lnTo>
                  <a:pt x="2464" y="651"/>
                </a:lnTo>
                <a:lnTo>
                  <a:pt x="3022" y="325"/>
                </a:lnTo>
                <a:lnTo>
                  <a:pt x="3626" y="46"/>
                </a:lnTo>
                <a:lnTo>
                  <a:pt x="3301" y="0"/>
                </a:lnTo>
                <a:close/>
                <a:moveTo>
                  <a:pt x="4649" y="511"/>
                </a:moveTo>
                <a:lnTo>
                  <a:pt x="3951" y="790"/>
                </a:lnTo>
                <a:lnTo>
                  <a:pt x="3254" y="1115"/>
                </a:lnTo>
                <a:lnTo>
                  <a:pt x="2650" y="1580"/>
                </a:lnTo>
                <a:lnTo>
                  <a:pt x="2092" y="2092"/>
                </a:lnTo>
                <a:lnTo>
                  <a:pt x="1581" y="2649"/>
                </a:lnTo>
                <a:lnTo>
                  <a:pt x="1116" y="3253"/>
                </a:lnTo>
                <a:lnTo>
                  <a:pt x="791" y="3951"/>
                </a:lnTo>
                <a:lnTo>
                  <a:pt x="558" y="4648"/>
                </a:lnTo>
                <a:lnTo>
                  <a:pt x="791" y="5020"/>
                </a:lnTo>
                <a:lnTo>
                  <a:pt x="1163" y="5299"/>
                </a:lnTo>
                <a:lnTo>
                  <a:pt x="1395" y="4555"/>
                </a:lnTo>
                <a:lnTo>
                  <a:pt x="1720" y="3904"/>
                </a:lnTo>
                <a:lnTo>
                  <a:pt x="2185" y="3253"/>
                </a:lnTo>
                <a:lnTo>
                  <a:pt x="2696" y="2696"/>
                </a:lnTo>
                <a:lnTo>
                  <a:pt x="3254" y="2138"/>
                </a:lnTo>
                <a:lnTo>
                  <a:pt x="3905" y="1720"/>
                </a:lnTo>
                <a:lnTo>
                  <a:pt x="4556" y="1394"/>
                </a:lnTo>
                <a:lnTo>
                  <a:pt x="5299" y="1115"/>
                </a:lnTo>
                <a:lnTo>
                  <a:pt x="4974" y="790"/>
                </a:lnTo>
                <a:lnTo>
                  <a:pt x="4649" y="511"/>
                </a:lnTo>
                <a:close/>
                <a:moveTo>
                  <a:pt x="5671" y="1813"/>
                </a:moveTo>
                <a:lnTo>
                  <a:pt x="5020" y="2045"/>
                </a:lnTo>
                <a:lnTo>
                  <a:pt x="4416" y="2417"/>
                </a:lnTo>
                <a:lnTo>
                  <a:pt x="3812" y="2789"/>
                </a:lnTo>
                <a:lnTo>
                  <a:pt x="3301" y="3300"/>
                </a:lnTo>
                <a:lnTo>
                  <a:pt x="2789" y="3811"/>
                </a:lnTo>
                <a:lnTo>
                  <a:pt x="2418" y="4415"/>
                </a:lnTo>
                <a:lnTo>
                  <a:pt x="2092" y="5020"/>
                </a:lnTo>
                <a:lnTo>
                  <a:pt x="1813" y="5670"/>
                </a:lnTo>
                <a:lnTo>
                  <a:pt x="2185" y="5810"/>
                </a:lnTo>
                <a:lnTo>
                  <a:pt x="2557" y="5903"/>
                </a:lnTo>
                <a:lnTo>
                  <a:pt x="2836" y="5345"/>
                </a:lnTo>
                <a:lnTo>
                  <a:pt x="3115" y="4834"/>
                </a:lnTo>
                <a:lnTo>
                  <a:pt x="3487" y="4322"/>
                </a:lnTo>
                <a:lnTo>
                  <a:pt x="3905" y="3904"/>
                </a:lnTo>
                <a:lnTo>
                  <a:pt x="4323" y="3486"/>
                </a:lnTo>
                <a:lnTo>
                  <a:pt x="4834" y="3114"/>
                </a:lnTo>
                <a:lnTo>
                  <a:pt x="5346" y="2789"/>
                </a:lnTo>
                <a:lnTo>
                  <a:pt x="5903" y="2556"/>
                </a:lnTo>
                <a:lnTo>
                  <a:pt x="5811" y="2138"/>
                </a:lnTo>
                <a:lnTo>
                  <a:pt x="5671" y="1813"/>
                </a:lnTo>
                <a:close/>
                <a:moveTo>
                  <a:pt x="5903" y="3393"/>
                </a:moveTo>
                <a:lnTo>
                  <a:pt x="5485" y="3625"/>
                </a:lnTo>
                <a:lnTo>
                  <a:pt x="5113" y="3858"/>
                </a:lnTo>
                <a:lnTo>
                  <a:pt x="4788" y="4137"/>
                </a:lnTo>
                <a:lnTo>
                  <a:pt x="4463" y="4462"/>
                </a:lnTo>
                <a:lnTo>
                  <a:pt x="4137" y="4787"/>
                </a:lnTo>
                <a:lnTo>
                  <a:pt x="3858" y="5113"/>
                </a:lnTo>
                <a:lnTo>
                  <a:pt x="3626" y="5484"/>
                </a:lnTo>
                <a:lnTo>
                  <a:pt x="3394" y="5903"/>
                </a:lnTo>
                <a:lnTo>
                  <a:pt x="3673" y="5810"/>
                </a:lnTo>
                <a:lnTo>
                  <a:pt x="3998" y="5717"/>
                </a:lnTo>
                <a:lnTo>
                  <a:pt x="4277" y="5624"/>
                </a:lnTo>
                <a:lnTo>
                  <a:pt x="4509" y="5484"/>
                </a:lnTo>
                <a:lnTo>
                  <a:pt x="5206" y="5717"/>
                </a:lnTo>
                <a:lnTo>
                  <a:pt x="5950" y="5903"/>
                </a:lnTo>
                <a:lnTo>
                  <a:pt x="5950" y="5903"/>
                </a:lnTo>
                <a:lnTo>
                  <a:pt x="5718" y="5159"/>
                </a:lnTo>
                <a:lnTo>
                  <a:pt x="5485" y="4462"/>
                </a:lnTo>
                <a:lnTo>
                  <a:pt x="5625" y="4230"/>
                </a:lnTo>
                <a:lnTo>
                  <a:pt x="5764" y="3951"/>
                </a:lnTo>
                <a:lnTo>
                  <a:pt x="5857" y="3672"/>
                </a:lnTo>
                <a:lnTo>
                  <a:pt x="5903" y="33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111"/>
          <p:cNvSpPr/>
          <p:nvPr/>
        </p:nvSpPr>
        <p:spPr>
          <a:xfrm>
            <a:off x="15250829" y="3554128"/>
            <a:ext cx="421914" cy="418582"/>
          </a:xfrm>
          <a:custGeom>
            <a:rect b="b" l="l" r="r" t="t"/>
            <a:pathLst>
              <a:path extrusionOk="0" h="5903" w="5950">
                <a:moveTo>
                  <a:pt x="47" y="0"/>
                </a:moveTo>
                <a:lnTo>
                  <a:pt x="1" y="46"/>
                </a:lnTo>
                <a:lnTo>
                  <a:pt x="1" y="93"/>
                </a:lnTo>
                <a:lnTo>
                  <a:pt x="1" y="5810"/>
                </a:lnTo>
                <a:lnTo>
                  <a:pt x="1" y="5856"/>
                </a:lnTo>
                <a:lnTo>
                  <a:pt x="47" y="5903"/>
                </a:lnTo>
                <a:lnTo>
                  <a:pt x="94" y="5903"/>
                </a:lnTo>
                <a:lnTo>
                  <a:pt x="187" y="5856"/>
                </a:lnTo>
                <a:lnTo>
                  <a:pt x="2929" y="3114"/>
                </a:lnTo>
                <a:lnTo>
                  <a:pt x="2975" y="3068"/>
                </a:lnTo>
                <a:lnTo>
                  <a:pt x="2975" y="5810"/>
                </a:lnTo>
                <a:lnTo>
                  <a:pt x="2975" y="5856"/>
                </a:lnTo>
                <a:lnTo>
                  <a:pt x="3022" y="5903"/>
                </a:lnTo>
                <a:lnTo>
                  <a:pt x="3068" y="5903"/>
                </a:lnTo>
                <a:lnTo>
                  <a:pt x="3161" y="5856"/>
                </a:lnTo>
                <a:lnTo>
                  <a:pt x="5903" y="3114"/>
                </a:lnTo>
                <a:lnTo>
                  <a:pt x="5950" y="3068"/>
                </a:lnTo>
                <a:lnTo>
                  <a:pt x="5950" y="2975"/>
                </a:lnTo>
                <a:lnTo>
                  <a:pt x="5950" y="2882"/>
                </a:lnTo>
                <a:lnTo>
                  <a:pt x="5903" y="2789"/>
                </a:lnTo>
                <a:lnTo>
                  <a:pt x="3161" y="46"/>
                </a:lnTo>
                <a:lnTo>
                  <a:pt x="3068" y="0"/>
                </a:lnTo>
                <a:lnTo>
                  <a:pt x="3022" y="0"/>
                </a:lnTo>
                <a:lnTo>
                  <a:pt x="2975" y="46"/>
                </a:lnTo>
                <a:lnTo>
                  <a:pt x="2975" y="93"/>
                </a:lnTo>
                <a:lnTo>
                  <a:pt x="2975" y="2835"/>
                </a:lnTo>
                <a:lnTo>
                  <a:pt x="2929" y="2789"/>
                </a:lnTo>
                <a:lnTo>
                  <a:pt x="187" y="46"/>
                </a:lnTo>
                <a:lnTo>
                  <a:pt x="9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111"/>
          <p:cNvSpPr/>
          <p:nvPr/>
        </p:nvSpPr>
        <p:spPr>
          <a:xfrm>
            <a:off x="16552666" y="3554128"/>
            <a:ext cx="300020" cy="418582"/>
          </a:xfrm>
          <a:custGeom>
            <a:rect b="b" l="l" r="r" t="t"/>
            <a:pathLst>
              <a:path extrusionOk="0" h="5903" w="4231">
                <a:moveTo>
                  <a:pt x="3440" y="651"/>
                </a:moveTo>
                <a:lnTo>
                  <a:pt x="3487" y="697"/>
                </a:lnTo>
                <a:lnTo>
                  <a:pt x="3533" y="744"/>
                </a:lnTo>
                <a:lnTo>
                  <a:pt x="3533" y="837"/>
                </a:lnTo>
                <a:lnTo>
                  <a:pt x="3394" y="1534"/>
                </a:lnTo>
                <a:lnTo>
                  <a:pt x="3301" y="1627"/>
                </a:lnTo>
                <a:lnTo>
                  <a:pt x="3208" y="1673"/>
                </a:lnTo>
                <a:lnTo>
                  <a:pt x="1953" y="1673"/>
                </a:lnTo>
                <a:lnTo>
                  <a:pt x="1860" y="1720"/>
                </a:lnTo>
                <a:lnTo>
                  <a:pt x="1767" y="1766"/>
                </a:lnTo>
                <a:lnTo>
                  <a:pt x="1720" y="1813"/>
                </a:lnTo>
                <a:lnTo>
                  <a:pt x="1720" y="1906"/>
                </a:lnTo>
                <a:lnTo>
                  <a:pt x="1720" y="2092"/>
                </a:lnTo>
                <a:lnTo>
                  <a:pt x="1720" y="2184"/>
                </a:lnTo>
                <a:lnTo>
                  <a:pt x="1767" y="2231"/>
                </a:lnTo>
                <a:lnTo>
                  <a:pt x="1860" y="2277"/>
                </a:lnTo>
                <a:lnTo>
                  <a:pt x="1953" y="2324"/>
                </a:lnTo>
                <a:lnTo>
                  <a:pt x="3068" y="2324"/>
                </a:lnTo>
                <a:lnTo>
                  <a:pt x="3161" y="2370"/>
                </a:lnTo>
                <a:lnTo>
                  <a:pt x="3161" y="2463"/>
                </a:lnTo>
                <a:lnTo>
                  <a:pt x="3161" y="2510"/>
                </a:lnTo>
                <a:lnTo>
                  <a:pt x="3068" y="3207"/>
                </a:lnTo>
                <a:lnTo>
                  <a:pt x="2975" y="3300"/>
                </a:lnTo>
                <a:lnTo>
                  <a:pt x="2929" y="3346"/>
                </a:lnTo>
                <a:lnTo>
                  <a:pt x="1999" y="3346"/>
                </a:lnTo>
                <a:lnTo>
                  <a:pt x="1813" y="3393"/>
                </a:lnTo>
                <a:lnTo>
                  <a:pt x="1674" y="3486"/>
                </a:lnTo>
                <a:lnTo>
                  <a:pt x="651" y="4741"/>
                </a:lnTo>
                <a:lnTo>
                  <a:pt x="651" y="837"/>
                </a:lnTo>
                <a:lnTo>
                  <a:pt x="698" y="697"/>
                </a:lnTo>
                <a:lnTo>
                  <a:pt x="744" y="651"/>
                </a:lnTo>
                <a:close/>
                <a:moveTo>
                  <a:pt x="280" y="0"/>
                </a:moveTo>
                <a:lnTo>
                  <a:pt x="187" y="93"/>
                </a:lnTo>
                <a:lnTo>
                  <a:pt x="94" y="139"/>
                </a:lnTo>
                <a:lnTo>
                  <a:pt x="1" y="325"/>
                </a:lnTo>
                <a:lnTo>
                  <a:pt x="1" y="511"/>
                </a:lnTo>
                <a:lnTo>
                  <a:pt x="1" y="5531"/>
                </a:lnTo>
                <a:lnTo>
                  <a:pt x="1" y="5670"/>
                </a:lnTo>
                <a:lnTo>
                  <a:pt x="47" y="5763"/>
                </a:lnTo>
                <a:lnTo>
                  <a:pt x="94" y="5856"/>
                </a:lnTo>
                <a:lnTo>
                  <a:pt x="187" y="5903"/>
                </a:lnTo>
                <a:lnTo>
                  <a:pt x="465" y="5903"/>
                </a:lnTo>
                <a:lnTo>
                  <a:pt x="558" y="5810"/>
                </a:lnTo>
                <a:lnTo>
                  <a:pt x="2092" y="4044"/>
                </a:lnTo>
                <a:lnTo>
                  <a:pt x="2139" y="3997"/>
                </a:lnTo>
                <a:lnTo>
                  <a:pt x="3347" y="3997"/>
                </a:lnTo>
                <a:lnTo>
                  <a:pt x="3487" y="3904"/>
                </a:lnTo>
                <a:lnTo>
                  <a:pt x="3580" y="3811"/>
                </a:lnTo>
                <a:lnTo>
                  <a:pt x="3626" y="3672"/>
                </a:lnTo>
                <a:lnTo>
                  <a:pt x="3626" y="3579"/>
                </a:lnTo>
                <a:lnTo>
                  <a:pt x="4184" y="744"/>
                </a:lnTo>
                <a:lnTo>
                  <a:pt x="4230" y="418"/>
                </a:lnTo>
                <a:lnTo>
                  <a:pt x="4230" y="279"/>
                </a:lnTo>
                <a:lnTo>
                  <a:pt x="4184" y="186"/>
                </a:lnTo>
                <a:lnTo>
                  <a:pt x="4091" y="93"/>
                </a:lnTo>
                <a:lnTo>
                  <a:pt x="3998" y="46"/>
                </a:lnTo>
                <a:lnTo>
                  <a:pt x="38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111"/>
          <p:cNvSpPr/>
          <p:nvPr/>
        </p:nvSpPr>
        <p:spPr>
          <a:xfrm>
            <a:off x="17732537" y="3554128"/>
            <a:ext cx="421985" cy="421914"/>
          </a:xfrm>
          <a:custGeom>
            <a:rect b="b" l="l" r="r" t="t"/>
            <a:pathLst>
              <a:path extrusionOk="0" h="5950" w="5951">
                <a:moveTo>
                  <a:pt x="1767" y="1487"/>
                </a:moveTo>
                <a:lnTo>
                  <a:pt x="1628" y="1627"/>
                </a:lnTo>
                <a:lnTo>
                  <a:pt x="1488" y="1766"/>
                </a:lnTo>
                <a:lnTo>
                  <a:pt x="1488" y="1952"/>
                </a:lnTo>
                <a:lnTo>
                  <a:pt x="1488" y="2138"/>
                </a:lnTo>
                <a:lnTo>
                  <a:pt x="1628" y="2324"/>
                </a:lnTo>
                <a:lnTo>
                  <a:pt x="1767" y="2417"/>
                </a:lnTo>
                <a:lnTo>
                  <a:pt x="1953" y="2463"/>
                </a:lnTo>
                <a:lnTo>
                  <a:pt x="2139" y="2417"/>
                </a:lnTo>
                <a:lnTo>
                  <a:pt x="2325" y="2324"/>
                </a:lnTo>
                <a:lnTo>
                  <a:pt x="2418" y="2138"/>
                </a:lnTo>
                <a:lnTo>
                  <a:pt x="2464" y="1952"/>
                </a:lnTo>
                <a:lnTo>
                  <a:pt x="2418" y="1766"/>
                </a:lnTo>
                <a:lnTo>
                  <a:pt x="2325" y="1627"/>
                </a:lnTo>
                <a:lnTo>
                  <a:pt x="2139" y="1487"/>
                </a:lnTo>
                <a:close/>
                <a:moveTo>
                  <a:pt x="3766" y="1487"/>
                </a:moveTo>
                <a:lnTo>
                  <a:pt x="3580" y="1627"/>
                </a:lnTo>
                <a:lnTo>
                  <a:pt x="3487" y="1766"/>
                </a:lnTo>
                <a:lnTo>
                  <a:pt x="3440" y="1952"/>
                </a:lnTo>
                <a:lnTo>
                  <a:pt x="3487" y="2138"/>
                </a:lnTo>
                <a:lnTo>
                  <a:pt x="3580" y="2324"/>
                </a:lnTo>
                <a:lnTo>
                  <a:pt x="3766" y="2417"/>
                </a:lnTo>
                <a:lnTo>
                  <a:pt x="3952" y="2463"/>
                </a:lnTo>
                <a:lnTo>
                  <a:pt x="4138" y="2417"/>
                </a:lnTo>
                <a:lnTo>
                  <a:pt x="4277" y="2324"/>
                </a:lnTo>
                <a:lnTo>
                  <a:pt x="4416" y="2138"/>
                </a:lnTo>
                <a:lnTo>
                  <a:pt x="4463" y="1952"/>
                </a:lnTo>
                <a:lnTo>
                  <a:pt x="4416" y="1766"/>
                </a:lnTo>
                <a:lnTo>
                  <a:pt x="4277" y="1627"/>
                </a:lnTo>
                <a:lnTo>
                  <a:pt x="4138" y="1487"/>
                </a:lnTo>
                <a:close/>
                <a:moveTo>
                  <a:pt x="2697" y="3207"/>
                </a:moveTo>
                <a:lnTo>
                  <a:pt x="2511" y="3253"/>
                </a:lnTo>
                <a:lnTo>
                  <a:pt x="2278" y="3346"/>
                </a:lnTo>
                <a:lnTo>
                  <a:pt x="2093" y="3486"/>
                </a:lnTo>
                <a:lnTo>
                  <a:pt x="1907" y="3625"/>
                </a:lnTo>
                <a:lnTo>
                  <a:pt x="1721" y="3811"/>
                </a:lnTo>
                <a:lnTo>
                  <a:pt x="1628" y="3997"/>
                </a:lnTo>
                <a:lnTo>
                  <a:pt x="1535" y="4230"/>
                </a:lnTo>
                <a:lnTo>
                  <a:pt x="1535" y="4322"/>
                </a:lnTo>
                <a:lnTo>
                  <a:pt x="1535" y="4415"/>
                </a:lnTo>
                <a:lnTo>
                  <a:pt x="1628" y="4508"/>
                </a:lnTo>
                <a:lnTo>
                  <a:pt x="1721" y="4555"/>
                </a:lnTo>
                <a:lnTo>
                  <a:pt x="1907" y="4555"/>
                </a:lnTo>
                <a:lnTo>
                  <a:pt x="1953" y="4462"/>
                </a:lnTo>
                <a:lnTo>
                  <a:pt x="2000" y="4369"/>
                </a:lnTo>
                <a:lnTo>
                  <a:pt x="2139" y="4090"/>
                </a:lnTo>
                <a:lnTo>
                  <a:pt x="2371" y="3904"/>
                </a:lnTo>
                <a:lnTo>
                  <a:pt x="2650" y="3765"/>
                </a:lnTo>
                <a:lnTo>
                  <a:pt x="2976" y="3718"/>
                </a:lnTo>
                <a:lnTo>
                  <a:pt x="3254" y="3765"/>
                </a:lnTo>
                <a:lnTo>
                  <a:pt x="3533" y="3904"/>
                </a:lnTo>
                <a:lnTo>
                  <a:pt x="3766" y="4090"/>
                </a:lnTo>
                <a:lnTo>
                  <a:pt x="3905" y="4369"/>
                </a:lnTo>
                <a:lnTo>
                  <a:pt x="3952" y="4462"/>
                </a:lnTo>
                <a:lnTo>
                  <a:pt x="4045" y="4555"/>
                </a:lnTo>
                <a:lnTo>
                  <a:pt x="4231" y="4555"/>
                </a:lnTo>
                <a:lnTo>
                  <a:pt x="4277" y="4508"/>
                </a:lnTo>
                <a:lnTo>
                  <a:pt x="4370" y="4415"/>
                </a:lnTo>
                <a:lnTo>
                  <a:pt x="4370" y="4322"/>
                </a:lnTo>
                <a:lnTo>
                  <a:pt x="4370" y="4230"/>
                </a:lnTo>
                <a:lnTo>
                  <a:pt x="4277" y="3997"/>
                </a:lnTo>
                <a:lnTo>
                  <a:pt x="4184" y="3811"/>
                </a:lnTo>
                <a:lnTo>
                  <a:pt x="3998" y="3625"/>
                </a:lnTo>
                <a:lnTo>
                  <a:pt x="3859" y="3486"/>
                </a:lnTo>
                <a:lnTo>
                  <a:pt x="3626" y="3346"/>
                </a:lnTo>
                <a:lnTo>
                  <a:pt x="3440" y="3253"/>
                </a:lnTo>
                <a:lnTo>
                  <a:pt x="3208" y="3207"/>
                </a:lnTo>
                <a:close/>
                <a:moveTo>
                  <a:pt x="2976" y="465"/>
                </a:moveTo>
                <a:lnTo>
                  <a:pt x="3440" y="511"/>
                </a:lnTo>
                <a:lnTo>
                  <a:pt x="3905" y="651"/>
                </a:lnTo>
                <a:lnTo>
                  <a:pt x="4323" y="883"/>
                </a:lnTo>
                <a:lnTo>
                  <a:pt x="4695" y="1208"/>
                </a:lnTo>
                <a:lnTo>
                  <a:pt x="5021" y="1580"/>
                </a:lnTo>
                <a:lnTo>
                  <a:pt x="5253" y="1999"/>
                </a:lnTo>
                <a:lnTo>
                  <a:pt x="5392" y="2463"/>
                </a:lnTo>
                <a:lnTo>
                  <a:pt x="5439" y="2975"/>
                </a:lnTo>
                <a:lnTo>
                  <a:pt x="5392" y="3439"/>
                </a:lnTo>
                <a:lnTo>
                  <a:pt x="5253" y="3904"/>
                </a:lnTo>
                <a:lnTo>
                  <a:pt x="5021" y="4322"/>
                </a:lnTo>
                <a:lnTo>
                  <a:pt x="4695" y="4694"/>
                </a:lnTo>
                <a:lnTo>
                  <a:pt x="4323" y="5020"/>
                </a:lnTo>
                <a:lnTo>
                  <a:pt x="3905" y="5252"/>
                </a:lnTo>
                <a:lnTo>
                  <a:pt x="3440" y="5392"/>
                </a:lnTo>
                <a:lnTo>
                  <a:pt x="2976" y="5438"/>
                </a:lnTo>
                <a:lnTo>
                  <a:pt x="2464" y="5392"/>
                </a:lnTo>
                <a:lnTo>
                  <a:pt x="2000" y="5252"/>
                </a:lnTo>
                <a:lnTo>
                  <a:pt x="1581" y="5020"/>
                </a:lnTo>
                <a:lnTo>
                  <a:pt x="1209" y="4694"/>
                </a:lnTo>
                <a:lnTo>
                  <a:pt x="884" y="4322"/>
                </a:lnTo>
                <a:lnTo>
                  <a:pt x="652" y="3904"/>
                </a:lnTo>
                <a:lnTo>
                  <a:pt x="512" y="3439"/>
                </a:lnTo>
                <a:lnTo>
                  <a:pt x="466" y="2975"/>
                </a:lnTo>
                <a:lnTo>
                  <a:pt x="512" y="2463"/>
                </a:lnTo>
                <a:lnTo>
                  <a:pt x="652" y="1999"/>
                </a:lnTo>
                <a:lnTo>
                  <a:pt x="884" y="1580"/>
                </a:lnTo>
                <a:lnTo>
                  <a:pt x="1209" y="1208"/>
                </a:lnTo>
                <a:lnTo>
                  <a:pt x="1581" y="883"/>
                </a:lnTo>
                <a:lnTo>
                  <a:pt x="2000" y="651"/>
                </a:lnTo>
                <a:lnTo>
                  <a:pt x="2464" y="511"/>
                </a:lnTo>
                <a:lnTo>
                  <a:pt x="2976" y="465"/>
                </a:lnTo>
                <a:close/>
                <a:moveTo>
                  <a:pt x="2557" y="0"/>
                </a:moveTo>
                <a:lnTo>
                  <a:pt x="2185" y="93"/>
                </a:lnTo>
                <a:lnTo>
                  <a:pt x="1814" y="186"/>
                </a:lnTo>
                <a:lnTo>
                  <a:pt x="1442" y="372"/>
                </a:lnTo>
                <a:lnTo>
                  <a:pt x="1116" y="604"/>
                </a:lnTo>
                <a:lnTo>
                  <a:pt x="838" y="837"/>
                </a:lnTo>
                <a:lnTo>
                  <a:pt x="605" y="1115"/>
                </a:lnTo>
                <a:lnTo>
                  <a:pt x="373" y="1441"/>
                </a:lnTo>
                <a:lnTo>
                  <a:pt x="187" y="1813"/>
                </a:lnTo>
                <a:lnTo>
                  <a:pt x="94" y="2184"/>
                </a:lnTo>
                <a:lnTo>
                  <a:pt x="1" y="2556"/>
                </a:lnTo>
                <a:lnTo>
                  <a:pt x="1" y="2975"/>
                </a:lnTo>
                <a:lnTo>
                  <a:pt x="1" y="3346"/>
                </a:lnTo>
                <a:lnTo>
                  <a:pt x="94" y="3718"/>
                </a:lnTo>
                <a:lnTo>
                  <a:pt x="187" y="4090"/>
                </a:lnTo>
                <a:lnTo>
                  <a:pt x="373" y="4462"/>
                </a:lnTo>
                <a:lnTo>
                  <a:pt x="605" y="4787"/>
                </a:lnTo>
                <a:lnTo>
                  <a:pt x="838" y="5066"/>
                </a:lnTo>
                <a:lnTo>
                  <a:pt x="1116" y="5299"/>
                </a:lnTo>
                <a:lnTo>
                  <a:pt x="1442" y="5531"/>
                </a:lnTo>
                <a:lnTo>
                  <a:pt x="1814" y="5717"/>
                </a:lnTo>
                <a:lnTo>
                  <a:pt x="2185" y="5810"/>
                </a:lnTo>
                <a:lnTo>
                  <a:pt x="2557" y="5903"/>
                </a:lnTo>
                <a:lnTo>
                  <a:pt x="2976" y="5949"/>
                </a:lnTo>
                <a:lnTo>
                  <a:pt x="3347" y="5903"/>
                </a:lnTo>
                <a:lnTo>
                  <a:pt x="3719" y="5810"/>
                </a:lnTo>
                <a:lnTo>
                  <a:pt x="4091" y="5717"/>
                </a:lnTo>
                <a:lnTo>
                  <a:pt x="4463" y="5531"/>
                </a:lnTo>
                <a:lnTo>
                  <a:pt x="4788" y="5299"/>
                </a:lnTo>
                <a:lnTo>
                  <a:pt x="5067" y="5066"/>
                </a:lnTo>
                <a:lnTo>
                  <a:pt x="5300" y="4787"/>
                </a:lnTo>
                <a:lnTo>
                  <a:pt x="5532" y="4462"/>
                </a:lnTo>
                <a:lnTo>
                  <a:pt x="5718" y="4090"/>
                </a:lnTo>
                <a:lnTo>
                  <a:pt x="5811" y="3718"/>
                </a:lnTo>
                <a:lnTo>
                  <a:pt x="5904" y="3346"/>
                </a:lnTo>
                <a:lnTo>
                  <a:pt x="5950" y="2975"/>
                </a:lnTo>
                <a:lnTo>
                  <a:pt x="5904" y="2556"/>
                </a:lnTo>
                <a:lnTo>
                  <a:pt x="5811" y="2184"/>
                </a:lnTo>
                <a:lnTo>
                  <a:pt x="5718" y="1813"/>
                </a:lnTo>
                <a:lnTo>
                  <a:pt x="5532" y="1441"/>
                </a:lnTo>
                <a:lnTo>
                  <a:pt x="5300" y="1115"/>
                </a:lnTo>
                <a:lnTo>
                  <a:pt x="5067" y="837"/>
                </a:lnTo>
                <a:lnTo>
                  <a:pt x="4788" y="604"/>
                </a:lnTo>
                <a:lnTo>
                  <a:pt x="4463" y="372"/>
                </a:lnTo>
                <a:lnTo>
                  <a:pt x="4091" y="186"/>
                </a:lnTo>
                <a:lnTo>
                  <a:pt x="3719" y="93"/>
                </a:lnTo>
                <a:lnTo>
                  <a:pt x="334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111"/>
          <p:cNvSpPr/>
          <p:nvPr/>
        </p:nvSpPr>
        <p:spPr>
          <a:xfrm>
            <a:off x="18971760" y="3554128"/>
            <a:ext cx="421985" cy="421914"/>
          </a:xfrm>
          <a:custGeom>
            <a:rect b="b" l="l" r="r" t="t"/>
            <a:pathLst>
              <a:path extrusionOk="0" h="5950" w="5951">
                <a:moveTo>
                  <a:pt x="2976" y="1999"/>
                </a:moveTo>
                <a:lnTo>
                  <a:pt x="1999" y="2696"/>
                </a:lnTo>
                <a:lnTo>
                  <a:pt x="2371" y="3811"/>
                </a:lnTo>
                <a:lnTo>
                  <a:pt x="3580" y="3811"/>
                </a:lnTo>
                <a:lnTo>
                  <a:pt x="3905" y="2696"/>
                </a:lnTo>
                <a:lnTo>
                  <a:pt x="2976" y="1999"/>
                </a:lnTo>
                <a:close/>
                <a:moveTo>
                  <a:pt x="3766" y="511"/>
                </a:moveTo>
                <a:lnTo>
                  <a:pt x="4137" y="697"/>
                </a:lnTo>
                <a:lnTo>
                  <a:pt x="4463" y="883"/>
                </a:lnTo>
                <a:lnTo>
                  <a:pt x="4788" y="1162"/>
                </a:lnTo>
                <a:lnTo>
                  <a:pt x="5021" y="1441"/>
                </a:lnTo>
                <a:lnTo>
                  <a:pt x="4602" y="1441"/>
                </a:lnTo>
                <a:lnTo>
                  <a:pt x="4370" y="2510"/>
                </a:lnTo>
                <a:lnTo>
                  <a:pt x="5160" y="3253"/>
                </a:lnTo>
                <a:lnTo>
                  <a:pt x="5532" y="2928"/>
                </a:lnTo>
                <a:lnTo>
                  <a:pt x="5532" y="2975"/>
                </a:lnTo>
                <a:lnTo>
                  <a:pt x="5485" y="3346"/>
                </a:lnTo>
                <a:lnTo>
                  <a:pt x="5392" y="3765"/>
                </a:lnTo>
                <a:lnTo>
                  <a:pt x="5253" y="4090"/>
                </a:lnTo>
                <a:lnTo>
                  <a:pt x="5021" y="4462"/>
                </a:lnTo>
                <a:lnTo>
                  <a:pt x="4928" y="4044"/>
                </a:lnTo>
                <a:lnTo>
                  <a:pt x="3859" y="4137"/>
                </a:lnTo>
                <a:lnTo>
                  <a:pt x="3394" y="5159"/>
                </a:lnTo>
                <a:lnTo>
                  <a:pt x="3766" y="5392"/>
                </a:lnTo>
                <a:lnTo>
                  <a:pt x="3347" y="5484"/>
                </a:lnTo>
                <a:lnTo>
                  <a:pt x="2557" y="5484"/>
                </a:lnTo>
                <a:lnTo>
                  <a:pt x="2185" y="5392"/>
                </a:lnTo>
                <a:lnTo>
                  <a:pt x="2557" y="5159"/>
                </a:lnTo>
                <a:lnTo>
                  <a:pt x="2092" y="4137"/>
                </a:lnTo>
                <a:lnTo>
                  <a:pt x="1023" y="4044"/>
                </a:lnTo>
                <a:lnTo>
                  <a:pt x="930" y="4462"/>
                </a:lnTo>
                <a:lnTo>
                  <a:pt x="698" y="4090"/>
                </a:lnTo>
                <a:lnTo>
                  <a:pt x="559" y="3765"/>
                </a:lnTo>
                <a:lnTo>
                  <a:pt x="466" y="3346"/>
                </a:lnTo>
                <a:lnTo>
                  <a:pt x="419" y="2975"/>
                </a:lnTo>
                <a:lnTo>
                  <a:pt x="419" y="2928"/>
                </a:lnTo>
                <a:lnTo>
                  <a:pt x="745" y="3253"/>
                </a:lnTo>
                <a:lnTo>
                  <a:pt x="1535" y="2510"/>
                </a:lnTo>
                <a:lnTo>
                  <a:pt x="1349" y="1441"/>
                </a:lnTo>
                <a:lnTo>
                  <a:pt x="884" y="1441"/>
                </a:lnTo>
                <a:lnTo>
                  <a:pt x="1163" y="1162"/>
                </a:lnTo>
                <a:lnTo>
                  <a:pt x="1488" y="883"/>
                </a:lnTo>
                <a:lnTo>
                  <a:pt x="1814" y="697"/>
                </a:lnTo>
                <a:lnTo>
                  <a:pt x="2185" y="511"/>
                </a:lnTo>
                <a:lnTo>
                  <a:pt x="2185" y="511"/>
                </a:lnTo>
                <a:lnTo>
                  <a:pt x="1999" y="930"/>
                </a:lnTo>
                <a:lnTo>
                  <a:pt x="2976" y="1487"/>
                </a:lnTo>
                <a:lnTo>
                  <a:pt x="3905" y="930"/>
                </a:lnTo>
                <a:lnTo>
                  <a:pt x="3766" y="511"/>
                </a:lnTo>
                <a:close/>
                <a:moveTo>
                  <a:pt x="2650" y="0"/>
                </a:moveTo>
                <a:lnTo>
                  <a:pt x="2371" y="46"/>
                </a:lnTo>
                <a:lnTo>
                  <a:pt x="2092" y="93"/>
                </a:lnTo>
                <a:lnTo>
                  <a:pt x="1814" y="232"/>
                </a:lnTo>
                <a:lnTo>
                  <a:pt x="1302" y="511"/>
                </a:lnTo>
                <a:lnTo>
                  <a:pt x="884" y="837"/>
                </a:lnTo>
                <a:lnTo>
                  <a:pt x="512" y="1301"/>
                </a:lnTo>
                <a:lnTo>
                  <a:pt x="233" y="1813"/>
                </a:lnTo>
                <a:lnTo>
                  <a:pt x="140" y="2092"/>
                </a:lnTo>
                <a:lnTo>
                  <a:pt x="47" y="2370"/>
                </a:lnTo>
                <a:lnTo>
                  <a:pt x="1" y="2649"/>
                </a:lnTo>
                <a:lnTo>
                  <a:pt x="1" y="2975"/>
                </a:lnTo>
                <a:lnTo>
                  <a:pt x="1" y="3253"/>
                </a:lnTo>
                <a:lnTo>
                  <a:pt x="47" y="3532"/>
                </a:lnTo>
                <a:lnTo>
                  <a:pt x="140" y="3811"/>
                </a:lnTo>
                <a:lnTo>
                  <a:pt x="233" y="4090"/>
                </a:lnTo>
                <a:lnTo>
                  <a:pt x="512" y="4601"/>
                </a:lnTo>
                <a:lnTo>
                  <a:pt x="884" y="5066"/>
                </a:lnTo>
                <a:lnTo>
                  <a:pt x="1302" y="5438"/>
                </a:lnTo>
                <a:lnTo>
                  <a:pt x="1814" y="5670"/>
                </a:lnTo>
                <a:lnTo>
                  <a:pt x="2092" y="5810"/>
                </a:lnTo>
                <a:lnTo>
                  <a:pt x="2371" y="5856"/>
                </a:lnTo>
                <a:lnTo>
                  <a:pt x="2650" y="5903"/>
                </a:lnTo>
                <a:lnTo>
                  <a:pt x="2976" y="5949"/>
                </a:lnTo>
                <a:lnTo>
                  <a:pt x="3254" y="5903"/>
                </a:lnTo>
                <a:lnTo>
                  <a:pt x="3580" y="5856"/>
                </a:lnTo>
                <a:lnTo>
                  <a:pt x="3859" y="5810"/>
                </a:lnTo>
                <a:lnTo>
                  <a:pt x="4137" y="5670"/>
                </a:lnTo>
                <a:lnTo>
                  <a:pt x="4649" y="5438"/>
                </a:lnTo>
                <a:lnTo>
                  <a:pt x="5067" y="5066"/>
                </a:lnTo>
                <a:lnTo>
                  <a:pt x="5439" y="4601"/>
                </a:lnTo>
                <a:lnTo>
                  <a:pt x="5718" y="4090"/>
                </a:lnTo>
                <a:lnTo>
                  <a:pt x="5811" y="3811"/>
                </a:lnTo>
                <a:lnTo>
                  <a:pt x="5904" y="3532"/>
                </a:lnTo>
                <a:lnTo>
                  <a:pt x="5904" y="3253"/>
                </a:lnTo>
                <a:lnTo>
                  <a:pt x="5950" y="2975"/>
                </a:lnTo>
                <a:lnTo>
                  <a:pt x="5904" y="2649"/>
                </a:lnTo>
                <a:lnTo>
                  <a:pt x="5904" y="2370"/>
                </a:lnTo>
                <a:lnTo>
                  <a:pt x="5811" y="2092"/>
                </a:lnTo>
                <a:lnTo>
                  <a:pt x="5718" y="1813"/>
                </a:lnTo>
                <a:lnTo>
                  <a:pt x="5439" y="1301"/>
                </a:lnTo>
                <a:lnTo>
                  <a:pt x="5067" y="837"/>
                </a:lnTo>
                <a:lnTo>
                  <a:pt x="4649" y="511"/>
                </a:lnTo>
                <a:lnTo>
                  <a:pt x="4137" y="232"/>
                </a:lnTo>
                <a:lnTo>
                  <a:pt x="3859" y="93"/>
                </a:lnTo>
                <a:lnTo>
                  <a:pt x="3580" y="46"/>
                </a:lnTo>
                <a:lnTo>
                  <a:pt x="325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11"/>
          <p:cNvSpPr/>
          <p:nvPr/>
        </p:nvSpPr>
        <p:spPr>
          <a:xfrm>
            <a:off x="20210983" y="3649643"/>
            <a:ext cx="421985" cy="227479"/>
          </a:xfrm>
          <a:custGeom>
            <a:rect b="b" l="l" r="r" t="t"/>
            <a:pathLst>
              <a:path extrusionOk="0" h="3208" w="5951">
                <a:moveTo>
                  <a:pt x="4742" y="791"/>
                </a:moveTo>
                <a:lnTo>
                  <a:pt x="4928" y="837"/>
                </a:lnTo>
                <a:lnTo>
                  <a:pt x="5021" y="930"/>
                </a:lnTo>
                <a:lnTo>
                  <a:pt x="5113" y="1070"/>
                </a:lnTo>
                <a:lnTo>
                  <a:pt x="5160" y="1209"/>
                </a:lnTo>
                <a:lnTo>
                  <a:pt x="5113" y="1349"/>
                </a:lnTo>
                <a:lnTo>
                  <a:pt x="5021" y="1488"/>
                </a:lnTo>
                <a:lnTo>
                  <a:pt x="4928" y="1581"/>
                </a:lnTo>
                <a:lnTo>
                  <a:pt x="4742" y="1628"/>
                </a:lnTo>
                <a:lnTo>
                  <a:pt x="4602" y="1581"/>
                </a:lnTo>
                <a:lnTo>
                  <a:pt x="4463" y="1488"/>
                </a:lnTo>
                <a:lnTo>
                  <a:pt x="4416" y="1349"/>
                </a:lnTo>
                <a:lnTo>
                  <a:pt x="4370" y="1209"/>
                </a:lnTo>
                <a:lnTo>
                  <a:pt x="4416" y="1070"/>
                </a:lnTo>
                <a:lnTo>
                  <a:pt x="4463" y="930"/>
                </a:lnTo>
                <a:lnTo>
                  <a:pt x="4602" y="837"/>
                </a:lnTo>
                <a:lnTo>
                  <a:pt x="4742" y="791"/>
                </a:lnTo>
                <a:close/>
                <a:moveTo>
                  <a:pt x="4137" y="1628"/>
                </a:moveTo>
                <a:lnTo>
                  <a:pt x="4230" y="1721"/>
                </a:lnTo>
                <a:lnTo>
                  <a:pt x="4323" y="1860"/>
                </a:lnTo>
                <a:lnTo>
                  <a:pt x="4370" y="1999"/>
                </a:lnTo>
                <a:lnTo>
                  <a:pt x="4323" y="2139"/>
                </a:lnTo>
                <a:lnTo>
                  <a:pt x="4230" y="2278"/>
                </a:lnTo>
                <a:lnTo>
                  <a:pt x="4137" y="2371"/>
                </a:lnTo>
                <a:lnTo>
                  <a:pt x="3952" y="2418"/>
                </a:lnTo>
                <a:lnTo>
                  <a:pt x="3812" y="2371"/>
                </a:lnTo>
                <a:lnTo>
                  <a:pt x="3673" y="2278"/>
                </a:lnTo>
                <a:lnTo>
                  <a:pt x="3580" y="2139"/>
                </a:lnTo>
                <a:lnTo>
                  <a:pt x="3580" y="1999"/>
                </a:lnTo>
                <a:lnTo>
                  <a:pt x="3580" y="1860"/>
                </a:lnTo>
                <a:lnTo>
                  <a:pt x="3673" y="1721"/>
                </a:lnTo>
                <a:lnTo>
                  <a:pt x="3812" y="1628"/>
                </a:lnTo>
                <a:close/>
                <a:moveTo>
                  <a:pt x="1767" y="605"/>
                </a:moveTo>
                <a:lnTo>
                  <a:pt x="1860" y="652"/>
                </a:lnTo>
                <a:lnTo>
                  <a:pt x="1906" y="698"/>
                </a:lnTo>
                <a:lnTo>
                  <a:pt x="1906" y="1302"/>
                </a:lnTo>
                <a:lnTo>
                  <a:pt x="2464" y="1302"/>
                </a:lnTo>
                <a:lnTo>
                  <a:pt x="2557" y="1349"/>
                </a:lnTo>
                <a:lnTo>
                  <a:pt x="2604" y="1395"/>
                </a:lnTo>
                <a:lnTo>
                  <a:pt x="2604" y="1814"/>
                </a:lnTo>
                <a:lnTo>
                  <a:pt x="2557" y="1860"/>
                </a:lnTo>
                <a:lnTo>
                  <a:pt x="2464" y="1906"/>
                </a:lnTo>
                <a:lnTo>
                  <a:pt x="1906" y="1906"/>
                </a:lnTo>
                <a:lnTo>
                  <a:pt x="1906" y="2511"/>
                </a:lnTo>
                <a:lnTo>
                  <a:pt x="1860" y="2557"/>
                </a:lnTo>
                <a:lnTo>
                  <a:pt x="1767" y="2604"/>
                </a:lnTo>
                <a:lnTo>
                  <a:pt x="1395" y="2604"/>
                </a:lnTo>
                <a:lnTo>
                  <a:pt x="1302" y="2557"/>
                </a:lnTo>
                <a:lnTo>
                  <a:pt x="1302" y="2511"/>
                </a:lnTo>
                <a:lnTo>
                  <a:pt x="1302" y="1906"/>
                </a:lnTo>
                <a:lnTo>
                  <a:pt x="698" y="1906"/>
                </a:lnTo>
                <a:lnTo>
                  <a:pt x="605" y="1860"/>
                </a:lnTo>
                <a:lnTo>
                  <a:pt x="605" y="1814"/>
                </a:lnTo>
                <a:lnTo>
                  <a:pt x="605" y="1395"/>
                </a:lnTo>
                <a:lnTo>
                  <a:pt x="605" y="1349"/>
                </a:lnTo>
                <a:lnTo>
                  <a:pt x="698" y="1302"/>
                </a:lnTo>
                <a:lnTo>
                  <a:pt x="1302" y="1302"/>
                </a:lnTo>
                <a:lnTo>
                  <a:pt x="1302" y="698"/>
                </a:lnTo>
                <a:lnTo>
                  <a:pt x="1302" y="652"/>
                </a:lnTo>
                <a:lnTo>
                  <a:pt x="1395" y="605"/>
                </a:lnTo>
                <a:close/>
                <a:moveTo>
                  <a:pt x="1581" y="1"/>
                </a:moveTo>
                <a:lnTo>
                  <a:pt x="1256" y="47"/>
                </a:lnTo>
                <a:lnTo>
                  <a:pt x="977" y="140"/>
                </a:lnTo>
                <a:lnTo>
                  <a:pt x="698" y="280"/>
                </a:lnTo>
                <a:lnTo>
                  <a:pt x="466" y="466"/>
                </a:lnTo>
                <a:lnTo>
                  <a:pt x="280" y="745"/>
                </a:lnTo>
                <a:lnTo>
                  <a:pt x="140" y="977"/>
                </a:lnTo>
                <a:lnTo>
                  <a:pt x="47" y="1302"/>
                </a:lnTo>
                <a:lnTo>
                  <a:pt x="1" y="1628"/>
                </a:lnTo>
                <a:lnTo>
                  <a:pt x="47" y="1906"/>
                </a:lnTo>
                <a:lnTo>
                  <a:pt x="140" y="2232"/>
                </a:lnTo>
                <a:lnTo>
                  <a:pt x="280" y="2464"/>
                </a:lnTo>
                <a:lnTo>
                  <a:pt x="466" y="2743"/>
                </a:lnTo>
                <a:lnTo>
                  <a:pt x="698" y="2929"/>
                </a:lnTo>
                <a:lnTo>
                  <a:pt x="977" y="3068"/>
                </a:lnTo>
                <a:lnTo>
                  <a:pt x="1256" y="3161"/>
                </a:lnTo>
                <a:lnTo>
                  <a:pt x="1581" y="3208"/>
                </a:lnTo>
                <a:lnTo>
                  <a:pt x="1860" y="3161"/>
                </a:lnTo>
                <a:lnTo>
                  <a:pt x="2139" y="3115"/>
                </a:lnTo>
                <a:lnTo>
                  <a:pt x="2418" y="2975"/>
                </a:lnTo>
                <a:lnTo>
                  <a:pt x="2650" y="2790"/>
                </a:lnTo>
                <a:lnTo>
                  <a:pt x="3301" y="2790"/>
                </a:lnTo>
                <a:lnTo>
                  <a:pt x="3533" y="2975"/>
                </a:lnTo>
                <a:lnTo>
                  <a:pt x="3812" y="3115"/>
                </a:lnTo>
                <a:lnTo>
                  <a:pt x="4091" y="3161"/>
                </a:lnTo>
                <a:lnTo>
                  <a:pt x="4370" y="3208"/>
                </a:lnTo>
                <a:lnTo>
                  <a:pt x="4695" y="3161"/>
                </a:lnTo>
                <a:lnTo>
                  <a:pt x="4974" y="3068"/>
                </a:lnTo>
                <a:lnTo>
                  <a:pt x="5253" y="2929"/>
                </a:lnTo>
                <a:lnTo>
                  <a:pt x="5485" y="2743"/>
                </a:lnTo>
                <a:lnTo>
                  <a:pt x="5671" y="2464"/>
                </a:lnTo>
                <a:lnTo>
                  <a:pt x="5857" y="2232"/>
                </a:lnTo>
                <a:lnTo>
                  <a:pt x="5904" y="1906"/>
                </a:lnTo>
                <a:lnTo>
                  <a:pt x="5950" y="1628"/>
                </a:lnTo>
                <a:lnTo>
                  <a:pt x="5904" y="1302"/>
                </a:lnTo>
                <a:lnTo>
                  <a:pt x="5857" y="977"/>
                </a:lnTo>
                <a:lnTo>
                  <a:pt x="5671" y="745"/>
                </a:lnTo>
                <a:lnTo>
                  <a:pt x="5485" y="466"/>
                </a:lnTo>
                <a:lnTo>
                  <a:pt x="5253" y="280"/>
                </a:lnTo>
                <a:lnTo>
                  <a:pt x="4974" y="140"/>
                </a:lnTo>
                <a:lnTo>
                  <a:pt x="4695" y="47"/>
                </a:lnTo>
                <a:lnTo>
                  <a:pt x="437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111"/>
          <p:cNvSpPr/>
          <p:nvPr/>
        </p:nvSpPr>
        <p:spPr>
          <a:xfrm>
            <a:off x="21450206" y="3554128"/>
            <a:ext cx="421914" cy="421914"/>
          </a:xfrm>
          <a:custGeom>
            <a:rect b="b" l="l" r="r" t="t"/>
            <a:pathLst>
              <a:path extrusionOk="0" h="5950" w="5950">
                <a:moveTo>
                  <a:pt x="559" y="2045"/>
                </a:moveTo>
                <a:lnTo>
                  <a:pt x="559" y="2045"/>
                </a:lnTo>
                <a:lnTo>
                  <a:pt x="559" y="2045"/>
                </a:lnTo>
                <a:close/>
                <a:moveTo>
                  <a:pt x="2557" y="0"/>
                </a:moveTo>
                <a:lnTo>
                  <a:pt x="2464" y="46"/>
                </a:lnTo>
                <a:lnTo>
                  <a:pt x="2371" y="93"/>
                </a:lnTo>
                <a:lnTo>
                  <a:pt x="2325" y="139"/>
                </a:lnTo>
                <a:lnTo>
                  <a:pt x="2278" y="186"/>
                </a:lnTo>
                <a:lnTo>
                  <a:pt x="2185" y="279"/>
                </a:lnTo>
                <a:lnTo>
                  <a:pt x="2139" y="372"/>
                </a:lnTo>
                <a:lnTo>
                  <a:pt x="2092" y="511"/>
                </a:lnTo>
                <a:lnTo>
                  <a:pt x="2092" y="558"/>
                </a:lnTo>
                <a:lnTo>
                  <a:pt x="2139" y="604"/>
                </a:lnTo>
                <a:lnTo>
                  <a:pt x="2139" y="651"/>
                </a:lnTo>
                <a:lnTo>
                  <a:pt x="2185" y="697"/>
                </a:lnTo>
                <a:lnTo>
                  <a:pt x="2232" y="744"/>
                </a:lnTo>
                <a:lnTo>
                  <a:pt x="2278" y="790"/>
                </a:lnTo>
                <a:lnTo>
                  <a:pt x="2325" y="837"/>
                </a:lnTo>
                <a:lnTo>
                  <a:pt x="2185" y="790"/>
                </a:lnTo>
                <a:lnTo>
                  <a:pt x="2092" y="837"/>
                </a:lnTo>
                <a:lnTo>
                  <a:pt x="884" y="2045"/>
                </a:lnTo>
                <a:lnTo>
                  <a:pt x="837" y="2138"/>
                </a:lnTo>
                <a:lnTo>
                  <a:pt x="884" y="2277"/>
                </a:lnTo>
                <a:lnTo>
                  <a:pt x="837" y="2231"/>
                </a:lnTo>
                <a:lnTo>
                  <a:pt x="791" y="2184"/>
                </a:lnTo>
                <a:lnTo>
                  <a:pt x="744" y="2138"/>
                </a:lnTo>
                <a:lnTo>
                  <a:pt x="698" y="2092"/>
                </a:lnTo>
                <a:lnTo>
                  <a:pt x="605" y="2092"/>
                </a:lnTo>
                <a:lnTo>
                  <a:pt x="559" y="2045"/>
                </a:lnTo>
                <a:lnTo>
                  <a:pt x="419" y="2092"/>
                </a:lnTo>
                <a:lnTo>
                  <a:pt x="326" y="2184"/>
                </a:lnTo>
                <a:lnTo>
                  <a:pt x="233" y="2231"/>
                </a:lnTo>
                <a:lnTo>
                  <a:pt x="187" y="2277"/>
                </a:lnTo>
                <a:lnTo>
                  <a:pt x="94" y="2370"/>
                </a:lnTo>
                <a:lnTo>
                  <a:pt x="47" y="2417"/>
                </a:lnTo>
                <a:lnTo>
                  <a:pt x="47" y="2510"/>
                </a:lnTo>
                <a:lnTo>
                  <a:pt x="1" y="2603"/>
                </a:lnTo>
                <a:lnTo>
                  <a:pt x="47" y="2696"/>
                </a:lnTo>
                <a:lnTo>
                  <a:pt x="94" y="2835"/>
                </a:lnTo>
                <a:lnTo>
                  <a:pt x="1535" y="4230"/>
                </a:lnTo>
                <a:lnTo>
                  <a:pt x="1628" y="4276"/>
                </a:lnTo>
                <a:lnTo>
                  <a:pt x="1767" y="4322"/>
                </a:lnTo>
                <a:lnTo>
                  <a:pt x="1813" y="4322"/>
                </a:lnTo>
                <a:lnTo>
                  <a:pt x="1906" y="4276"/>
                </a:lnTo>
                <a:lnTo>
                  <a:pt x="1999" y="4230"/>
                </a:lnTo>
                <a:lnTo>
                  <a:pt x="2046" y="4183"/>
                </a:lnTo>
                <a:lnTo>
                  <a:pt x="2139" y="4090"/>
                </a:lnTo>
                <a:lnTo>
                  <a:pt x="2185" y="4044"/>
                </a:lnTo>
                <a:lnTo>
                  <a:pt x="2232" y="3904"/>
                </a:lnTo>
                <a:lnTo>
                  <a:pt x="2278" y="3811"/>
                </a:lnTo>
                <a:lnTo>
                  <a:pt x="2278" y="3718"/>
                </a:lnTo>
                <a:lnTo>
                  <a:pt x="2232" y="3672"/>
                </a:lnTo>
                <a:lnTo>
                  <a:pt x="2232" y="3625"/>
                </a:lnTo>
                <a:lnTo>
                  <a:pt x="2185" y="3579"/>
                </a:lnTo>
                <a:lnTo>
                  <a:pt x="2139" y="3532"/>
                </a:lnTo>
                <a:lnTo>
                  <a:pt x="2092" y="3486"/>
                </a:lnTo>
                <a:lnTo>
                  <a:pt x="2092" y="3439"/>
                </a:lnTo>
                <a:lnTo>
                  <a:pt x="2185" y="3532"/>
                </a:lnTo>
                <a:lnTo>
                  <a:pt x="2325" y="3439"/>
                </a:lnTo>
                <a:lnTo>
                  <a:pt x="2743" y="3021"/>
                </a:lnTo>
                <a:lnTo>
                  <a:pt x="3626" y="3904"/>
                </a:lnTo>
                <a:lnTo>
                  <a:pt x="3487" y="4044"/>
                </a:lnTo>
                <a:lnTo>
                  <a:pt x="3487" y="4230"/>
                </a:lnTo>
                <a:lnTo>
                  <a:pt x="3487" y="4415"/>
                </a:lnTo>
                <a:lnTo>
                  <a:pt x="3580" y="4555"/>
                </a:lnTo>
                <a:lnTo>
                  <a:pt x="4835" y="5810"/>
                </a:lnTo>
                <a:lnTo>
                  <a:pt x="4974" y="5903"/>
                </a:lnTo>
                <a:lnTo>
                  <a:pt x="5160" y="5949"/>
                </a:lnTo>
                <a:lnTo>
                  <a:pt x="5346" y="5903"/>
                </a:lnTo>
                <a:lnTo>
                  <a:pt x="5485" y="5810"/>
                </a:lnTo>
                <a:lnTo>
                  <a:pt x="5857" y="5438"/>
                </a:lnTo>
                <a:lnTo>
                  <a:pt x="5950" y="5299"/>
                </a:lnTo>
                <a:lnTo>
                  <a:pt x="5950" y="5113"/>
                </a:lnTo>
                <a:lnTo>
                  <a:pt x="5950" y="4973"/>
                </a:lnTo>
                <a:lnTo>
                  <a:pt x="5857" y="4787"/>
                </a:lnTo>
                <a:lnTo>
                  <a:pt x="4602" y="3579"/>
                </a:lnTo>
                <a:lnTo>
                  <a:pt x="4463" y="3486"/>
                </a:lnTo>
                <a:lnTo>
                  <a:pt x="4277" y="3439"/>
                </a:lnTo>
                <a:lnTo>
                  <a:pt x="4091" y="3486"/>
                </a:lnTo>
                <a:lnTo>
                  <a:pt x="3951" y="3579"/>
                </a:lnTo>
                <a:lnTo>
                  <a:pt x="3068" y="2696"/>
                </a:lnTo>
                <a:lnTo>
                  <a:pt x="3487" y="2277"/>
                </a:lnTo>
                <a:lnTo>
                  <a:pt x="3533" y="2138"/>
                </a:lnTo>
                <a:lnTo>
                  <a:pt x="3487" y="2045"/>
                </a:lnTo>
                <a:lnTo>
                  <a:pt x="3533" y="2092"/>
                </a:lnTo>
                <a:lnTo>
                  <a:pt x="3580" y="2138"/>
                </a:lnTo>
                <a:lnTo>
                  <a:pt x="3626" y="2138"/>
                </a:lnTo>
                <a:lnTo>
                  <a:pt x="3673" y="2184"/>
                </a:lnTo>
                <a:lnTo>
                  <a:pt x="3719" y="2231"/>
                </a:lnTo>
                <a:lnTo>
                  <a:pt x="3951" y="2231"/>
                </a:lnTo>
                <a:lnTo>
                  <a:pt x="4091" y="2138"/>
                </a:lnTo>
                <a:lnTo>
                  <a:pt x="4137" y="2092"/>
                </a:lnTo>
                <a:lnTo>
                  <a:pt x="4184" y="1999"/>
                </a:lnTo>
                <a:lnTo>
                  <a:pt x="4277" y="1952"/>
                </a:lnTo>
                <a:lnTo>
                  <a:pt x="4323" y="1859"/>
                </a:lnTo>
                <a:lnTo>
                  <a:pt x="4323" y="1813"/>
                </a:lnTo>
                <a:lnTo>
                  <a:pt x="4370" y="1720"/>
                </a:lnTo>
                <a:lnTo>
                  <a:pt x="4323" y="1580"/>
                </a:lnTo>
                <a:lnTo>
                  <a:pt x="4277" y="1487"/>
                </a:lnTo>
                <a:lnTo>
                  <a:pt x="2882" y="93"/>
                </a:lnTo>
                <a:lnTo>
                  <a:pt x="274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11"/>
          <p:cNvSpPr/>
          <p:nvPr/>
        </p:nvSpPr>
        <p:spPr>
          <a:xfrm>
            <a:off x="1668869" y="4783423"/>
            <a:ext cx="306615" cy="421914"/>
          </a:xfrm>
          <a:custGeom>
            <a:rect b="b" l="l" r="r" t="t"/>
            <a:pathLst>
              <a:path extrusionOk="0" h="5950" w="4324">
                <a:moveTo>
                  <a:pt x="1999" y="0"/>
                </a:moveTo>
                <a:lnTo>
                  <a:pt x="1674" y="93"/>
                </a:lnTo>
                <a:lnTo>
                  <a:pt x="1348" y="233"/>
                </a:lnTo>
                <a:lnTo>
                  <a:pt x="1070" y="465"/>
                </a:lnTo>
                <a:lnTo>
                  <a:pt x="837" y="698"/>
                </a:lnTo>
                <a:lnTo>
                  <a:pt x="698" y="977"/>
                </a:lnTo>
                <a:lnTo>
                  <a:pt x="605" y="1302"/>
                </a:lnTo>
                <a:lnTo>
                  <a:pt x="558" y="1674"/>
                </a:lnTo>
                <a:lnTo>
                  <a:pt x="558" y="2603"/>
                </a:lnTo>
                <a:lnTo>
                  <a:pt x="140" y="2603"/>
                </a:lnTo>
                <a:lnTo>
                  <a:pt x="47" y="2650"/>
                </a:lnTo>
                <a:lnTo>
                  <a:pt x="1" y="2743"/>
                </a:lnTo>
                <a:lnTo>
                  <a:pt x="1" y="3300"/>
                </a:lnTo>
                <a:lnTo>
                  <a:pt x="47" y="3393"/>
                </a:lnTo>
                <a:lnTo>
                  <a:pt x="140" y="3440"/>
                </a:lnTo>
                <a:lnTo>
                  <a:pt x="558" y="3440"/>
                </a:lnTo>
                <a:lnTo>
                  <a:pt x="558" y="5020"/>
                </a:lnTo>
                <a:lnTo>
                  <a:pt x="140" y="5020"/>
                </a:lnTo>
                <a:lnTo>
                  <a:pt x="47" y="5067"/>
                </a:lnTo>
                <a:lnTo>
                  <a:pt x="1" y="5160"/>
                </a:lnTo>
                <a:lnTo>
                  <a:pt x="1" y="5810"/>
                </a:lnTo>
                <a:lnTo>
                  <a:pt x="47" y="5903"/>
                </a:lnTo>
                <a:lnTo>
                  <a:pt x="140" y="5950"/>
                </a:lnTo>
                <a:lnTo>
                  <a:pt x="4184" y="5950"/>
                </a:lnTo>
                <a:lnTo>
                  <a:pt x="4277" y="5903"/>
                </a:lnTo>
                <a:lnTo>
                  <a:pt x="4323" y="5810"/>
                </a:lnTo>
                <a:lnTo>
                  <a:pt x="4323" y="4276"/>
                </a:lnTo>
                <a:lnTo>
                  <a:pt x="4277" y="4137"/>
                </a:lnTo>
                <a:lnTo>
                  <a:pt x="3394" y="4137"/>
                </a:lnTo>
                <a:lnTo>
                  <a:pt x="3347" y="4276"/>
                </a:lnTo>
                <a:lnTo>
                  <a:pt x="3347" y="5020"/>
                </a:lnTo>
                <a:lnTo>
                  <a:pt x="1627" y="5020"/>
                </a:lnTo>
                <a:lnTo>
                  <a:pt x="1627" y="3440"/>
                </a:lnTo>
                <a:lnTo>
                  <a:pt x="2882" y="3440"/>
                </a:lnTo>
                <a:lnTo>
                  <a:pt x="2975" y="3393"/>
                </a:lnTo>
                <a:lnTo>
                  <a:pt x="3022" y="3300"/>
                </a:lnTo>
                <a:lnTo>
                  <a:pt x="3022" y="2743"/>
                </a:lnTo>
                <a:lnTo>
                  <a:pt x="2975" y="2650"/>
                </a:lnTo>
                <a:lnTo>
                  <a:pt x="2882" y="2603"/>
                </a:lnTo>
                <a:lnTo>
                  <a:pt x="1627" y="2603"/>
                </a:lnTo>
                <a:lnTo>
                  <a:pt x="1627" y="1674"/>
                </a:lnTo>
                <a:lnTo>
                  <a:pt x="1627" y="1534"/>
                </a:lnTo>
                <a:lnTo>
                  <a:pt x="1674" y="1395"/>
                </a:lnTo>
                <a:lnTo>
                  <a:pt x="1720" y="1255"/>
                </a:lnTo>
                <a:lnTo>
                  <a:pt x="1813" y="1162"/>
                </a:lnTo>
                <a:lnTo>
                  <a:pt x="1953" y="1069"/>
                </a:lnTo>
                <a:lnTo>
                  <a:pt x="2092" y="1023"/>
                </a:lnTo>
                <a:lnTo>
                  <a:pt x="2417" y="977"/>
                </a:lnTo>
                <a:lnTo>
                  <a:pt x="2603" y="977"/>
                </a:lnTo>
                <a:lnTo>
                  <a:pt x="2789" y="1023"/>
                </a:lnTo>
                <a:lnTo>
                  <a:pt x="3115" y="1162"/>
                </a:lnTo>
                <a:lnTo>
                  <a:pt x="3208" y="1255"/>
                </a:lnTo>
                <a:lnTo>
                  <a:pt x="3301" y="1302"/>
                </a:lnTo>
                <a:lnTo>
                  <a:pt x="3394" y="1255"/>
                </a:lnTo>
                <a:lnTo>
                  <a:pt x="3812" y="698"/>
                </a:lnTo>
                <a:lnTo>
                  <a:pt x="3858" y="605"/>
                </a:lnTo>
                <a:lnTo>
                  <a:pt x="3812" y="512"/>
                </a:lnTo>
                <a:lnTo>
                  <a:pt x="3487" y="279"/>
                </a:lnTo>
                <a:lnTo>
                  <a:pt x="3161" y="140"/>
                </a:lnTo>
                <a:lnTo>
                  <a:pt x="2789" y="47"/>
                </a:lnTo>
                <a:lnTo>
                  <a:pt x="241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111"/>
          <p:cNvSpPr/>
          <p:nvPr/>
        </p:nvSpPr>
        <p:spPr>
          <a:xfrm>
            <a:off x="2852073" y="4783423"/>
            <a:ext cx="421915" cy="421914"/>
          </a:xfrm>
          <a:custGeom>
            <a:rect b="b" l="l" r="r" t="t"/>
            <a:pathLst>
              <a:path extrusionOk="0" h="5950" w="5950">
                <a:moveTo>
                  <a:pt x="2882" y="279"/>
                </a:moveTo>
                <a:lnTo>
                  <a:pt x="2557" y="326"/>
                </a:lnTo>
                <a:lnTo>
                  <a:pt x="2231" y="372"/>
                </a:lnTo>
                <a:lnTo>
                  <a:pt x="1906" y="512"/>
                </a:lnTo>
                <a:lnTo>
                  <a:pt x="1627" y="651"/>
                </a:lnTo>
                <a:lnTo>
                  <a:pt x="1348" y="837"/>
                </a:lnTo>
                <a:lnTo>
                  <a:pt x="1069" y="1069"/>
                </a:lnTo>
                <a:lnTo>
                  <a:pt x="883" y="1302"/>
                </a:lnTo>
                <a:lnTo>
                  <a:pt x="651" y="1581"/>
                </a:lnTo>
                <a:lnTo>
                  <a:pt x="883" y="1674"/>
                </a:lnTo>
                <a:lnTo>
                  <a:pt x="1116" y="1348"/>
                </a:lnTo>
                <a:lnTo>
                  <a:pt x="1302" y="1534"/>
                </a:lnTo>
                <a:lnTo>
                  <a:pt x="1581" y="1255"/>
                </a:lnTo>
                <a:lnTo>
                  <a:pt x="1860" y="1069"/>
                </a:lnTo>
                <a:lnTo>
                  <a:pt x="2185" y="930"/>
                </a:lnTo>
                <a:lnTo>
                  <a:pt x="2557" y="837"/>
                </a:lnTo>
                <a:lnTo>
                  <a:pt x="2464" y="558"/>
                </a:lnTo>
                <a:lnTo>
                  <a:pt x="2882" y="512"/>
                </a:lnTo>
                <a:lnTo>
                  <a:pt x="2882" y="279"/>
                </a:lnTo>
                <a:close/>
                <a:moveTo>
                  <a:pt x="3022" y="279"/>
                </a:moveTo>
                <a:lnTo>
                  <a:pt x="3022" y="512"/>
                </a:lnTo>
                <a:lnTo>
                  <a:pt x="3440" y="558"/>
                </a:lnTo>
                <a:lnTo>
                  <a:pt x="3393" y="837"/>
                </a:lnTo>
                <a:lnTo>
                  <a:pt x="3719" y="930"/>
                </a:lnTo>
                <a:lnTo>
                  <a:pt x="4044" y="1069"/>
                </a:lnTo>
                <a:lnTo>
                  <a:pt x="4323" y="1255"/>
                </a:lnTo>
                <a:lnTo>
                  <a:pt x="4602" y="1534"/>
                </a:lnTo>
                <a:lnTo>
                  <a:pt x="4834" y="1348"/>
                </a:lnTo>
                <a:lnTo>
                  <a:pt x="5067" y="1674"/>
                </a:lnTo>
                <a:lnTo>
                  <a:pt x="5252" y="1581"/>
                </a:lnTo>
                <a:lnTo>
                  <a:pt x="5067" y="1302"/>
                </a:lnTo>
                <a:lnTo>
                  <a:pt x="4834" y="1069"/>
                </a:lnTo>
                <a:lnTo>
                  <a:pt x="4602" y="837"/>
                </a:lnTo>
                <a:lnTo>
                  <a:pt x="4323" y="651"/>
                </a:lnTo>
                <a:lnTo>
                  <a:pt x="3998" y="512"/>
                </a:lnTo>
                <a:lnTo>
                  <a:pt x="3719" y="372"/>
                </a:lnTo>
                <a:lnTo>
                  <a:pt x="3393" y="326"/>
                </a:lnTo>
                <a:lnTo>
                  <a:pt x="3022" y="279"/>
                </a:lnTo>
                <a:close/>
                <a:moveTo>
                  <a:pt x="605" y="1674"/>
                </a:moveTo>
                <a:lnTo>
                  <a:pt x="465" y="1999"/>
                </a:lnTo>
                <a:lnTo>
                  <a:pt x="372" y="2324"/>
                </a:lnTo>
                <a:lnTo>
                  <a:pt x="279" y="2650"/>
                </a:lnTo>
                <a:lnTo>
                  <a:pt x="279" y="2975"/>
                </a:lnTo>
                <a:lnTo>
                  <a:pt x="279" y="3300"/>
                </a:lnTo>
                <a:lnTo>
                  <a:pt x="372" y="3626"/>
                </a:lnTo>
                <a:lnTo>
                  <a:pt x="465" y="3951"/>
                </a:lnTo>
                <a:lnTo>
                  <a:pt x="605" y="4230"/>
                </a:lnTo>
                <a:lnTo>
                  <a:pt x="791" y="4137"/>
                </a:lnTo>
                <a:lnTo>
                  <a:pt x="605" y="3765"/>
                </a:lnTo>
                <a:lnTo>
                  <a:pt x="883" y="3672"/>
                </a:lnTo>
                <a:lnTo>
                  <a:pt x="791" y="3300"/>
                </a:lnTo>
                <a:lnTo>
                  <a:pt x="791" y="2975"/>
                </a:lnTo>
                <a:lnTo>
                  <a:pt x="791" y="2603"/>
                </a:lnTo>
                <a:lnTo>
                  <a:pt x="883" y="2278"/>
                </a:lnTo>
                <a:lnTo>
                  <a:pt x="605" y="2185"/>
                </a:lnTo>
                <a:lnTo>
                  <a:pt x="791" y="1813"/>
                </a:lnTo>
                <a:lnTo>
                  <a:pt x="605" y="1674"/>
                </a:lnTo>
                <a:close/>
                <a:moveTo>
                  <a:pt x="5299" y="1674"/>
                </a:moveTo>
                <a:lnTo>
                  <a:pt x="5113" y="1813"/>
                </a:lnTo>
                <a:lnTo>
                  <a:pt x="5299" y="2185"/>
                </a:lnTo>
                <a:lnTo>
                  <a:pt x="5020" y="2278"/>
                </a:lnTo>
                <a:lnTo>
                  <a:pt x="5113" y="2603"/>
                </a:lnTo>
                <a:lnTo>
                  <a:pt x="5160" y="2975"/>
                </a:lnTo>
                <a:lnTo>
                  <a:pt x="5113" y="3300"/>
                </a:lnTo>
                <a:lnTo>
                  <a:pt x="5020" y="3672"/>
                </a:lnTo>
                <a:lnTo>
                  <a:pt x="5299" y="3765"/>
                </a:lnTo>
                <a:lnTo>
                  <a:pt x="5113" y="4137"/>
                </a:lnTo>
                <a:lnTo>
                  <a:pt x="5299" y="4230"/>
                </a:lnTo>
                <a:lnTo>
                  <a:pt x="5485" y="3951"/>
                </a:lnTo>
                <a:lnTo>
                  <a:pt x="5578" y="3626"/>
                </a:lnTo>
                <a:lnTo>
                  <a:pt x="5624" y="3300"/>
                </a:lnTo>
                <a:lnTo>
                  <a:pt x="5624" y="2975"/>
                </a:lnTo>
                <a:lnTo>
                  <a:pt x="5624" y="2650"/>
                </a:lnTo>
                <a:lnTo>
                  <a:pt x="5578" y="2324"/>
                </a:lnTo>
                <a:lnTo>
                  <a:pt x="5485" y="1999"/>
                </a:lnTo>
                <a:lnTo>
                  <a:pt x="5299" y="1674"/>
                </a:lnTo>
                <a:close/>
                <a:moveTo>
                  <a:pt x="2650" y="1302"/>
                </a:moveTo>
                <a:lnTo>
                  <a:pt x="2789" y="2092"/>
                </a:lnTo>
                <a:lnTo>
                  <a:pt x="2510" y="2231"/>
                </a:lnTo>
                <a:lnTo>
                  <a:pt x="2324" y="2417"/>
                </a:lnTo>
                <a:lnTo>
                  <a:pt x="1674" y="1860"/>
                </a:lnTo>
                <a:lnTo>
                  <a:pt x="1488" y="2138"/>
                </a:lnTo>
                <a:lnTo>
                  <a:pt x="1348" y="2417"/>
                </a:lnTo>
                <a:lnTo>
                  <a:pt x="2138" y="2696"/>
                </a:lnTo>
                <a:lnTo>
                  <a:pt x="2092" y="2975"/>
                </a:lnTo>
                <a:lnTo>
                  <a:pt x="2138" y="3254"/>
                </a:lnTo>
                <a:lnTo>
                  <a:pt x="1348" y="3533"/>
                </a:lnTo>
                <a:lnTo>
                  <a:pt x="1488" y="3812"/>
                </a:lnTo>
                <a:lnTo>
                  <a:pt x="1674" y="4091"/>
                </a:lnTo>
                <a:lnTo>
                  <a:pt x="2324" y="3533"/>
                </a:lnTo>
                <a:lnTo>
                  <a:pt x="2510" y="3719"/>
                </a:lnTo>
                <a:lnTo>
                  <a:pt x="2789" y="3812"/>
                </a:lnTo>
                <a:lnTo>
                  <a:pt x="2650" y="4602"/>
                </a:lnTo>
                <a:lnTo>
                  <a:pt x="2975" y="4648"/>
                </a:lnTo>
                <a:lnTo>
                  <a:pt x="3300" y="4602"/>
                </a:lnTo>
                <a:lnTo>
                  <a:pt x="3114" y="3812"/>
                </a:lnTo>
                <a:lnTo>
                  <a:pt x="3393" y="3719"/>
                </a:lnTo>
                <a:lnTo>
                  <a:pt x="3626" y="3533"/>
                </a:lnTo>
                <a:lnTo>
                  <a:pt x="4230" y="4091"/>
                </a:lnTo>
                <a:lnTo>
                  <a:pt x="4416" y="3812"/>
                </a:lnTo>
                <a:lnTo>
                  <a:pt x="4555" y="3533"/>
                </a:lnTo>
                <a:lnTo>
                  <a:pt x="3765" y="3254"/>
                </a:lnTo>
                <a:lnTo>
                  <a:pt x="3812" y="2975"/>
                </a:lnTo>
                <a:lnTo>
                  <a:pt x="3765" y="2696"/>
                </a:lnTo>
                <a:lnTo>
                  <a:pt x="4555" y="2417"/>
                </a:lnTo>
                <a:lnTo>
                  <a:pt x="4416" y="2138"/>
                </a:lnTo>
                <a:lnTo>
                  <a:pt x="4230" y="1860"/>
                </a:lnTo>
                <a:lnTo>
                  <a:pt x="3626" y="2417"/>
                </a:lnTo>
                <a:lnTo>
                  <a:pt x="3393" y="2231"/>
                </a:lnTo>
                <a:lnTo>
                  <a:pt x="3114" y="2092"/>
                </a:lnTo>
                <a:lnTo>
                  <a:pt x="3300" y="1302"/>
                </a:lnTo>
                <a:close/>
                <a:moveTo>
                  <a:pt x="883" y="4276"/>
                </a:moveTo>
                <a:lnTo>
                  <a:pt x="651" y="4369"/>
                </a:lnTo>
                <a:lnTo>
                  <a:pt x="837" y="4648"/>
                </a:lnTo>
                <a:lnTo>
                  <a:pt x="1069" y="4881"/>
                </a:lnTo>
                <a:lnTo>
                  <a:pt x="1348" y="5113"/>
                </a:lnTo>
                <a:lnTo>
                  <a:pt x="1627" y="5299"/>
                </a:lnTo>
                <a:lnTo>
                  <a:pt x="1906" y="5438"/>
                </a:lnTo>
                <a:lnTo>
                  <a:pt x="2231" y="5531"/>
                </a:lnTo>
                <a:lnTo>
                  <a:pt x="2557" y="5624"/>
                </a:lnTo>
                <a:lnTo>
                  <a:pt x="2882" y="5671"/>
                </a:lnTo>
                <a:lnTo>
                  <a:pt x="2882" y="5438"/>
                </a:lnTo>
                <a:lnTo>
                  <a:pt x="2464" y="5392"/>
                </a:lnTo>
                <a:lnTo>
                  <a:pt x="2557" y="5113"/>
                </a:lnTo>
                <a:lnTo>
                  <a:pt x="2185" y="5020"/>
                </a:lnTo>
                <a:lnTo>
                  <a:pt x="1860" y="4834"/>
                </a:lnTo>
                <a:lnTo>
                  <a:pt x="1581" y="4648"/>
                </a:lnTo>
                <a:lnTo>
                  <a:pt x="1302" y="4416"/>
                </a:lnTo>
                <a:lnTo>
                  <a:pt x="1116" y="4602"/>
                </a:lnTo>
                <a:lnTo>
                  <a:pt x="883" y="4276"/>
                </a:lnTo>
                <a:close/>
                <a:moveTo>
                  <a:pt x="5067" y="4276"/>
                </a:moveTo>
                <a:lnTo>
                  <a:pt x="4834" y="4602"/>
                </a:lnTo>
                <a:lnTo>
                  <a:pt x="4602" y="4416"/>
                </a:lnTo>
                <a:lnTo>
                  <a:pt x="4323" y="4648"/>
                </a:lnTo>
                <a:lnTo>
                  <a:pt x="4044" y="4834"/>
                </a:lnTo>
                <a:lnTo>
                  <a:pt x="3719" y="5020"/>
                </a:lnTo>
                <a:lnTo>
                  <a:pt x="3393" y="5113"/>
                </a:lnTo>
                <a:lnTo>
                  <a:pt x="3440" y="5392"/>
                </a:lnTo>
                <a:lnTo>
                  <a:pt x="3022" y="5438"/>
                </a:lnTo>
                <a:lnTo>
                  <a:pt x="3022" y="5671"/>
                </a:lnTo>
                <a:lnTo>
                  <a:pt x="3393" y="5624"/>
                </a:lnTo>
                <a:lnTo>
                  <a:pt x="3719" y="5531"/>
                </a:lnTo>
                <a:lnTo>
                  <a:pt x="3998" y="5438"/>
                </a:lnTo>
                <a:lnTo>
                  <a:pt x="4323" y="5299"/>
                </a:lnTo>
                <a:lnTo>
                  <a:pt x="4602" y="5113"/>
                </a:lnTo>
                <a:lnTo>
                  <a:pt x="4834" y="4881"/>
                </a:lnTo>
                <a:lnTo>
                  <a:pt x="5067" y="4648"/>
                </a:lnTo>
                <a:lnTo>
                  <a:pt x="5252" y="4369"/>
                </a:lnTo>
                <a:lnTo>
                  <a:pt x="5067" y="4276"/>
                </a:lnTo>
                <a:close/>
                <a:moveTo>
                  <a:pt x="3254" y="140"/>
                </a:moveTo>
                <a:lnTo>
                  <a:pt x="3533" y="186"/>
                </a:lnTo>
                <a:lnTo>
                  <a:pt x="3812" y="279"/>
                </a:lnTo>
                <a:lnTo>
                  <a:pt x="4044" y="372"/>
                </a:lnTo>
                <a:lnTo>
                  <a:pt x="4555" y="605"/>
                </a:lnTo>
                <a:lnTo>
                  <a:pt x="4974" y="977"/>
                </a:lnTo>
                <a:lnTo>
                  <a:pt x="5299" y="1395"/>
                </a:lnTo>
                <a:lnTo>
                  <a:pt x="5578" y="1860"/>
                </a:lnTo>
                <a:lnTo>
                  <a:pt x="5671" y="2138"/>
                </a:lnTo>
                <a:lnTo>
                  <a:pt x="5717" y="2417"/>
                </a:lnTo>
                <a:lnTo>
                  <a:pt x="5764" y="2696"/>
                </a:lnTo>
                <a:lnTo>
                  <a:pt x="5810" y="2975"/>
                </a:lnTo>
                <a:lnTo>
                  <a:pt x="5764" y="3254"/>
                </a:lnTo>
                <a:lnTo>
                  <a:pt x="5717" y="3533"/>
                </a:lnTo>
                <a:lnTo>
                  <a:pt x="5671" y="3812"/>
                </a:lnTo>
                <a:lnTo>
                  <a:pt x="5578" y="4044"/>
                </a:lnTo>
                <a:lnTo>
                  <a:pt x="5299" y="4555"/>
                </a:lnTo>
                <a:lnTo>
                  <a:pt x="4974" y="4974"/>
                </a:lnTo>
                <a:lnTo>
                  <a:pt x="4555" y="5299"/>
                </a:lnTo>
                <a:lnTo>
                  <a:pt x="4044" y="5578"/>
                </a:lnTo>
                <a:lnTo>
                  <a:pt x="3812" y="5671"/>
                </a:lnTo>
                <a:lnTo>
                  <a:pt x="3533" y="5717"/>
                </a:lnTo>
                <a:lnTo>
                  <a:pt x="3254" y="5764"/>
                </a:lnTo>
                <a:lnTo>
                  <a:pt x="2975" y="5810"/>
                </a:lnTo>
                <a:lnTo>
                  <a:pt x="2696" y="5764"/>
                </a:lnTo>
                <a:lnTo>
                  <a:pt x="2417" y="5717"/>
                </a:lnTo>
                <a:lnTo>
                  <a:pt x="2138" y="5671"/>
                </a:lnTo>
                <a:lnTo>
                  <a:pt x="1860" y="5578"/>
                </a:lnTo>
                <a:lnTo>
                  <a:pt x="1395" y="5299"/>
                </a:lnTo>
                <a:lnTo>
                  <a:pt x="976" y="4974"/>
                </a:lnTo>
                <a:lnTo>
                  <a:pt x="605" y="4555"/>
                </a:lnTo>
                <a:lnTo>
                  <a:pt x="372" y="4044"/>
                </a:lnTo>
                <a:lnTo>
                  <a:pt x="279" y="3812"/>
                </a:lnTo>
                <a:lnTo>
                  <a:pt x="186" y="3533"/>
                </a:lnTo>
                <a:lnTo>
                  <a:pt x="140" y="3254"/>
                </a:lnTo>
                <a:lnTo>
                  <a:pt x="140" y="2975"/>
                </a:lnTo>
                <a:lnTo>
                  <a:pt x="140" y="2696"/>
                </a:lnTo>
                <a:lnTo>
                  <a:pt x="186" y="2417"/>
                </a:lnTo>
                <a:lnTo>
                  <a:pt x="279" y="2138"/>
                </a:lnTo>
                <a:lnTo>
                  <a:pt x="372" y="1860"/>
                </a:lnTo>
                <a:lnTo>
                  <a:pt x="605" y="1395"/>
                </a:lnTo>
                <a:lnTo>
                  <a:pt x="976" y="977"/>
                </a:lnTo>
                <a:lnTo>
                  <a:pt x="1395" y="605"/>
                </a:lnTo>
                <a:lnTo>
                  <a:pt x="1860" y="372"/>
                </a:lnTo>
                <a:lnTo>
                  <a:pt x="2138" y="279"/>
                </a:lnTo>
                <a:lnTo>
                  <a:pt x="2417" y="186"/>
                </a:lnTo>
                <a:lnTo>
                  <a:pt x="2696" y="140"/>
                </a:lnTo>
                <a:close/>
                <a:moveTo>
                  <a:pt x="2650" y="0"/>
                </a:moveTo>
                <a:lnTo>
                  <a:pt x="2371" y="47"/>
                </a:lnTo>
                <a:lnTo>
                  <a:pt x="2092" y="140"/>
                </a:lnTo>
                <a:lnTo>
                  <a:pt x="1813" y="233"/>
                </a:lnTo>
                <a:lnTo>
                  <a:pt x="1302" y="512"/>
                </a:lnTo>
                <a:lnTo>
                  <a:pt x="837" y="884"/>
                </a:lnTo>
                <a:lnTo>
                  <a:pt x="512" y="1302"/>
                </a:lnTo>
                <a:lnTo>
                  <a:pt x="233" y="1813"/>
                </a:lnTo>
                <a:lnTo>
                  <a:pt x="140" y="2092"/>
                </a:lnTo>
                <a:lnTo>
                  <a:pt x="47" y="2371"/>
                </a:lnTo>
                <a:lnTo>
                  <a:pt x="0" y="2650"/>
                </a:lnTo>
                <a:lnTo>
                  <a:pt x="0" y="2975"/>
                </a:lnTo>
                <a:lnTo>
                  <a:pt x="0" y="3254"/>
                </a:lnTo>
                <a:lnTo>
                  <a:pt x="47" y="3579"/>
                </a:lnTo>
                <a:lnTo>
                  <a:pt x="140" y="3858"/>
                </a:lnTo>
                <a:lnTo>
                  <a:pt x="233" y="4137"/>
                </a:lnTo>
                <a:lnTo>
                  <a:pt x="512" y="4648"/>
                </a:lnTo>
                <a:lnTo>
                  <a:pt x="837" y="5067"/>
                </a:lnTo>
                <a:lnTo>
                  <a:pt x="1302" y="5438"/>
                </a:lnTo>
                <a:lnTo>
                  <a:pt x="1813" y="5717"/>
                </a:lnTo>
                <a:lnTo>
                  <a:pt x="2092" y="5810"/>
                </a:lnTo>
                <a:lnTo>
                  <a:pt x="2371" y="5903"/>
                </a:lnTo>
                <a:lnTo>
                  <a:pt x="2650" y="5903"/>
                </a:lnTo>
                <a:lnTo>
                  <a:pt x="2975" y="5950"/>
                </a:lnTo>
                <a:lnTo>
                  <a:pt x="3254" y="5903"/>
                </a:lnTo>
                <a:lnTo>
                  <a:pt x="3533" y="5903"/>
                </a:lnTo>
                <a:lnTo>
                  <a:pt x="3858" y="5810"/>
                </a:lnTo>
                <a:lnTo>
                  <a:pt x="4137" y="5717"/>
                </a:lnTo>
                <a:lnTo>
                  <a:pt x="4648" y="5438"/>
                </a:lnTo>
                <a:lnTo>
                  <a:pt x="5067" y="5067"/>
                </a:lnTo>
                <a:lnTo>
                  <a:pt x="5438" y="4648"/>
                </a:lnTo>
                <a:lnTo>
                  <a:pt x="5717" y="4137"/>
                </a:lnTo>
                <a:lnTo>
                  <a:pt x="5810" y="3858"/>
                </a:lnTo>
                <a:lnTo>
                  <a:pt x="5857" y="3579"/>
                </a:lnTo>
                <a:lnTo>
                  <a:pt x="5903" y="3254"/>
                </a:lnTo>
                <a:lnTo>
                  <a:pt x="5950" y="2975"/>
                </a:lnTo>
                <a:lnTo>
                  <a:pt x="5903" y="2650"/>
                </a:lnTo>
                <a:lnTo>
                  <a:pt x="5857" y="2371"/>
                </a:lnTo>
                <a:lnTo>
                  <a:pt x="5810" y="2092"/>
                </a:lnTo>
                <a:lnTo>
                  <a:pt x="5717" y="1813"/>
                </a:lnTo>
                <a:lnTo>
                  <a:pt x="5438" y="1302"/>
                </a:lnTo>
                <a:lnTo>
                  <a:pt x="5067" y="884"/>
                </a:lnTo>
                <a:lnTo>
                  <a:pt x="4648" y="512"/>
                </a:lnTo>
                <a:lnTo>
                  <a:pt x="4137" y="233"/>
                </a:lnTo>
                <a:lnTo>
                  <a:pt x="3858" y="140"/>
                </a:lnTo>
                <a:lnTo>
                  <a:pt x="3533" y="47"/>
                </a:lnTo>
                <a:lnTo>
                  <a:pt x="325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111"/>
          <p:cNvSpPr/>
          <p:nvPr/>
        </p:nvSpPr>
        <p:spPr>
          <a:xfrm>
            <a:off x="6569743" y="4809802"/>
            <a:ext cx="421915" cy="369157"/>
          </a:xfrm>
          <a:custGeom>
            <a:rect b="b" l="l" r="r" t="t"/>
            <a:pathLst>
              <a:path extrusionOk="0" h="5206" w="5950">
                <a:moveTo>
                  <a:pt x="1859" y="465"/>
                </a:moveTo>
                <a:lnTo>
                  <a:pt x="1999" y="512"/>
                </a:lnTo>
                <a:lnTo>
                  <a:pt x="2092" y="605"/>
                </a:lnTo>
                <a:lnTo>
                  <a:pt x="2603" y="1209"/>
                </a:lnTo>
                <a:lnTo>
                  <a:pt x="1720" y="1209"/>
                </a:lnTo>
                <a:lnTo>
                  <a:pt x="1580" y="1116"/>
                </a:lnTo>
                <a:lnTo>
                  <a:pt x="1488" y="1023"/>
                </a:lnTo>
                <a:lnTo>
                  <a:pt x="1488" y="837"/>
                </a:lnTo>
                <a:lnTo>
                  <a:pt x="1488" y="697"/>
                </a:lnTo>
                <a:lnTo>
                  <a:pt x="1580" y="605"/>
                </a:lnTo>
                <a:lnTo>
                  <a:pt x="1720" y="512"/>
                </a:lnTo>
                <a:lnTo>
                  <a:pt x="1859" y="465"/>
                </a:lnTo>
                <a:close/>
                <a:moveTo>
                  <a:pt x="4137" y="465"/>
                </a:moveTo>
                <a:lnTo>
                  <a:pt x="4276" y="512"/>
                </a:lnTo>
                <a:lnTo>
                  <a:pt x="4416" y="605"/>
                </a:lnTo>
                <a:lnTo>
                  <a:pt x="4462" y="697"/>
                </a:lnTo>
                <a:lnTo>
                  <a:pt x="4509" y="837"/>
                </a:lnTo>
                <a:lnTo>
                  <a:pt x="4462" y="1023"/>
                </a:lnTo>
                <a:lnTo>
                  <a:pt x="4416" y="1116"/>
                </a:lnTo>
                <a:lnTo>
                  <a:pt x="4276" y="1209"/>
                </a:lnTo>
                <a:lnTo>
                  <a:pt x="3393" y="1209"/>
                </a:lnTo>
                <a:lnTo>
                  <a:pt x="3858" y="605"/>
                </a:lnTo>
                <a:lnTo>
                  <a:pt x="3997" y="512"/>
                </a:lnTo>
                <a:lnTo>
                  <a:pt x="4137" y="465"/>
                </a:lnTo>
                <a:close/>
                <a:moveTo>
                  <a:pt x="3626" y="1720"/>
                </a:moveTo>
                <a:lnTo>
                  <a:pt x="3626" y="4509"/>
                </a:lnTo>
                <a:lnTo>
                  <a:pt x="3579" y="4602"/>
                </a:lnTo>
                <a:lnTo>
                  <a:pt x="3533" y="4648"/>
                </a:lnTo>
                <a:lnTo>
                  <a:pt x="3486" y="4695"/>
                </a:lnTo>
                <a:lnTo>
                  <a:pt x="2510" y="4695"/>
                </a:lnTo>
                <a:lnTo>
                  <a:pt x="2464" y="4648"/>
                </a:lnTo>
                <a:lnTo>
                  <a:pt x="2371" y="4602"/>
                </a:lnTo>
                <a:lnTo>
                  <a:pt x="2371" y="4509"/>
                </a:lnTo>
                <a:lnTo>
                  <a:pt x="2371" y="1720"/>
                </a:lnTo>
                <a:close/>
                <a:moveTo>
                  <a:pt x="1673" y="0"/>
                </a:moveTo>
                <a:lnTo>
                  <a:pt x="1534" y="47"/>
                </a:lnTo>
                <a:lnTo>
                  <a:pt x="1348" y="140"/>
                </a:lnTo>
                <a:lnTo>
                  <a:pt x="1255" y="233"/>
                </a:lnTo>
                <a:lnTo>
                  <a:pt x="1116" y="372"/>
                </a:lnTo>
                <a:lnTo>
                  <a:pt x="1023" y="512"/>
                </a:lnTo>
                <a:lnTo>
                  <a:pt x="976" y="697"/>
                </a:lnTo>
                <a:lnTo>
                  <a:pt x="976" y="837"/>
                </a:lnTo>
                <a:lnTo>
                  <a:pt x="976" y="1023"/>
                </a:lnTo>
                <a:lnTo>
                  <a:pt x="1023" y="1209"/>
                </a:lnTo>
                <a:lnTo>
                  <a:pt x="1116" y="1348"/>
                </a:lnTo>
                <a:lnTo>
                  <a:pt x="1255" y="1488"/>
                </a:lnTo>
                <a:lnTo>
                  <a:pt x="1348" y="1581"/>
                </a:lnTo>
                <a:lnTo>
                  <a:pt x="1534" y="1674"/>
                </a:lnTo>
                <a:lnTo>
                  <a:pt x="1673" y="1720"/>
                </a:lnTo>
                <a:lnTo>
                  <a:pt x="140" y="1720"/>
                </a:lnTo>
                <a:lnTo>
                  <a:pt x="47" y="1766"/>
                </a:lnTo>
                <a:lnTo>
                  <a:pt x="0" y="1859"/>
                </a:lnTo>
                <a:lnTo>
                  <a:pt x="0" y="3068"/>
                </a:lnTo>
                <a:lnTo>
                  <a:pt x="47" y="3161"/>
                </a:lnTo>
                <a:lnTo>
                  <a:pt x="140" y="3207"/>
                </a:lnTo>
                <a:lnTo>
                  <a:pt x="511" y="3207"/>
                </a:lnTo>
                <a:lnTo>
                  <a:pt x="511" y="4834"/>
                </a:lnTo>
                <a:lnTo>
                  <a:pt x="558" y="4973"/>
                </a:lnTo>
                <a:lnTo>
                  <a:pt x="604" y="5066"/>
                </a:lnTo>
                <a:lnTo>
                  <a:pt x="744" y="5159"/>
                </a:lnTo>
                <a:lnTo>
                  <a:pt x="883" y="5206"/>
                </a:lnTo>
                <a:lnTo>
                  <a:pt x="5113" y="5206"/>
                </a:lnTo>
                <a:lnTo>
                  <a:pt x="5252" y="5159"/>
                </a:lnTo>
                <a:lnTo>
                  <a:pt x="5345" y="5066"/>
                </a:lnTo>
                <a:lnTo>
                  <a:pt x="5438" y="4973"/>
                </a:lnTo>
                <a:lnTo>
                  <a:pt x="5485" y="4834"/>
                </a:lnTo>
                <a:lnTo>
                  <a:pt x="5485" y="3207"/>
                </a:lnTo>
                <a:lnTo>
                  <a:pt x="5856" y="3207"/>
                </a:lnTo>
                <a:lnTo>
                  <a:pt x="5949" y="3161"/>
                </a:lnTo>
                <a:lnTo>
                  <a:pt x="5949" y="3068"/>
                </a:lnTo>
                <a:lnTo>
                  <a:pt x="5949" y="1859"/>
                </a:lnTo>
                <a:lnTo>
                  <a:pt x="5949" y="1766"/>
                </a:lnTo>
                <a:lnTo>
                  <a:pt x="5856" y="1720"/>
                </a:lnTo>
                <a:lnTo>
                  <a:pt x="4323" y="1720"/>
                </a:lnTo>
                <a:lnTo>
                  <a:pt x="4462" y="1674"/>
                </a:lnTo>
                <a:lnTo>
                  <a:pt x="4602" y="1581"/>
                </a:lnTo>
                <a:lnTo>
                  <a:pt x="4741" y="1488"/>
                </a:lnTo>
                <a:lnTo>
                  <a:pt x="4880" y="1348"/>
                </a:lnTo>
                <a:lnTo>
                  <a:pt x="4927" y="1209"/>
                </a:lnTo>
                <a:lnTo>
                  <a:pt x="4973" y="1023"/>
                </a:lnTo>
                <a:lnTo>
                  <a:pt x="5020" y="837"/>
                </a:lnTo>
                <a:lnTo>
                  <a:pt x="4973" y="697"/>
                </a:lnTo>
                <a:lnTo>
                  <a:pt x="4927" y="512"/>
                </a:lnTo>
                <a:lnTo>
                  <a:pt x="4880" y="372"/>
                </a:lnTo>
                <a:lnTo>
                  <a:pt x="4741" y="233"/>
                </a:lnTo>
                <a:lnTo>
                  <a:pt x="4602" y="140"/>
                </a:lnTo>
                <a:lnTo>
                  <a:pt x="4462" y="47"/>
                </a:lnTo>
                <a:lnTo>
                  <a:pt x="4323" y="0"/>
                </a:lnTo>
                <a:lnTo>
                  <a:pt x="3951" y="0"/>
                </a:lnTo>
                <a:lnTo>
                  <a:pt x="3765" y="47"/>
                </a:lnTo>
                <a:lnTo>
                  <a:pt x="3626" y="140"/>
                </a:lnTo>
                <a:lnTo>
                  <a:pt x="3486" y="279"/>
                </a:lnTo>
                <a:lnTo>
                  <a:pt x="2975" y="930"/>
                </a:lnTo>
                <a:lnTo>
                  <a:pt x="2510" y="279"/>
                </a:lnTo>
                <a:lnTo>
                  <a:pt x="2371" y="140"/>
                </a:lnTo>
                <a:lnTo>
                  <a:pt x="2231" y="47"/>
                </a:lnTo>
                <a:lnTo>
                  <a:pt x="20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111"/>
          <p:cNvSpPr/>
          <p:nvPr/>
        </p:nvSpPr>
        <p:spPr>
          <a:xfrm>
            <a:off x="7828679" y="4783423"/>
            <a:ext cx="389012" cy="421914"/>
          </a:xfrm>
          <a:custGeom>
            <a:rect b="b" l="l" r="r" t="t"/>
            <a:pathLst>
              <a:path extrusionOk="0" h="5950" w="5486">
                <a:moveTo>
                  <a:pt x="3115" y="0"/>
                </a:moveTo>
                <a:lnTo>
                  <a:pt x="2929" y="47"/>
                </a:lnTo>
                <a:lnTo>
                  <a:pt x="2790" y="140"/>
                </a:lnTo>
                <a:lnTo>
                  <a:pt x="2697" y="279"/>
                </a:lnTo>
                <a:lnTo>
                  <a:pt x="2650" y="465"/>
                </a:lnTo>
                <a:lnTo>
                  <a:pt x="2697" y="651"/>
                </a:lnTo>
                <a:lnTo>
                  <a:pt x="2790" y="837"/>
                </a:lnTo>
                <a:lnTo>
                  <a:pt x="2929" y="930"/>
                </a:lnTo>
                <a:lnTo>
                  <a:pt x="3115" y="977"/>
                </a:lnTo>
                <a:lnTo>
                  <a:pt x="3301" y="930"/>
                </a:lnTo>
                <a:lnTo>
                  <a:pt x="3440" y="837"/>
                </a:lnTo>
                <a:lnTo>
                  <a:pt x="3533" y="651"/>
                </a:lnTo>
                <a:lnTo>
                  <a:pt x="3580" y="465"/>
                </a:lnTo>
                <a:lnTo>
                  <a:pt x="3533" y="279"/>
                </a:lnTo>
                <a:lnTo>
                  <a:pt x="3440" y="140"/>
                </a:lnTo>
                <a:lnTo>
                  <a:pt x="3301" y="47"/>
                </a:lnTo>
                <a:lnTo>
                  <a:pt x="3115" y="0"/>
                </a:lnTo>
                <a:close/>
                <a:moveTo>
                  <a:pt x="1116" y="2046"/>
                </a:moveTo>
                <a:lnTo>
                  <a:pt x="1302" y="2092"/>
                </a:lnTo>
                <a:lnTo>
                  <a:pt x="1442" y="2185"/>
                </a:lnTo>
                <a:lnTo>
                  <a:pt x="1488" y="2324"/>
                </a:lnTo>
                <a:lnTo>
                  <a:pt x="1535" y="2510"/>
                </a:lnTo>
                <a:lnTo>
                  <a:pt x="1488" y="2696"/>
                </a:lnTo>
                <a:lnTo>
                  <a:pt x="1442" y="2836"/>
                </a:lnTo>
                <a:lnTo>
                  <a:pt x="1302" y="2929"/>
                </a:lnTo>
                <a:lnTo>
                  <a:pt x="1116" y="2975"/>
                </a:lnTo>
                <a:lnTo>
                  <a:pt x="977" y="2929"/>
                </a:lnTo>
                <a:lnTo>
                  <a:pt x="838" y="2836"/>
                </a:lnTo>
                <a:lnTo>
                  <a:pt x="745" y="2696"/>
                </a:lnTo>
                <a:lnTo>
                  <a:pt x="745" y="2510"/>
                </a:lnTo>
                <a:lnTo>
                  <a:pt x="745" y="2324"/>
                </a:lnTo>
                <a:lnTo>
                  <a:pt x="838" y="2138"/>
                </a:lnTo>
                <a:lnTo>
                  <a:pt x="977" y="2046"/>
                </a:lnTo>
                <a:close/>
                <a:moveTo>
                  <a:pt x="2743" y="1488"/>
                </a:moveTo>
                <a:lnTo>
                  <a:pt x="2743" y="1906"/>
                </a:lnTo>
                <a:lnTo>
                  <a:pt x="2743" y="3905"/>
                </a:lnTo>
                <a:lnTo>
                  <a:pt x="2743" y="4369"/>
                </a:lnTo>
                <a:lnTo>
                  <a:pt x="3487" y="4369"/>
                </a:lnTo>
                <a:lnTo>
                  <a:pt x="3487" y="3905"/>
                </a:lnTo>
                <a:lnTo>
                  <a:pt x="3487" y="1860"/>
                </a:lnTo>
                <a:lnTo>
                  <a:pt x="3487" y="1488"/>
                </a:lnTo>
                <a:close/>
                <a:moveTo>
                  <a:pt x="4091" y="930"/>
                </a:moveTo>
                <a:lnTo>
                  <a:pt x="4091" y="1209"/>
                </a:lnTo>
                <a:lnTo>
                  <a:pt x="4091" y="1488"/>
                </a:lnTo>
                <a:lnTo>
                  <a:pt x="3812" y="1488"/>
                </a:lnTo>
                <a:lnTo>
                  <a:pt x="3812" y="2092"/>
                </a:lnTo>
                <a:lnTo>
                  <a:pt x="4091" y="2092"/>
                </a:lnTo>
                <a:lnTo>
                  <a:pt x="4091" y="3254"/>
                </a:lnTo>
                <a:lnTo>
                  <a:pt x="4138" y="3626"/>
                </a:lnTo>
                <a:lnTo>
                  <a:pt x="4184" y="3905"/>
                </a:lnTo>
                <a:lnTo>
                  <a:pt x="4231" y="4044"/>
                </a:lnTo>
                <a:lnTo>
                  <a:pt x="4323" y="4184"/>
                </a:lnTo>
                <a:lnTo>
                  <a:pt x="4416" y="4276"/>
                </a:lnTo>
                <a:lnTo>
                  <a:pt x="4556" y="4323"/>
                </a:lnTo>
                <a:lnTo>
                  <a:pt x="4695" y="4369"/>
                </a:lnTo>
                <a:lnTo>
                  <a:pt x="4881" y="4416"/>
                </a:lnTo>
                <a:lnTo>
                  <a:pt x="5207" y="4369"/>
                </a:lnTo>
                <a:lnTo>
                  <a:pt x="5485" y="4276"/>
                </a:lnTo>
                <a:lnTo>
                  <a:pt x="5485" y="3626"/>
                </a:lnTo>
                <a:lnTo>
                  <a:pt x="5300" y="3719"/>
                </a:lnTo>
                <a:lnTo>
                  <a:pt x="4974" y="3719"/>
                </a:lnTo>
                <a:lnTo>
                  <a:pt x="4881" y="3626"/>
                </a:lnTo>
                <a:lnTo>
                  <a:pt x="4835" y="3486"/>
                </a:lnTo>
                <a:lnTo>
                  <a:pt x="4835" y="3300"/>
                </a:lnTo>
                <a:lnTo>
                  <a:pt x="4835" y="2092"/>
                </a:lnTo>
                <a:lnTo>
                  <a:pt x="5392" y="2092"/>
                </a:lnTo>
                <a:lnTo>
                  <a:pt x="5392" y="1488"/>
                </a:lnTo>
                <a:lnTo>
                  <a:pt x="4835" y="1488"/>
                </a:lnTo>
                <a:lnTo>
                  <a:pt x="4835" y="930"/>
                </a:lnTo>
                <a:close/>
                <a:moveTo>
                  <a:pt x="1442" y="4695"/>
                </a:moveTo>
                <a:lnTo>
                  <a:pt x="1581" y="4788"/>
                </a:lnTo>
                <a:lnTo>
                  <a:pt x="1674" y="4881"/>
                </a:lnTo>
                <a:lnTo>
                  <a:pt x="1721" y="5020"/>
                </a:lnTo>
                <a:lnTo>
                  <a:pt x="1674" y="5160"/>
                </a:lnTo>
                <a:lnTo>
                  <a:pt x="1581" y="5299"/>
                </a:lnTo>
                <a:lnTo>
                  <a:pt x="1442" y="5345"/>
                </a:lnTo>
                <a:lnTo>
                  <a:pt x="977" y="5345"/>
                </a:lnTo>
                <a:lnTo>
                  <a:pt x="791" y="5299"/>
                </a:lnTo>
                <a:lnTo>
                  <a:pt x="698" y="5160"/>
                </a:lnTo>
                <a:lnTo>
                  <a:pt x="652" y="5020"/>
                </a:lnTo>
                <a:lnTo>
                  <a:pt x="698" y="4881"/>
                </a:lnTo>
                <a:lnTo>
                  <a:pt x="791" y="4788"/>
                </a:lnTo>
                <a:lnTo>
                  <a:pt x="931" y="4695"/>
                </a:lnTo>
                <a:close/>
                <a:moveTo>
                  <a:pt x="884" y="1441"/>
                </a:moveTo>
                <a:lnTo>
                  <a:pt x="698" y="1534"/>
                </a:lnTo>
                <a:lnTo>
                  <a:pt x="512" y="1627"/>
                </a:lnTo>
                <a:lnTo>
                  <a:pt x="326" y="1720"/>
                </a:lnTo>
                <a:lnTo>
                  <a:pt x="187" y="1906"/>
                </a:lnTo>
                <a:lnTo>
                  <a:pt x="94" y="2092"/>
                </a:lnTo>
                <a:lnTo>
                  <a:pt x="47" y="2278"/>
                </a:lnTo>
                <a:lnTo>
                  <a:pt x="1" y="2510"/>
                </a:lnTo>
                <a:lnTo>
                  <a:pt x="47" y="2789"/>
                </a:lnTo>
                <a:lnTo>
                  <a:pt x="187" y="3068"/>
                </a:lnTo>
                <a:lnTo>
                  <a:pt x="373" y="3300"/>
                </a:lnTo>
                <a:lnTo>
                  <a:pt x="559" y="3440"/>
                </a:lnTo>
                <a:lnTo>
                  <a:pt x="466" y="3486"/>
                </a:lnTo>
                <a:lnTo>
                  <a:pt x="419" y="3579"/>
                </a:lnTo>
                <a:lnTo>
                  <a:pt x="373" y="3719"/>
                </a:lnTo>
                <a:lnTo>
                  <a:pt x="373" y="3905"/>
                </a:lnTo>
                <a:lnTo>
                  <a:pt x="373" y="3998"/>
                </a:lnTo>
                <a:lnTo>
                  <a:pt x="419" y="4137"/>
                </a:lnTo>
                <a:lnTo>
                  <a:pt x="466" y="4230"/>
                </a:lnTo>
                <a:lnTo>
                  <a:pt x="605" y="4323"/>
                </a:lnTo>
                <a:lnTo>
                  <a:pt x="326" y="4462"/>
                </a:lnTo>
                <a:lnTo>
                  <a:pt x="140" y="4602"/>
                </a:lnTo>
                <a:lnTo>
                  <a:pt x="1" y="4834"/>
                </a:lnTo>
                <a:lnTo>
                  <a:pt x="1" y="5067"/>
                </a:lnTo>
                <a:lnTo>
                  <a:pt x="1" y="5299"/>
                </a:lnTo>
                <a:lnTo>
                  <a:pt x="94" y="5485"/>
                </a:lnTo>
                <a:lnTo>
                  <a:pt x="233" y="5624"/>
                </a:lnTo>
                <a:lnTo>
                  <a:pt x="373" y="5764"/>
                </a:lnTo>
                <a:lnTo>
                  <a:pt x="559" y="5857"/>
                </a:lnTo>
                <a:lnTo>
                  <a:pt x="745" y="5903"/>
                </a:lnTo>
                <a:lnTo>
                  <a:pt x="1209" y="5950"/>
                </a:lnTo>
                <a:lnTo>
                  <a:pt x="1488" y="5903"/>
                </a:lnTo>
                <a:lnTo>
                  <a:pt x="1721" y="5857"/>
                </a:lnTo>
                <a:lnTo>
                  <a:pt x="1907" y="5810"/>
                </a:lnTo>
                <a:lnTo>
                  <a:pt x="2093" y="5671"/>
                </a:lnTo>
                <a:lnTo>
                  <a:pt x="2232" y="5531"/>
                </a:lnTo>
                <a:lnTo>
                  <a:pt x="2325" y="5392"/>
                </a:lnTo>
                <a:lnTo>
                  <a:pt x="2371" y="5160"/>
                </a:lnTo>
                <a:lnTo>
                  <a:pt x="2418" y="4927"/>
                </a:lnTo>
                <a:lnTo>
                  <a:pt x="2371" y="4741"/>
                </a:lnTo>
                <a:lnTo>
                  <a:pt x="2325" y="4602"/>
                </a:lnTo>
                <a:lnTo>
                  <a:pt x="2232" y="4462"/>
                </a:lnTo>
                <a:lnTo>
                  <a:pt x="2139" y="4369"/>
                </a:lnTo>
                <a:lnTo>
                  <a:pt x="1860" y="4276"/>
                </a:lnTo>
                <a:lnTo>
                  <a:pt x="1581" y="4184"/>
                </a:lnTo>
                <a:lnTo>
                  <a:pt x="1302" y="4091"/>
                </a:lnTo>
                <a:lnTo>
                  <a:pt x="1116" y="3998"/>
                </a:lnTo>
                <a:lnTo>
                  <a:pt x="1070" y="3905"/>
                </a:lnTo>
                <a:lnTo>
                  <a:pt x="1070" y="3812"/>
                </a:lnTo>
                <a:lnTo>
                  <a:pt x="1070" y="3719"/>
                </a:lnTo>
                <a:lnTo>
                  <a:pt x="1116" y="3626"/>
                </a:lnTo>
                <a:lnTo>
                  <a:pt x="1209" y="3579"/>
                </a:lnTo>
                <a:lnTo>
                  <a:pt x="1302" y="3533"/>
                </a:lnTo>
                <a:lnTo>
                  <a:pt x="1535" y="3486"/>
                </a:lnTo>
                <a:lnTo>
                  <a:pt x="1674" y="3440"/>
                </a:lnTo>
                <a:lnTo>
                  <a:pt x="1860" y="3300"/>
                </a:lnTo>
                <a:lnTo>
                  <a:pt x="1953" y="3161"/>
                </a:lnTo>
                <a:lnTo>
                  <a:pt x="2093" y="3022"/>
                </a:lnTo>
                <a:lnTo>
                  <a:pt x="2139" y="2836"/>
                </a:lnTo>
                <a:lnTo>
                  <a:pt x="2185" y="2650"/>
                </a:lnTo>
                <a:lnTo>
                  <a:pt x="2232" y="2464"/>
                </a:lnTo>
                <a:lnTo>
                  <a:pt x="2185" y="2185"/>
                </a:lnTo>
                <a:lnTo>
                  <a:pt x="2418" y="2092"/>
                </a:lnTo>
                <a:lnTo>
                  <a:pt x="2418" y="1441"/>
                </a:lnTo>
                <a:lnTo>
                  <a:pt x="2046" y="1534"/>
                </a:lnTo>
                <a:lnTo>
                  <a:pt x="1721" y="1581"/>
                </a:lnTo>
                <a:lnTo>
                  <a:pt x="1395" y="1488"/>
                </a:lnTo>
                <a:lnTo>
                  <a:pt x="1116" y="14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111"/>
          <p:cNvSpPr/>
          <p:nvPr/>
        </p:nvSpPr>
        <p:spPr>
          <a:xfrm>
            <a:off x="9051451" y="4783423"/>
            <a:ext cx="421915" cy="421914"/>
          </a:xfrm>
          <a:custGeom>
            <a:rect b="b" l="l" r="r" t="t"/>
            <a:pathLst>
              <a:path extrusionOk="0" h="5950" w="5950">
                <a:moveTo>
                  <a:pt x="3254" y="930"/>
                </a:moveTo>
                <a:lnTo>
                  <a:pt x="3393" y="977"/>
                </a:lnTo>
                <a:lnTo>
                  <a:pt x="3486" y="1069"/>
                </a:lnTo>
                <a:lnTo>
                  <a:pt x="3533" y="1162"/>
                </a:lnTo>
                <a:lnTo>
                  <a:pt x="3579" y="1302"/>
                </a:lnTo>
                <a:lnTo>
                  <a:pt x="3533" y="1441"/>
                </a:lnTo>
                <a:lnTo>
                  <a:pt x="3486" y="1534"/>
                </a:lnTo>
                <a:lnTo>
                  <a:pt x="3393" y="1627"/>
                </a:lnTo>
                <a:lnTo>
                  <a:pt x="3115" y="1627"/>
                </a:lnTo>
                <a:lnTo>
                  <a:pt x="3022" y="1534"/>
                </a:lnTo>
                <a:lnTo>
                  <a:pt x="2929" y="1441"/>
                </a:lnTo>
                <a:lnTo>
                  <a:pt x="2929" y="1302"/>
                </a:lnTo>
                <a:lnTo>
                  <a:pt x="2929" y="1162"/>
                </a:lnTo>
                <a:lnTo>
                  <a:pt x="3022" y="1023"/>
                </a:lnTo>
                <a:lnTo>
                  <a:pt x="3115" y="977"/>
                </a:lnTo>
                <a:lnTo>
                  <a:pt x="3254" y="930"/>
                </a:lnTo>
                <a:close/>
                <a:moveTo>
                  <a:pt x="1674" y="2417"/>
                </a:moveTo>
                <a:lnTo>
                  <a:pt x="1581" y="2510"/>
                </a:lnTo>
                <a:lnTo>
                  <a:pt x="1534" y="2603"/>
                </a:lnTo>
                <a:lnTo>
                  <a:pt x="1534" y="2743"/>
                </a:lnTo>
                <a:lnTo>
                  <a:pt x="1534" y="2882"/>
                </a:lnTo>
                <a:lnTo>
                  <a:pt x="1581" y="3022"/>
                </a:lnTo>
                <a:lnTo>
                  <a:pt x="1674" y="3068"/>
                </a:lnTo>
                <a:lnTo>
                  <a:pt x="1953" y="3068"/>
                </a:lnTo>
                <a:lnTo>
                  <a:pt x="2046" y="3022"/>
                </a:lnTo>
                <a:lnTo>
                  <a:pt x="2092" y="2882"/>
                </a:lnTo>
                <a:lnTo>
                  <a:pt x="2092" y="2743"/>
                </a:lnTo>
                <a:lnTo>
                  <a:pt x="2092" y="2603"/>
                </a:lnTo>
                <a:lnTo>
                  <a:pt x="2046" y="2510"/>
                </a:lnTo>
                <a:lnTo>
                  <a:pt x="1953" y="2417"/>
                </a:lnTo>
                <a:close/>
                <a:moveTo>
                  <a:pt x="3533" y="1999"/>
                </a:moveTo>
                <a:lnTo>
                  <a:pt x="3486" y="2278"/>
                </a:lnTo>
                <a:lnTo>
                  <a:pt x="3486" y="3765"/>
                </a:lnTo>
                <a:lnTo>
                  <a:pt x="3533" y="4091"/>
                </a:lnTo>
                <a:lnTo>
                  <a:pt x="2975" y="4091"/>
                </a:lnTo>
                <a:lnTo>
                  <a:pt x="2975" y="3812"/>
                </a:lnTo>
                <a:lnTo>
                  <a:pt x="2975" y="2278"/>
                </a:lnTo>
                <a:lnTo>
                  <a:pt x="2975" y="1999"/>
                </a:lnTo>
                <a:close/>
                <a:moveTo>
                  <a:pt x="4509" y="1627"/>
                </a:moveTo>
                <a:lnTo>
                  <a:pt x="4462" y="1999"/>
                </a:lnTo>
                <a:lnTo>
                  <a:pt x="4881" y="1999"/>
                </a:lnTo>
                <a:lnTo>
                  <a:pt x="4881" y="2464"/>
                </a:lnTo>
                <a:lnTo>
                  <a:pt x="4462" y="2464"/>
                </a:lnTo>
                <a:lnTo>
                  <a:pt x="4462" y="3300"/>
                </a:lnTo>
                <a:lnTo>
                  <a:pt x="4509" y="3440"/>
                </a:lnTo>
                <a:lnTo>
                  <a:pt x="4555" y="3579"/>
                </a:lnTo>
                <a:lnTo>
                  <a:pt x="4602" y="3626"/>
                </a:lnTo>
                <a:lnTo>
                  <a:pt x="4834" y="3626"/>
                </a:lnTo>
                <a:lnTo>
                  <a:pt x="4974" y="3579"/>
                </a:lnTo>
                <a:lnTo>
                  <a:pt x="4974" y="4044"/>
                </a:lnTo>
                <a:lnTo>
                  <a:pt x="4741" y="4091"/>
                </a:lnTo>
                <a:lnTo>
                  <a:pt x="4555" y="4137"/>
                </a:lnTo>
                <a:lnTo>
                  <a:pt x="4277" y="4091"/>
                </a:lnTo>
                <a:lnTo>
                  <a:pt x="4091" y="3951"/>
                </a:lnTo>
                <a:lnTo>
                  <a:pt x="3998" y="3765"/>
                </a:lnTo>
                <a:lnTo>
                  <a:pt x="3951" y="3533"/>
                </a:lnTo>
                <a:lnTo>
                  <a:pt x="3951" y="3300"/>
                </a:lnTo>
                <a:lnTo>
                  <a:pt x="3951" y="2464"/>
                </a:lnTo>
                <a:lnTo>
                  <a:pt x="3719" y="2464"/>
                </a:lnTo>
                <a:lnTo>
                  <a:pt x="3719" y="1999"/>
                </a:lnTo>
                <a:lnTo>
                  <a:pt x="3951" y="1999"/>
                </a:lnTo>
                <a:lnTo>
                  <a:pt x="3951" y="1813"/>
                </a:lnTo>
                <a:lnTo>
                  <a:pt x="3951" y="1627"/>
                </a:lnTo>
                <a:close/>
                <a:moveTo>
                  <a:pt x="1674" y="4323"/>
                </a:moveTo>
                <a:lnTo>
                  <a:pt x="1581" y="4369"/>
                </a:lnTo>
                <a:lnTo>
                  <a:pt x="1488" y="4462"/>
                </a:lnTo>
                <a:lnTo>
                  <a:pt x="1488" y="4555"/>
                </a:lnTo>
                <a:lnTo>
                  <a:pt x="1488" y="4695"/>
                </a:lnTo>
                <a:lnTo>
                  <a:pt x="1581" y="4741"/>
                </a:lnTo>
                <a:lnTo>
                  <a:pt x="1720" y="4788"/>
                </a:lnTo>
                <a:lnTo>
                  <a:pt x="1906" y="4834"/>
                </a:lnTo>
                <a:lnTo>
                  <a:pt x="2046" y="4788"/>
                </a:lnTo>
                <a:lnTo>
                  <a:pt x="2139" y="4741"/>
                </a:lnTo>
                <a:lnTo>
                  <a:pt x="2231" y="4695"/>
                </a:lnTo>
                <a:lnTo>
                  <a:pt x="2231" y="4555"/>
                </a:lnTo>
                <a:lnTo>
                  <a:pt x="2231" y="4462"/>
                </a:lnTo>
                <a:lnTo>
                  <a:pt x="2139" y="4369"/>
                </a:lnTo>
                <a:lnTo>
                  <a:pt x="2046" y="4323"/>
                </a:lnTo>
                <a:close/>
                <a:moveTo>
                  <a:pt x="2743" y="1999"/>
                </a:moveTo>
                <a:lnTo>
                  <a:pt x="2743" y="2464"/>
                </a:lnTo>
                <a:lnTo>
                  <a:pt x="2557" y="2510"/>
                </a:lnTo>
                <a:lnTo>
                  <a:pt x="2603" y="2696"/>
                </a:lnTo>
                <a:lnTo>
                  <a:pt x="2557" y="3022"/>
                </a:lnTo>
                <a:lnTo>
                  <a:pt x="2417" y="3254"/>
                </a:lnTo>
                <a:lnTo>
                  <a:pt x="2231" y="3393"/>
                </a:lnTo>
                <a:lnTo>
                  <a:pt x="1953" y="3486"/>
                </a:lnTo>
                <a:lnTo>
                  <a:pt x="1813" y="3579"/>
                </a:lnTo>
                <a:lnTo>
                  <a:pt x="1767" y="3626"/>
                </a:lnTo>
                <a:lnTo>
                  <a:pt x="1767" y="3719"/>
                </a:lnTo>
                <a:lnTo>
                  <a:pt x="1767" y="3812"/>
                </a:lnTo>
                <a:lnTo>
                  <a:pt x="1860" y="3858"/>
                </a:lnTo>
                <a:lnTo>
                  <a:pt x="2046" y="3951"/>
                </a:lnTo>
                <a:lnTo>
                  <a:pt x="2324" y="3998"/>
                </a:lnTo>
                <a:lnTo>
                  <a:pt x="2557" y="4137"/>
                </a:lnTo>
                <a:lnTo>
                  <a:pt x="2650" y="4184"/>
                </a:lnTo>
                <a:lnTo>
                  <a:pt x="2696" y="4276"/>
                </a:lnTo>
                <a:lnTo>
                  <a:pt x="2743" y="4509"/>
                </a:lnTo>
                <a:lnTo>
                  <a:pt x="2743" y="4695"/>
                </a:lnTo>
                <a:lnTo>
                  <a:pt x="2696" y="4834"/>
                </a:lnTo>
                <a:lnTo>
                  <a:pt x="2603" y="4927"/>
                </a:lnTo>
                <a:lnTo>
                  <a:pt x="2510" y="5067"/>
                </a:lnTo>
                <a:lnTo>
                  <a:pt x="2417" y="5113"/>
                </a:lnTo>
                <a:lnTo>
                  <a:pt x="2231" y="5206"/>
                </a:lnTo>
                <a:lnTo>
                  <a:pt x="1860" y="5253"/>
                </a:lnTo>
                <a:lnTo>
                  <a:pt x="1534" y="5206"/>
                </a:lnTo>
                <a:lnTo>
                  <a:pt x="1255" y="5113"/>
                </a:lnTo>
                <a:lnTo>
                  <a:pt x="1162" y="5020"/>
                </a:lnTo>
                <a:lnTo>
                  <a:pt x="1070" y="4927"/>
                </a:lnTo>
                <a:lnTo>
                  <a:pt x="1023" y="4741"/>
                </a:lnTo>
                <a:lnTo>
                  <a:pt x="977" y="4602"/>
                </a:lnTo>
                <a:lnTo>
                  <a:pt x="1023" y="4416"/>
                </a:lnTo>
                <a:lnTo>
                  <a:pt x="1116" y="4276"/>
                </a:lnTo>
                <a:lnTo>
                  <a:pt x="1255" y="4137"/>
                </a:lnTo>
                <a:lnTo>
                  <a:pt x="1441" y="4044"/>
                </a:lnTo>
                <a:lnTo>
                  <a:pt x="1302" y="3951"/>
                </a:lnTo>
                <a:lnTo>
                  <a:pt x="1255" y="3765"/>
                </a:lnTo>
                <a:lnTo>
                  <a:pt x="1302" y="3533"/>
                </a:lnTo>
                <a:lnTo>
                  <a:pt x="1348" y="3486"/>
                </a:lnTo>
                <a:lnTo>
                  <a:pt x="1395" y="3440"/>
                </a:lnTo>
                <a:lnTo>
                  <a:pt x="1395" y="3393"/>
                </a:lnTo>
                <a:lnTo>
                  <a:pt x="1255" y="3300"/>
                </a:lnTo>
                <a:lnTo>
                  <a:pt x="1116" y="3161"/>
                </a:lnTo>
                <a:lnTo>
                  <a:pt x="1023" y="2975"/>
                </a:lnTo>
                <a:lnTo>
                  <a:pt x="1023" y="2743"/>
                </a:lnTo>
                <a:lnTo>
                  <a:pt x="1023" y="2603"/>
                </a:lnTo>
                <a:lnTo>
                  <a:pt x="1070" y="2464"/>
                </a:lnTo>
                <a:lnTo>
                  <a:pt x="1162" y="2324"/>
                </a:lnTo>
                <a:lnTo>
                  <a:pt x="1255" y="2185"/>
                </a:lnTo>
                <a:lnTo>
                  <a:pt x="1348" y="2092"/>
                </a:lnTo>
                <a:lnTo>
                  <a:pt x="1488" y="2046"/>
                </a:lnTo>
                <a:lnTo>
                  <a:pt x="1627" y="1999"/>
                </a:lnTo>
                <a:lnTo>
                  <a:pt x="2046" y="1999"/>
                </a:lnTo>
                <a:lnTo>
                  <a:pt x="2231" y="2092"/>
                </a:lnTo>
                <a:lnTo>
                  <a:pt x="2464" y="2046"/>
                </a:lnTo>
                <a:lnTo>
                  <a:pt x="2743" y="1999"/>
                </a:lnTo>
                <a:close/>
                <a:moveTo>
                  <a:pt x="884" y="0"/>
                </a:moveTo>
                <a:lnTo>
                  <a:pt x="698" y="93"/>
                </a:lnTo>
                <a:lnTo>
                  <a:pt x="512" y="186"/>
                </a:lnTo>
                <a:lnTo>
                  <a:pt x="326" y="326"/>
                </a:lnTo>
                <a:lnTo>
                  <a:pt x="186" y="512"/>
                </a:lnTo>
                <a:lnTo>
                  <a:pt x="93" y="698"/>
                </a:lnTo>
                <a:lnTo>
                  <a:pt x="1" y="884"/>
                </a:lnTo>
                <a:lnTo>
                  <a:pt x="1" y="1116"/>
                </a:lnTo>
                <a:lnTo>
                  <a:pt x="1" y="4834"/>
                </a:lnTo>
                <a:lnTo>
                  <a:pt x="1" y="5067"/>
                </a:lnTo>
                <a:lnTo>
                  <a:pt x="93" y="5253"/>
                </a:lnTo>
                <a:lnTo>
                  <a:pt x="186" y="5438"/>
                </a:lnTo>
                <a:lnTo>
                  <a:pt x="326" y="5624"/>
                </a:lnTo>
                <a:lnTo>
                  <a:pt x="512" y="5764"/>
                </a:lnTo>
                <a:lnTo>
                  <a:pt x="698" y="5857"/>
                </a:lnTo>
                <a:lnTo>
                  <a:pt x="884" y="5903"/>
                </a:lnTo>
                <a:lnTo>
                  <a:pt x="1116" y="5950"/>
                </a:lnTo>
                <a:lnTo>
                  <a:pt x="4834" y="5950"/>
                </a:lnTo>
                <a:lnTo>
                  <a:pt x="5067" y="5903"/>
                </a:lnTo>
                <a:lnTo>
                  <a:pt x="5253" y="5857"/>
                </a:lnTo>
                <a:lnTo>
                  <a:pt x="5439" y="5764"/>
                </a:lnTo>
                <a:lnTo>
                  <a:pt x="5624" y="5624"/>
                </a:lnTo>
                <a:lnTo>
                  <a:pt x="5764" y="5438"/>
                </a:lnTo>
                <a:lnTo>
                  <a:pt x="5857" y="5253"/>
                </a:lnTo>
                <a:lnTo>
                  <a:pt x="5903" y="5067"/>
                </a:lnTo>
                <a:lnTo>
                  <a:pt x="5950" y="4834"/>
                </a:lnTo>
                <a:lnTo>
                  <a:pt x="5950" y="1116"/>
                </a:lnTo>
                <a:lnTo>
                  <a:pt x="5903" y="884"/>
                </a:lnTo>
                <a:lnTo>
                  <a:pt x="5857" y="698"/>
                </a:lnTo>
                <a:lnTo>
                  <a:pt x="5764" y="512"/>
                </a:lnTo>
                <a:lnTo>
                  <a:pt x="5624" y="326"/>
                </a:lnTo>
                <a:lnTo>
                  <a:pt x="5439" y="186"/>
                </a:lnTo>
                <a:lnTo>
                  <a:pt x="5253" y="93"/>
                </a:lnTo>
                <a:lnTo>
                  <a:pt x="506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111"/>
          <p:cNvSpPr/>
          <p:nvPr/>
        </p:nvSpPr>
        <p:spPr>
          <a:xfrm>
            <a:off x="10290674" y="4786685"/>
            <a:ext cx="421915" cy="412058"/>
          </a:xfrm>
          <a:custGeom>
            <a:rect b="b" l="l" r="r" t="t"/>
            <a:pathLst>
              <a:path extrusionOk="0" h="5811" w="5950">
                <a:moveTo>
                  <a:pt x="2975" y="1"/>
                </a:moveTo>
                <a:lnTo>
                  <a:pt x="2603" y="47"/>
                </a:lnTo>
                <a:lnTo>
                  <a:pt x="2185" y="140"/>
                </a:lnTo>
                <a:lnTo>
                  <a:pt x="1860" y="233"/>
                </a:lnTo>
                <a:lnTo>
                  <a:pt x="1488" y="419"/>
                </a:lnTo>
                <a:lnTo>
                  <a:pt x="1162" y="652"/>
                </a:lnTo>
                <a:lnTo>
                  <a:pt x="884" y="884"/>
                </a:lnTo>
                <a:lnTo>
                  <a:pt x="605" y="1163"/>
                </a:lnTo>
                <a:lnTo>
                  <a:pt x="419" y="1488"/>
                </a:lnTo>
                <a:lnTo>
                  <a:pt x="233" y="1860"/>
                </a:lnTo>
                <a:lnTo>
                  <a:pt x="93" y="2232"/>
                </a:lnTo>
                <a:lnTo>
                  <a:pt x="47" y="2604"/>
                </a:lnTo>
                <a:lnTo>
                  <a:pt x="0" y="2976"/>
                </a:lnTo>
                <a:lnTo>
                  <a:pt x="47" y="3487"/>
                </a:lnTo>
                <a:lnTo>
                  <a:pt x="140" y="3905"/>
                </a:lnTo>
                <a:lnTo>
                  <a:pt x="326" y="4323"/>
                </a:lnTo>
                <a:lnTo>
                  <a:pt x="558" y="4742"/>
                </a:lnTo>
                <a:lnTo>
                  <a:pt x="884" y="5114"/>
                </a:lnTo>
                <a:lnTo>
                  <a:pt x="1209" y="5392"/>
                </a:lnTo>
                <a:lnTo>
                  <a:pt x="1627" y="5625"/>
                </a:lnTo>
                <a:lnTo>
                  <a:pt x="2046" y="5811"/>
                </a:lnTo>
                <a:lnTo>
                  <a:pt x="2185" y="5811"/>
                </a:lnTo>
                <a:lnTo>
                  <a:pt x="2231" y="5671"/>
                </a:lnTo>
                <a:lnTo>
                  <a:pt x="2231" y="5485"/>
                </a:lnTo>
                <a:lnTo>
                  <a:pt x="2231" y="5114"/>
                </a:lnTo>
                <a:lnTo>
                  <a:pt x="2138" y="5114"/>
                </a:lnTo>
                <a:lnTo>
                  <a:pt x="1953" y="5160"/>
                </a:lnTo>
                <a:lnTo>
                  <a:pt x="1674" y="5114"/>
                </a:lnTo>
                <a:lnTo>
                  <a:pt x="1534" y="5067"/>
                </a:lnTo>
                <a:lnTo>
                  <a:pt x="1395" y="5021"/>
                </a:lnTo>
                <a:lnTo>
                  <a:pt x="1302" y="4881"/>
                </a:lnTo>
                <a:lnTo>
                  <a:pt x="1255" y="4788"/>
                </a:lnTo>
                <a:lnTo>
                  <a:pt x="1209" y="4695"/>
                </a:lnTo>
                <a:lnTo>
                  <a:pt x="1069" y="4463"/>
                </a:lnTo>
                <a:lnTo>
                  <a:pt x="930" y="4323"/>
                </a:lnTo>
                <a:lnTo>
                  <a:pt x="884" y="4323"/>
                </a:lnTo>
                <a:lnTo>
                  <a:pt x="837" y="4277"/>
                </a:lnTo>
                <a:lnTo>
                  <a:pt x="791" y="4230"/>
                </a:lnTo>
                <a:lnTo>
                  <a:pt x="837" y="4184"/>
                </a:lnTo>
                <a:lnTo>
                  <a:pt x="930" y="4138"/>
                </a:lnTo>
                <a:lnTo>
                  <a:pt x="1023" y="4184"/>
                </a:lnTo>
                <a:lnTo>
                  <a:pt x="1209" y="4277"/>
                </a:lnTo>
                <a:lnTo>
                  <a:pt x="1302" y="4323"/>
                </a:lnTo>
                <a:lnTo>
                  <a:pt x="1395" y="4463"/>
                </a:lnTo>
                <a:lnTo>
                  <a:pt x="1488" y="4602"/>
                </a:lnTo>
                <a:lnTo>
                  <a:pt x="1581" y="4695"/>
                </a:lnTo>
                <a:lnTo>
                  <a:pt x="1720" y="4742"/>
                </a:lnTo>
                <a:lnTo>
                  <a:pt x="1860" y="4788"/>
                </a:lnTo>
                <a:lnTo>
                  <a:pt x="2092" y="4742"/>
                </a:lnTo>
                <a:lnTo>
                  <a:pt x="2231" y="4695"/>
                </a:lnTo>
                <a:lnTo>
                  <a:pt x="2324" y="4463"/>
                </a:lnTo>
                <a:lnTo>
                  <a:pt x="2417" y="4323"/>
                </a:lnTo>
                <a:lnTo>
                  <a:pt x="2046" y="4230"/>
                </a:lnTo>
                <a:lnTo>
                  <a:pt x="1674" y="4091"/>
                </a:lnTo>
                <a:lnTo>
                  <a:pt x="1488" y="3952"/>
                </a:lnTo>
                <a:lnTo>
                  <a:pt x="1348" y="3812"/>
                </a:lnTo>
                <a:lnTo>
                  <a:pt x="1255" y="3626"/>
                </a:lnTo>
                <a:lnTo>
                  <a:pt x="1162" y="3440"/>
                </a:lnTo>
                <a:lnTo>
                  <a:pt x="1116" y="3161"/>
                </a:lnTo>
                <a:lnTo>
                  <a:pt x="1069" y="2836"/>
                </a:lnTo>
                <a:lnTo>
                  <a:pt x="1116" y="2604"/>
                </a:lnTo>
                <a:lnTo>
                  <a:pt x="1162" y="2418"/>
                </a:lnTo>
                <a:lnTo>
                  <a:pt x="1255" y="2232"/>
                </a:lnTo>
                <a:lnTo>
                  <a:pt x="1395" y="2046"/>
                </a:lnTo>
                <a:lnTo>
                  <a:pt x="1348" y="1860"/>
                </a:lnTo>
                <a:lnTo>
                  <a:pt x="1302" y="1674"/>
                </a:lnTo>
                <a:lnTo>
                  <a:pt x="1348" y="1442"/>
                </a:lnTo>
                <a:lnTo>
                  <a:pt x="1395" y="1256"/>
                </a:lnTo>
                <a:lnTo>
                  <a:pt x="1534" y="1256"/>
                </a:lnTo>
                <a:lnTo>
                  <a:pt x="1767" y="1302"/>
                </a:lnTo>
                <a:lnTo>
                  <a:pt x="2092" y="1442"/>
                </a:lnTo>
                <a:lnTo>
                  <a:pt x="2231" y="1535"/>
                </a:lnTo>
                <a:lnTo>
                  <a:pt x="2603" y="1488"/>
                </a:lnTo>
                <a:lnTo>
                  <a:pt x="2975" y="1442"/>
                </a:lnTo>
                <a:lnTo>
                  <a:pt x="3347" y="1488"/>
                </a:lnTo>
                <a:lnTo>
                  <a:pt x="3719" y="1535"/>
                </a:lnTo>
                <a:lnTo>
                  <a:pt x="3858" y="1442"/>
                </a:lnTo>
                <a:lnTo>
                  <a:pt x="4230" y="1302"/>
                </a:lnTo>
                <a:lnTo>
                  <a:pt x="4416" y="1256"/>
                </a:lnTo>
                <a:lnTo>
                  <a:pt x="4555" y="1256"/>
                </a:lnTo>
                <a:lnTo>
                  <a:pt x="4602" y="1442"/>
                </a:lnTo>
                <a:lnTo>
                  <a:pt x="4648" y="1674"/>
                </a:lnTo>
                <a:lnTo>
                  <a:pt x="4602" y="1860"/>
                </a:lnTo>
                <a:lnTo>
                  <a:pt x="4555" y="2046"/>
                </a:lnTo>
                <a:lnTo>
                  <a:pt x="4695" y="2232"/>
                </a:lnTo>
                <a:lnTo>
                  <a:pt x="4788" y="2418"/>
                </a:lnTo>
                <a:lnTo>
                  <a:pt x="4881" y="2604"/>
                </a:lnTo>
                <a:lnTo>
                  <a:pt x="4881" y="2836"/>
                </a:lnTo>
                <a:lnTo>
                  <a:pt x="4881" y="3161"/>
                </a:lnTo>
                <a:lnTo>
                  <a:pt x="4788" y="3440"/>
                </a:lnTo>
                <a:lnTo>
                  <a:pt x="4695" y="3626"/>
                </a:lnTo>
                <a:lnTo>
                  <a:pt x="4602" y="3812"/>
                </a:lnTo>
                <a:lnTo>
                  <a:pt x="4462" y="3952"/>
                </a:lnTo>
                <a:lnTo>
                  <a:pt x="4276" y="4091"/>
                </a:lnTo>
                <a:lnTo>
                  <a:pt x="3905" y="4230"/>
                </a:lnTo>
                <a:lnTo>
                  <a:pt x="3533" y="4323"/>
                </a:lnTo>
                <a:lnTo>
                  <a:pt x="3626" y="4416"/>
                </a:lnTo>
                <a:lnTo>
                  <a:pt x="3672" y="4509"/>
                </a:lnTo>
                <a:lnTo>
                  <a:pt x="3719" y="4695"/>
                </a:lnTo>
                <a:lnTo>
                  <a:pt x="3719" y="4835"/>
                </a:lnTo>
                <a:lnTo>
                  <a:pt x="3719" y="5671"/>
                </a:lnTo>
                <a:lnTo>
                  <a:pt x="3765" y="5811"/>
                </a:lnTo>
                <a:lnTo>
                  <a:pt x="3905" y="5811"/>
                </a:lnTo>
                <a:lnTo>
                  <a:pt x="4369" y="5625"/>
                </a:lnTo>
                <a:lnTo>
                  <a:pt x="4741" y="5392"/>
                </a:lnTo>
                <a:lnTo>
                  <a:pt x="5067" y="5114"/>
                </a:lnTo>
                <a:lnTo>
                  <a:pt x="5392" y="4742"/>
                </a:lnTo>
                <a:lnTo>
                  <a:pt x="5624" y="4323"/>
                </a:lnTo>
                <a:lnTo>
                  <a:pt x="5810" y="3905"/>
                </a:lnTo>
                <a:lnTo>
                  <a:pt x="5903" y="3487"/>
                </a:lnTo>
                <a:lnTo>
                  <a:pt x="5950" y="2976"/>
                </a:lnTo>
                <a:lnTo>
                  <a:pt x="5950" y="2604"/>
                </a:lnTo>
                <a:lnTo>
                  <a:pt x="5857" y="2232"/>
                </a:lnTo>
                <a:lnTo>
                  <a:pt x="5717" y="1860"/>
                </a:lnTo>
                <a:lnTo>
                  <a:pt x="5578" y="1488"/>
                </a:lnTo>
                <a:lnTo>
                  <a:pt x="5345" y="1163"/>
                </a:lnTo>
                <a:lnTo>
                  <a:pt x="5067" y="884"/>
                </a:lnTo>
                <a:lnTo>
                  <a:pt x="4788" y="652"/>
                </a:lnTo>
                <a:lnTo>
                  <a:pt x="4462" y="419"/>
                </a:lnTo>
                <a:lnTo>
                  <a:pt x="4137" y="233"/>
                </a:lnTo>
                <a:lnTo>
                  <a:pt x="3765" y="140"/>
                </a:lnTo>
                <a:lnTo>
                  <a:pt x="3393" y="47"/>
                </a:lnTo>
                <a:lnTo>
                  <a:pt x="29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11"/>
          <p:cNvSpPr/>
          <p:nvPr/>
        </p:nvSpPr>
        <p:spPr>
          <a:xfrm>
            <a:off x="11529897" y="4816397"/>
            <a:ext cx="421915" cy="355968"/>
          </a:xfrm>
          <a:custGeom>
            <a:rect b="b" l="l" r="r" t="t"/>
            <a:pathLst>
              <a:path extrusionOk="0" h="5020" w="5950">
                <a:moveTo>
                  <a:pt x="1720" y="2742"/>
                </a:moveTo>
                <a:lnTo>
                  <a:pt x="1581" y="2835"/>
                </a:lnTo>
                <a:lnTo>
                  <a:pt x="1488" y="2975"/>
                </a:lnTo>
                <a:lnTo>
                  <a:pt x="1441" y="3114"/>
                </a:lnTo>
                <a:lnTo>
                  <a:pt x="1395" y="3393"/>
                </a:lnTo>
                <a:lnTo>
                  <a:pt x="1441" y="3719"/>
                </a:lnTo>
                <a:lnTo>
                  <a:pt x="1488" y="3858"/>
                </a:lnTo>
                <a:lnTo>
                  <a:pt x="1581" y="3997"/>
                </a:lnTo>
                <a:lnTo>
                  <a:pt x="1720" y="4090"/>
                </a:lnTo>
                <a:lnTo>
                  <a:pt x="1999" y="4090"/>
                </a:lnTo>
                <a:lnTo>
                  <a:pt x="2092" y="3997"/>
                </a:lnTo>
                <a:lnTo>
                  <a:pt x="2185" y="3858"/>
                </a:lnTo>
                <a:lnTo>
                  <a:pt x="2278" y="3719"/>
                </a:lnTo>
                <a:lnTo>
                  <a:pt x="2324" y="3393"/>
                </a:lnTo>
                <a:lnTo>
                  <a:pt x="2278" y="3114"/>
                </a:lnTo>
                <a:lnTo>
                  <a:pt x="2185" y="2975"/>
                </a:lnTo>
                <a:lnTo>
                  <a:pt x="2092" y="2835"/>
                </a:lnTo>
                <a:lnTo>
                  <a:pt x="1999" y="2742"/>
                </a:lnTo>
                <a:close/>
                <a:moveTo>
                  <a:pt x="3998" y="2742"/>
                </a:moveTo>
                <a:lnTo>
                  <a:pt x="3858" y="2835"/>
                </a:lnTo>
                <a:lnTo>
                  <a:pt x="3765" y="2975"/>
                </a:lnTo>
                <a:lnTo>
                  <a:pt x="3719" y="3114"/>
                </a:lnTo>
                <a:lnTo>
                  <a:pt x="3672" y="3393"/>
                </a:lnTo>
                <a:lnTo>
                  <a:pt x="3719" y="3719"/>
                </a:lnTo>
                <a:lnTo>
                  <a:pt x="3765" y="3858"/>
                </a:lnTo>
                <a:lnTo>
                  <a:pt x="3858" y="3997"/>
                </a:lnTo>
                <a:lnTo>
                  <a:pt x="3998" y="4090"/>
                </a:lnTo>
                <a:lnTo>
                  <a:pt x="4276" y="4090"/>
                </a:lnTo>
                <a:lnTo>
                  <a:pt x="4416" y="3997"/>
                </a:lnTo>
                <a:lnTo>
                  <a:pt x="4509" y="3858"/>
                </a:lnTo>
                <a:lnTo>
                  <a:pt x="4555" y="3719"/>
                </a:lnTo>
                <a:lnTo>
                  <a:pt x="4602" y="3393"/>
                </a:lnTo>
                <a:lnTo>
                  <a:pt x="4555" y="3114"/>
                </a:lnTo>
                <a:lnTo>
                  <a:pt x="4509" y="2975"/>
                </a:lnTo>
                <a:lnTo>
                  <a:pt x="4416" y="2835"/>
                </a:lnTo>
                <a:lnTo>
                  <a:pt x="4276" y="2742"/>
                </a:lnTo>
                <a:close/>
                <a:moveTo>
                  <a:pt x="4230" y="2371"/>
                </a:moveTo>
                <a:lnTo>
                  <a:pt x="4462" y="2417"/>
                </a:lnTo>
                <a:lnTo>
                  <a:pt x="4648" y="2464"/>
                </a:lnTo>
                <a:lnTo>
                  <a:pt x="4788" y="2557"/>
                </a:lnTo>
                <a:lnTo>
                  <a:pt x="4927" y="2696"/>
                </a:lnTo>
                <a:lnTo>
                  <a:pt x="5020" y="2835"/>
                </a:lnTo>
                <a:lnTo>
                  <a:pt x="5113" y="3021"/>
                </a:lnTo>
                <a:lnTo>
                  <a:pt x="5159" y="3207"/>
                </a:lnTo>
                <a:lnTo>
                  <a:pt x="5159" y="3393"/>
                </a:lnTo>
                <a:lnTo>
                  <a:pt x="5159" y="3719"/>
                </a:lnTo>
                <a:lnTo>
                  <a:pt x="5067" y="3951"/>
                </a:lnTo>
                <a:lnTo>
                  <a:pt x="4927" y="4183"/>
                </a:lnTo>
                <a:lnTo>
                  <a:pt x="4741" y="4323"/>
                </a:lnTo>
                <a:lnTo>
                  <a:pt x="4555" y="4462"/>
                </a:lnTo>
                <a:lnTo>
                  <a:pt x="4323" y="4555"/>
                </a:lnTo>
                <a:lnTo>
                  <a:pt x="3812" y="4648"/>
                </a:lnTo>
                <a:lnTo>
                  <a:pt x="3300" y="4695"/>
                </a:lnTo>
                <a:lnTo>
                  <a:pt x="2696" y="4695"/>
                </a:lnTo>
                <a:lnTo>
                  <a:pt x="2138" y="4648"/>
                </a:lnTo>
                <a:lnTo>
                  <a:pt x="1674" y="4555"/>
                </a:lnTo>
                <a:lnTo>
                  <a:pt x="1441" y="4462"/>
                </a:lnTo>
                <a:lnTo>
                  <a:pt x="1209" y="4323"/>
                </a:lnTo>
                <a:lnTo>
                  <a:pt x="1069" y="4183"/>
                </a:lnTo>
                <a:lnTo>
                  <a:pt x="930" y="3951"/>
                </a:lnTo>
                <a:lnTo>
                  <a:pt x="837" y="3719"/>
                </a:lnTo>
                <a:lnTo>
                  <a:pt x="837" y="3393"/>
                </a:lnTo>
                <a:lnTo>
                  <a:pt x="837" y="3207"/>
                </a:lnTo>
                <a:lnTo>
                  <a:pt x="883" y="3021"/>
                </a:lnTo>
                <a:lnTo>
                  <a:pt x="976" y="2835"/>
                </a:lnTo>
                <a:lnTo>
                  <a:pt x="1069" y="2696"/>
                </a:lnTo>
                <a:lnTo>
                  <a:pt x="1209" y="2557"/>
                </a:lnTo>
                <a:lnTo>
                  <a:pt x="1348" y="2464"/>
                </a:lnTo>
                <a:lnTo>
                  <a:pt x="1534" y="2417"/>
                </a:lnTo>
                <a:lnTo>
                  <a:pt x="1720" y="2371"/>
                </a:lnTo>
                <a:lnTo>
                  <a:pt x="2417" y="2464"/>
                </a:lnTo>
                <a:lnTo>
                  <a:pt x="2975" y="2510"/>
                </a:lnTo>
                <a:lnTo>
                  <a:pt x="3533" y="2464"/>
                </a:lnTo>
                <a:lnTo>
                  <a:pt x="4230" y="2371"/>
                </a:lnTo>
                <a:close/>
                <a:moveTo>
                  <a:pt x="605" y="0"/>
                </a:moveTo>
                <a:lnTo>
                  <a:pt x="465" y="372"/>
                </a:lnTo>
                <a:lnTo>
                  <a:pt x="419" y="744"/>
                </a:lnTo>
                <a:lnTo>
                  <a:pt x="419" y="1069"/>
                </a:lnTo>
                <a:lnTo>
                  <a:pt x="512" y="1348"/>
                </a:lnTo>
                <a:lnTo>
                  <a:pt x="279" y="1673"/>
                </a:lnTo>
                <a:lnTo>
                  <a:pt x="140" y="1999"/>
                </a:lnTo>
                <a:lnTo>
                  <a:pt x="47" y="2371"/>
                </a:lnTo>
                <a:lnTo>
                  <a:pt x="0" y="2789"/>
                </a:lnTo>
                <a:lnTo>
                  <a:pt x="47" y="3161"/>
                </a:lnTo>
                <a:lnTo>
                  <a:pt x="93" y="3440"/>
                </a:lnTo>
                <a:lnTo>
                  <a:pt x="140" y="3719"/>
                </a:lnTo>
                <a:lnTo>
                  <a:pt x="233" y="3951"/>
                </a:lnTo>
                <a:lnTo>
                  <a:pt x="372" y="4183"/>
                </a:lnTo>
                <a:lnTo>
                  <a:pt x="558" y="4369"/>
                </a:lnTo>
                <a:lnTo>
                  <a:pt x="744" y="4555"/>
                </a:lnTo>
                <a:lnTo>
                  <a:pt x="976" y="4648"/>
                </a:lnTo>
                <a:lnTo>
                  <a:pt x="1488" y="4834"/>
                </a:lnTo>
                <a:lnTo>
                  <a:pt x="1999" y="4973"/>
                </a:lnTo>
                <a:lnTo>
                  <a:pt x="2557" y="5020"/>
                </a:lnTo>
                <a:lnTo>
                  <a:pt x="3626" y="5020"/>
                </a:lnTo>
                <a:lnTo>
                  <a:pt x="4276" y="4927"/>
                </a:lnTo>
                <a:lnTo>
                  <a:pt x="4602" y="4834"/>
                </a:lnTo>
                <a:lnTo>
                  <a:pt x="4881" y="4741"/>
                </a:lnTo>
                <a:lnTo>
                  <a:pt x="5113" y="4602"/>
                </a:lnTo>
                <a:lnTo>
                  <a:pt x="5392" y="4462"/>
                </a:lnTo>
                <a:lnTo>
                  <a:pt x="5578" y="4230"/>
                </a:lnTo>
                <a:lnTo>
                  <a:pt x="5764" y="3951"/>
                </a:lnTo>
                <a:lnTo>
                  <a:pt x="5857" y="3719"/>
                </a:lnTo>
                <a:lnTo>
                  <a:pt x="5903" y="3440"/>
                </a:lnTo>
                <a:lnTo>
                  <a:pt x="5950" y="3161"/>
                </a:lnTo>
                <a:lnTo>
                  <a:pt x="5950" y="2789"/>
                </a:lnTo>
                <a:lnTo>
                  <a:pt x="5950" y="2371"/>
                </a:lnTo>
                <a:lnTo>
                  <a:pt x="5857" y="1999"/>
                </a:lnTo>
                <a:lnTo>
                  <a:pt x="5671" y="1673"/>
                </a:lnTo>
                <a:lnTo>
                  <a:pt x="5485" y="1348"/>
                </a:lnTo>
                <a:lnTo>
                  <a:pt x="5531" y="1069"/>
                </a:lnTo>
                <a:lnTo>
                  <a:pt x="5578" y="744"/>
                </a:lnTo>
                <a:lnTo>
                  <a:pt x="5531" y="372"/>
                </a:lnTo>
                <a:lnTo>
                  <a:pt x="5392" y="0"/>
                </a:lnTo>
                <a:lnTo>
                  <a:pt x="5020" y="0"/>
                </a:lnTo>
                <a:lnTo>
                  <a:pt x="4741" y="140"/>
                </a:lnTo>
                <a:lnTo>
                  <a:pt x="4416" y="279"/>
                </a:lnTo>
                <a:lnTo>
                  <a:pt x="4044" y="558"/>
                </a:lnTo>
                <a:lnTo>
                  <a:pt x="3579" y="465"/>
                </a:lnTo>
                <a:lnTo>
                  <a:pt x="3068" y="419"/>
                </a:lnTo>
                <a:lnTo>
                  <a:pt x="2464" y="465"/>
                </a:lnTo>
                <a:lnTo>
                  <a:pt x="1952" y="558"/>
                </a:lnTo>
                <a:lnTo>
                  <a:pt x="1581" y="326"/>
                </a:lnTo>
                <a:lnTo>
                  <a:pt x="1255" y="140"/>
                </a:lnTo>
                <a:lnTo>
                  <a:pt x="93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111"/>
          <p:cNvSpPr/>
          <p:nvPr/>
        </p:nvSpPr>
        <p:spPr>
          <a:xfrm>
            <a:off x="12772382" y="4783423"/>
            <a:ext cx="421985" cy="421914"/>
          </a:xfrm>
          <a:custGeom>
            <a:rect b="b" l="l" r="r" t="t"/>
            <a:pathLst>
              <a:path extrusionOk="0" h="5950" w="5951">
                <a:moveTo>
                  <a:pt x="1023" y="4230"/>
                </a:moveTo>
                <a:lnTo>
                  <a:pt x="1070" y="4276"/>
                </a:lnTo>
                <a:lnTo>
                  <a:pt x="1116" y="4276"/>
                </a:lnTo>
                <a:lnTo>
                  <a:pt x="1070" y="4230"/>
                </a:lnTo>
                <a:close/>
                <a:moveTo>
                  <a:pt x="1163" y="4323"/>
                </a:moveTo>
                <a:lnTo>
                  <a:pt x="1163" y="4369"/>
                </a:lnTo>
                <a:lnTo>
                  <a:pt x="1209" y="4416"/>
                </a:lnTo>
                <a:lnTo>
                  <a:pt x="1256" y="4369"/>
                </a:lnTo>
                <a:lnTo>
                  <a:pt x="1209" y="4323"/>
                </a:lnTo>
                <a:close/>
                <a:moveTo>
                  <a:pt x="1302" y="4462"/>
                </a:moveTo>
                <a:lnTo>
                  <a:pt x="1256" y="4509"/>
                </a:lnTo>
                <a:lnTo>
                  <a:pt x="1302" y="4555"/>
                </a:lnTo>
                <a:lnTo>
                  <a:pt x="1349" y="4555"/>
                </a:lnTo>
                <a:lnTo>
                  <a:pt x="1349" y="4509"/>
                </a:lnTo>
                <a:lnTo>
                  <a:pt x="1302" y="4462"/>
                </a:lnTo>
                <a:close/>
                <a:moveTo>
                  <a:pt x="1395" y="4648"/>
                </a:moveTo>
                <a:lnTo>
                  <a:pt x="1395" y="4695"/>
                </a:lnTo>
                <a:lnTo>
                  <a:pt x="1442" y="4741"/>
                </a:lnTo>
                <a:lnTo>
                  <a:pt x="1488" y="4741"/>
                </a:lnTo>
                <a:lnTo>
                  <a:pt x="1535" y="4695"/>
                </a:lnTo>
                <a:lnTo>
                  <a:pt x="1488" y="4648"/>
                </a:lnTo>
                <a:close/>
                <a:moveTo>
                  <a:pt x="1628" y="4788"/>
                </a:moveTo>
                <a:lnTo>
                  <a:pt x="1628" y="4834"/>
                </a:lnTo>
                <a:lnTo>
                  <a:pt x="1674" y="4834"/>
                </a:lnTo>
                <a:lnTo>
                  <a:pt x="1720" y="4881"/>
                </a:lnTo>
                <a:lnTo>
                  <a:pt x="1720" y="4834"/>
                </a:lnTo>
                <a:lnTo>
                  <a:pt x="1720" y="4788"/>
                </a:lnTo>
                <a:close/>
                <a:moveTo>
                  <a:pt x="1906" y="4788"/>
                </a:moveTo>
                <a:lnTo>
                  <a:pt x="1860" y="4834"/>
                </a:lnTo>
                <a:lnTo>
                  <a:pt x="1860" y="4881"/>
                </a:lnTo>
                <a:lnTo>
                  <a:pt x="1953" y="4881"/>
                </a:lnTo>
                <a:lnTo>
                  <a:pt x="1953" y="4834"/>
                </a:lnTo>
                <a:lnTo>
                  <a:pt x="1906" y="4788"/>
                </a:lnTo>
                <a:close/>
                <a:moveTo>
                  <a:pt x="2092" y="4788"/>
                </a:moveTo>
                <a:lnTo>
                  <a:pt x="2092" y="4834"/>
                </a:lnTo>
                <a:lnTo>
                  <a:pt x="2092" y="4881"/>
                </a:lnTo>
                <a:lnTo>
                  <a:pt x="2139" y="4881"/>
                </a:lnTo>
                <a:lnTo>
                  <a:pt x="2185" y="4834"/>
                </a:lnTo>
                <a:lnTo>
                  <a:pt x="2185" y="4788"/>
                </a:lnTo>
                <a:close/>
                <a:moveTo>
                  <a:pt x="884" y="0"/>
                </a:moveTo>
                <a:lnTo>
                  <a:pt x="651" y="93"/>
                </a:lnTo>
                <a:lnTo>
                  <a:pt x="466" y="186"/>
                </a:lnTo>
                <a:lnTo>
                  <a:pt x="326" y="326"/>
                </a:lnTo>
                <a:lnTo>
                  <a:pt x="187" y="512"/>
                </a:lnTo>
                <a:lnTo>
                  <a:pt x="47" y="698"/>
                </a:lnTo>
                <a:lnTo>
                  <a:pt x="1" y="884"/>
                </a:lnTo>
                <a:lnTo>
                  <a:pt x="1" y="1116"/>
                </a:lnTo>
                <a:lnTo>
                  <a:pt x="1" y="4834"/>
                </a:lnTo>
                <a:lnTo>
                  <a:pt x="1" y="5067"/>
                </a:lnTo>
                <a:lnTo>
                  <a:pt x="47" y="5253"/>
                </a:lnTo>
                <a:lnTo>
                  <a:pt x="187" y="5438"/>
                </a:lnTo>
                <a:lnTo>
                  <a:pt x="326" y="5624"/>
                </a:lnTo>
                <a:lnTo>
                  <a:pt x="466" y="5764"/>
                </a:lnTo>
                <a:lnTo>
                  <a:pt x="651" y="5857"/>
                </a:lnTo>
                <a:lnTo>
                  <a:pt x="884" y="5903"/>
                </a:lnTo>
                <a:lnTo>
                  <a:pt x="1116" y="5950"/>
                </a:lnTo>
                <a:lnTo>
                  <a:pt x="2092" y="5950"/>
                </a:lnTo>
                <a:lnTo>
                  <a:pt x="2185" y="5903"/>
                </a:lnTo>
                <a:lnTo>
                  <a:pt x="2232" y="5764"/>
                </a:lnTo>
                <a:lnTo>
                  <a:pt x="2232" y="5485"/>
                </a:lnTo>
                <a:lnTo>
                  <a:pt x="2232" y="5113"/>
                </a:lnTo>
                <a:lnTo>
                  <a:pt x="1628" y="5113"/>
                </a:lnTo>
                <a:lnTo>
                  <a:pt x="1488" y="5067"/>
                </a:lnTo>
                <a:lnTo>
                  <a:pt x="1395" y="4974"/>
                </a:lnTo>
                <a:lnTo>
                  <a:pt x="1302" y="4881"/>
                </a:lnTo>
                <a:lnTo>
                  <a:pt x="1209" y="4741"/>
                </a:lnTo>
                <a:lnTo>
                  <a:pt x="1163" y="4648"/>
                </a:lnTo>
                <a:lnTo>
                  <a:pt x="1070" y="4462"/>
                </a:lnTo>
                <a:lnTo>
                  <a:pt x="884" y="4323"/>
                </a:lnTo>
                <a:lnTo>
                  <a:pt x="837" y="4276"/>
                </a:lnTo>
                <a:lnTo>
                  <a:pt x="791" y="4230"/>
                </a:lnTo>
                <a:lnTo>
                  <a:pt x="791" y="4184"/>
                </a:lnTo>
                <a:lnTo>
                  <a:pt x="791" y="4137"/>
                </a:lnTo>
                <a:lnTo>
                  <a:pt x="977" y="4137"/>
                </a:lnTo>
                <a:lnTo>
                  <a:pt x="1163" y="4230"/>
                </a:lnTo>
                <a:lnTo>
                  <a:pt x="1256" y="4323"/>
                </a:lnTo>
                <a:lnTo>
                  <a:pt x="1349" y="4416"/>
                </a:lnTo>
                <a:lnTo>
                  <a:pt x="1442" y="4555"/>
                </a:lnTo>
                <a:lnTo>
                  <a:pt x="1581" y="4695"/>
                </a:lnTo>
                <a:lnTo>
                  <a:pt x="1720" y="4741"/>
                </a:lnTo>
                <a:lnTo>
                  <a:pt x="2046" y="4741"/>
                </a:lnTo>
                <a:lnTo>
                  <a:pt x="2232" y="4695"/>
                </a:lnTo>
                <a:lnTo>
                  <a:pt x="2278" y="4462"/>
                </a:lnTo>
                <a:lnTo>
                  <a:pt x="2418" y="4276"/>
                </a:lnTo>
                <a:lnTo>
                  <a:pt x="1999" y="4230"/>
                </a:lnTo>
                <a:lnTo>
                  <a:pt x="1674" y="4044"/>
                </a:lnTo>
                <a:lnTo>
                  <a:pt x="1488" y="3951"/>
                </a:lnTo>
                <a:lnTo>
                  <a:pt x="1349" y="3812"/>
                </a:lnTo>
                <a:lnTo>
                  <a:pt x="1209" y="3626"/>
                </a:lnTo>
                <a:lnTo>
                  <a:pt x="1116" y="3393"/>
                </a:lnTo>
                <a:lnTo>
                  <a:pt x="1070" y="3115"/>
                </a:lnTo>
                <a:lnTo>
                  <a:pt x="1070" y="2789"/>
                </a:lnTo>
                <a:lnTo>
                  <a:pt x="1070" y="2603"/>
                </a:lnTo>
                <a:lnTo>
                  <a:pt x="1116" y="2371"/>
                </a:lnTo>
                <a:lnTo>
                  <a:pt x="1209" y="2185"/>
                </a:lnTo>
                <a:lnTo>
                  <a:pt x="1349" y="1999"/>
                </a:lnTo>
                <a:lnTo>
                  <a:pt x="1302" y="1813"/>
                </a:lnTo>
                <a:lnTo>
                  <a:pt x="1302" y="1627"/>
                </a:lnTo>
                <a:lnTo>
                  <a:pt x="1349" y="1441"/>
                </a:lnTo>
                <a:lnTo>
                  <a:pt x="1395" y="1209"/>
                </a:lnTo>
                <a:lnTo>
                  <a:pt x="1535" y="1209"/>
                </a:lnTo>
                <a:lnTo>
                  <a:pt x="1720" y="1255"/>
                </a:lnTo>
                <a:lnTo>
                  <a:pt x="2046" y="1441"/>
                </a:lnTo>
                <a:lnTo>
                  <a:pt x="2232" y="1534"/>
                </a:lnTo>
                <a:lnTo>
                  <a:pt x="2557" y="1441"/>
                </a:lnTo>
                <a:lnTo>
                  <a:pt x="3347" y="1441"/>
                </a:lnTo>
                <a:lnTo>
                  <a:pt x="3719" y="1534"/>
                </a:lnTo>
                <a:lnTo>
                  <a:pt x="3859" y="1441"/>
                </a:lnTo>
                <a:lnTo>
                  <a:pt x="4184" y="1255"/>
                </a:lnTo>
                <a:lnTo>
                  <a:pt x="4370" y="1209"/>
                </a:lnTo>
                <a:lnTo>
                  <a:pt x="4509" y="1209"/>
                </a:lnTo>
                <a:lnTo>
                  <a:pt x="4602" y="1441"/>
                </a:lnTo>
                <a:lnTo>
                  <a:pt x="4602" y="1627"/>
                </a:lnTo>
                <a:lnTo>
                  <a:pt x="4602" y="1813"/>
                </a:lnTo>
                <a:lnTo>
                  <a:pt x="4556" y="1999"/>
                </a:lnTo>
                <a:lnTo>
                  <a:pt x="4695" y="2185"/>
                </a:lnTo>
                <a:lnTo>
                  <a:pt x="4788" y="2371"/>
                </a:lnTo>
                <a:lnTo>
                  <a:pt x="4835" y="2603"/>
                </a:lnTo>
                <a:lnTo>
                  <a:pt x="4835" y="2789"/>
                </a:lnTo>
                <a:lnTo>
                  <a:pt x="4835" y="3115"/>
                </a:lnTo>
                <a:lnTo>
                  <a:pt x="4788" y="3393"/>
                </a:lnTo>
                <a:lnTo>
                  <a:pt x="4695" y="3626"/>
                </a:lnTo>
                <a:lnTo>
                  <a:pt x="4556" y="3812"/>
                </a:lnTo>
                <a:lnTo>
                  <a:pt x="4416" y="3951"/>
                </a:lnTo>
                <a:lnTo>
                  <a:pt x="4277" y="4044"/>
                </a:lnTo>
                <a:lnTo>
                  <a:pt x="3905" y="4230"/>
                </a:lnTo>
                <a:lnTo>
                  <a:pt x="3487" y="4276"/>
                </a:lnTo>
                <a:lnTo>
                  <a:pt x="3580" y="4369"/>
                </a:lnTo>
                <a:lnTo>
                  <a:pt x="3626" y="4509"/>
                </a:lnTo>
                <a:lnTo>
                  <a:pt x="3673" y="4648"/>
                </a:lnTo>
                <a:lnTo>
                  <a:pt x="3719" y="4834"/>
                </a:lnTo>
                <a:lnTo>
                  <a:pt x="3719" y="5764"/>
                </a:lnTo>
                <a:lnTo>
                  <a:pt x="3719" y="5857"/>
                </a:lnTo>
                <a:lnTo>
                  <a:pt x="3766" y="5903"/>
                </a:lnTo>
                <a:lnTo>
                  <a:pt x="3859" y="5950"/>
                </a:lnTo>
                <a:lnTo>
                  <a:pt x="4835" y="5950"/>
                </a:lnTo>
                <a:lnTo>
                  <a:pt x="5020" y="5903"/>
                </a:lnTo>
                <a:lnTo>
                  <a:pt x="5253" y="5857"/>
                </a:lnTo>
                <a:lnTo>
                  <a:pt x="5439" y="5764"/>
                </a:lnTo>
                <a:lnTo>
                  <a:pt x="5625" y="5624"/>
                </a:lnTo>
                <a:lnTo>
                  <a:pt x="5764" y="5438"/>
                </a:lnTo>
                <a:lnTo>
                  <a:pt x="5857" y="5253"/>
                </a:lnTo>
                <a:lnTo>
                  <a:pt x="5904" y="5067"/>
                </a:lnTo>
                <a:lnTo>
                  <a:pt x="5950" y="4834"/>
                </a:lnTo>
                <a:lnTo>
                  <a:pt x="5950" y="1116"/>
                </a:lnTo>
                <a:lnTo>
                  <a:pt x="5904" y="884"/>
                </a:lnTo>
                <a:lnTo>
                  <a:pt x="5857" y="698"/>
                </a:lnTo>
                <a:lnTo>
                  <a:pt x="5764" y="512"/>
                </a:lnTo>
                <a:lnTo>
                  <a:pt x="5625" y="326"/>
                </a:lnTo>
                <a:lnTo>
                  <a:pt x="5439" y="186"/>
                </a:lnTo>
                <a:lnTo>
                  <a:pt x="5253" y="93"/>
                </a:lnTo>
                <a:lnTo>
                  <a:pt x="50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11"/>
          <p:cNvSpPr/>
          <p:nvPr/>
        </p:nvSpPr>
        <p:spPr>
          <a:xfrm>
            <a:off x="14011606" y="4783423"/>
            <a:ext cx="421914" cy="421914"/>
          </a:xfrm>
          <a:custGeom>
            <a:rect b="b" l="l" r="r" t="t"/>
            <a:pathLst>
              <a:path extrusionOk="0" h="5950" w="5950">
                <a:moveTo>
                  <a:pt x="3998" y="1767"/>
                </a:moveTo>
                <a:lnTo>
                  <a:pt x="4184" y="1860"/>
                </a:lnTo>
                <a:lnTo>
                  <a:pt x="4323" y="1999"/>
                </a:lnTo>
                <a:lnTo>
                  <a:pt x="4416" y="2138"/>
                </a:lnTo>
                <a:lnTo>
                  <a:pt x="4463" y="2324"/>
                </a:lnTo>
                <a:lnTo>
                  <a:pt x="4416" y="2464"/>
                </a:lnTo>
                <a:lnTo>
                  <a:pt x="4323" y="2696"/>
                </a:lnTo>
                <a:lnTo>
                  <a:pt x="2975" y="4555"/>
                </a:lnTo>
                <a:lnTo>
                  <a:pt x="1627" y="2696"/>
                </a:lnTo>
                <a:lnTo>
                  <a:pt x="1535" y="2464"/>
                </a:lnTo>
                <a:lnTo>
                  <a:pt x="1535" y="2324"/>
                </a:lnTo>
                <a:lnTo>
                  <a:pt x="1581" y="2138"/>
                </a:lnTo>
                <a:lnTo>
                  <a:pt x="1674" y="1999"/>
                </a:lnTo>
                <a:lnTo>
                  <a:pt x="1813" y="1860"/>
                </a:lnTo>
                <a:lnTo>
                  <a:pt x="1953" y="1767"/>
                </a:lnTo>
                <a:lnTo>
                  <a:pt x="2278" y="1767"/>
                </a:lnTo>
                <a:lnTo>
                  <a:pt x="2418" y="1813"/>
                </a:lnTo>
                <a:lnTo>
                  <a:pt x="2604" y="1999"/>
                </a:lnTo>
                <a:lnTo>
                  <a:pt x="2789" y="2092"/>
                </a:lnTo>
                <a:lnTo>
                  <a:pt x="2975" y="2138"/>
                </a:lnTo>
                <a:lnTo>
                  <a:pt x="3208" y="2092"/>
                </a:lnTo>
                <a:lnTo>
                  <a:pt x="3347" y="1999"/>
                </a:lnTo>
                <a:lnTo>
                  <a:pt x="3580" y="1813"/>
                </a:lnTo>
                <a:lnTo>
                  <a:pt x="3719" y="1767"/>
                </a:lnTo>
                <a:close/>
                <a:moveTo>
                  <a:pt x="2557" y="0"/>
                </a:moveTo>
                <a:lnTo>
                  <a:pt x="2185" y="93"/>
                </a:lnTo>
                <a:lnTo>
                  <a:pt x="1813" y="233"/>
                </a:lnTo>
                <a:lnTo>
                  <a:pt x="1488" y="372"/>
                </a:lnTo>
                <a:lnTo>
                  <a:pt x="1163" y="605"/>
                </a:lnTo>
                <a:lnTo>
                  <a:pt x="884" y="837"/>
                </a:lnTo>
                <a:lnTo>
                  <a:pt x="605" y="1162"/>
                </a:lnTo>
                <a:lnTo>
                  <a:pt x="373" y="1488"/>
                </a:lnTo>
                <a:lnTo>
                  <a:pt x="233" y="1813"/>
                </a:lnTo>
                <a:lnTo>
                  <a:pt x="94" y="2185"/>
                </a:lnTo>
                <a:lnTo>
                  <a:pt x="1" y="2557"/>
                </a:lnTo>
                <a:lnTo>
                  <a:pt x="1" y="2975"/>
                </a:lnTo>
                <a:lnTo>
                  <a:pt x="1" y="3347"/>
                </a:lnTo>
                <a:lnTo>
                  <a:pt x="94" y="3765"/>
                </a:lnTo>
                <a:lnTo>
                  <a:pt x="233" y="4091"/>
                </a:lnTo>
                <a:lnTo>
                  <a:pt x="373" y="4462"/>
                </a:lnTo>
                <a:lnTo>
                  <a:pt x="605" y="4788"/>
                </a:lnTo>
                <a:lnTo>
                  <a:pt x="884" y="5067"/>
                </a:lnTo>
                <a:lnTo>
                  <a:pt x="1163" y="5345"/>
                </a:lnTo>
                <a:lnTo>
                  <a:pt x="1488" y="5531"/>
                </a:lnTo>
                <a:lnTo>
                  <a:pt x="1813" y="5717"/>
                </a:lnTo>
                <a:lnTo>
                  <a:pt x="2185" y="5857"/>
                </a:lnTo>
                <a:lnTo>
                  <a:pt x="2557" y="5903"/>
                </a:lnTo>
                <a:lnTo>
                  <a:pt x="2975" y="5950"/>
                </a:lnTo>
                <a:lnTo>
                  <a:pt x="3347" y="5903"/>
                </a:lnTo>
                <a:lnTo>
                  <a:pt x="3765" y="5857"/>
                </a:lnTo>
                <a:lnTo>
                  <a:pt x="4091" y="5717"/>
                </a:lnTo>
                <a:lnTo>
                  <a:pt x="4463" y="5531"/>
                </a:lnTo>
                <a:lnTo>
                  <a:pt x="4788" y="5345"/>
                </a:lnTo>
                <a:lnTo>
                  <a:pt x="5067" y="5067"/>
                </a:lnTo>
                <a:lnTo>
                  <a:pt x="5346" y="4788"/>
                </a:lnTo>
                <a:lnTo>
                  <a:pt x="5532" y="4462"/>
                </a:lnTo>
                <a:lnTo>
                  <a:pt x="5718" y="4091"/>
                </a:lnTo>
                <a:lnTo>
                  <a:pt x="5857" y="3765"/>
                </a:lnTo>
                <a:lnTo>
                  <a:pt x="5903" y="3347"/>
                </a:lnTo>
                <a:lnTo>
                  <a:pt x="5950" y="2975"/>
                </a:lnTo>
                <a:lnTo>
                  <a:pt x="5903" y="2557"/>
                </a:lnTo>
                <a:lnTo>
                  <a:pt x="5857" y="2185"/>
                </a:lnTo>
                <a:lnTo>
                  <a:pt x="5718" y="1813"/>
                </a:lnTo>
                <a:lnTo>
                  <a:pt x="5532" y="1488"/>
                </a:lnTo>
                <a:lnTo>
                  <a:pt x="5346" y="1162"/>
                </a:lnTo>
                <a:lnTo>
                  <a:pt x="5067" y="837"/>
                </a:lnTo>
                <a:lnTo>
                  <a:pt x="4788" y="605"/>
                </a:lnTo>
                <a:lnTo>
                  <a:pt x="4463" y="372"/>
                </a:lnTo>
                <a:lnTo>
                  <a:pt x="4091" y="233"/>
                </a:lnTo>
                <a:lnTo>
                  <a:pt x="3765" y="93"/>
                </a:lnTo>
                <a:lnTo>
                  <a:pt x="334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11"/>
          <p:cNvSpPr/>
          <p:nvPr/>
        </p:nvSpPr>
        <p:spPr>
          <a:xfrm>
            <a:off x="15257423" y="4783423"/>
            <a:ext cx="408725" cy="421914"/>
          </a:xfrm>
          <a:custGeom>
            <a:rect b="b" l="l" r="r" t="t"/>
            <a:pathLst>
              <a:path extrusionOk="0" h="5950" w="5764">
                <a:moveTo>
                  <a:pt x="233" y="0"/>
                </a:moveTo>
                <a:lnTo>
                  <a:pt x="94" y="47"/>
                </a:lnTo>
                <a:lnTo>
                  <a:pt x="47" y="140"/>
                </a:lnTo>
                <a:lnTo>
                  <a:pt x="1" y="186"/>
                </a:lnTo>
                <a:lnTo>
                  <a:pt x="47" y="326"/>
                </a:lnTo>
                <a:lnTo>
                  <a:pt x="187" y="465"/>
                </a:lnTo>
                <a:lnTo>
                  <a:pt x="2417" y="2743"/>
                </a:lnTo>
                <a:lnTo>
                  <a:pt x="2417" y="5485"/>
                </a:lnTo>
                <a:lnTo>
                  <a:pt x="1209" y="5485"/>
                </a:lnTo>
                <a:lnTo>
                  <a:pt x="1116" y="5531"/>
                </a:lnTo>
                <a:lnTo>
                  <a:pt x="1070" y="5624"/>
                </a:lnTo>
                <a:lnTo>
                  <a:pt x="1070" y="5717"/>
                </a:lnTo>
                <a:lnTo>
                  <a:pt x="1070" y="5810"/>
                </a:lnTo>
                <a:lnTo>
                  <a:pt x="1116" y="5857"/>
                </a:lnTo>
                <a:lnTo>
                  <a:pt x="1209" y="5903"/>
                </a:lnTo>
                <a:lnTo>
                  <a:pt x="1302" y="5950"/>
                </a:lnTo>
                <a:lnTo>
                  <a:pt x="4509" y="5950"/>
                </a:lnTo>
                <a:lnTo>
                  <a:pt x="4555" y="5903"/>
                </a:lnTo>
                <a:lnTo>
                  <a:pt x="4648" y="5857"/>
                </a:lnTo>
                <a:lnTo>
                  <a:pt x="4695" y="5810"/>
                </a:lnTo>
                <a:lnTo>
                  <a:pt x="4695" y="5717"/>
                </a:lnTo>
                <a:lnTo>
                  <a:pt x="4695" y="5624"/>
                </a:lnTo>
                <a:lnTo>
                  <a:pt x="4648" y="5531"/>
                </a:lnTo>
                <a:lnTo>
                  <a:pt x="4555" y="5485"/>
                </a:lnTo>
                <a:lnTo>
                  <a:pt x="3347" y="5485"/>
                </a:lnTo>
                <a:lnTo>
                  <a:pt x="3347" y="2743"/>
                </a:lnTo>
                <a:lnTo>
                  <a:pt x="5625" y="465"/>
                </a:lnTo>
                <a:lnTo>
                  <a:pt x="5717" y="326"/>
                </a:lnTo>
                <a:lnTo>
                  <a:pt x="5764" y="186"/>
                </a:lnTo>
                <a:lnTo>
                  <a:pt x="5764" y="140"/>
                </a:lnTo>
                <a:lnTo>
                  <a:pt x="5671" y="47"/>
                </a:lnTo>
                <a:lnTo>
                  <a:pt x="557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111"/>
          <p:cNvSpPr/>
          <p:nvPr/>
        </p:nvSpPr>
        <p:spPr>
          <a:xfrm>
            <a:off x="16490052" y="4783423"/>
            <a:ext cx="421914" cy="421914"/>
          </a:xfrm>
          <a:custGeom>
            <a:rect b="b" l="l" r="r" t="t"/>
            <a:pathLst>
              <a:path extrusionOk="0" h="5950" w="5950">
                <a:moveTo>
                  <a:pt x="2092" y="698"/>
                </a:moveTo>
                <a:lnTo>
                  <a:pt x="1953" y="744"/>
                </a:lnTo>
                <a:lnTo>
                  <a:pt x="1906" y="744"/>
                </a:lnTo>
                <a:lnTo>
                  <a:pt x="1860" y="791"/>
                </a:lnTo>
                <a:lnTo>
                  <a:pt x="1953" y="791"/>
                </a:lnTo>
                <a:lnTo>
                  <a:pt x="1999" y="837"/>
                </a:lnTo>
                <a:lnTo>
                  <a:pt x="2046" y="884"/>
                </a:lnTo>
                <a:lnTo>
                  <a:pt x="2046" y="837"/>
                </a:lnTo>
                <a:lnTo>
                  <a:pt x="2092" y="791"/>
                </a:lnTo>
                <a:lnTo>
                  <a:pt x="2232" y="791"/>
                </a:lnTo>
                <a:lnTo>
                  <a:pt x="2139" y="698"/>
                </a:lnTo>
                <a:close/>
                <a:moveTo>
                  <a:pt x="2789" y="558"/>
                </a:moveTo>
                <a:lnTo>
                  <a:pt x="2836" y="651"/>
                </a:lnTo>
                <a:lnTo>
                  <a:pt x="2789" y="698"/>
                </a:lnTo>
                <a:lnTo>
                  <a:pt x="2882" y="698"/>
                </a:lnTo>
                <a:lnTo>
                  <a:pt x="2929" y="791"/>
                </a:lnTo>
                <a:lnTo>
                  <a:pt x="2975" y="698"/>
                </a:lnTo>
                <a:lnTo>
                  <a:pt x="3022" y="744"/>
                </a:lnTo>
                <a:lnTo>
                  <a:pt x="3068" y="837"/>
                </a:lnTo>
                <a:lnTo>
                  <a:pt x="3115" y="837"/>
                </a:lnTo>
                <a:lnTo>
                  <a:pt x="3161" y="791"/>
                </a:lnTo>
                <a:lnTo>
                  <a:pt x="3208" y="744"/>
                </a:lnTo>
                <a:lnTo>
                  <a:pt x="3208" y="698"/>
                </a:lnTo>
                <a:lnTo>
                  <a:pt x="3347" y="698"/>
                </a:lnTo>
                <a:lnTo>
                  <a:pt x="3347" y="744"/>
                </a:lnTo>
                <a:lnTo>
                  <a:pt x="3347" y="791"/>
                </a:lnTo>
                <a:lnTo>
                  <a:pt x="3347" y="837"/>
                </a:lnTo>
                <a:lnTo>
                  <a:pt x="3347" y="884"/>
                </a:lnTo>
                <a:lnTo>
                  <a:pt x="3254" y="884"/>
                </a:lnTo>
                <a:lnTo>
                  <a:pt x="3208" y="837"/>
                </a:lnTo>
                <a:lnTo>
                  <a:pt x="3115" y="884"/>
                </a:lnTo>
                <a:lnTo>
                  <a:pt x="3115" y="930"/>
                </a:lnTo>
                <a:lnTo>
                  <a:pt x="3068" y="1023"/>
                </a:lnTo>
                <a:lnTo>
                  <a:pt x="2975" y="1069"/>
                </a:lnTo>
                <a:lnTo>
                  <a:pt x="2836" y="1069"/>
                </a:lnTo>
                <a:lnTo>
                  <a:pt x="2836" y="1116"/>
                </a:lnTo>
                <a:lnTo>
                  <a:pt x="2789" y="1162"/>
                </a:lnTo>
                <a:lnTo>
                  <a:pt x="2743" y="1255"/>
                </a:lnTo>
                <a:lnTo>
                  <a:pt x="2743" y="1302"/>
                </a:lnTo>
                <a:lnTo>
                  <a:pt x="2743" y="1348"/>
                </a:lnTo>
                <a:lnTo>
                  <a:pt x="2789" y="1395"/>
                </a:lnTo>
                <a:lnTo>
                  <a:pt x="2789" y="1488"/>
                </a:lnTo>
                <a:lnTo>
                  <a:pt x="3022" y="1488"/>
                </a:lnTo>
                <a:lnTo>
                  <a:pt x="3115" y="1534"/>
                </a:lnTo>
                <a:lnTo>
                  <a:pt x="3161" y="1581"/>
                </a:lnTo>
                <a:lnTo>
                  <a:pt x="3301" y="1581"/>
                </a:lnTo>
                <a:lnTo>
                  <a:pt x="3347" y="1720"/>
                </a:lnTo>
                <a:lnTo>
                  <a:pt x="3394" y="1813"/>
                </a:lnTo>
                <a:lnTo>
                  <a:pt x="3533" y="1813"/>
                </a:lnTo>
                <a:lnTo>
                  <a:pt x="3579" y="1767"/>
                </a:lnTo>
                <a:lnTo>
                  <a:pt x="3533" y="1767"/>
                </a:lnTo>
                <a:lnTo>
                  <a:pt x="3533" y="1674"/>
                </a:lnTo>
                <a:lnTo>
                  <a:pt x="3533" y="1627"/>
                </a:lnTo>
                <a:lnTo>
                  <a:pt x="3579" y="1581"/>
                </a:lnTo>
                <a:lnTo>
                  <a:pt x="3626" y="1534"/>
                </a:lnTo>
                <a:lnTo>
                  <a:pt x="3626" y="1488"/>
                </a:lnTo>
                <a:lnTo>
                  <a:pt x="3626" y="1441"/>
                </a:lnTo>
                <a:lnTo>
                  <a:pt x="3533" y="1348"/>
                </a:lnTo>
                <a:lnTo>
                  <a:pt x="3579" y="1302"/>
                </a:lnTo>
                <a:lnTo>
                  <a:pt x="3579" y="1255"/>
                </a:lnTo>
                <a:lnTo>
                  <a:pt x="3579" y="1209"/>
                </a:lnTo>
                <a:lnTo>
                  <a:pt x="3579" y="1162"/>
                </a:lnTo>
                <a:lnTo>
                  <a:pt x="3579" y="1116"/>
                </a:lnTo>
                <a:lnTo>
                  <a:pt x="3719" y="1116"/>
                </a:lnTo>
                <a:lnTo>
                  <a:pt x="3858" y="1162"/>
                </a:lnTo>
                <a:lnTo>
                  <a:pt x="3905" y="1209"/>
                </a:lnTo>
                <a:lnTo>
                  <a:pt x="3951" y="1209"/>
                </a:lnTo>
                <a:lnTo>
                  <a:pt x="3998" y="1255"/>
                </a:lnTo>
                <a:lnTo>
                  <a:pt x="3998" y="1302"/>
                </a:lnTo>
                <a:lnTo>
                  <a:pt x="3998" y="1348"/>
                </a:lnTo>
                <a:lnTo>
                  <a:pt x="4044" y="1348"/>
                </a:lnTo>
                <a:lnTo>
                  <a:pt x="4091" y="1395"/>
                </a:lnTo>
                <a:lnTo>
                  <a:pt x="4137" y="1395"/>
                </a:lnTo>
                <a:lnTo>
                  <a:pt x="4137" y="1348"/>
                </a:lnTo>
                <a:lnTo>
                  <a:pt x="4230" y="1348"/>
                </a:lnTo>
                <a:lnTo>
                  <a:pt x="4230" y="1302"/>
                </a:lnTo>
                <a:lnTo>
                  <a:pt x="4323" y="1302"/>
                </a:lnTo>
                <a:lnTo>
                  <a:pt x="4323" y="1348"/>
                </a:lnTo>
                <a:lnTo>
                  <a:pt x="4370" y="1395"/>
                </a:lnTo>
                <a:lnTo>
                  <a:pt x="4416" y="1441"/>
                </a:lnTo>
                <a:lnTo>
                  <a:pt x="4416" y="1488"/>
                </a:lnTo>
                <a:lnTo>
                  <a:pt x="4463" y="1581"/>
                </a:lnTo>
                <a:lnTo>
                  <a:pt x="4602" y="1581"/>
                </a:lnTo>
                <a:lnTo>
                  <a:pt x="4648" y="1674"/>
                </a:lnTo>
                <a:lnTo>
                  <a:pt x="4695" y="1720"/>
                </a:lnTo>
                <a:lnTo>
                  <a:pt x="4695" y="1767"/>
                </a:lnTo>
                <a:lnTo>
                  <a:pt x="4648" y="1813"/>
                </a:lnTo>
                <a:lnTo>
                  <a:pt x="4602" y="1813"/>
                </a:lnTo>
                <a:lnTo>
                  <a:pt x="4555" y="1860"/>
                </a:lnTo>
                <a:lnTo>
                  <a:pt x="4509" y="1953"/>
                </a:lnTo>
                <a:lnTo>
                  <a:pt x="4416" y="1906"/>
                </a:lnTo>
                <a:lnTo>
                  <a:pt x="4277" y="1906"/>
                </a:lnTo>
                <a:lnTo>
                  <a:pt x="4091" y="1953"/>
                </a:lnTo>
                <a:lnTo>
                  <a:pt x="3998" y="1999"/>
                </a:lnTo>
                <a:lnTo>
                  <a:pt x="3998" y="2046"/>
                </a:lnTo>
                <a:lnTo>
                  <a:pt x="4044" y="1999"/>
                </a:lnTo>
                <a:lnTo>
                  <a:pt x="4137" y="1953"/>
                </a:lnTo>
                <a:lnTo>
                  <a:pt x="4230" y="1953"/>
                </a:lnTo>
                <a:lnTo>
                  <a:pt x="4277" y="1999"/>
                </a:lnTo>
                <a:lnTo>
                  <a:pt x="4230" y="2046"/>
                </a:lnTo>
                <a:lnTo>
                  <a:pt x="4230" y="2092"/>
                </a:lnTo>
                <a:lnTo>
                  <a:pt x="4277" y="2138"/>
                </a:lnTo>
                <a:lnTo>
                  <a:pt x="4230" y="2185"/>
                </a:lnTo>
                <a:lnTo>
                  <a:pt x="4184" y="2185"/>
                </a:lnTo>
                <a:lnTo>
                  <a:pt x="4137" y="2231"/>
                </a:lnTo>
                <a:lnTo>
                  <a:pt x="4044" y="2278"/>
                </a:lnTo>
                <a:lnTo>
                  <a:pt x="3998" y="2278"/>
                </a:lnTo>
                <a:lnTo>
                  <a:pt x="3951" y="2324"/>
                </a:lnTo>
                <a:lnTo>
                  <a:pt x="3951" y="2371"/>
                </a:lnTo>
                <a:lnTo>
                  <a:pt x="3951" y="2417"/>
                </a:lnTo>
                <a:lnTo>
                  <a:pt x="3905" y="2417"/>
                </a:lnTo>
                <a:lnTo>
                  <a:pt x="3858" y="2464"/>
                </a:lnTo>
                <a:lnTo>
                  <a:pt x="3765" y="2510"/>
                </a:lnTo>
                <a:lnTo>
                  <a:pt x="3765" y="2557"/>
                </a:lnTo>
                <a:lnTo>
                  <a:pt x="3719" y="2603"/>
                </a:lnTo>
                <a:lnTo>
                  <a:pt x="3672" y="2557"/>
                </a:lnTo>
                <a:lnTo>
                  <a:pt x="3626" y="2603"/>
                </a:lnTo>
                <a:lnTo>
                  <a:pt x="3626" y="2650"/>
                </a:lnTo>
                <a:lnTo>
                  <a:pt x="3626" y="2696"/>
                </a:lnTo>
                <a:lnTo>
                  <a:pt x="3672" y="2743"/>
                </a:lnTo>
                <a:lnTo>
                  <a:pt x="3626" y="2789"/>
                </a:lnTo>
                <a:lnTo>
                  <a:pt x="3626" y="2836"/>
                </a:lnTo>
                <a:lnTo>
                  <a:pt x="3579" y="2929"/>
                </a:lnTo>
                <a:lnTo>
                  <a:pt x="3533" y="2929"/>
                </a:lnTo>
                <a:lnTo>
                  <a:pt x="3486" y="2975"/>
                </a:lnTo>
                <a:lnTo>
                  <a:pt x="3440" y="2975"/>
                </a:lnTo>
                <a:lnTo>
                  <a:pt x="3394" y="3068"/>
                </a:lnTo>
                <a:lnTo>
                  <a:pt x="3394" y="3115"/>
                </a:lnTo>
                <a:lnTo>
                  <a:pt x="3440" y="3161"/>
                </a:lnTo>
                <a:lnTo>
                  <a:pt x="3440" y="3207"/>
                </a:lnTo>
                <a:lnTo>
                  <a:pt x="3440" y="3254"/>
                </a:lnTo>
                <a:lnTo>
                  <a:pt x="3440" y="3300"/>
                </a:lnTo>
                <a:lnTo>
                  <a:pt x="3440" y="3347"/>
                </a:lnTo>
                <a:lnTo>
                  <a:pt x="3440" y="3393"/>
                </a:lnTo>
                <a:lnTo>
                  <a:pt x="3440" y="3440"/>
                </a:lnTo>
                <a:lnTo>
                  <a:pt x="3394" y="3440"/>
                </a:lnTo>
                <a:lnTo>
                  <a:pt x="3301" y="3254"/>
                </a:lnTo>
                <a:lnTo>
                  <a:pt x="3254" y="3161"/>
                </a:lnTo>
                <a:lnTo>
                  <a:pt x="3254" y="3207"/>
                </a:lnTo>
                <a:lnTo>
                  <a:pt x="3208" y="3207"/>
                </a:lnTo>
                <a:lnTo>
                  <a:pt x="3208" y="3161"/>
                </a:lnTo>
                <a:lnTo>
                  <a:pt x="3161" y="3161"/>
                </a:lnTo>
                <a:lnTo>
                  <a:pt x="3115" y="3115"/>
                </a:lnTo>
                <a:lnTo>
                  <a:pt x="3068" y="3115"/>
                </a:lnTo>
                <a:lnTo>
                  <a:pt x="2975" y="3161"/>
                </a:lnTo>
                <a:lnTo>
                  <a:pt x="2929" y="3068"/>
                </a:lnTo>
                <a:lnTo>
                  <a:pt x="2929" y="3115"/>
                </a:lnTo>
                <a:lnTo>
                  <a:pt x="2929" y="3161"/>
                </a:lnTo>
                <a:lnTo>
                  <a:pt x="2929" y="3207"/>
                </a:lnTo>
                <a:lnTo>
                  <a:pt x="2882" y="3161"/>
                </a:lnTo>
                <a:lnTo>
                  <a:pt x="2650" y="3161"/>
                </a:lnTo>
                <a:lnTo>
                  <a:pt x="2650" y="3207"/>
                </a:lnTo>
                <a:lnTo>
                  <a:pt x="2650" y="3254"/>
                </a:lnTo>
                <a:lnTo>
                  <a:pt x="2603" y="3254"/>
                </a:lnTo>
                <a:lnTo>
                  <a:pt x="2557" y="3300"/>
                </a:lnTo>
                <a:lnTo>
                  <a:pt x="2557" y="3393"/>
                </a:lnTo>
                <a:lnTo>
                  <a:pt x="2557" y="3486"/>
                </a:lnTo>
                <a:lnTo>
                  <a:pt x="2557" y="3626"/>
                </a:lnTo>
                <a:lnTo>
                  <a:pt x="2557" y="3765"/>
                </a:lnTo>
                <a:lnTo>
                  <a:pt x="2650" y="3858"/>
                </a:lnTo>
                <a:lnTo>
                  <a:pt x="2743" y="3905"/>
                </a:lnTo>
                <a:lnTo>
                  <a:pt x="2836" y="3858"/>
                </a:lnTo>
                <a:lnTo>
                  <a:pt x="2882" y="3858"/>
                </a:lnTo>
                <a:lnTo>
                  <a:pt x="2882" y="3812"/>
                </a:lnTo>
                <a:lnTo>
                  <a:pt x="2929" y="3765"/>
                </a:lnTo>
                <a:lnTo>
                  <a:pt x="2975" y="3719"/>
                </a:lnTo>
                <a:lnTo>
                  <a:pt x="3022" y="3672"/>
                </a:lnTo>
                <a:lnTo>
                  <a:pt x="3068" y="3719"/>
                </a:lnTo>
                <a:lnTo>
                  <a:pt x="3115" y="3719"/>
                </a:lnTo>
                <a:lnTo>
                  <a:pt x="3068" y="3765"/>
                </a:lnTo>
                <a:lnTo>
                  <a:pt x="3068" y="3858"/>
                </a:lnTo>
                <a:lnTo>
                  <a:pt x="3022" y="3905"/>
                </a:lnTo>
                <a:lnTo>
                  <a:pt x="3022" y="3951"/>
                </a:lnTo>
                <a:lnTo>
                  <a:pt x="3022" y="4044"/>
                </a:lnTo>
                <a:lnTo>
                  <a:pt x="3068" y="4044"/>
                </a:lnTo>
                <a:lnTo>
                  <a:pt x="3068" y="3998"/>
                </a:lnTo>
                <a:lnTo>
                  <a:pt x="3161" y="4044"/>
                </a:lnTo>
                <a:lnTo>
                  <a:pt x="3208" y="3998"/>
                </a:lnTo>
                <a:lnTo>
                  <a:pt x="3254" y="4044"/>
                </a:lnTo>
                <a:lnTo>
                  <a:pt x="3301" y="4137"/>
                </a:lnTo>
                <a:lnTo>
                  <a:pt x="3301" y="4184"/>
                </a:lnTo>
                <a:lnTo>
                  <a:pt x="3301" y="4230"/>
                </a:lnTo>
                <a:lnTo>
                  <a:pt x="3254" y="4276"/>
                </a:lnTo>
                <a:lnTo>
                  <a:pt x="3254" y="4323"/>
                </a:lnTo>
                <a:lnTo>
                  <a:pt x="3301" y="4369"/>
                </a:lnTo>
                <a:lnTo>
                  <a:pt x="3394" y="4462"/>
                </a:lnTo>
                <a:lnTo>
                  <a:pt x="3486" y="4462"/>
                </a:lnTo>
                <a:lnTo>
                  <a:pt x="3486" y="4555"/>
                </a:lnTo>
                <a:lnTo>
                  <a:pt x="3440" y="4555"/>
                </a:lnTo>
                <a:lnTo>
                  <a:pt x="3347" y="4509"/>
                </a:lnTo>
                <a:lnTo>
                  <a:pt x="3347" y="4462"/>
                </a:lnTo>
                <a:lnTo>
                  <a:pt x="3301" y="4509"/>
                </a:lnTo>
                <a:lnTo>
                  <a:pt x="3254" y="4416"/>
                </a:lnTo>
                <a:lnTo>
                  <a:pt x="3161" y="4369"/>
                </a:lnTo>
                <a:lnTo>
                  <a:pt x="3161" y="4323"/>
                </a:lnTo>
                <a:lnTo>
                  <a:pt x="3115" y="4276"/>
                </a:lnTo>
                <a:lnTo>
                  <a:pt x="3068" y="4230"/>
                </a:lnTo>
                <a:lnTo>
                  <a:pt x="3068" y="4184"/>
                </a:lnTo>
                <a:lnTo>
                  <a:pt x="2975" y="4184"/>
                </a:lnTo>
                <a:lnTo>
                  <a:pt x="2882" y="4137"/>
                </a:lnTo>
                <a:lnTo>
                  <a:pt x="2789" y="4091"/>
                </a:lnTo>
                <a:lnTo>
                  <a:pt x="2743" y="4044"/>
                </a:lnTo>
                <a:lnTo>
                  <a:pt x="2650" y="3998"/>
                </a:lnTo>
                <a:lnTo>
                  <a:pt x="2603" y="4044"/>
                </a:lnTo>
                <a:lnTo>
                  <a:pt x="2557" y="4044"/>
                </a:lnTo>
                <a:lnTo>
                  <a:pt x="2510" y="3998"/>
                </a:lnTo>
                <a:lnTo>
                  <a:pt x="2417" y="3998"/>
                </a:lnTo>
                <a:lnTo>
                  <a:pt x="2324" y="3951"/>
                </a:lnTo>
                <a:lnTo>
                  <a:pt x="2278" y="3905"/>
                </a:lnTo>
                <a:lnTo>
                  <a:pt x="2232" y="3858"/>
                </a:lnTo>
                <a:lnTo>
                  <a:pt x="2185" y="3858"/>
                </a:lnTo>
                <a:lnTo>
                  <a:pt x="2139" y="3765"/>
                </a:lnTo>
                <a:lnTo>
                  <a:pt x="2139" y="3672"/>
                </a:lnTo>
                <a:lnTo>
                  <a:pt x="2092" y="3579"/>
                </a:lnTo>
                <a:lnTo>
                  <a:pt x="2046" y="3533"/>
                </a:lnTo>
                <a:lnTo>
                  <a:pt x="1953" y="3486"/>
                </a:lnTo>
                <a:lnTo>
                  <a:pt x="1953" y="3440"/>
                </a:lnTo>
                <a:lnTo>
                  <a:pt x="1906" y="3347"/>
                </a:lnTo>
                <a:lnTo>
                  <a:pt x="1860" y="3300"/>
                </a:lnTo>
                <a:lnTo>
                  <a:pt x="1813" y="3207"/>
                </a:lnTo>
                <a:lnTo>
                  <a:pt x="1767" y="3161"/>
                </a:lnTo>
                <a:lnTo>
                  <a:pt x="1720" y="3068"/>
                </a:lnTo>
                <a:lnTo>
                  <a:pt x="1674" y="3068"/>
                </a:lnTo>
                <a:lnTo>
                  <a:pt x="1627" y="3022"/>
                </a:lnTo>
                <a:lnTo>
                  <a:pt x="1674" y="3115"/>
                </a:lnTo>
                <a:lnTo>
                  <a:pt x="1674" y="3161"/>
                </a:lnTo>
                <a:lnTo>
                  <a:pt x="1767" y="3254"/>
                </a:lnTo>
                <a:lnTo>
                  <a:pt x="1813" y="3393"/>
                </a:lnTo>
                <a:lnTo>
                  <a:pt x="1860" y="3486"/>
                </a:lnTo>
                <a:lnTo>
                  <a:pt x="1813" y="3486"/>
                </a:lnTo>
                <a:lnTo>
                  <a:pt x="1813" y="3440"/>
                </a:lnTo>
                <a:lnTo>
                  <a:pt x="1720" y="3347"/>
                </a:lnTo>
                <a:lnTo>
                  <a:pt x="1674" y="3300"/>
                </a:lnTo>
                <a:lnTo>
                  <a:pt x="1674" y="3207"/>
                </a:lnTo>
                <a:lnTo>
                  <a:pt x="1627" y="3161"/>
                </a:lnTo>
                <a:lnTo>
                  <a:pt x="1581" y="3068"/>
                </a:lnTo>
                <a:lnTo>
                  <a:pt x="1534" y="2975"/>
                </a:lnTo>
                <a:lnTo>
                  <a:pt x="1488" y="2929"/>
                </a:lnTo>
                <a:lnTo>
                  <a:pt x="1441" y="2882"/>
                </a:lnTo>
                <a:lnTo>
                  <a:pt x="1395" y="2836"/>
                </a:lnTo>
                <a:lnTo>
                  <a:pt x="1348" y="2836"/>
                </a:lnTo>
                <a:lnTo>
                  <a:pt x="1255" y="2696"/>
                </a:lnTo>
                <a:lnTo>
                  <a:pt x="1255" y="2650"/>
                </a:lnTo>
                <a:lnTo>
                  <a:pt x="1209" y="2650"/>
                </a:lnTo>
                <a:lnTo>
                  <a:pt x="1209" y="2557"/>
                </a:lnTo>
                <a:lnTo>
                  <a:pt x="1163" y="2464"/>
                </a:lnTo>
                <a:lnTo>
                  <a:pt x="1163" y="2417"/>
                </a:lnTo>
                <a:lnTo>
                  <a:pt x="1163" y="2371"/>
                </a:lnTo>
                <a:lnTo>
                  <a:pt x="1163" y="2231"/>
                </a:lnTo>
                <a:lnTo>
                  <a:pt x="1209" y="2138"/>
                </a:lnTo>
                <a:lnTo>
                  <a:pt x="1163" y="2092"/>
                </a:lnTo>
                <a:lnTo>
                  <a:pt x="1163" y="2046"/>
                </a:lnTo>
                <a:lnTo>
                  <a:pt x="1209" y="2046"/>
                </a:lnTo>
                <a:lnTo>
                  <a:pt x="1255" y="2092"/>
                </a:lnTo>
                <a:lnTo>
                  <a:pt x="1255" y="2046"/>
                </a:lnTo>
                <a:lnTo>
                  <a:pt x="1255" y="1999"/>
                </a:lnTo>
                <a:lnTo>
                  <a:pt x="1209" y="1906"/>
                </a:lnTo>
                <a:lnTo>
                  <a:pt x="1023" y="1813"/>
                </a:lnTo>
                <a:lnTo>
                  <a:pt x="1023" y="1767"/>
                </a:lnTo>
                <a:lnTo>
                  <a:pt x="977" y="1767"/>
                </a:lnTo>
                <a:lnTo>
                  <a:pt x="977" y="1720"/>
                </a:lnTo>
                <a:lnTo>
                  <a:pt x="930" y="1674"/>
                </a:lnTo>
                <a:lnTo>
                  <a:pt x="884" y="1674"/>
                </a:lnTo>
                <a:lnTo>
                  <a:pt x="1070" y="1395"/>
                </a:lnTo>
                <a:lnTo>
                  <a:pt x="1302" y="1162"/>
                </a:lnTo>
                <a:lnTo>
                  <a:pt x="1534" y="977"/>
                </a:lnTo>
                <a:lnTo>
                  <a:pt x="1813" y="791"/>
                </a:lnTo>
                <a:lnTo>
                  <a:pt x="2185" y="605"/>
                </a:lnTo>
                <a:lnTo>
                  <a:pt x="2232" y="651"/>
                </a:lnTo>
                <a:lnTo>
                  <a:pt x="2278" y="698"/>
                </a:lnTo>
                <a:lnTo>
                  <a:pt x="2278" y="791"/>
                </a:lnTo>
                <a:lnTo>
                  <a:pt x="2603" y="791"/>
                </a:lnTo>
                <a:lnTo>
                  <a:pt x="2603" y="837"/>
                </a:lnTo>
                <a:lnTo>
                  <a:pt x="2650" y="884"/>
                </a:lnTo>
                <a:lnTo>
                  <a:pt x="2650" y="837"/>
                </a:lnTo>
                <a:lnTo>
                  <a:pt x="2650" y="791"/>
                </a:lnTo>
                <a:lnTo>
                  <a:pt x="2696" y="791"/>
                </a:lnTo>
                <a:lnTo>
                  <a:pt x="2743" y="744"/>
                </a:lnTo>
                <a:lnTo>
                  <a:pt x="2743" y="698"/>
                </a:lnTo>
                <a:lnTo>
                  <a:pt x="2696" y="698"/>
                </a:lnTo>
                <a:lnTo>
                  <a:pt x="2650" y="651"/>
                </a:lnTo>
                <a:lnTo>
                  <a:pt x="2603" y="651"/>
                </a:lnTo>
                <a:lnTo>
                  <a:pt x="2603" y="605"/>
                </a:lnTo>
                <a:lnTo>
                  <a:pt x="2603" y="558"/>
                </a:lnTo>
                <a:close/>
                <a:moveTo>
                  <a:pt x="3858" y="4276"/>
                </a:moveTo>
                <a:lnTo>
                  <a:pt x="3905" y="4323"/>
                </a:lnTo>
                <a:lnTo>
                  <a:pt x="4044" y="4323"/>
                </a:lnTo>
                <a:lnTo>
                  <a:pt x="4091" y="4369"/>
                </a:lnTo>
                <a:lnTo>
                  <a:pt x="4230" y="4462"/>
                </a:lnTo>
                <a:lnTo>
                  <a:pt x="4230" y="4416"/>
                </a:lnTo>
                <a:lnTo>
                  <a:pt x="4416" y="4416"/>
                </a:lnTo>
                <a:lnTo>
                  <a:pt x="4416" y="4462"/>
                </a:lnTo>
                <a:lnTo>
                  <a:pt x="4463" y="4462"/>
                </a:lnTo>
                <a:lnTo>
                  <a:pt x="4509" y="4509"/>
                </a:lnTo>
                <a:lnTo>
                  <a:pt x="4555" y="4509"/>
                </a:lnTo>
                <a:lnTo>
                  <a:pt x="4602" y="4555"/>
                </a:lnTo>
                <a:lnTo>
                  <a:pt x="4602" y="4602"/>
                </a:lnTo>
                <a:lnTo>
                  <a:pt x="4695" y="4648"/>
                </a:lnTo>
                <a:lnTo>
                  <a:pt x="4741" y="4648"/>
                </a:lnTo>
                <a:lnTo>
                  <a:pt x="4788" y="4695"/>
                </a:lnTo>
                <a:lnTo>
                  <a:pt x="4463" y="4927"/>
                </a:lnTo>
                <a:lnTo>
                  <a:pt x="4137" y="5160"/>
                </a:lnTo>
                <a:lnTo>
                  <a:pt x="3812" y="5299"/>
                </a:lnTo>
                <a:lnTo>
                  <a:pt x="3440" y="5392"/>
                </a:lnTo>
                <a:lnTo>
                  <a:pt x="3394" y="5345"/>
                </a:lnTo>
                <a:lnTo>
                  <a:pt x="3440" y="5253"/>
                </a:lnTo>
                <a:lnTo>
                  <a:pt x="3486" y="5160"/>
                </a:lnTo>
                <a:lnTo>
                  <a:pt x="3440" y="5160"/>
                </a:lnTo>
                <a:lnTo>
                  <a:pt x="3440" y="5067"/>
                </a:lnTo>
                <a:lnTo>
                  <a:pt x="3533" y="4927"/>
                </a:lnTo>
                <a:lnTo>
                  <a:pt x="3579" y="4834"/>
                </a:lnTo>
                <a:lnTo>
                  <a:pt x="3579" y="4741"/>
                </a:lnTo>
                <a:lnTo>
                  <a:pt x="3579" y="4602"/>
                </a:lnTo>
                <a:lnTo>
                  <a:pt x="3533" y="4462"/>
                </a:lnTo>
                <a:lnTo>
                  <a:pt x="3579" y="4462"/>
                </a:lnTo>
                <a:lnTo>
                  <a:pt x="3626" y="4509"/>
                </a:lnTo>
                <a:lnTo>
                  <a:pt x="3626" y="4462"/>
                </a:lnTo>
                <a:lnTo>
                  <a:pt x="3672" y="4416"/>
                </a:lnTo>
                <a:lnTo>
                  <a:pt x="3719" y="4369"/>
                </a:lnTo>
                <a:lnTo>
                  <a:pt x="3765" y="4323"/>
                </a:lnTo>
                <a:lnTo>
                  <a:pt x="3812" y="4323"/>
                </a:lnTo>
                <a:lnTo>
                  <a:pt x="3858" y="4276"/>
                </a:lnTo>
                <a:close/>
                <a:moveTo>
                  <a:pt x="2603" y="0"/>
                </a:moveTo>
                <a:lnTo>
                  <a:pt x="2232" y="93"/>
                </a:lnTo>
                <a:lnTo>
                  <a:pt x="1860" y="233"/>
                </a:lnTo>
                <a:lnTo>
                  <a:pt x="1488" y="372"/>
                </a:lnTo>
                <a:lnTo>
                  <a:pt x="1163" y="605"/>
                </a:lnTo>
                <a:lnTo>
                  <a:pt x="884" y="837"/>
                </a:lnTo>
                <a:lnTo>
                  <a:pt x="651" y="1162"/>
                </a:lnTo>
                <a:lnTo>
                  <a:pt x="419" y="1488"/>
                </a:lnTo>
                <a:lnTo>
                  <a:pt x="233" y="1813"/>
                </a:lnTo>
                <a:lnTo>
                  <a:pt x="94" y="2185"/>
                </a:lnTo>
                <a:lnTo>
                  <a:pt x="47" y="2557"/>
                </a:lnTo>
                <a:lnTo>
                  <a:pt x="1" y="2975"/>
                </a:lnTo>
                <a:lnTo>
                  <a:pt x="47" y="3347"/>
                </a:lnTo>
                <a:lnTo>
                  <a:pt x="94" y="3765"/>
                </a:lnTo>
                <a:lnTo>
                  <a:pt x="233" y="4091"/>
                </a:lnTo>
                <a:lnTo>
                  <a:pt x="419" y="4462"/>
                </a:lnTo>
                <a:lnTo>
                  <a:pt x="651" y="4788"/>
                </a:lnTo>
                <a:lnTo>
                  <a:pt x="884" y="5067"/>
                </a:lnTo>
                <a:lnTo>
                  <a:pt x="1163" y="5345"/>
                </a:lnTo>
                <a:lnTo>
                  <a:pt x="1488" y="5531"/>
                </a:lnTo>
                <a:lnTo>
                  <a:pt x="1860" y="5717"/>
                </a:lnTo>
                <a:lnTo>
                  <a:pt x="2232" y="5857"/>
                </a:lnTo>
                <a:lnTo>
                  <a:pt x="2603" y="5903"/>
                </a:lnTo>
                <a:lnTo>
                  <a:pt x="2975" y="5950"/>
                </a:lnTo>
                <a:lnTo>
                  <a:pt x="3394" y="5903"/>
                </a:lnTo>
                <a:lnTo>
                  <a:pt x="3765" y="5857"/>
                </a:lnTo>
                <a:lnTo>
                  <a:pt x="4137" y="5717"/>
                </a:lnTo>
                <a:lnTo>
                  <a:pt x="4463" y="5531"/>
                </a:lnTo>
                <a:lnTo>
                  <a:pt x="4788" y="5345"/>
                </a:lnTo>
                <a:lnTo>
                  <a:pt x="5113" y="5067"/>
                </a:lnTo>
                <a:lnTo>
                  <a:pt x="5346" y="4788"/>
                </a:lnTo>
                <a:lnTo>
                  <a:pt x="5578" y="4462"/>
                </a:lnTo>
                <a:lnTo>
                  <a:pt x="5764" y="4091"/>
                </a:lnTo>
                <a:lnTo>
                  <a:pt x="5857" y="3765"/>
                </a:lnTo>
                <a:lnTo>
                  <a:pt x="5950" y="3347"/>
                </a:lnTo>
                <a:lnTo>
                  <a:pt x="5950" y="2975"/>
                </a:lnTo>
                <a:lnTo>
                  <a:pt x="5950" y="2557"/>
                </a:lnTo>
                <a:lnTo>
                  <a:pt x="5857" y="2185"/>
                </a:lnTo>
                <a:lnTo>
                  <a:pt x="5764" y="1813"/>
                </a:lnTo>
                <a:lnTo>
                  <a:pt x="5578" y="1488"/>
                </a:lnTo>
                <a:lnTo>
                  <a:pt x="5346" y="1162"/>
                </a:lnTo>
                <a:lnTo>
                  <a:pt x="5113" y="837"/>
                </a:lnTo>
                <a:lnTo>
                  <a:pt x="4788" y="605"/>
                </a:lnTo>
                <a:lnTo>
                  <a:pt x="4463" y="372"/>
                </a:lnTo>
                <a:lnTo>
                  <a:pt x="4137" y="233"/>
                </a:lnTo>
                <a:lnTo>
                  <a:pt x="3765" y="93"/>
                </a:lnTo>
                <a:lnTo>
                  <a:pt x="339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111"/>
          <p:cNvSpPr/>
          <p:nvPr/>
        </p:nvSpPr>
        <p:spPr>
          <a:xfrm>
            <a:off x="17735870" y="4783423"/>
            <a:ext cx="412058" cy="421914"/>
          </a:xfrm>
          <a:custGeom>
            <a:rect b="b" l="l" r="r" t="t"/>
            <a:pathLst>
              <a:path extrusionOk="0" h="5950" w="5811">
                <a:moveTo>
                  <a:pt x="2650" y="0"/>
                </a:moveTo>
                <a:lnTo>
                  <a:pt x="2371" y="47"/>
                </a:lnTo>
                <a:lnTo>
                  <a:pt x="2092" y="140"/>
                </a:lnTo>
                <a:lnTo>
                  <a:pt x="1813" y="233"/>
                </a:lnTo>
                <a:lnTo>
                  <a:pt x="1302" y="512"/>
                </a:lnTo>
                <a:lnTo>
                  <a:pt x="1069" y="651"/>
                </a:lnTo>
                <a:lnTo>
                  <a:pt x="884" y="837"/>
                </a:lnTo>
                <a:lnTo>
                  <a:pt x="512" y="1302"/>
                </a:lnTo>
                <a:lnTo>
                  <a:pt x="233" y="1813"/>
                </a:lnTo>
                <a:lnTo>
                  <a:pt x="140" y="2092"/>
                </a:lnTo>
                <a:lnTo>
                  <a:pt x="47" y="2371"/>
                </a:lnTo>
                <a:lnTo>
                  <a:pt x="0" y="2650"/>
                </a:lnTo>
                <a:lnTo>
                  <a:pt x="0" y="2975"/>
                </a:lnTo>
                <a:lnTo>
                  <a:pt x="0" y="3254"/>
                </a:lnTo>
                <a:lnTo>
                  <a:pt x="47" y="3579"/>
                </a:lnTo>
                <a:lnTo>
                  <a:pt x="140" y="3858"/>
                </a:lnTo>
                <a:lnTo>
                  <a:pt x="233" y="4137"/>
                </a:lnTo>
                <a:lnTo>
                  <a:pt x="512" y="4648"/>
                </a:lnTo>
                <a:lnTo>
                  <a:pt x="884" y="5067"/>
                </a:lnTo>
                <a:lnTo>
                  <a:pt x="1069" y="5253"/>
                </a:lnTo>
                <a:lnTo>
                  <a:pt x="1302" y="5438"/>
                </a:lnTo>
                <a:lnTo>
                  <a:pt x="1813" y="5717"/>
                </a:lnTo>
                <a:lnTo>
                  <a:pt x="2092" y="5810"/>
                </a:lnTo>
                <a:lnTo>
                  <a:pt x="2371" y="5903"/>
                </a:lnTo>
                <a:lnTo>
                  <a:pt x="2650" y="5903"/>
                </a:lnTo>
                <a:lnTo>
                  <a:pt x="2975" y="5950"/>
                </a:lnTo>
                <a:lnTo>
                  <a:pt x="3393" y="5903"/>
                </a:lnTo>
                <a:lnTo>
                  <a:pt x="3765" y="5857"/>
                </a:lnTo>
                <a:lnTo>
                  <a:pt x="4137" y="5717"/>
                </a:lnTo>
                <a:lnTo>
                  <a:pt x="4462" y="5578"/>
                </a:lnTo>
                <a:lnTo>
                  <a:pt x="4788" y="5345"/>
                </a:lnTo>
                <a:lnTo>
                  <a:pt x="5067" y="5113"/>
                </a:lnTo>
                <a:lnTo>
                  <a:pt x="5299" y="4834"/>
                </a:lnTo>
                <a:lnTo>
                  <a:pt x="5485" y="4555"/>
                </a:lnTo>
                <a:lnTo>
                  <a:pt x="5624" y="4184"/>
                </a:lnTo>
                <a:lnTo>
                  <a:pt x="5717" y="3812"/>
                </a:lnTo>
                <a:lnTo>
                  <a:pt x="5810" y="3440"/>
                </a:lnTo>
                <a:lnTo>
                  <a:pt x="5810" y="3022"/>
                </a:lnTo>
                <a:lnTo>
                  <a:pt x="5764" y="2557"/>
                </a:lnTo>
                <a:lnTo>
                  <a:pt x="2975" y="2557"/>
                </a:lnTo>
                <a:lnTo>
                  <a:pt x="2975" y="3579"/>
                </a:lnTo>
                <a:lnTo>
                  <a:pt x="4648" y="3579"/>
                </a:lnTo>
                <a:lnTo>
                  <a:pt x="4555" y="3858"/>
                </a:lnTo>
                <a:lnTo>
                  <a:pt x="4369" y="4184"/>
                </a:lnTo>
                <a:lnTo>
                  <a:pt x="4230" y="4369"/>
                </a:lnTo>
                <a:lnTo>
                  <a:pt x="4044" y="4509"/>
                </a:lnTo>
                <a:lnTo>
                  <a:pt x="3858" y="4648"/>
                </a:lnTo>
                <a:lnTo>
                  <a:pt x="3579" y="4741"/>
                </a:lnTo>
                <a:lnTo>
                  <a:pt x="3300" y="4834"/>
                </a:lnTo>
                <a:lnTo>
                  <a:pt x="2743" y="4834"/>
                </a:lnTo>
                <a:lnTo>
                  <a:pt x="2510" y="4788"/>
                </a:lnTo>
                <a:lnTo>
                  <a:pt x="2278" y="4695"/>
                </a:lnTo>
                <a:lnTo>
                  <a:pt x="2046" y="4602"/>
                </a:lnTo>
                <a:lnTo>
                  <a:pt x="1860" y="4462"/>
                </a:lnTo>
                <a:lnTo>
                  <a:pt x="1674" y="4276"/>
                </a:lnTo>
                <a:lnTo>
                  <a:pt x="1488" y="4091"/>
                </a:lnTo>
                <a:lnTo>
                  <a:pt x="1395" y="3905"/>
                </a:lnTo>
                <a:lnTo>
                  <a:pt x="1255" y="3672"/>
                </a:lnTo>
                <a:lnTo>
                  <a:pt x="1209" y="3440"/>
                </a:lnTo>
                <a:lnTo>
                  <a:pt x="1162" y="3207"/>
                </a:lnTo>
                <a:lnTo>
                  <a:pt x="1116" y="2975"/>
                </a:lnTo>
                <a:lnTo>
                  <a:pt x="1162" y="2696"/>
                </a:lnTo>
                <a:lnTo>
                  <a:pt x="1209" y="2464"/>
                </a:lnTo>
                <a:lnTo>
                  <a:pt x="1255" y="2231"/>
                </a:lnTo>
                <a:lnTo>
                  <a:pt x="1395" y="2046"/>
                </a:lnTo>
                <a:lnTo>
                  <a:pt x="1488" y="1813"/>
                </a:lnTo>
                <a:lnTo>
                  <a:pt x="1674" y="1627"/>
                </a:lnTo>
                <a:lnTo>
                  <a:pt x="1860" y="1488"/>
                </a:lnTo>
                <a:lnTo>
                  <a:pt x="2046" y="1348"/>
                </a:lnTo>
                <a:lnTo>
                  <a:pt x="2278" y="1209"/>
                </a:lnTo>
                <a:lnTo>
                  <a:pt x="2510" y="1162"/>
                </a:lnTo>
                <a:lnTo>
                  <a:pt x="2743" y="1116"/>
                </a:lnTo>
                <a:lnTo>
                  <a:pt x="2975" y="1069"/>
                </a:lnTo>
                <a:lnTo>
                  <a:pt x="3300" y="1116"/>
                </a:lnTo>
                <a:lnTo>
                  <a:pt x="3626" y="1209"/>
                </a:lnTo>
                <a:lnTo>
                  <a:pt x="3905" y="1348"/>
                </a:lnTo>
                <a:lnTo>
                  <a:pt x="4137" y="1534"/>
                </a:lnTo>
                <a:lnTo>
                  <a:pt x="4974" y="791"/>
                </a:lnTo>
                <a:lnTo>
                  <a:pt x="4509" y="419"/>
                </a:lnTo>
                <a:lnTo>
                  <a:pt x="4044" y="186"/>
                </a:lnTo>
                <a:lnTo>
                  <a:pt x="3533" y="47"/>
                </a:lnTo>
                <a:lnTo>
                  <a:pt x="29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111"/>
          <p:cNvSpPr/>
          <p:nvPr/>
        </p:nvSpPr>
        <p:spPr>
          <a:xfrm>
            <a:off x="18849866" y="4783423"/>
            <a:ext cx="662512" cy="421914"/>
          </a:xfrm>
          <a:custGeom>
            <a:rect b="b" l="l" r="r" t="t"/>
            <a:pathLst>
              <a:path extrusionOk="0" h="5950" w="9343">
                <a:moveTo>
                  <a:pt x="7669" y="1674"/>
                </a:moveTo>
                <a:lnTo>
                  <a:pt x="7669" y="2557"/>
                </a:lnTo>
                <a:lnTo>
                  <a:pt x="6833" y="2557"/>
                </a:lnTo>
                <a:lnTo>
                  <a:pt x="6833" y="3393"/>
                </a:lnTo>
                <a:lnTo>
                  <a:pt x="7669" y="3393"/>
                </a:lnTo>
                <a:lnTo>
                  <a:pt x="7669" y="4230"/>
                </a:lnTo>
                <a:lnTo>
                  <a:pt x="8506" y="4230"/>
                </a:lnTo>
                <a:lnTo>
                  <a:pt x="8506" y="3393"/>
                </a:lnTo>
                <a:lnTo>
                  <a:pt x="9342" y="3393"/>
                </a:lnTo>
                <a:lnTo>
                  <a:pt x="9342" y="2557"/>
                </a:lnTo>
                <a:lnTo>
                  <a:pt x="8506" y="2557"/>
                </a:lnTo>
                <a:lnTo>
                  <a:pt x="8506" y="1674"/>
                </a:lnTo>
                <a:close/>
                <a:moveTo>
                  <a:pt x="2696" y="0"/>
                </a:moveTo>
                <a:lnTo>
                  <a:pt x="2417" y="47"/>
                </a:lnTo>
                <a:lnTo>
                  <a:pt x="2092" y="140"/>
                </a:lnTo>
                <a:lnTo>
                  <a:pt x="1813" y="233"/>
                </a:lnTo>
                <a:lnTo>
                  <a:pt x="1302" y="512"/>
                </a:lnTo>
                <a:lnTo>
                  <a:pt x="1069" y="651"/>
                </a:lnTo>
                <a:lnTo>
                  <a:pt x="883" y="837"/>
                </a:lnTo>
                <a:lnTo>
                  <a:pt x="697" y="1069"/>
                </a:lnTo>
                <a:lnTo>
                  <a:pt x="511" y="1302"/>
                </a:lnTo>
                <a:lnTo>
                  <a:pt x="233" y="1813"/>
                </a:lnTo>
                <a:lnTo>
                  <a:pt x="140" y="2092"/>
                </a:lnTo>
                <a:lnTo>
                  <a:pt x="47" y="2371"/>
                </a:lnTo>
                <a:lnTo>
                  <a:pt x="47" y="2650"/>
                </a:lnTo>
                <a:lnTo>
                  <a:pt x="0" y="2975"/>
                </a:lnTo>
                <a:lnTo>
                  <a:pt x="47" y="3254"/>
                </a:lnTo>
                <a:lnTo>
                  <a:pt x="47" y="3579"/>
                </a:lnTo>
                <a:lnTo>
                  <a:pt x="140" y="3858"/>
                </a:lnTo>
                <a:lnTo>
                  <a:pt x="233" y="4137"/>
                </a:lnTo>
                <a:lnTo>
                  <a:pt x="511" y="4648"/>
                </a:lnTo>
                <a:lnTo>
                  <a:pt x="697" y="4881"/>
                </a:lnTo>
                <a:lnTo>
                  <a:pt x="883" y="5067"/>
                </a:lnTo>
                <a:lnTo>
                  <a:pt x="1069" y="5253"/>
                </a:lnTo>
                <a:lnTo>
                  <a:pt x="1302" y="5438"/>
                </a:lnTo>
                <a:lnTo>
                  <a:pt x="1813" y="5717"/>
                </a:lnTo>
                <a:lnTo>
                  <a:pt x="2092" y="5810"/>
                </a:lnTo>
                <a:lnTo>
                  <a:pt x="2417" y="5903"/>
                </a:lnTo>
                <a:lnTo>
                  <a:pt x="2696" y="5903"/>
                </a:lnTo>
                <a:lnTo>
                  <a:pt x="2975" y="5950"/>
                </a:lnTo>
                <a:lnTo>
                  <a:pt x="3393" y="5903"/>
                </a:lnTo>
                <a:lnTo>
                  <a:pt x="3765" y="5857"/>
                </a:lnTo>
                <a:lnTo>
                  <a:pt x="4137" y="5717"/>
                </a:lnTo>
                <a:lnTo>
                  <a:pt x="4462" y="5578"/>
                </a:lnTo>
                <a:lnTo>
                  <a:pt x="4787" y="5345"/>
                </a:lnTo>
                <a:lnTo>
                  <a:pt x="5066" y="5113"/>
                </a:lnTo>
                <a:lnTo>
                  <a:pt x="5299" y="4834"/>
                </a:lnTo>
                <a:lnTo>
                  <a:pt x="5485" y="4555"/>
                </a:lnTo>
                <a:lnTo>
                  <a:pt x="5624" y="4184"/>
                </a:lnTo>
                <a:lnTo>
                  <a:pt x="5764" y="3812"/>
                </a:lnTo>
                <a:lnTo>
                  <a:pt x="5810" y="3440"/>
                </a:lnTo>
                <a:lnTo>
                  <a:pt x="5856" y="3022"/>
                </a:lnTo>
                <a:lnTo>
                  <a:pt x="5810" y="2557"/>
                </a:lnTo>
                <a:lnTo>
                  <a:pt x="2975" y="2557"/>
                </a:lnTo>
                <a:lnTo>
                  <a:pt x="2975" y="3579"/>
                </a:lnTo>
                <a:lnTo>
                  <a:pt x="4695" y="3579"/>
                </a:lnTo>
                <a:lnTo>
                  <a:pt x="4602" y="3858"/>
                </a:lnTo>
                <a:lnTo>
                  <a:pt x="4369" y="4184"/>
                </a:lnTo>
                <a:lnTo>
                  <a:pt x="4230" y="4369"/>
                </a:lnTo>
                <a:lnTo>
                  <a:pt x="4090" y="4509"/>
                </a:lnTo>
                <a:lnTo>
                  <a:pt x="3858" y="4648"/>
                </a:lnTo>
                <a:lnTo>
                  <a:pt x="3626" y="4741"/>
                </a:lnTo>
                <a:lnTo>
                  <a:pt x="3300" y="4834"/>
                </a:lnTo>
                <a:lnTo>
                  <a:pt x="2742" y="4834"/>
                </a:lnTo>
                <a:lnTo>
                  <a:pt x="2510" y="4788"/>
                </a:lnTo>
                <a:lnTo>
                  <a:pt x="2278" y="4695"/>
                </a:lnTo>
                <a:lnTo>
                  <a:pt x="2045" y="4602"/>
                </a:lnTo>
                <a:lnTo>
                  <a:pt x="1859" y="4462"/>
                </a:lnTo>
                <a:lnTo>
                  <a:pt x="1673" y="4276"/>
                </a:lnTo>
                <a:lnTo>
                  <a:pt x="1534" y="4137"/>
                </a:lnTo>
                <a:lnTo>
                  <a:pt x="1395" y="3905"/>
                </a:lnTo>
                <a:lnTo>
                  <a:pt x="1302" y="3672"/>
                </a:lnTo>
                <a:lnTo>
                  <a:pt x="1209" y="3440"/>
                </a:lnTo>
                <a:lnTo>
                  <a:pt x="1162" y="3207"/>
                </a:lnTo>
                <a:lnTo>
                  <a:pt x="1162" y="2975"/>
                </a:lnTo>
                <a:lnTo>
                  <a:pt x="1162" y="2696"/>
                </a:lnTo>
                <a:lnTo>
                  <a:pt x="1209" y="2464"/>
                </a:lnTo>
                <a:lnTo>
                  <a:pt x="1302" y="2231"/>
                </a:lnTo>
                <a:lnTo>
                  <a:pt x="1395" y="2046"/>
                </a:lnTo>
                <a:lnTo>
                  <a:pt x="1534" y="1813"/>
                </a:lnTo>
                <a:lnTo>
                  <a:pt x="1673" y="1627"/>
                </a:lnTo>
                <a:lnTo>
                  <a:pt x="1859" y="1488"/>
                </a:lnTo>
                <a:lnTo>
                  <a:pt x="2045" y="1348"/>
                </a:lnTo>
                <a:lnTo>
                  <a:pt x="2278" y="1209"/>
                </a:lnTo>
                <a:lnTo>
                  <a:pt x="2510" y="1162"/>
                </a:lnTo>
                <a:lnTo>
                  <a:pt x="2742" y="1116"/>
                </a:lnTo>
                <a:lnTo>
                  <a:pt x="2975" y="1069"/>
                </a:lnTo>
                <a:lnTo>
                  <a:pt x="3347" y="1116"/>
                </a:lnTo>
                <a:lnTo>
                  <a:pt x="3626" y="1209"/>
                </a:lnTo>
                <a:lnTo>
                  <a:pt x="3904" y="1348"/>
                </a:lnTo>
                <a:lnTo>
                  <a:pt x="4183" y="1534"/>
                </a:lnTo>
                <a:lnTo>
                  <a:pt x="4973" y="791"/>
                </a:lnTo>
                <a:lnTo>
                  <a:pt x="4555" y="419"/>
                </a:lnTo>
                <a:lnTo>
                  <a:pt x="4044" y="186"/>
                </a:lnTo>
                <a:lnTo>
                  <a:pt x="3533" y="47"/>
                </a:lnTo>
                <a:lnTo>
                  <a:pt x="29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111"/>
          <p:cNvSpPr/>
          <p:nvPr/>
        </p:nvSpPr>
        <p:spPr>
          <a:xfrm>
            <a:off x="20105540" y="4783423"/>
            <a:ext cx="632872" cy="421914"/>
          </a:xfrm>
          <a:custGeom>
            <a:rect b="b" l="l" r="r" t="t"/>
            <a:pathLst>
              <a:path extrusionOk="0" h="5950" w="8925">
                <a:moveTo>
                  <a:pt x="2046" y="2743"/>
                </a:moveTo>
                <a:lnTo>
                  <a:pt x="1999" y="3951"/>
                </a:lnTo>
                <a:lnTo>
                  <a:pt x="1999" y="4091"/>
                </a:lnTo>
                <a:lnTo>
                  <a:pt x="2046" y="4230"/>
                </a:lnTo>
                <a:lnTo>
                  <a:pt x="2139" y="4323"/>
                </a:lnTo>
                <a:lnTo>
                  <a:pt x="2324" y="4462"/>
                </a:lnTo>
                <a:lnTo>
                  <a:pt x="2696" y="4648"/>
                </a:lnTo>
                <a:lnTo>
                  <a:pt x="3208" y="4834"/>
                </a:lnTo>
                <a:lnTo>
                  <a:pt x="3812" y="4927"/>
                </a:lnTo>
                <a:lnTo>
                  <a:pt x="5113" y="4927"/>
                </a:lnTo>
                <a:lnTo>
                  <a:pt x="5717" y="4834"/>
                </a:lnTo>
                <a:lnTo>
                  <a:pt x="6229" y="4648"/>
                </a:lnTo>
                <a:lnTo>
                  <a:pt x="6647" y="4462"/>
                </a:lnTo>
                <a:lnTo>
                  <a:pt x="6786" y="4323"/>
                </a:lnTo>
                <a:lnTo>
                  <a:pt x="6879" y="4230"/>
                </a:lnTo>
                <a:lnTo>
                  <a:pt x="6926" y="4091"/>
                </a:lnTo>
                <a:lnTo>
                  <a:pt x="6926" y="3951"/>
                </a:lnTo>
                <a:lnTo>
                  <a:pt x="6879" y="2743"/>
                </a:lnTo>
                <a:lnTo>
                  <a:pt x="4648" y="3440"/>
                </a:lnTo>
                <a:lnTo>
                  <a:pt x="4277" y="3440"/>
                </a:lnTo>
                <a:lnTo>
                  <a:pt x="2046" y="2743"/>
                </a:lnTo>
                <a:close/>
                <a:moveTo>
                  <a:pt x="4416" y="0"/>
                </a:moveTo>
                <a:lnTo>
                  <a:pt x="93" y="1348"/>
                </a:lnTo>
                <a:lnTo>
                  <a:pt x="47" y="1395"/>
                </a:lnTo>
                <a:lnTo>
                  <a:pt x="1" y="1488"/>
                </a:lnTo>
                <a:lnTo>
                  <a:pt x="47" y="1534"/>
                </a:lnTo>
                <a:lnTo>
                  <a:pt x="93" y="1581"/>
                </a:lnTo>
                <a:lnTo>
                  <a:pt x="1395" y="1999"/>
                </a:lnTo>
                <a:lnTo>
                  <a:pt x="1209" y="2278"/>
                </a:lnTo>
                <a:lnTo>
                  <a:pt x="1116" y="2557"/>
                </a:lnTo>
                <a:lnTo>
                  <a:pt x="1023" y="2882"/>
                </a:lnTo>
                <a:lnTo>
                  <a:pt x="977" y="3300"/>
                </a:lnTo>
                <a:lnTo>
                  <a:pt x="884" y="3347"/>
                </a:lnTo>
                <a:lnTo>
                  <a:pt x="791" y="3440"/>
                </a:lnTo>
                <a:lnTo>
                  <a:pt x="744" y="3579"/>
                </a:lnTo>
                <a:lnTo>
                  <a:pt x="744" y="3719"/>
                </a:lnTo>
                <a:lnTo>
                  <a:pt x="744" y="3858"/>
                </a:lnTo>
                <a:lnTo>
                  <a:pt x="791" y="3951"/>
                </a:lnTo>
                <a:lnTo>
                  <a:pt x="884" y="4044"/>
                </a:lnTo>
                <a:lnTo>
                  <a:pt x="977" y="4137"/>
                </a:lnTo>
                <a:lnTo>
                  <a:pt x="744" y="5810"/>
                </a:lnTo>
                <a:lnTo>
                  <a:pt x="791" y="5903"/>
                </a:lnTo>
                <a:lnTo>
                  <a:pt x="884" y="5950"/>
                </a:lnTo>
                <a:lnTo>
                  <a:pt x="1627" y="5950"/>
                </a:lnTo>
                <a:lnTo>
                  <a:pt x="1720" y="5903"/>
                </a:lnTo>
                <a:lnTo>
                  <a:pt x="1720" y="5810"/>
                </a:lnTo>
                <a:lnTo>
                  <a:pt x="1534" y="4137"/>
                </a:lnTo>
                <a:lnTo>
                  <a:pt x="1627" y="4044"/>
                </a:lnTo>
                <a:lnTo>
                  <a:pt x="1674" y="3951"/>
                </a:lnTo>
                <a:lnTo>
                  <a:pt x="1720" y="3858"/>
                </a:lnTo>
                <a:lnTo>
                  <a:pt x="1720" y="3719"/>
                </a:lnTo>
                <a:lnTo>
                  <a:pt x="1720" y="3579"/>
                </a:lnTo>
                <a:lnTo>
                  <a:pt x="1674" y="3440"/>
                </a:lnTo>
                <a:lnTo>
                  <a:pt x="1581" y="3347"/>
                </a:lnTo>
                <a:lnTo>
                  <a:pt x="1488" y="3300"/>
                </a:lnTo>
                <a:lnTo>
                  <a:pt x="1534" y="2929"/>
                </a:lnTo>
                <a:lnTo>
                  <a:pt x="1627" y="2603"/>
                </a:lnTo>
                <a:lnTo>
                  <a:pt x="1767" y="2324"/>
                </a:lnTo>
                <a:lnTo>
                  <a:pt x="1906" y="2185"/>
                </a:lnTo>
                <a:lnTo>
                  <a:pt x="4416" y="2975"/>
                </a:lnTo>
                <a:lnTo>
                  <a:pt x="4509" y="2975"/>
                </a:lnTo>
                <a:lnTo>
                  <a:pt x="8831" y="1581"/>
                </a:lnTo>
                <a:lnTo>
                  <a:pt x="8924" y="1534"/>
                </a:lnTo>
                <a:lnTo>
                  <a:pt x="8924" y="1488"/>
                </a:lnTo>
                <a:lnTo>
                  <a:pt x="8924" y="1395"/>
                </a:lnTo>
                <a:lnTo>
                  <a:pt x="8831" y="1348"/>
                </a:lnTo>
                <a:lnTo>
                  <a:pt x="450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111"/>
          <p:cNvSpPr/>
          <p:nvPr/>
        </p:nvSpPr>
        <p:spPr>
          <a:xfrm>
            <a:off x="21450206" y="4783423"/>
            <a:ext cx="421914" cy="421914"/>
          </a:xfrm>
          <a:custGeom>
            <a:rect b="b" l="l" r="r" t="t"/>
            <a:pathLst>
              <a:path extrusionOk="0" h="5950" w="5950">
                <a:moveTo>
                  <a:pt x="4044" y="1767"/>
                </a:moveTo>
                <a:lnTo>
                  <a:pt x="4184" y="1860"/>
                </a:lnTo>
                <a:lnTo>
                  <a:pt x="4370" y="1999"/>
                </a:lnTo>
                <a:lnTo>
                  <a:pt x="4416" y="2138"/>
                </a:lnTo>
                <a:lnTo>
                  <a:pt x="4463" y="2324"/>
                </a:lnTo>
                <a:lnTo>
                  <a:pt x="4463" y="2464"/>
                </a:lnTo>
                <a:lnTo>
                  <a:pt x="4370" y="2696"/>
                </a:lnTo>
                <a:lnTo>
                  <a:pt x="3022" y="4555"/>
                </a:lnTo>
                <a:lnTo>
                  <a:pt x="1674" y="2696"/>
                </a:lnTo>
                <a:lnTo>
                  <a:pt x="1581" y="2464"/>
                </a:lnTo>
                <a:lnTo>
                  <a:pt x="1535" y="2324"/>
                </a:lnTo>
                <a:lnTo>
                  <a:pt x="1581" y="2138"/>
                </a:lnTo>
                <a:lnTo>
                  <a:pt x="1674" y="1999"/>
                </a:lnTo>
                <a:lnTo>
                  <a:pt x="1813" y="1860"/>
                </a:lnTo>
                <a:lnTo>
                  <a:pt x="1999" y="1767"/>
                </a:lnTo>
                <a:lnTo>
                  <a:pt x="2278" y="1767"/>
                </a:lnTo>
                <a:lnTo>
                  <a:pt x="2418" y="1813"/>
                </a:lnTo>
                <a:lnTo>
                  <a:pt x="2650" y="1999"/>
                </a:lnTo>
                <a:lnTo>
                  <a:pt x="2789" y="2092"/>
                </a:lnTo>
                <a:lnTo>
                  <a:pt x="3022" y="2138"/>
                </a:lnTo>
                <a:lnTo>
                  <a:pt x="3208" y="2092"/>
                </a:lnTo>
                <a:lnTo>
                  <a:pt x="3394" y="1999"/>
                </a:lnTo>
                <a:lnTo>
                  <a:pt x="3580" y="1813"/>
                </a:lnTo>
                <a:lnTo>
                  <a:pt x="3719" y="1767"/>
                </a:lnTo>
                <a:close/>
                <a:moveTo>
                  <a:pt x="2604" y="0"/>
                </a:moveTo>
                <a:lnTo>
                  <a:pt x="2232" y="93"/>
                </a:lnTo>
                <a:lnTo>
                  <a:pt x="1860" y="233"/>
                </a:lnTo>
                <a:lnTo>
                  <a:pt x="1488" y="372"/>
                </a:lnTo>
                <a:lnTo>
                  <a:pt x="1163" y="605"/>
                </a:lnTo>
                <a:lnTo>
                  <a:pt x="884" y="837"/>
                </a:lnTo>
                <a:lnTo>
                  <a:pt x="651" y="1162"/>
                </a:lnTo>
                <a:lnTo>
                  <a:pt x="419" y="1488"/>
                </a:lnTo>
                <a:lnTo>
                  <a:pt x="233" y="1813"/>
                </a:lnTo>
                <a:lnTo>
                  <a:pt x="94" y="2185"/>
                </a:lnTo>
                <a:lnTo>
                  <a:pt x="47" y="2557"/>
                </a:lnTo>
                <a:lnTo>
                  <a:pt x="1" y="2975"/>
                </a:lnTo>
                <a:lnTo>
                  <a:pt x="47" y="3347"/>
                </a:lnTo>
                <a:lnTo>
                  <a:pt x="94" y="3765"/>
                </a:lnTo>
                <a:lnTo>
                  <a:pt x="233" y="4091"/>
                </a:lnTo>
                <a:lnTo>
                  <a:pt x="419" y="4462"/>
                </a:lnTo>
                <a:lnTo>
                  <a:pt x="651" y="4788"/>
                </a:lnTo>
                <a:lnTo>
                  <a:pt x="884" y="5067"/>
                </a:lnTo>
                <a:lnTo>
                  <a:pt x="1163" y="5345"/>
                </a:lnTo>
                <a:lnTo>
                  <a:pt x="1488" y="5531"/>
                </a:lnTo>
                <a:lnTo>
                  <a:pt x="1860" y="5717"/>
                </a:lnTo>
                <a:lnTo>
                  <a:pt x="2232" y="5857"/>
                </a:lnTo>
                <a:lnTo>
                  <a:pt x="2604" y="5903"/>
                </a:lnTo>
                <a:lnTo>
                  <a:pt x="2975" y="5950"/>
                </a:lnTo>
                <a:lnTo>
                  <a:pt x="3394" y="5903"/>
                </a:lnTo>
                <a:lnTo>
                  <a:pt x="3766" y="5857"/>
                </a:lnTo>
                <a:lnTo>
                  <a:pt x="4137" y="5717"/>
                </a:lnTo>
                <a:lnTo>
                  <a:pt x="4463" y="5531"/>
                </a:lnTo>
                <a:lnTo>
                  <a:pt x="4788" y="5345"/>
                </a:lnTo>
                <a:lnTo>
                  <a:pt x="5113" y="5067"/>
                </a:lnTo>
                <a:lnTo>
                  <a:pt x="5346" y="4788"/>
                </a:lnTo>
                <a:lnTo>
                  <a:pt x="5578" y="4462"/>
                </a:lnTo>
                <a:lnTo>
                  <a:pt x="5718" y="4091"/>
                </a:lnTo>
                <a:lnTo>
                  <a:pt x="5857" y="3765"/>
                </a:lnTo>
                <a:lnTo>
                  <a:pt x="5950" y="3347"/>
                </a:lnTo>
                <a:lnTo>
                  <a:pt x="5950" y="2975"/>
                </a:lnTo>
                <a:lnTo>
                  <a:pt x="5950" y="2557"/>
                </a:lnTo>
                <a:lnTo>
                  <a:pt x="5857" y="2185"/>
                </a:lnTo>
                <a:lnTo>
                  <a:pt x="5718" y="1813"/>
                </a:lnTo>
                <a:lnTo>
                  <a:pt x="5578" y="1488"/>
                </a:lnTo>
                <a:lnTo>
                  <a:pt x="5346" y="1162"/>
                </a:lnTo>
                <a:lnTo>
                  <a:pt x="5113" y="837"/>
                </a:lnTo>
                <a:lnTo>
                  <a:pt x="4788" y="605"/>
                </a:lnTo>
                <a:lnTo>
                  <a:pt x="4463" y="372"/>
                </a:lnTo>
                <a:lnTo>
                  <a:pt x="4137" y="233"/>
                </a:lnTo>
                <a:lnTo>
                  <a:pt x="3766" y="93"/>
                </a:lnTo>
                <a:lnTo>
                  <a:pt x="339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111"/>
          <p:cNvSpPr/>
          <p:nvPr/>
        </p:nvSpPr>
        <p:spPr>
          <a:xfrm>
            <a:off x="1609588" y="6025908"/>
            <a:ext cx="421914" cy="395607"/>
          </a:xfrm>
          <a:custGeom>
            <a:rect b="b" l="l" r="r" t="t"/>
            <a:pathLst>
              <a:path extrusionOk="0" h="5579" w="5950">
                <a:moveTo>
                  <a:pt x="1208" y="1"/>
                </a:moveTo>
                <a:lnTo>
                  <a:pt x="1069" y="47"/>
                </a:lnTo>
                <a:lnTo>
                  <a:pt x="883" y="94"/>
                </a:lnTo>
                <a:lnTo>
                  <a:pt x="790" y="140"/>
                </a:lnTo>
                <a:lnTo>
                  <a:pt x="651" y="233"/>
                </a:lnTo>
                <a:lnTo>
                  <a:pt x="558" y="373"/>
                </a:lnTo>
                <a:lnTo>
                  <a:pt x="465" y="512"/>
                </a:lnTo>
                <a:lnTo>
                  <a:pt x="418" y="652"/>
                </a:lnTo>
                <a:lnTo>
                  <a:pt x="418" y="791"/>
                </a:lnTo>
                <a:lnTo>
                  <a:pt x="418" y="977"/>
                </a:lnTo>
                <a:lnTo>
                  <a:pt x="465" y="1116"/>
                </a:lnTo>
                <a:lnTo>
                  <a:pt x="558" y="1256"/>
                </a:lnTo>
                <a:lnTo>
                  <a:pt x="651" y="1349"/>
                </a:lnTo>
                <a:lnTo>
                  <a:pt x="790" y="1488"/>
                </a:lnTo>
                <a:lnTo>
                  <a:pt x="883" y="1535"/>
                </a:lnTo>
                <a:lnTo>
                  <a:pt x="1069" y="1581"/>
                </a:lnTo>
                <a:lnTo>
                  <a:pt x="1348" y="1581"/>
                </a:lnTo>
                <a:lnTo>
                  <a:pt x="1534" y="1535"/>
                </a:lnTo>
                <a:lnTo>
                  <a:pt x="1627" y="1488"/>
                </a:lnTo>
                <a:lnTo>
                  <a:pt x="1766" y="1349"/>
                </a:lnTo>
                <a:lnTo>
                  <a:pt x="1859" y="1256"/>
                </a:lnTo>
                <a:lnTo>
                  <a:pt x="1952" y="1116"/>
                </a:lnTo>
                <a:lnTo>
                  <a:pt x="1999" y="977"/>
                </a:lnTo>
                <a:lnTo>
                  <a:pt x="1999" y="791"/>
                </a:lnTo>
                <a:lnTo>
                  <a:pt x="1999" y="652"/>
                </a:lnTo>
                <a:lnTo>
                  <a:pt x="1952" y="512"/>
                </a:lnTo>
                <a:lnTo>
                  <a:pt x="1859" y="373"/>
                </a:lnTo>
                <a:lnTo>
                  <a:pt x="1766" y="233"/>
                </a:lnTo>
                <a:lnTo>
                  <a:pt x="1627" y="140"/>
                </a:lnTo>
                <a:lnTo>
                  <a:pt x="1534" y="94"/>
                </a:lnTo>
                <a:lnTo>
                  <a:pt x="1348" y="47"/>
                </a:lnTo>
                <a:lnTo>
                  <a:pt x="1208" y="1"/>
                </a:lnTo>
                <a:close/>
                <a:moveTo>
                  <a:pt x="4787" y="1"/>
                </a:moveTo>
                <a:lnTo>
                  <a:pt x="4601" y="47"/>
                </a:lnTo>
                <a:lnTo>
                  <a:pt x="4462" y="94"/>
                </a:lnTo>
                <a:lnTo>
                  <a:pt x="4323" y="140"/>
                </a:lnTo>
                <a:lnTo>
                  <a:pt x="4230" y="233"/>
                </a:lnTo>
                <a:lnTo>
                  <a:pt x="4137" y="373"/>
                </a:lnTo>
                <a:lnTo>
                  <a:pt x="4044" y="512"/>
                </a:lnTo>
                <a:lnTo>
                  <a:pt x="3997" y="652"/>
                </a:lnTo>
                <a:lnTo>
                  <a:pt x="3997" y="791"/>
                </a:lnTo>
                <a:lnTo>
                  <a:pt x="3997" y="977"/>
                </a:lnTo>
                <a:lnTo>
                  <a:pt x="4044" y="1116"/>
                </a:lnTo>
                <a:lnTo>
                  <a:pt x="4137" y="1256"/>
                </a:lnTo>
                <a:lnTo>
                  <a:pt x="4230" y="1349"/>
                </a:lnTo>
                <a:lnTo>
                  <a:pt x="4323" y="1488"/>
                </a:lnTo>
                <a:lnTo>
                  <a:pt x="4462" y="1535"/>
                </a:lnTo>
                <a:lnTo>
                  <a:pt x="4601" y="1581"/>
                </a:lnTo>
                <a:lnTo>
                  <a:pt x="4927" y="1581"/>
                </a:lnTo>
                <a:lnTo>
                  <a:pt x="5066" y="1535"/>
                </a:lnTo>
                <a:lnTo>
                  <a:pt x="5206" y="1488"/>
                </a:lnTo>
                <a:lnTo>
                  <a:pt x="5345" y="1349"/>
                </a:lnTo>
                <a:lnTo>
                  <a:pt x="5438" y="1256"/>
                </a:lnTo>
                <a:lnTo>
                  <a:pt x="5531" y="1116"/>
                </a:lnTo>
                <a:lnTo>
                  <a:pt x="5577" y="977"/>
                </a:lnTo>
                <a:lnTo>
                  <a:pt x="5577" y="791"/>
                </a:lnTo>
                <a:lnTo>
                  <a:pt x="5577" y="652"/>
                </a:lnTo>
                <a:lnTo>
                  <a:pt x="5531" y="512"/>
                </a:lnTo>
                <a:lnTo>
                  <a:pt x="5438" y="373"/>
                </a:lnTo>
                <a:lnTo>
                  <a:pt x="5345" y="233"/>
                </a:lnTo>
                <a:lnTo>
                  <a:pt x="5206" y="140"/>
                </a:lnTo>
                <a:lnTo>
                  <a:pt x="5066" y="94"/>
                </a:lnTo>
                <a:lnTo>
                  <a:pt x="4927" y="47"/>
                </a:lnTo>
                <a:lnTo>
                  <a:pt x="4787" y="1"/>
                </a:lnTo>
                <a:close/>
                <a:moveTo>
                  <a:pt x="418" y="1581"/>
                </a:moveTo>
                <a:lnTo>
                  <a:pt x="325" y="1628"/>
                </a:lnTo>
                <a:lnTo>
                  <a:pt x="232" y="1674"/>
                </a:lnTo>
                <a:lnTo>
                  <a:pt x="139" y="1860"/>
                </a:lnTo>
                <a:lnTo>
                  <a:pt x="46" y="2232"/>
                </a:lnTo>
                <a:lnTo>
                  <a:pt x="0" y="2697"/>
                </a:lnTo>
                <a:lnTo>
                  <a:pt x="46" y="2929"/>
                </a:lnTo>
                <a:lnTo>
                  <a:pt x="186" y="3068"/>
                </a:lnTo>
                <a:lnTo>
                  <a:pt x="372" y="3161"/>
                </a:lnTo>
                <a:lnTo>
                  <a:pt x="604" y="3208"/>
                </a:lnTo>
                <a:lnTo>
                  <a:pt x="1023" y="3208"/>
                </a:lnTo>
                <a:lnTo>
                  <a:pt x="1208" y="3022"/>
                </a:lnTo>
                <a:lnTo>
                  <a:pt x="1394" y="2883"/>
                </a:lnTo>
                <a:lnTo>
                  <a:pt x="1627" y="2836"/>
                </a:lnTo>
                <a:lnTo>
                  <a:pt x="1859" y="2790"/>
                </a:lnTo>
                <a:lnTo>
                  <a:pt x="1766" y="2604"/>
                </a:lnTo>
                <a:lnTo>
                  <a:pt x="1673" y="2418"/>
                </a:lnTo>
                <a:lnTo>
                  <a:pt x="1627" y="2232"/>
                </a:lnTo>
                <a:lnTo>
                  <a:pt x="1627" y="1999"/>
                </a:lnTo>
                <a:lnTo>
                  <a:pt x="1627" y="1814"/>
                </a:lnTo>
                <a:lnTo>
                  <a:pt x="1394" y="1860"/>
                </a:lnTo>
                <a:lnTo>
                  <a:pt x="1023" y="1860"/>
                </a:lnTo>
                <a:lnTo>
                  <a:pt x="837" y="1814"/>
                </a:lnTo>
                <a:lnTo>
                  <a:pt x="558" y="1674"/>
                </a:lnTo>
                <a:lnTo>
                  <a:pt x="418" y="1581"/>
                </a:lnTo>
                <a:close/>
                <a:moveTo>
                  <a:pt x="2975" y="791"/>
                </a:moveTo>
                <a:lnTo>
                  <a:pt x="2742" y="837"/>
                </a:lnTo>
                <a:lnTo>
                  <a:pt x="2556" y="884"/>
                </a:lnTo>
                <a:lnTo>
                  <a:pt x="2324" y="1023"/>
                </a:lnTo>
                <a:lnTo>
                  <a:pt x="2138" y="1163"/>
                </a:lnTo>
                <a:lnTo>
                  <a:pt x="1999" y="1349"/>
                </a:lnTo>
                <a:lnTo>
                  <a:pt x="1906" y="1535"/>
                </a:lnTo>
                <a:lnTo>
                  <a:pt x="1813" y="1767"/>
                </a:lnTo>
                <a:lnTo>
                  <a:pt x="1813" y="1999"/>
                </a:lnTo>
                <a:lnTo>
                  <a:pt x="1813" y="2232"/>
                </a:lnTo>
                <a:lnTo>
                  <a:pt x="1906" y="2464"/>
                </a:lnTo>
                <a:lnTo>
                  <a:pt x="1999" y="2650"/>
                </a:lnTo>
                <a:lnTo>
                  <a:pt x="2138" y="2836"/>
                </a:lnTo>
                <a:lnTo>
                  <a:pt x="2324" y="2975"/>
                </a:lnTo>
                <a:lnTo>
                  <a:pt x="2556" y="3115"/>
                </a:lnTo>
                <a:lnTo>
                  <a:pt x="2742" y="3161"/>
                </a:lnTo>
                <a:lnTo>
                  <a:pt x="2975" y="3208"/>
                </a:lnTo>
                <a:lnTo>
                  <a:pt x="3253" y="3161"/>
                </a:lnTo>
                <a:lnTo>
                  <a:pt x="3439" y="3115"/>
                </a:lnTo>
                <a:lnTo>
                  <a:pt x="3672" y="2975"/>
                </a:lnTo>
                <a:lnTo>
                  <a:pt x="3858" y="2836"/>
                </a:lnTo>
                <a:lnTo>
                  <a:pt x="3997" y="2650"/>
                </a:lnTo>
                <a:lnTo>
                  <a:pt x="4090" y="2464"/>
                </a:lnTo>
                <a:lnTo>
                  <a:pt x="4183" y="2232"/>
                </a:lnTo>
                <a:lnTo>
                  <a:pt x="4183" y="1999"/>
                </a:lnTo>
                <a:lnTo>
                  <a:pt x="4183" y="1767"/>
                </a:lnTo>
                <a:lnTo>
                  <a:pt x="4090" y="1535"/>
                </a:lnTo>
                <a:lnTo>
                  <a:pt x="3997" y="1349"/>
                </a:lnTo>
                <a:lnTo>
                  <a:pt x="3858" y="1163"/>
                </a:lnTo>
                <a:lnTo>
                  <a:pt x="3672" y="1023"/>
                </a:lnTo>
                <a:lnTo>
                  <a:pt x="3439" y="884"/>
                </a:lnTo>
                <a:lnTo>
                  <a:pt x="3253" y="837"/>
                </a:lnTo>
                <a:lnTo>
                  <a:pt x="2975" y="791"/>
                </a:lnTo>
                <a:close/>
                <a:moveTo>
                  <a:pt x="5577" y="1581"/>
                </a:moveTo>
                <a:lnTo>
                  <a:pt x="5438" y="1674"/>
                </a:lnTo>
                <a:lnTo>
                  <a:pt x="5159" y="1814"/>
                </a:lnTo>
                <a:lnTo>
                  <a:pt x="4973" y="1860"/>
                </a:lnTo>
                <a:lnTo>
                  <a:pt x="4555" y="1860"/>
                </a:lnTo>
                <a:lnTo>
                  <a:pt x="4369" y="1814"/>
                </a:lnTo>
                <a:lnTo>
                  <a:pt x="4369" y="1999"/>
                </a:lnTo>
                <a:lnTo>
                  <a:pt x="4369" y="2232"/>
                </a:lnTo>
                <a:lnTo>
                  <a:pt x="4323" y="2418"/>
                </a:lnTo>
                <a:lnTo>
                  <a:pt x="4230" y="2604"/>
                </a:lnTo>
                <a:lnTo>
                  <a:pt x="4137" y="2790"/>
                </a:lnTo>
                <a:lnTo>
                  <a:pt x="4369" y="2836"/>
                </a:lnTo>
                <a:lnTo>
                  <a:pt x="4601" y="2883"/>
                </a:lnTo>
                <a:lnTo>
                  <a:pt x="4787" y="3022"/>
                </a:lnTo>
                <a:lnTo>
                  <a:pt x="4973" y="3208"/>
                </a:lnTo>
                <a:lnTo>
                  <a:pt x="5392" y="3208"/>
                </a:lnTo>
                <a:lnTo>
                  <a:pt x="5624" y="3161"/>
                </a:lnTo>
                <a:lnTo>
                  <a:pt x="5810" y="3068"/>
                </a:lnTo>
                <a:lnTo>
                  <a:pt x="5949" y="2929"/>
                </a:lnTo>
                <a:lnTo>
                  <a:pt x="5949" y="2697"/>
                </a:lnTo>
                <a:lnTo>
                  <a:pt x="5949" y="2232"/>
                </a:lnTo>
                <a:lnTo>
                  <a:pt x="5856" y="1860"/>
                </a:lnTo>
                <a:lnTo>
                  <a:pt x="5763" y="1674"/>
                </a:lnTo>
                <a:lnTo>
                  <a:pt x="5670" y="1628"/>
                </a:lnTo>
                <a:lnTo>
                  <a:pt x="5577" y="1581"/>
                </a:lnTo>
                <a:close/>
                <a:moveTo>
                  <a:pt x="1906" y="2975"/>
                </a:moveTo>
                <a:lnTo>
                  <a:pt x="1720" y="3022"/>
                </a:lnTo>
                <a:lnTo>
                  <a:pt x="1534" y="3068"/>
                </a:lnTo>
                <a:lnTo>
                  <a:pt x="1394" y="3115"/>
                </a:lnTo>
                <a:lnTo>
                  <a:pt x="1255" y="3208"/>
                </a:lnTo>
                <a:lnTo>
                  <a:pt x="1069" y="3487"/>
                </a:lnTo>
                <a:lnTo>
                  <a:pt x="930" y="3766"/>
                </a:lnTo>
                <a:lnTo>
                  <a:pt x="883" y="4091"/>
                </a:lnTo>
                <a:lnTo>
                  <a:pt x="837" y="4463"/>
                </a:lnTo>
                <a:lnTo>
                  <a:pt x="837" y="4788"/>
                </a:lnTo>
                <a:lnTo>
                  <a:pt x="837" y="4928"/>
                </a:lnTo>
                <a:lnTo>
                  <a:pt x="883" y="5113"/>
                </a:lnTo>
                <a:lnTo>
                  <a:pt x="930" y="5253"/>
                </a:lnTo>
                <a:lnTo>
                  <a:pt x="1023" y="5346"/>
                </a:lnTo>
                <a:lnTo>
                  <a:pt x="1162" y="5439"/>
                </a:lnTo>
                <a:lnTo>
                  <a:pt x="1301" y="5532"/>
                </a:lnTo>
                <a:lnTo>
                  <a:pt x="1441" y="5578"/>
                </a:lnTo>
                <a:lnTo>
                  <a:pt x="4508" y="5578"/>
                </a:lnTo>
                <a:lnTo>
                  <a:pt x="4694" y="5532"/>
                </a:lnTo>
                <a:lnTo>
                  <a:pt x="4834" y="5439"/>
                </a:lnTo>
                <a:lnTo>
                  <a:pt x="4973" y="5346"/>
                </a:lnTo>
                <a:lnTo>
                  <a:pt x="5066" y="5253"/>
                </a:lnTo>
                <a:lnTo>
                  <a:pt x="5113" y="5113"/>
                </a:lnTo>
                <a:lnTo>
                  <a:pt x="5159" y="4928"/>
                </a:lnTo>
                <a:lnTo>
                  <a:pt x="5159" y="4788"/>
                </a:lnTo>
                <a:lnTo>
                  <a:pt x="5159" y="4463"/>
                </a:lnTo>
                <a:lnTo>
                  <a:pt x="5113" y="4091"/>
                </a:lnTo>
                <a:lnTo>
                  <a:pt x="5020" y="3766"/>
                </a:lnTo>
                <a:lnTo>
                  <a:pt x="4927" y="3487"/>
                </a:lnTo>
                <a:lnTo>
                  <a:pt x="4694" y="3208"/>
                </a:lnTo>
                <a:lnTo>
                  <a:pt x="4601" y="3115"/>
                </a:lnTo>
                <a:lnTo>
                  <a:pt x="4462" y="3068"/>
                </a:lnTo>
                <a:lnTo>
                  <a:pt x="4276" y="3022"/>
                </a:lnTo>
                <a:lnTo>
                  <a:pt x="4090" y="2975"/>
                </a:lnTo>
                <a:lnTo>
                  <a:pt x="3951" y="3068"/>
                </a:lnTo>
                <a:lnTo>
                  <a:pt x="3765" y="3208"/>
                </a:lnTo>
                <a:lnTo>
                  <a:pt x="3393" y="3347"/>
                </a:lnTo>
                <a:lnTo>
                  <a:pt x="3207" y="3394"/>
                </a:lnTo>
                <a:lnTo>
                  <a:pt x="2975" y="3440"/>
                </a:lnTo>
                <a:lnTo>
                  <a:pt x="2789" y="3394"/>
                </a:lnTo>
                <a:lnTo>
                  <a:pt x="2556" y="3347"/>
                </a:lnTo>
                <a:lnTo>
                  <a:pt x="2231" y="3208"/>
                </a:lnTo>
                <a:lnTo>
                  <a:pt x="1999" y="3068"/>
                </a:lnTo>
                <a:lnTo>
                  <a:pt x="1906" y="29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111"/>
          <p:cNvSpPr/>
          <p:nvPr/>
        </p:nvSpPr>
        <p:spPr>
          <a:xfrm>
            <a:off x="2881714" y="6012719"/>
            <a:ext cx="362634" cy="421985"/>
          </a:xfrm>
          <a:custGeom>
            <a:rect b="b" l="l" r="r" t="t"/>
            <a:pathLst>
              <a:path extrusionOk="0" h="5951" w="5114">
                <a:moveTo>
                  <a:pt x="4044" y="419"/>
                </a:moveTo>
                <a:lnTo>
                  <a:pt x="4091" y="466"/>
                </a:lnTo>
                <a:lnTo>
                  <a:pt x="4184" y="512"/>
                </a:lnTo>
                <a:lnTo>
                  <a:pt x="4230" y="559"/>
                </a:lnTo>
                <a:lnTo>
                  <a:pt x="4230" y="652"/>
                </a:lnTo>
                <a:lnTo>
                  <a:pt x="4230" y="745"/>
                </a:lnTo>
                <a:lnTo>
                  <a:pt x="4184" y="791"/>
                </a:lnTo>
                <a:lnTo>
                  <a:pt x="4091" y="838"/>
                </a:lnTo>
                <a:lnTo>
                  <a:pt x="3951" y="838"/>
                </a:lnTo>
                <a:lnTo>
                  <a:pt x="3858" y="791"/>
                </a:lnTo>
                <a:lnTo>
                  <a:pt x="3812" y="745"/>
                </a:lnTo>
                <a:lnTo>
                  <a:pt x="3812" y="652"/>
                </a:lnTo>
                <a:lnTo>
                  <a:pt x="3812" y="559"/>
                </a:lnTo>
                <a:lnTo>
                  <a:pt x="3858" y="512"/>
                </a:lnTo>
                <a:lnTo>
                  <a:pt x="3951" y="466"/>
                </a:lnTo>
                <a:lnTo>
                  <a:pt x="4044" y="419"/>
                </a:lnTo>
                <a:close/>
                <a:moveTo>
                  <a:pt x="4230" y="1302"/>
                </a:moveTo>
                <a:lnTo>
                  <a:pt x="4230" y="1395"/>
                </a:lnTo>
                <a:lnTo>
                  <a:pt x="4277" y="1628"/>
                </a:lnTo>
                <a:lnTo>
                  <a:pt x="4370" y="1953"/>
                </a:lnTo>
                <a:lnTo>
                  <a:pt x="4556" y="2604"/>
                </a:lnTo>
                <a:lnTo>
                  <a:pt x="4649" y="2883"/>
                </a:lnTo>
                <a:lnTo>
                  <a:pt x="4649" y="3208"/>
                </a:lnTo>
                <a:lnTo>
                  <a:pt x="4649" y="3440"/>
                </a:lnTo>
                <a:lnTo>
                  <a:pt x="4509" y="3626"/>
                </a:lnTo>
                <a:lnTo>
                  <a:pt x="4370" y="3766"/>
                </a:lnTo>
                <a:lnTo>
                  <a:pt x="4091" y="3812"/>
                </a:lnTo>
                <a:lnTo>
                  <a:pt x="3905" y="3812"/>
                </a:lnTo>
                <a:lnTo>
                  <a:pt x="3858" y="3859"/>
                </a:lnTo>
                <a:lnTo>
                  <a:pt x="3765" y="3952"/>
                </a:lnTo>
                <a:lnTo>
                  <a:pt x="3626" y="3998"/>
                </a:lnTo>
                <a:lnTo>
                  <a:pt x="3394" y="3998"/>
                </a:lnTo>
                <a:lnTo>
                  <a:pt x="3301" y="3952"/>
                </a:lnTo>
                <a:lnTo>
                  <a:pt x="3115" y="4091"/>
                </a:lnTo>
                <a:lnTo>
                  <a:pt x="2882" y="4138"/>
                </a:lnTo>
                <a:lnTo>
                  <a:pt x="2696" y="4091"/>
                </a:lnTo>
                <a:lnTo>
                  <a:pt x="2557" y="3998"/>
                </a:lnTo>
                <a:lnTo>
                  <a:pt x="2557" y="5114"/>
                </a:lnTo>
                <a:lnTo>
                  <a:pt x="2511" y="5253"/>
                </a:lnTo>
                <a:lnTo>
                  <a:pt x="2418" y="5392"/>
                </a:lnTo>
                <a:lnTo>
                  <a:pt x="2278" y="5485"/>
                </a:lnTo>
                <a:lnTo>
                  <a:pt x="2139" y="5532"/>
                </a:lnTo>
                <a:lnTo>
                  <a:pt x="1953" y="5485"/>
                </a:lnTo>
                <a:lnTo>
                  <a:pt x="1813" y="5392"/>
                </a:lnTo>
                <a:lnTo>
                  <a:pt x="1720" y="5253"/>
                </a:lnTo>
                <a:lnTo>
                  <a:pt x="1674" y="5114"/>
                </a:lnTo>
                <a:lnTo>
                  <a:pt x="1674" y="3208"/>
                </a:lnTo>
                <a:lnTo>
                  <a:pt x="1535" y="3254"/>
                </a:lnTo>
                <a:lnTo>
                  <a:pt x="1349" y="3347"/>
                </a:lnTo>
                <a:lnTo>
                  <a:pt x="1116" y="3440"/>
                </a:lnTo>
                <a:lnTo>
                  <a:pt x="837" y="3533"/>
                </a:lnTo>
                <a:lnTo>
                  <a:pt x="651" y="3487"/>
                </a:lnTo>
                <a:lnTo>
                  <a:pt x="512" y="3347"/>
                </a:lnTo>
                <a:lnTo>
                  <a:pt x="465" y="3208"/>
                </a:lnTo>
                <a:lnTo>
                  <a:pt x="419" y="2976"/>
                </a:lnTo>
                <a:lnTo>
                  <a:pt x="465" y="2929"/>
                </a:lnTo>
                <a:lnTo>
                  <a:pt x="558" y="2836"/>
                </a:lnTo>
                <a:lnTo>
                  <a:pt x="698" y="2790"/>
                </a:lnTo>
                <a:lnTo>
                  <a:pt x="791" y="2697"/>
                </a:lnTo>
                <a:lnTo>
                  <a:pt x="884" y="2697"/>
                </a:lnTo>
                <a:lnTo>
                  <a:pt x="1116" y="2557"/>
                </a:lnTo>
                <a:lnTo>
                  <a:pt x="1581" y="2185"/>
                </a:lnTo>
                <a:lnTo>
                  <a:pt x="1627" y="2139"/>
                </a:lnTo>
                <a:lnTo>
                  <a:pt x="1813" y="2000"/>
                </a:lnTo>
                <a:lnTo>
                  <a:pt x="1953" y="1814"/>
                </a:lnTo>
                <a:lnTo>
                  <a:pt x="2092" y="1628"/>
                </a:lnTo>
                <a:lnTo>
                  <a:pt x="2139" y="1395"/>
                </a:lnTo>
                <a:lnTo>
                  <a:pt x="2139" y="1302"/>
                </a:lnTo>
                <a:close/>
                <a:moveTo>
                  <a:pt x="2139" y="1"/>
                </a:moveTo>
                <a:lnTo>
                  <a:pt x="1953" y="47"/>
                </a:lnTo>
                <a:lnTo>
                  <a:pt x="1813" y="140"/>
                </a:lnTo>
                <a:lnTo>
                  <a:pt x="1720" y="280"/>
                </a:lnTo>
                <a:lnTo>
                  <a:pt x="1674" y="419"/>
                </a:lnTo>
                <a:lnTo>
                  <a:pt x="1674" y="1395"/>
                </a:lnTo>
                <a:lnTo>
                  <a:pt x="1674" y="1442"/>
                </a:lnTo>
                <a:lnTo>
                  <a:pt x="1627" y="1535"/>
                </a:lnTo>
                <a:lnTo>
                  <a:pt x="1581" y="1628"/>
                </a:lnTo>
                <a:lnTo>
                  <a:pt x="1488" y="1674"/>
                </a:lnTo>
                <a:lnTo>
                  <a:pt x="1442" y="1767"/>
                </a:lnTo>
                <a:lnTo>
                  <a:pt x="1349" y="1814"/>
                </a:lnTo>
                <a:lnTo>
                  <a:pt x="1302" y="1860"/>
                </a:lnTo>
                <a:lnTo>
                  <a:pt x="884" y="2185"/>
                </a:lnTo>
                <a:lnTo>
                  <a:pt x="651" y="2325"/>
                </a:lnTo>
                <a:lnTo>
                  <a:pt x="419" y="2418"/>
                </a:lnTo>
                <a:lnTo>
                  <a:pt x="233" y="2557"/>
                </a:lnTo>
                <a:lnTo>
                  <a:pt x="47" y="2743"/>
                </a:lnTo>
                <a:lnTo>
                  <a:pt x="1" y="2836"/>
                </a:lnTo>
                <a:lnTo>
                  <a:pt x="1" y="2976"/>
                </a:lnTo>
                <a:lnTo>
                  <a:pt x="1" y="3161"/>
                </a:lnTo>
                <a:lnTo>
                  <a:pt x="47" y="3347"/>
                </a:lnTo>
                <a:lnTo>
                  <a:pt x="140" y="3533"/>
                </a:lnTo>
                <a:lnTo>
                  <a:pt x="233" y="3673"/>
                </a:lnTo>
                <a:lnTo>
                  <a:pt x="326" y="3766"/>
                </a:lnTo>
                <a:lnTo>
                  <a:pt x="465" y="3859"/>
                </a:lnTo>
                <a:lnTo>
                  <a:pt x="651" y="3905"/>
                </a:lnTo>
                <a:lnTo>
                  <a:pt x="837" y="3952"/>
                </a:lnTo>
                <a:lnTo>
                  <a:pt x="1070" y="3905"/>
                </a:lnTo>
                <a:lnTo>
                  <a:pt x="1256" y="3859"/>
                </a:lnTo>
                <a:lnTo>
                  <a:pt x="1256" y="5114"/>
                </a:lnTo>
                <a:lnTo>
                  <a:pt x="1302" y="5253"/>
                </a:lnTo>
                <a:lnTo>
                  <a:pt x="1349" y="5439"/>
                </a:lnTo>
                <a:lnTo>
                  <a:pt x="1395" y="5578"/>
                </a:lnTo>
                <a:lnTo>
                  <a:pt x="1535" y="5718"/>
                </a:lnTo>
                <a:lnTo>
                  <a:pt x="1674" y="5811"/>
                </a:lnTo>
                <a:lnTo>
                  <a:pt x="1813" y="5904"/>
                </a:lnTo>
                <a:lnTo>
                  <a:pt x="1953" y="5950"/>
                </a:lnTo>
                <a:lnTo>
                  <a:pt x="2278" y="5950"/>
                </a:lnTo>
                <a:lnTo>
                  <a:pt x="2418" y="5904"/>
                </a:lnTo>
                <a:lnTo>
                  <a:pt x="2604" y="5811"/>
                </a:lnTo>
                <a:lnTo>
                  <a:pt x="2696" y="5718"/>
                </a:lnTo>
                <a:lnTo>
                  <a:pt x="2836" y="5578"/>
                </a:lnTo>
                <a:lnTo>
                  <a:pt x="2882" y="5439"/>
                </a:lnTo>
                <a:lnTo>
                  <a:pt x="2929" y="5253"/>
                </a:lnTo>
                <a:lnTo>
                  <a:pt x="2975" y="5114"/>
                </a:lnTo>
                <a:lnTo>
                  <a:pt x="2975" y="4556"/>
                </a:lnTo>
                <a:lnTo>
                  <a:pt x="3161" y="4509"/>
                </a:lnTo>
                <a:lnTo>
                  <a:pt x="3347" y="4416"/>
                </a:lnTo>
                <a:lnTo>
                  <a:pt x="3487" y="4416"/>
                </a:lnTo>
                <a:lnTo>
                  <a:pt x="3812" y="4370"/>
                </a:lnTo>
                <a:lnTo>
                  <a:pt x="4091" y="4230"/>
                </a:lnTo>
                <a:lnTo>
                  <a:pt x="4323" y="4230"/>
                </a:lnTo>
                <a:lnTo>
                  <a:pt x="4509" y="4138"/>
                </a:lnTo>
                <a:lnTo>
                  <a:pt x="4695" y="4091"/>
                </a:lnTo>
                <a:lnTo>
                  <a:pt x="4834" y="3952"/>
                </a:lnTo>
                <a:lnTo>
                  <a:pt x="4927" y="3766"/>
                </a:lnTo>
                <a:lnTo>
                  <a:pt x="5020" y="3626"/>
                </a:lnTo>
                <a:lnTo>
                  <a:pt x="5067" y="3394"/>
                </a:lnTo>
                <a:lnTo>
                  <a:pt x="5113" y="3161"/>
                </a:lnTo>
                <a:lnTo>
                  <a:pt x="5020" y="2697"/>
                </a:lnTo>
                <a:lnTo>
                  <a:pt x="4881" y="2139"/>
                </a:lnTo>
                <a:lnTo>
                  <a:pt x="4695" y="1674"/>
                </a:lnTo>
                <a:lnTo>
                  <a:pt x="4649" y="1395"/>
                </a:lnTo>
                <a:lnTo>
                  <a:pt x="4649" y="419"/>
                </a:lnTo>
                <a:lnTo>
                  <a:pt x="4649" y="280"/>
                </a:lnTo>
                <a:lnTo>
                  <a:pt x="4556" y="140"/>
                </a:lnTo>
                <a:lnTo>
                  <a:pt x="4416" y="47"/>
                </a:lnTo>
                <a:lnTo>
                  <a:pt x="423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111"/>
          <p:cNvSpPr/>
          <p:nvPr/>
        </p:nvSpPr>
        <p:spPr>
          <a:xfrm>
            <a:off x="4091297" y="6042430"/>
            <a:ext cx="421914" cy="362563"/>
          </a:xfrm>
          <a:custGeom>
            <a:rect b="b" l="l" r="r" t="t"/>
            <a:pathLst>
              <a:path extrusionOk="0" h="5113" w="5950">
                <a:moveTo>
                  <a:pt x="5392" y="3858"/>
                </a:moveTo>
                <a:lnTo>
                  <a:pt x="5438" y="3904"/>
                </a:lnTo>
                <a:lnTo>
                  <a:pt x="5485" y="3951"/>
                </a:lnTo>
                <a:lnTo>
                  <a:pt x="5531" y="4044"/>
                </a:lnTo>
                <a:lnTo>
                  <a:pt x="5485" y="4137"/>
                </a:lnTo>
                <a:lnTo>
                  <a:pt x="5438" y="4183"/>
                </a:lnTo>
                <a:lnTo>
                  <a:pt x="5392" y="4230"/>
                </a:lnTo>
                <a:lnTo>
                  <a:pt x="5299" y="4276"/>
                </a:lnTo>
                <a:lnTo>
                  <a:pt x="5206" y="4230"/>
                </a:lnTo>
                <a:lnTo>
                  <a:pt x="5159" y="4183"/>
                </a:lnTo>
                <a:lnTo>
                  <a:pt x="5113" y="4137"/>
                </a:lnTo>
                <a:lnTo>
                  <a:pt x="5113" y="4044"/>
                </a:lnTo>
                <a:lnTo>
                  <a:pt x="5113" y="3951"/>
                </a:lnTo>
                <a:lnTo>
                  <a:pt x="5159" y="3904"/>
                </a:lnTo>
                <a:lnTo>
                  <a:pt x="5206" y="3858"/>
                </a:lnTo>
                <a:close/>
                <a:moveTo>
                  <a:pt x="2975" y="419"/>
                </a:moveTo>
                <a:lnTo>
                  <a:pt x="3021" y="465"/>
                </a:lnTo>
                <a:lnTo>
                  <a:pt x="3114" y="558"/>
                </a:lnTo>
                <a:lnTo>
                  <a:pt x="3161" y="697"/>
                </a:lnTo>
                <a:lnTo>
                  <a:pt x="3254" y="790"/>
                </a:lnTo>
                <a:lnTo>
                  <a:pt x="3254" y="883"/>
                </a:lnTo>
                <a:lnTo>
                  <a:pt x="3393" y="1116"/>
                </a:lnTo>
                <a:lnTo>
                  <a:pt x="3765" y="1581"/>
                </a:lnTo>
                <a:lnTo>
                  <a:pt x="3765" y="1627"/>
                </a:lnTo>
                <a:lnTo>
                  <a:pt x="3812" y="1627"/>
                </a:lnTo>
                <a:lnTo>
                  <a:pt x="3951" y="1813"/>
                </a:lnTo>
                <a:lnTo>
                  <a:pt x="4137" y="1952"/>
                </a:lnTo>
                <a:lnTo>
                  <a:pt x="4323" y="2092"/>
                </a:lnTo>
                <a:lnTo>
                  <a:pt x="4555" y="2138"/>
                </a:lnTo>
                <a:lnTo>
                  <a:pt x="4648" y="2138"/>
                </a:lnTo>
                <a:lnTo>
                  <a:pt x="4648" y="4276"/>
                </a:lnTo>
                <a:lnTo>
                  <a:pt x="4323" y="4276"/>
                </a:lnTo>
                <a:lnTo>
                  <a:pt x="3997" y="4369"/>
                </a:lnTo>
                <a:lnTo>
                  <a:pt x="3347" y="4602"/>
                </a:lnTo>
                <a:lnTo>
                  <a:pt x="3068" y="4648"/>
                </a:lnTo>
                <a:lnTo>
                  <a:pt x="2743" y="4695"/>
                </a:lnTo>
                <a:lnTo>
                  <a:pt x="2510" y="4648"/>
                </a:lnTo>
                <a:lnTo>
                  <a:pt x="2324" y="4555"/>
                </a:lnTo>
                <a:lnTo>
                  <a:pt x="2185" y="4369"/>
                </a:lnTo>
                <a:lnTo>
                  <a:pt x="2138" y="4137"/>
                </a:lnTo>
                <a:lnTo>
                  <a:pt x="2138" y="3951"/>
                </a:lnTo>
                <a:lnTo>
                  <a:pt x="2092" y="3858"/>
                </a:lnTo>
                <a:lnTo>
                  <a:pt x="1999" y="3765"/>
                </a:lnTo>
                <a:lnTo>
                  <a:pt x="1952" y="3672"/>
                </a:lnTo>
                <a:lnTo>
                  <a:pt x="1952" y="3533"/>
                </a:lnTo>
                <a:lnTo>
                  <a:pt x="1952" y="3393"/>
                </a:lnTo>
                <a:lnTo>
                  <a:pt x="1999" y="3300"/>
                </a:lnTo>
                <a:lnTo>
                  <a:pt x="1859" y="3114"/>
                </a:lnTo>
                <a:lnTo>
                  <a:pt x="1813" y="2882"/>
                </a:lnTo>
                <a:lnTo>
                  <a:pt x="1859" y="2696"/>
                </a:lnTo>
                <a:lnTo>
                  <a:pt x="1952" y="2557"/>
                </a:lnTo>
                <a:lnTo>
                  <a:pt x="837" y="2557"/>
                </a:lnTo>
                <a:lnTo>
                  <a:pt x="698" y="2510"/>
                </a:lnTo>
                <a:lnTo>
                  <a:pt x="558" y="2417"/>
                </a:lnTo>
                <a:lnTo>
                  <a:pt x="465" y="2278"/>
                </a:lnTo>
                <a:lnTo>
                  <a:pt x="419" y="2138"/>
                </a:lnTo>
                <a:lnTo>
                  <a:pt x="465" y="1999"/>
                </a:lnTo>
                <a:lnTo>
                  <a:pt x="558" y="1859"/>
                </a:lnTo>
                <a:lnTo>
                  <a:pt x="698" y="1720"/>
                </a:lnTo>
                <a:lnTo>
                  <a:pt x="2743" y="1720"/>
                </a:lnTo>
                <a:lnTo>
                  <a:pt x="2696" y="1534"/>
                </a:lnTo>
                <a:lnTo>
                  <a:pt x="2603" y="1348"/>
                </a:lnTo>
                <a:lnTo>
                  <a:pt x="2510" y="1162"/>
                </a:lnTo>
                <a:lnTo>
                  <a:pt x="2417" y="883"/>
                </a:lnTo>
                <a:lnTo>
                  <a:pt x="2464" y="651"/>
                </a:lnTo>
                <a:lnTo>
                  <a:pt x="2603" y="558"/>
                </a:lnTo>
                <a:lnTo>
                  <a:pt x="2743" y="465"/>
                </a:lnTo>
                <a:lnTo>
                  <a:pt x="2975" y="419"/>
                </a:lnTo>
                <a:close/>
                <a:moveTo>
                  <a:pt x="2975" y="0"/>
                </a:moveTo>
                <a:lnTo>
                  <a:pt x="2789" y="47"/>
                </a:lnTo>
                <a:lnTo>
                  <a:pt x="2603" y="47"/>
                </a:lnTo>
                <a:lnTo>
                  <a:pt x="2417" y="140"/>
                </a:lnTo>
                <a:lnTo>
                  <a:pt x="2278" y="233"/>
                </a:lnTo>
                <a:lnTo>
                  <a:pt x="2185" y="372"/>
                </a:lnTo>
                <a:lnTo>
                  <a:pt x="2092" y="512"/>
                </a:lnTo>
                <a:lnTo>
                  <a:pt x="2045" y="651"/>
                </a:lnTo>
                <a:lnTo>
                  <a:pt x="1999" y="883"/>
                </a:lnTo>
                <a:lnTo>
                  <a:pt x="2045" y="1069"/>
                </a:lnTo>
                <a:lnTo>
                  <a:pt x="2092" y="1302"/>
                </a:lnTo>
                <a:lnTo>
                  <a:pt x="698" y="1302"/>
                </a:lnTo>
                <a:lnTo>
                  <a:pt x="512" y="1348"/>
                </a:lnTo>
                <a:lnTo>
                  <a:pt x="372" y="1441"/>
                </a:lnTo>
                <a:lnTo>
                  <a:pt x="233" y="1534"/>
                </a:lnTo>
                <a:lnTo>
                  <a:pt x="140" y="1673"/>
                </a:lnTo>
                <a:lnTo>
                  <a:pt x="47" y="1813"/>
                </a:lnTo>
                <a:lnTo>
                  <a:pt x="0" y="1952"/>
                </a:lnTo>
                <a:lnTo>
                  <a:pt x="0" y="2138"/>
                </a:lnTo>
                <a:lnTo>
                  <a:pt x="0" y="2278"/>
                </a:lnTo>
                <a:lnTo>
                  <a:pt x="47" y="2464"/>
                </a:lnTo>
                <a:lnTo>
                  <a:pt x="140" y="2603"/>
                </a:lnTo>
                <a:lnTo>
                  <a:pt x="233" y="2742"/>
                </a:lnTo>
                <a:lnTo>
                  <a:pt x="372" y="2835"/>
                </a:lnTo>
                <a:lnTo>
                  <a:pt x="512" y="2928"/>
                </a:lnTo>
                <a:lnTo>
                  <a:pt x="698" y="2975"/>
                </a:lnTo>
                <a:lnTo>
                  <a:pt x="1395" y="2975"/>
                </a:lnTo>
                <a:lnTo>
                  <a:pt x="1441" y="3207"/>
                </a:lnTo>
                <a:lnTo>
                  <a:pt x="1534" y="3393"/>
                </a:lnTo>
                <a:lnTo>
                  <a:pt x="1534" y="3533"/>
                </a:lnTo>
                <a:lnTo>
                  <a:pt x="1581" y="3858"/>
                </a:lnTo>
                <a:lnTo>
                  <a:pt x="1720" y="4137"/>
                </a:lnTo>
                <a:lnTo>
                  <a:pt x="1720" y="4369"/>
                </a:lnTo>
                <a:lnTo>
                  <a:pt x="1813" y="4555"/>
                </a:lnTo>
                <a:lnTo>
                  <a:pt x="1859" y="4695"/>
                </a:lnTo>
                <a:lnTo>
                  <a:pt x="1999" y="4834"/>
                </a:lnTo>
                <a:lnTo>
                  <a:pt x="2185" y="4973"/>
                </a:lnTo>
                <a:lnTo>
                  <a:pt x="2324" y="5066"/>
                </a:lnTo>
                <a:lnTo>
                  <a:pt x="2557" y="5113"/>
                </a:lnTo>
                <a:lnTo>
                  <a:pt x="2789" y="5113"/>
                </a:lnTo>
                <a:lnTo>
                  <a:pt x="3254" y="5066"/>
                </a:lnTo>
                <a:lnTo>
                  <a:pt x="3812" y="4880"/>
                </a:lnTo>
                <a:lnTo>
                  <a:pt x="4276" y="4741"/>
                </a:lnTo>
                <a:lnTo>
                  <a:pt x="4555" y="4695"/>
                </a:lnTo>
                <a:lnTo>
                  <a:pt x="5531" y="4695"/>
                </a:lnTo>
                <a:lnTo>
                  <a:pt x="5671" y="4648"/>
                </a:lnTo>
                <a:lnTo>
                  <a:pt x="5810" y="4555"/>
                </a:lnTo>
                <a:lnTo>
                  <a:pt x="5903" y="4416"/>
                </a:lnTo>
                <a:lnTo>
                  <a:pt x="5950" y="4276"/>
                </a:lnTo>
                <a:lnTo>
                  <a:pt x="5950" y="2138"/>
                </a:lnTo>
                <a:lnTo>
                  <a:pt x="5903" y="1952"/>
                </a:lnTo>
                <a:lnTo>
                  <a:pt x="5810" y="1813"/>
                </a:lnTo>
                <a:lnTo>
                  <a:pt x="5671" y="1720"/>
                </a:lnTo>
                <a:lnTo>
                  <a:pt x="4555" y="1720"/>
                </a:lnTo>
                <a:lnTo>
                  <a:pt x="4509" y="1673"/>
                </a:lnTo>
                <a:lnTo>
                  <a:pt x="4416" y="1627"/>
                </a:lnTo>
                <a:lnTo>
                  <a:pt x="4323" y="1581"/>
                </a:lnTo>
                <a:lnTo>
                  <a:pt x="4276" y="1534"/>
                </a:lnTo>
                <a:lnTo>
                  <a:pt x="4183" y="1441"/>
                </a:lnTo>
                <a:lnTo>
                  <a:pt x="4137" y="1395"/>
                </a:lnTo>
                <a:lnTo>
                  <a:pt x="4090" y="1302"/>
                </a:lnTo>
                <a:lnTo>
                  <a:pt x="3765" y="883"/>
                </a:lnTo>
                <a:lnTo>
                  <a:pt x="3626" y="697"/>
                </a:lnTo>
                <a:lnTo>
                  <a:pt x="3533" y="465"/>
                </a:lnTo>
                <a:lnTo>
                  <a:pt x="3393" y="233"/>
                </a:lnTo>
                <a:lnTo>
                  <a:pt x="3207" y="47"/>
                </a:lnTo>
                <a:lnTo>
                  <a:pt x="3114" y="47"/>
                </a:lnTo>
                <a:lnTo>
                  <a:pt x="29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111"/>
          <p:cNvSpPr/>
          <p:nvPr/>
        </p:nvSpPr>
        <p:spPr>
          <a:xfrm>
            <a:off x="5330520" y="6042430"/>
            <a:ext cx="421914" cy="362563"/>
          </a:xfrm>
          <a:custGeom>
            <a:rect b="b" l="l" r="r" t="t"/>
            <a:pathLst>
              <a:path extrusionOk="0" h="5113" w="5950">
                <a:moveTo>
                  <a:pt x="744" y="3858"/>
                </a:moveTo>
                <a:lnTo>
                  <a:pt x="790" y="3904"/>
                </a:lnTo>
                <a:lnTo>
                  <a:pt x="837" y="3951"/>
                </a:lnTo>
                <a:lnTo>
                  <a:pt x="837" y="4044"/>
                </a:lnTo>
                <a:lnTo>
                  <a:pt x="837" y="4137"/>
                </a:lnTo>
                <a:lnTo>
                  <a:pt x="790" y="4183"/>
                </a:lnTo>
                <a:lnTo>
                  <a:pt x="744" y="4230"/>
                </a:lnTo>
                <a:lnTo>
                  <a:pt x="651" y="4276"/>
                </a:lnTo>
                <a:lnTo>
                  <a:pt x="558" y="4230"/>
                </a:lnTo>
                <a:lnTo>
                  <a:pt x="512" y="4183"/>
                </a:lnTo>
                <a:lnTo>
                  <a:pt x="465" y="4137"/>
                </a:lnTo>
                <a:lnTo>
                  <a:pt x="419" y="4044"/>
                </a:lnTo>
                <a:lnTo>
                  <a:pt x="465" y="3951"/>
                </a:lnTo>
                <a:lnTo>
                  <a:pt x="512" y="3904"/>
                </a:lnTo>
                <a:lnTo>
                  <a:pt x="558" y="3858"/>
                </a:lnTo>
                <a:close/>
                <a:moveTo>
                  <a:pt x="2975" y="419"/>
                </a:moveTo>
                <a:lnTo>
                  <a:pt x="3207" y="465"/>
                </a:lnTo>
                <a:lnTo>
                  <a:pt x="3347" y="558"/>
                </a:lnTo>
                <a:lnTo>
                  <a:pt x="3486" y="651"/>
                </a:lnTo>
                <a:lnTo>
                  <a:pt x="3533" y="883"/>
                </a:lnTo>
                <a:lnTo>
                  <a:pt x="3486" y="1162"/>
                </a:lnTo>
                <a:lnTo>
                  <a:pt x="3347" y="1348"/>
                </a:lnTo>
                <a:lnTo>
                  <a:pt x="3254" y="1534"/>
                </a:lnTo>
                <a:lnTo>
                  <a:pt x="3207" y="1720"/>
                </a:lnTo>
                <a:lnTo>
                  <a:pt x="5252" y="1720"/>
                </a:lnTo>
                <a:lnTo>
                  <a:pt x="5392" y="1859"/>
                </a:lnTo>
                <a:lnTo>
                  <a:pt x="5485" y="1999"/>
                </a:lnTo>
                <a:lnTo>
                  <a:pt x="5531" y="2138"/>
                </a:lnTo>
                <a:lnTo>
                  <a:pt x="5485" y="2278"/>
                </a:lnTo>
                <a:lnTo>
                  <a:pt x="5392" y="2417"/>
                </a:lnTo>
                <a:lnTo>
                  <a:pt x="5252" y="2510"/>
                </a:lnTo>
                <a:lnTo>
                  <a:pt x="5113" y="2557"/>
                </a:lnTo>
                <a:lnTo>
                  <a:pt x="3997" y="2557"/>
                </a:lnTo>
                <a:lnTo>
                  <a:pt x="4090" y="2696"/>
                </a:lnTo>
                <a:lnTo>
                  <a:pt x="4137" y="2882"/>
                </a:lnTo>
                <a:lnTo>
                  <a:pt x="4090" y="3114"/>
                </a:lnTo>
                <a:lnTo>
                  <a:pt x="3951" y="3300"/>
                </a:lnTo>
                <a:lnTo>
                  <a:pt x="3997" y="3393"/>
                </a:lnTo>
                <a:lnTo>
                  <a:pt x="3997" y="3533"/>
                </a:lnTo>
                <a:lnTo>
                  <a:pt x="3997" y="3672"/>
                </a:lnTo>
                <a:lnTo>
                  <a:pt x="3951" y="3765"/>
                </a:lnTo>
                <a:lnTo>
                  <a:pt x="3904" y="3858"/>
                </a:lnTo>
                <a:lnTo>
                  <a:pt x="3812" y="3951"/>
                </a:lnTo>
                <a:lnTo>
                  <a:pt x="3812" y="4137"/>
                </a:lnTo>
                <a:lnTo>
                  <a:pt x="3765" y="4369"/>
                </a:lnTo>
                <a:lnTo>
                  <a:pt x="3672" y="4555"/>
                </a:lnTo>
                <a:lnTo>
                  <a:pt x="3440" y="4648"/>
                </a:lnTo>
                <a:lnTo>
                  <a:pt x="3161" y="4695"/>
                </a:lnTo>
                <a:lnTo>
                  <a:pt x="2882" y="4648"/>
                </a:lnTo>
                <a:lnTo>
                  <a:pt x="2603" y="4602"/>
                </a:lnTo>
                <a:lnTo>
                  <a:pt x="1952" y="4369"/>
                </a:lnTo>
                <a:lnTo>
                  <a:pt x="1627" y="4276"/>
                </a:lnTo>
                <a:lnTo>
                  <a:pt x="1302" y="4276"/>
                </a:lnTo>
                <a:lnTo>
                  <a:pt x="1302" y="2138"/>
                </a:lnTo>
                <a:lnTo>
                  <a:pt x="1395" y="2138"/>
                </a:lnTo>
                <a:lnTo>
                  <a:pt x="1627" y="2092"/>
                </a:lnTo>
                <a:lnTo>
                  <a:pt x="1859" y="1952"/>
                </a:lnTo>
                <a:lnTo>
                  <a:pt x="2185" y="1581"/>
                </a:lnTo>
                <a:lnTo>
                  <a:pt x="2557" y="1116"/>
                </a:lnTo>
                <a:lnTo>
                  <a:pt x="2696" y="883"/>
                </a:lnTo>
                <a:lnTo>
                  <a:pt x="2882" y="558"/>
                </a:lnTo>
                <a:lnTo>
                  <a:pt x="2928" y="465"/>
                </a:lnTo>
                <a:lnTo>
                  <a:pt x="2975" y="419"/>
                </a:lnTo>
                <a:close/>
                <a:moveTo>
                  <a:pt x="2975" y="0"/>
                </a:moveTo>
                <a:lnTo>
                  <a:pt x="2882" y="47"/>
                </a:lnTo>
                <a:lnTo>
                  <a:pt x="2742" y="47"/>
                </a:lnTo>
                <a:lnTo>
                  <a:pt x="2557" y="233"/>
                </a:lnTo>
                <a:lnTo>
                  <a:pt x="2417" y="465"/>
                </a:lnTo>
                <a:lnTo>
                  <a:pt x="2324" y="697"/>
                </a:lnTo>
                <a:lnTo>
                  <a:pt x="2185" y="883"/>
                </a:lnTo>
                <a:lnTo>
                  <a:pt x="1859" y="1302"/>
                </a:lnTo>
                <a:lnTo>
                  <a:pt x="1813" y="1395"/>
                </a:lnTo>
                <a:lnTo>
                  <a:pt x="1766" y="1441"/>
                </a:lnTo>
                <a:lnTo>
                  <a:pt x="1673" y="1534"/>
                </a:lnTo>
                <a:lnTo>
                  <a:pt x="1627" y="1581"/>
                </a:lnTo>
                <a:lnTo>
                  <a:pt x="1534" y="1627"/>
                </a:lnTo>
                <a:lnTo>
                  <a:pt x="1441" y="1673"/>
                </a:lnTo>
                <a:lnTo>
                  <a:pt x="1395" y="1720"/>
                </a:lnTo>
                <a:lnTo>
                  <a:pt x="279" y="1720"/>
                </a:lnTo>
                <a:lnTo>
                  <a:pt x="140" y="1813"/>
                </a:lnTo>
                <a:lnTo>
                  <a:pt x="47" y="1952"/>
                </a:lnTo>
                <a:lnTo>
                  <a:pt x="0" y="2138"/>
                </a:lnTo>
                <a:lnTo>
                  <a:pt x="0" y="4276"/>
                </a:lnTo>
                <a:lnTo>
                  <a:pt x="47" y="4416"/>
                </a:lnTo>
                <a:lnTo>
                  <a:pt x="140" y="4555"/>
                </a:lnTo>
                <a:lnTo>
                  <a:pt x="279" y="4648"/>
                </a:lnTo>
                <a:lnTo>
                  <a:pt x="419" y="4695"/>
                </a:lnTo>
                <a:lnTo>
                  <a:pt x="1395" y="4695"/>
                </a:lnTo>
                <a:lnTo>
                  <a:pt x="1673" y="4741"/>
                </a:lnTo>
                <a:lnTo>
                  <a:pt x="2138" y="4880"/>
                </a:lnTo>
                <a:lnTo>
                  <a:pt x="2696" y="5066"/>
                </a:lnTo>
                <a:lnTo>
                  <a:pt x="3207" y="5113"/>
                </a:lnTo>
                <a:lnTo>
                  <a:pt x="3440" y="5113"/>
                </a:lnTo>
                <a:lnTo>
                  <a:pt x="3626" y="5066"/>
                </a:lnTo>
                <a:lnTo>
                  <a:pt x="3812" y="4973"/>
                </a:lnTo>
                <a:lnTo>
                  <a:pt x="3951" y="4834"/>
                </a:lnTo>
                <a:lnTo>
                  <a:pt x="4090" y="4695"/>
                </a:lnTo>
                <a:lnTo>
                  <a:pt x="4183" y="4509"/>
                </a:lnTo>
                <a:lnTo>
                  <a:pt x="4230" y="4323"/>
                </a:lnTo>
                <a:lnTo>
                  <a:pt x="4230" y="4137"/>
                </a:lnTo>
                <a:lnTo>
                  <a:pt x="4369" y="3858"/>
                </a:lnTo>
                <a:lnTo>
                  <a:pt x="4416" y="3533"/>
                </a:lnTo>
                <a:lnTo>
                  <a:pt x="4416" y="3393"/>
                </a:lnTo>
                <a:lnTo>
                  <a:pt x="4509" y="3207"/>
                </a:lnTo>
                <a:lnTo>
                  <a:pt x="4555" y="2975"/>
                </a:lnTo>
                <a:lnTo>
                  <a:pt x="5252" y="2975"/>
                </a:lnTo>
                <a:lnTo>
                  <a:pt x="5438" y="2928"/>
                </a:lnTo>
                <a:lnTo>
                  <a:pt x="5578" y="2835"/>
                </a:lnTo>
                <a:lnTo>
                  <a:pt x="5717" y="2742"/>
                </a:lnTo>
                <a:lnTo>
                  <a:pt x="5810" y="2603"/>
                </a:lnTo>
                <a:lnTo>
                  <a:pt x="5903" y="2464"/>
                </a:lnTo>
                <a:lnTo>
                  <a:pt x="5950" y="2278"/>
                </a:lnTo>
                <a:lnTo>
                  <a:pt x="5950" y="2138"/>
                </a:lnTo>
                <a:lnTo>
                  <a:pt x="5950" y="1952"/>
                </a:lnTo>
                <a:lnTo>
                  <a:pt x="5903" y="1813"/>
                </a:lnTo>
                <a:lnTo>
                  <a:pt x="5810" y="1673"/>
                </a:lnTo>
                <a:lnTo>
                  <a:pt x="5717" y="1534"/>
                </a:lnTo>
                <a:lnTo>
                  <a:pt x="5578" y="1441"/>
                </a:lnTo>
                <a:lnTo>
                  <a:pt x="5438" y="1348"/>
                </a:lnTo>
                <a:lnTo>
                  <a:pt x="5252" y="1302"/>
                </a:lnTo>
                <a:lnTo>
                  <a:pt x="3858" y="1302"/>
                </a:lnTo>
                <a:lnTo>
                  <a:pt x="3904" y="1069"/>
                </a:lnTo>
                <a:lnTo>
                  <a:pt x="3951" y="883"/>
                </a:lnTo>
                <a:lnTo>
                  <a:pt x="3904" y="651"/>
                </a:lnTo>
                <a:lnTo>
                  <a:pt x="3858" y="512"/>
                </a:lnTo>
                <a:lnTo>
                  <a:pt x="3765" y="372"/>
                </a:lnTo>
                <a:lnTo>
                  <a:pt x="3672" y="233"/>
                </a:lnTo>
                <a:lnTo>
                  <a:pt x="3533" y="140"/>
                </a:lnTo>
                <a:lnTo>
                  <a:pt x="3347" y="47"/>
                </a:lnTo>
                <a:lnTo>
                  <a:pt x="3161" y="47"/>
                </a:lnTo>
                <a:lnTo>
                  <a:pt x="29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111"/>
          <p:cNvSpPr/>
          <p:nvPr/>
        </p:nvSpPr>
        <p:spPr>
          <a:xfrm>
            <a:off x="6602645" y="6012719"/>
            <a:ext cx="359372" cy="421985"/>
          </a:xfrm>
          <a:custGeom>
            <a:rect b="b" l="l" r="r" t="t"/>
            <a:pathLst>
              <a:path extrusionOk="0" h="5951" w="5068">
                <a:moveTo>
                  <a:pt x="2093" y="419"/>
                </a:moveTo>
                <a:lnTo>
                  <a:pt x="2278" y="466"/>
                </a:lnTo>
                <a:lnTo>
                  <a:pt x="2418" y="559"/>
                </a:lnTo>
                <a:lnTo>
                  <a:pt x="2511" y="698"/>
                </a:lnTo>
                <a:lnTo>
                  <a:pt x="2511" y="838"/>
                </a:lnTo>
                <a:lnTo>
                  <a:pt x="2511" y="1953"/>
                </a:lnTo>
                <a:lnTo>
                  <a:pt x="2697" y="1860"/>
                </a:lnTo>
                <a:lnTo>
                  <a:pt x="3069" y="1860"/>
                </a:lnTo>
                <a:lnTo>
                  <a:pt x="3254" y="2000"/>
                </a:lnTo>
                <a:lnTo>
                  <a:pt x="3394" y="1953"/>
                </a:lnTo>
                <a:lnTo>
                  <a:pt x="3626" y="1953"/>
                </a:lnTo>
                <a:lnTo>
                  <a:pt x="3719" y="2000"/>
                </a:lnTo>
                <a:lnTo>
                  <a:pt x="3859" y="2092"/>
                </a:lnTo>
                <a:lnTo>
                  <a:pt x="3905" y="2185"/>
                </a:lnTo>
                <a:lnTo>
                  <a:pt x="4091" y="2139"/>
                </a:lnTo>
                <a:lnTo>
                  <a:pt x="4323" y="2185"/>
                </a:lnTo>
                <a:lnTo>
                  <a:pt x="4509" y="2325"/>
                </a:lnTo>
                <a:lnTo>
                  <a:pt x="4602" y="2511"/>
                </a:lnTo>
                <a:lnTo>
                  <a:pt x="4649" y="2790"/>
                </a:lnTo>
                <a:lnTo>
                  <a:pt x="4649" y="3069"/>
                </a:lnTo>
                <a:lnTo>
                  <a:pt x="4556" y="3394"/>
                </a:lnTo>
                <a:lnTo>
                  <a:pt x="4323" y="3998"/>
                </a:lnTo>
                <a:lnTo>
                  <a:pt x="4277" y="4323"/>
                </a:lnTo>
                <a:lnTo>
                  <a:pt x="4231" y="4556"/>
                </a:lnTo>
                <a:lnTo>
                  <a:pt x="4231" y="4695"/>
                </a:lnTo>
                <a:lnTo>
                  <a:pt x="2093" y="4695"/>
                </a:lnTo>
                <a:lnTo>
                  <a:pt x="2093" y="4556"/>
                </a:lnTo>
                <a:lnTo>
                  <a:pt x="2046" y="4323"/>
                </a:lnTo>
                <a:lnTo>
                  <a:pt x="1907" y="4091"/>
                </a:lnTo>
                <a:lnTo>
                  <a:pt x="1581" y="3766"/>
                </a:lnTo>
                <a:lnTo>
                  <a:pt x="1070" y="3394"/>
                </a:lnTo>
                <a:lnTo>
                  <a:pt x="884" y="3301"/>
                </a:lnTo>
                <a:lnTo>
                  <a:pt x="512" y="3115"/>
                </a:lnTo>
                <a:lnTo>
                  <a:pt x="419" y="3022"/>
                </a:lnTo>
                <a:lnTo>
                  <a:pt x="419" y="2976"/>
                </a:lnTo>
                <a:lnTo>
                  <a:pt x="419" y="2743"/>
                </a:lnTo>
                <a:lnTo>
                  <a:pt x="512" y="2604"/>
                </a:lnTo>
                <a:lnTo>
                  <a:pt x="652" y="2464"/>
                </a:lnTo>
                <a:lnTo>
                  <a:pt x="838" y="2464"/>
                </a:lnTo>
                <a:lnTo>
                  <a:pt x="1116" y="2511"/>
                </a:lnTo>
                <a:lnTo>
                  <a:pt x="1349" y="2604"/>
                </a:lnTo>
                <a:lnTo>
                  <a:pt x="1535" y="2697"/>
                </a:lnTo>
                <a:lnTo>
                  <a:pt x="1674" y="2790"/>
                </a:lnTo>
                <a:lnTo>
                  <a:pt x="1674" y="838"/>
                </a:lnTo>
                <a:lnTo>
                  <a:pt x="1721" y="698"/>
                </a:lnTo>
                <a:lnTo>
                  <a:pt x="1814" y="559"/>
                </a:lnTo>
                <a:lnTo>
                  <a:pt x="1953" y="466"/>
                </a:lnTo>
                <a:lnTo>
                  <a:pt x="2093" y="419"/>
                </a:lnTo>
                <a:close/>
                <a:moveTo>
                  <a:pt x="4091" y="5114"/>
                </a:moveTo>
                <a:lnTo>
                  <a:pt x="4184" y="5160"/>
                </a:lnTo>
                <a:lnTo>
                  <a:pt x="4231" y="5253"/>
                </a:lnTo>
                <a:lnTo>
                  <a:pt x="4231" y="5299"/>
                </a:lnTo>
                <a:lnTo>
                  <a:pt x="4231" y="5392"/>
                </a:lnTo>
                <a:lnTo>
                  <a:pt x="4184" y="5485"/>
                </a:lnTo>
                <a:lnTo>
                  <a:pt x="4091" y="5532"/>
                </a:lnTo>
                <a:lnTo>
                  <a:pt x="3952" y="5532"/>
                </a:lnTo>
                <a:lnTo>
                  <a:pt x="3859" y="5485"/>
                </a:lnTo>
                <a:lnTo>
                  <a:pt x="3812" y="5392"/>
                </a:lnTo>
                <a:lnTo>
                  <a:pt x="3812" y="5299"/>
                </a:lnTo>
                <a:lnTo>
                  <a:pt x="3812" y="5253"/>
                </a:lnTo>
                <a:lnTo>
                  <a:pt x="3859" y="5160"/>
                </a:lnTo>
                <a:lnTo>
                  <a:pt x="3952" y="5114"/>
                </a:lnTo>
                <a:close/>
                <a:moveTo>
                  <a:pt x="1953" y="1"/>
                </a:moveTo>
                <a:lnTo>
                  <a:pt x="1767" y="47"/>
                </a:lnTo>
                <a:lnTo>
                  <a:pt x="1628" y="140"/>
                </a:lnTo>
                <a:lnTo>
                  <a:pt x="1488" y="280"/>
                </a:lnTo>
                <a:lnTo>
                  <a:pt x="1395" y="373"/>
                </a:lnTo>
                <a:lnTo>
                  <a:pt x="1302" y="512"/>
                </a:lnTo>
                <a:lnTo>
                  <a:pt x="1256" y="698"/>
                </a:lnTo>
                <a:lnTo>
                  <a:pt x="1256" y="838"/>
                </a:lnTo>
                <a:lnTo>
                  <a:pt x="1256" y="2092"/>
                </a:lnTo>
                <a:lnTo>
                  <a:pt x="1070" y="2046"/>
                </a:lnTo>
                <a:lnTo>
                  <a:pt x="652" y="2046"/>
                </a:lnTo>
                <a:lnTo>
                  <a:pt x="466" y="2092"/>
                </a:lnTo>
                <a:lnTo>
                  <a:pt x="326" y="2185"/>
                </a:lnTo>
                <a:lnTo>
                  <a:pt x="187" y="2278"/>
                </a:lnTo>
                <a:lnTo>
                  <a:pt x="94" y="2418"/>
                </a:lnTo>
                <a:lnTo>
                  <a:pt x="47" y="2604"/>
                </a:lnTo>
                <a:lnTo>
                  <a:pt x="1" y="2790"/>
                </a:lnTo>
                <a:lnTo>
                  <a:pt x="1" y="2976"/>
                </a:lnTo>
                <a:lnTo>
                  <a:pt x="1" y="3115"/>
                </a:lnTo>
                <a:lnTo>
                  <a:pt x="47" y="3208"/>
                </a:lnTo>
                <a:lnTo>
                  <a:pt x="187" y="3394"/>
                </a:lnTo>
                <a:lnTo>
                  <a:pt x="419" y="3533"/>
                </a:lnTo>
                <a:lnTo>
                  <a:pt x="652" y="3673"/>
                </a:lnTo>
                <a:lnTo>
                  <a:pt x="838" y="3766"/>
                </a:lnTo>
                <a:lnTo>
                  <a:pt x="1302" y="4091"/>
                </a:lnTo>
                <a:lnTo>
                  <a:pt x="1349" y="4138"/>
                </a:lnTo>
                <a:lnTo>
                  <a:pt x="1395" y="4184"/>
                </a:lnTo>
                <a:lnTo>
                  <a:pt x="1488" y="4277"/>
                </a:lnTo>
                <a:lnTo>
                  <a:pt x="1581" y="4370"/>
                </a:lnTo>
                <a:lnTo>
                  <a:pt x="1628" y="4416"/>
                </a:lnTo>
                <a:lnTo>
                  <a:pt x="1674" y="4509"/>
                </a:lnTo>
                <a:lnTo>
                  <a:pt x="1674" y="4556"/>
                </a:lnTo>
                <a:lnTo>
                  <a:pt x="1674" y="5532"/>
                </a:lnTo>
                <a:lnTo>
                  <a:pt x="1721" y="5671"/>
                </a:lnTo>
                <a:lnTo>
                  <a:pt x="1814" y="5811"/>
                </a:lnTo>
                <a:lnTo>
                  <a:pt x="1953" y="5904"/>
                </a:lnTo>
                <a:lnTo>
                  <a:pt x="2093" y="5950"/>
                </a:lnTo>
                <a:lnTo>
                  <a:pt x="4231" y="5950"/>
                </a:lnTo>
                <a:lnTo>
                  <a:pt x="4370" y="5904"/>
                </a:lnTo>
                <a:lnTo>
                  <a:pt x="4509" y="5811"/>
                </a:lnTo>
                <a:lnTo>
                  <a:pt x="4602" y="5671"/>
                </a:lnTo>
                <a:lnTo>
                  <a:pt x="4649" y="5532"/>
                </a:lnTo>
                <a:lnTo>
                  <a:pt x="4649" y="4556"/>
                </a:lnTo>
                <a:lnTo>
                  <a:pt x="4695" y="4277"/>
                </a:lnTo>
                <a:lnTo>
                  <a:pt x="4835" y="3812"/>
                </a:lnTo>
                <a:lnTo>
                  <a:pt x="5021" y="3254"/>
                </a:lnTo>
                <a:lnTo>
                  <a:pt x="5067" y="2743"/>
                </a:lnTo>
                <a:lnTo>
                  <a:pt x="5067" y="2557"/>
                </a:lnTo>
                <a:lnTo>
                  <a:pt x="5021" y="2325"/>
                </a:lnTo>
                <a:lnTo>
                  <a:pt x="4928" y="2185"/>
                </a:lnTo>
                <a:lnTo>
                  <a:pt x="4835" y="2000"/>
                </a:lnTo>
                <a:lnTo>
                  <a:pt x="4649" y="1907"/>
                </a:lnTo>
                <a:lnTo>
                  <a:pt x="4509" y="1814"/>
                </a:lnTo>
                <a:lnTo>
                  <a:pt x="4323" y="1767"/>
                </a:lnTo>
                <a:lnTo>
                  <a:pt x="4091" y="1721"/>
                </a:lnTo>
                <a:lnTo>
                  <a:pt x="3812" y="1581"/>
                </a:lnTo>
                <a:lnTo>
                  <a:pt x="3487" y="1535"/>
                </a:lnTo>
                <a:lnTo>
                  <a:pt x="3347" y="1535"/>
                </a:lnTo>
                <a:lnTo>
                  <a:pt x="3162" y="1442"/>
                </a:lnTo>
                <a:lnTo>
                  <a:pt x="2976" y="1395"/>
                </a:lnTo>
                <a:lnTo>
                  <a:pt x="2976" y="838"/>
                </a:lnTo>
                <a:lnTo>
                  <a:pt x="2929" y="698"/>
                </a:lnTo>
                <a:lnTo>
                  <a:pt x="2883" y="512"/>
                </a:lnTo>
                <a:lnTo>
                  <a:pt x="2790" y="373"/>
                </a:lnTo>
                <a:lnTo>
                  <a:pt x="2697" y="233"/>
                </a:lnTo>
                <a:lnTo>
                  <a:pt x="2557" y="140"/>
                </a:lnTo>
                <a:lnTo>
                  <a:pt x="2418" y="47"/>
                </a:lnTo>
                <a:lnTo>
                  <a:pt x="227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111"/>
          <p:cNvSpPr/>
          <p:nvPr/>
        </p:nvSpPr>
        <p:spPr>
          <a:xfrm>
            <a:off x="7812228" y="6049025"/>
            <a:ext cx="421915" cy="349374"/>
          </a:xfrm>
          <a:custGeom>
            <a:rect b="b" l="l" r="r" t="t"/>
            <a:pathLst>
              <a:path extrusionOk="0" h="4927" w="5950">
                <a:moveTo>
                  <a:pt x="4463" y="465"/>
                </a:moveTo>
                <a:lnTo>
                  <a:pt x="4555" y="511"/>
                </a:lnTo>
                <a:lnTo>
                  <a:pt x="4648" y="604"/>
                </a:lnTo>
                <a:lnTo>
                  <a:pt x="5253" y="2464"/>
                </a:lnTo>
                <a:lnTo>
                  <a:pt x="651" y="2464"/>
                </a:lnTo>
                <a:lnTo>
                  <a:pt x="1302" y="604"/>
                </a:lnTo>
                <a:lnTo>
                  <a:pt x="1348" y="511"/>
                </a:lnTo>
                <a:lnTo>
                  <a:pt x="1441" y="465"/>
                </a:lnTo>
                <a:close/>
                <a:moveTo>
                  <a:pt x="3719" y="3393"/>
                </a:moveTo>
                <a:lnTo>
                  <a:pt x="3579" y="3440"/>
                </a:lnTo>
                <a:lnTo>
                  <a:pt x="3486" y="3486"/>
                </a:lnTo>
                <a:lnTo>
                  <a:pt x="3394" y="3579"/>
                </a:lnTo>
                <a:lnTo>
                  <a:pt x="3394" y="3718"/>
                </a:lnTo>
                <a:lnTo>
                  <a:pt x="3394" y="3811"/>
                </a:lnTo>
                <a:lnTo>
                  <a:pt x="3486" y="3904"/>
                </a:lnTo>
                <a:lnTo>
                  <a:pt x="3579" y="3997"/>
                </a:lnTo>
                <a:lnTo>
                  <a:pt x="3812" y="3997"/>
                </a:lnTo>
                <a:lnTo>
                  <a:pt x="3905" y="3904"/>
                </a:lnTo>
                <a:lnTo>
                  <a:pt x="3998" y="3811"/>
                </a:lnTo>
                <a:lnTo>
                  <a:pt x="3998" y="3718"/>
                </a:lnTo>
                <a:lnTo>
                  <a:pt x="3998" y="3579"/>
                </a:lnTo>
                <a:lnTo>
                  <a:pt x="3905" y="3486"/>
                </a:lnTo>
                <a:lnTo>
                  <a:pt x="3812" y="3440"/>
                </a:lnTo>
                <a:lnTo>
                  <a:pt x="3719" y="3393"/>
                </a:lnTo>
                <a:close/>
                <a:moveTo>
                  <a:pt x="4695" y="3393"/>
                </a:moveTo>
                <a:lnTo>
                  <a:pt x="4555" y="3440"/>
                </a:lnTo>
                <a:lnTo>
                  <a:pt x="4463" y="3486"/>
                </a:lnTo>
                <a:lnTo>
                  <a:pt x="4416" y="3579"/>
                </a:lnTo>
                <a:lnTo>
                  <a:pt x="4370" y="3718"/>
                </a:lnTo>
                <a:lnTo>
                  <a:pt x="4416" y="3811"/>
                </a:lnTo>
                <a:lnTo>
                  <a:pt x="4463" y="3904"/>
                </a:lnTo>
                <a:lnTo>
                  <a:pt x="4555" y="3997"/>
                </a:lnTo>
                <a:lnTo>
                  <a:pt x="4834" y="3997"/>
                </a:lnTo>
                <a:lnTo>
                  <a:pt x="4927" y="3904"/>
                </a:lnTo>
                <a:lnTo>
                  <a:pt x="4974" y="3811"/>
                </a:lnTo>
                <a:lnTo>
                  <a:pt x="5020" y="3718"/>
                </a:lnTo>
                <a:lnTo>
                  <a:pt x="4974" y="3579"/>
                </a:lnTo>
                <a:lnTo>
                  <a:pt x="4927" y="3486"/>
                </a:lnTo>
                <a:lnTo>
                  <a:pt x="4834" y="3440"/>
                </a:lnTo>
                <a:lnTo>
                  <a:pt x="4695" y="3393"/>
                </a:lnTo>
                <a:close/>
                <a:moveTo>
                  <a:pt x="5299" y="2975"/>
                </a:moveTo>
                <a:lnTo>
                  <a:pt x="5392" y="3021"/>
                </a:lnTo>
                <a:lnTo>
                  <a:pt x="5439" y="3068"/>
                </a:lnTo>
                <a:lnTo>
                  <a:pt x="5439" y="4323"/>
                </a:lnTo>
                <a:lnTo>
                  <a:pt x="5392" y="4416"/>
                </a:lnTo>
                <a:lnTo>
                  <a:pt x="5299" y="4462"/>
                </a:lnTo>
                <a:lnTo>
                  <a:pt x="605" y="4462"/>
                </a:lnTo>
                <a:lnTo>
                  <a:pt x="512" y="4416"/>
                </a:lnTo>
                <a:lnTo>
                  <a:pt x="465" y="4323"/>
                </a:lnTo>
                <a:lnTo>
                  <a:pt x="465" y="3068"/>
                </a:lnTo>
                <a:lnTo>
                  <a:pt x="512" y="3021"/>
                </a:lnTo>
                <a:lnTo>
                  <a:pt x="605" y="2975"/>
                </a:lnTo>
                <a:close/>
                <a:moveTo>
                  <a:pt x="1256" y="0"/>
                </a:moveTo>
                <a:lnTo>
                  <a:pt x="1070" y="93"/>
                </a:lnTo>
                <a:lnTo>
                  <a:pt x="884" y="279"/>
                </a:lnTo>
                <a:lnTo>
                  <a:pt x="791" y="465"/>
                </a:lnTo>
                <a:lnTo>
                  <a:pt x="47" y="2789"/>
                </a:lnTo>
                <a:lnTo>
                  <a:pt x="1" y="3068"/>
                </a:lnTo>
                <a:lnTo>
                  <a:pt x="1" y="4323"/>
                </a:lnTo>
                <a:lnTo>
                  <a:pt x="47" y="4555"/>
                </a:lnTo>
                <a:lnTo>
                  <a:pt x="187" y="4741"/>
                </a:lnTo>
                <a:lnTo>
                  <a:pt x="372" y="4880"/>
                </a:lnTo>
                <a:lnTo>
                  <a:pt x="605" y="4927"/>
                </a:lnTo>
                <a:lnTo>
                  <a:pt x="5299" y="4927"/>
                </a:lnTo>
                <a:lnTo>
                  <a:pt x="5532" y="4880"/>
                </a:lnTo>
                <a:lnTo>
                  <a:pt x="5764" y="4741"/>
                </a:lnTo>
                <a:lnTo>
                  <a:pt x="5903" y="4555"/>
                </a:lnTo>
                <a:lnTo>
                  <a:pt x="5950" y="4323"/>
                </a:lnTo>
                <a:lnTo>
                  <a:pt x="5950" y="3068"/>
                </a:lnTo>
                <a:lnTo>
                  <a:pt x="5857" y="2789"/>
                </a:lnTo>
                <a:lnTo>
                  <a:pt x="5113" y="465"/>
                </a:lnTo>
                <a:lnTo>
                  <a:pt x="5020" y="279"/>
                </a:lnTo>
                <a:lnTo>
                  <a:pt x="4881" y="93"/>
                </a:lnTo>
                <a:lnTo>
                  <a:pt x="469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111"/>
          <p:cNvSpPr/>
          <p:nvPr/>
        </p:nvSpPr>
        <p:spPr>
          <a:xfrm>
            <a:off x="9051451" y="6045692"/>
            <a:ext cx="421915" cy="356039"/>
          </a:xfrm>
          <a:custGeom>
            <a:rect b="b" l="l" r="r" t="t"/>
            <a:pathLst>
              <a:path extrusionOk="0" h="5021" w="5950">
                <a:moveTo>
                  <a:pt x="2975" y="1"/>
                </a:moveTo>
                <a:lnTo>
                  <a:pt x="2371" y="47"/>
                </a:lnTo>
                <a:lnTo>
                  <a:pt x="1813" y="233"/>
                </a:lnTo>
                <a:lnTo>
                  <a:pt x="1302" y="466"/>
                </a:lnTo>
                <a:lnTo>
                  <a:pt x="884" y="791"/>
                </a:lnTo>
                <a:lnTo>
                  <a:pt x="512" y="1209"/>
                </a:lnTo>
                <a:lnTo>
                  <a:pt x="233" y="1674"/>
                </a:lnTo>
                <a:lnTo>
                  <a:pt x="140" y="1906"/>
                </a:lnTo>
                <a:lnTo>
                  <a:pt x="47" y="2185"/>
                </a:lnTo>
                <a:lnTo>
                  <a:pt x="1" y="2418"/>
                </a:lnTo>
                <a:lnTo>
                  <a:pt x="1" y="2696"/>
                </a:lnTo>
                <a:lnTo>
                  <a:pt x="47" y="3301"/>
                </a:lnTo>
                <a:lnTo>
                  <a:pt x="93" y="3580"/>
                </a:lnTo>
                <a:lnTo>
                  <a:pt x="233" y="3812"/>
                </a:lnTo>
                <a:lnTo>
                  <a:pt x="279" y="3998"/>
                </a:lnTo>
                <a:lnTo>
                  <a:pt x="930" y="4137"/>
                </a:lnTo>
                <a:lnTo>
                  <a:pt x="1070" y="4416"/>
                </a:lnTo>
                <a:lnTo>
                  <a:pt x="1255" y="4602"/>
                </a:lnTo>
                <a:lnTo>
                  <a:pt x="1534" y="4742"/>
                </a:lnTo>
                <a:lnTo>
                  <a:pt x="1813" y="4788"/>
                </a:lnTo>
                <a:lnTo>
                  <a:pt x="1813" y="4927"/>
                </a:lnTo>
                <a:lnTo>
                  <a:pt x="1860" y="5020"/>
                </a:lnTo>
                <a:lnTo>
                  <a:pt x="2231" y="5020"/>
                </a:lnTo>
                <a:lnTo>
                  <a:pt x="2278" y="4927"/>
                </a:lnTo>
                <a:lnTo>
                  <a:pt x="2278" y="2836"/>
                </a:lnTo>
                <a:lnTo>
                  <a:pt x="2231" y="2789"/>
                </a:lnTo>
                <a:lnTo>
                  <a:pt x="2185" y="2743"/>
                </a:lnTo>
                <a:lnTo>
                  <a:pt x="1953" y="2743"/>
                </a:lnTo>
                <a:lnTo>
                  <a:pt x="1860" y="2789"/>
                </a:lnTo>
                <a:lnTo>
                  <a:pt x="1813" y="2836"/>
                </a:lnTo>
                <a:lnTo>
                  <a:pt x="1813" y="2975"/>
                </a:lnTo>
                <a:lnTo>
                  <a:pt x="1581" y="3022"/>
                </a:lnTo>
                <a:lnTo>
                  <a:pt x="1348" y="3115"/>
                </a:lnTo>
                <a:lnTo>
                  <a:pt x="1162" y="3254"/>
                </a:lnTo>
                <a:lnTo>
                  <a:pt x="1023" y="3440"/>
                </a:lnTo>
                <a:lnTo>
                  <a:pt x="791" y="3394"/>
                </a:lnTo>
                <a:lnTo>
                  <a:pt x="698" y="3068"/>
                </a:lnTo>
                <a:lnTo>
                  <a:pt x="698" y="2696"/>
                </a:lnTo>
                <a:lnTo>
                  <a:pt x="698" y="2464"/>
                </a:lnTo>
                <a:lnTo>
                  <a:pt x="744" y="2185"/>
                </a:lnTo>
                <a:lnTo>
                  <a:pt x="837" y="1953"/>
                </a:lnTo>
                <a:lnTo>
                  <a:pt x="977" y="1720"/>
                </a:lnTo>
                <a:lnTo>
                  <a:pt x="1162" y="1488"/>
                </a:lnTo>
                <a:lnTo>
                  <a:pt x="1348" y="1302"/>
                </a:lnTo>
                <a:lnTo>
                  <a:pt x="1581" y="1116"/>
                </a:lnTo>
                <a:lnTo>
                  <a:pt x="1860" y="977"/>
                </a:lnTo>
                <a:lnTo>
                  <a:pt x="2092" y="837"/>
                </a:lnTo>
                <a:lnTo>
                  <a:pt x="2371" y="744"/>
                </a:lnTo>
                <a:lnTo>
                  <a:pt x="2696" y="698"/>
                </a:lnTo>
                <a:lnTo>
                  <a:pt x="3254" y="698"/>
                </a:lnTo>
                <a:lnTo>
                  <a:pt x="3533" y="744"/>
                </a:lnTo>
                <a:lnTo>
                  <a:pt x="3812" y="837"/>
                </a:lnTo>
                <a:lnTo>
                  <a:pt x="4091" y="977"/>
                </a:lnTo>
                <a:lnTo>
                  <a:pt x="4370" y="1116"/>
                </a:lnTo>
                <a:lnTo>
                  <a:pt x="4555" y="1302"/>
                </a:lnTo>
                <a:lnTo>
                  <a:pt x="4788" y="1488"/>
                </a:lnTo>
                <a:lnTo>
                  <a:pt x="4927" y="1720"/>
                </a:lnTo>
                <a:lnTo>
                  <a:pt x="5067" y="1953"/>
                </a:lnTo>
                <a:lnTo>
                  <a:pt x="5160" y="2185"/>
                </a:lnTo>
                <a:lnTo>
                  <a:pt x="5253" y="2464"/>
                </a:lnTo>
                <a:lnTo>
                  <a:pt x="5253" y="2696"/>
                </a:lnTo>
                <a:lnTo>
                  <a:pt x="5253" y="3068"/>
                </a:lnTo>
                <a:lnTo>
                  <a:pt x="5160" y="3394"/>
                </a:lnTo>
                <a:lnTo>
                  <a:pt x="4927" y="3440"/>
                </a:lnTo>
                <a:lnTo>
                  <a:pt x="4788" y="3254"/>
                </a:lnTo>
                <a:lnTo>
                  <a:pt x="4602" y="3115"/>
                </a:lnTo>
                <a:lnTo>
                  <a:pt x="4370" y="3022"/>
                </a:lnTo>
                <a:lnTo>
                  <a:pt x="4137" y="2975"/>
                </a:lnTo>
                <a:lnTo>
                  <a:pt x="4137" y="2836"/>
                </a:lnTo>
                <a:lnTo>
                  <a:pt x="4091" y="2789"/>
                </a:lnTo>
                <a:lnTo>
                  <a:pt x="3998" y="2743"/>
                </a:lnTo>
                <a:lnTo>
                  <a:pt x="3765" y="2743"/>
                </a:lnTo>
                <a:lnTo>
                  <a:pt x="3672" y="2789"/>
                </a:lnTo>
                <a:lnTo>
                  <a:pt x="3672" y="2836"/>
                </a:lnTo>
                <a:lnTo>
                  <a:pt x="3672" y="4927"/>
                </a:lnTo>
                <a:lnTo>
                  <a:pt x="3672" y="5020"/>
                </a:lnTo>
                <a:lnTo>
                  <a:pt x="4091" y="5020"/>
                </a:lnTo>
                <a:lnTo>
                  <a:pt x="4137" y="4927"/>
                </a:lnTo>
                <a:lnTo>
                  <a:pt x="4137" y="4788"/>
                </a:lnTo>
                <a:lnTo>
                  <a:pt x="4416" y="4742"/>
                </a:lnTo>
                <a:lnTo>
                  <a:pt x="4695" y="4602"/>
                </a:lnTo>
                <a:lnTo>
                  <a:pt x="4881" y="4416"/>
                </a:lnTo>
                <a:lnTo>
                  <a:pt x="5020" y="4137"/>
                </a:lnTo>
                <a:lnTo>
                  <a:pt x="5671" y="3998"/>
                </a:lnTo>
                <a:lnTo>
                  <a:pt x="5717" y="3812"/>
                </a:lnTo>
                <a:lnTo>
                  <a:pt x="5810" y="3580"/>
                </a:lnTo>
                <a:lnTo>
                  <a:pt x="5903" y="3301"/>
                </a:lnTo>
                <a:lnTo>
                  <a:pt x="5950" y="2696"/>
                </a:lnTo>
                <a:lnTo>
                  <a:pt x="5950" y="2418"/>
                </a:lnTo>
                <a:lnTo>
                  <a:pt x="5903" y="2185"/>
                </a:lnTo>
                <a:lnTo>
                  <a:pt x="5810" y="1906"/>
                </a:lnTo>
                <a:lnTo>
                  <a:pt x="5717" y="1674"/>
                </a:lnTo>
                <a:lnTo>
                  <a:pt x="5439" y="1209"/>
                </a:lnTo>
                <a:lnTo>
                  <a:pt x="5067" y="791"/>
                </a:lnTo>
                <a:lnTo>
                  <a:pt x="4648" y="466"/>
                </a:lnTo>
                <a:lnTo>
                  <a:pt x="4137" y="233"/>
                </a:lnTo>
                <a:lnTo>
                  <a:pt x="3533" y="47"/>
                </a:lnTo>
                <a:lnTo>
                  <a:pt x="29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111"/>
          <p:cNvSpPr/>
          <p:nvPr/>
        </p:nvSpPr>
        <p:spPr>
          <a:xfrm>
            <a:off x="10290674" y="6042430"/>
            <a:ext cx="421915" cy="362563"/>
          </a:xfrm>
          <a:custGeom>
            <a:rect b="b" l="l" r="r" t="t"/>
            <a:pathLst>
              <a:path extrusionOk="0" h="5113" w="5950">
                <a:moveTo>
                  <a:pt x="1581" y="0"/>
                </a:moveTo>
                <a:lnTo>
                  <a:pt x="1255" y="47"/>
                </a:lnTo>
                <a:lnTo>
                  <a:pt x="930" y="93"/>
                </a:lnTo>
                <a:lnTo>
                  <a:pt x="651" y="233"/>
                </a:lnTo>
                <a:lnTo>
                  <a:pt x="419" y="419"/>
                </a:lnTo>
                <a:lnTo>
                  <a:pt x="233" y="651"/>
                </a:lnTo>
                <a:lnTo>
                  <a:pt x="93" y="930"/>
                </a:lnTo>
                <a:lnTo>
                  <a:pt x="47" y="1209"/>
                </a:lnTo>
                <a:lnTo>
                  <a:pt x="0" y="1581"/>
                </a:lnTo>
                <a:lnTo>
                  <a:pt x="47" y="1813"/>
                </a:lnTo>
                <a:lnTo>
                  <a:pt x="93" y="2045"/>
                </a:lnTo>
                <a:lnTo>
                  <a:pt x="279" y="2417"/>
                </a:lnTo>
                <a:lnTo>
                  <a:pt x="465" y="2742"/>
                </a:lnTo>
                <a:lnTo>
                  <a:pt x="651" y="2975"/>
                </a:lnTo>
                <a:lnTo>
                  <a:pt x="744" y="3068"/>
                </a:lnTo>
                <a:lnTo>
                  <a:pt x="2836" y="5066"/>
                </a:lnTo>
                <a:lnTo>
                  <a:pt x="2882" y="5113"/>
                </a:lnTo>
                <a:lnTo>
                  <a:pt x="3068" y="5113"/>
                </a:lnTo>
                <a:lnTo>
                  <a:pt x="3115" y="5066"/>
                </a:lnTo>
                <a:lnTo>
                  <a:pt x="5206" y="3068"/>
                </a:lnTo>
                <a:lnTo>
                  <a:pt x="5531" y="2696"/>
                </a:lnTo>
                <a:lnTo>
                  <a:pt x="5764" y="2324"/>
                </a:lnTo>
                <a:lnTo>
                  <a:pt x="5903" y="1952"/>
                </a:lnTo>
                <a:lnTo>
                  <a:pt x="5950" y="1581"/>
                </a:lnTo>
                <a:lnTo>
                  <a:pt x="5950" y="1209"/>
                </a:lnTo>
                <a:lnTo>
                  <a:pt x="5857" y="930"/>
                </a:lnTo>
                <a:lnTo>
                  <a:pt x="5717" y="651"/>
                </a:lnTo>
                <a:lnTo>
                  <a:pt x="5531" y="419"/>
                </a:lnTo>
                <a:lnTo>
                  <a:pt x="5299" y="233"/>
                </a:lnTo>
                <a:lnTo>
                  <a:pt x="5020" y="93"/>
                </a:lnTo>
                <a:lnTo>
                  <a:pt x="4741" y="47"/>
                </a:lnTo>
                <a:lnTo>
                  <a:pt x="4369" y="0"/>
                </a:lnTo>
                <a:lnTo>
                  <a:pt x="4184" y="47"/>
                </a:lnTo>
                <a:lnTo>
                  <a:pt x="3951" y="93"/>
                </a:lnTo>
                <a:lnTo>
                  <a:pt x="3765" y="186"/>
                </a:lnTo>
                <a:lnTo>
                  <a:pt x="3533" y="279"/>
                </a:lnTo>
                <a:lnTo>
                  <a:pt x="3254" y="512"/>
                </a:lnTo>
                <a:lnTo>
                  <a:pt x="2975" y="744"/>
                </a:lnTo>
                <a:lnTo>
                  <a:pt x="2743" y="512"/>
                </a:lnTo>
                <a:lnTo>
                  <a:pt x="2417" y="279"/>
                </a:lnTo>
                <a:lnTo>
                  <a:pt x="2231" y="186"/>
                </a:lnTo>
                <a:lnTo>
                  <a:pt x="1999" y="93"/>
                </a:lnTo>
                <a:lnTo>
                  <a:pt x="1813" y="47"/>
                </a:lnTo>
                <a:lnTo>
                  <a:pt x="15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111"/>
          <p:cNvSpPr/>
          <p:nvPr/>
        </p:nvSpPr>
        <p:spPr>
          <a:xfrm>
            <a:off x="11529897" y="6042430"/>
            <a:ext cx="421915" cy="362563"/>
          </a:xfrm>
          <a:custGeom>
            <a:rect b="b" l="l" r="r" t="t"/>
            <a:pathLst>
              <a:path extrusionOk="0" h="5113" w="5950">
                <a:moveTo>
                  <a:pt x="4369" y="419"/>
                </a:moveTo>
                <a:lnTo>
                  <a:pt x="4695" y="465"/>
                </a:lnTo>
                <a:lnTo>
                  <a:pt x="5020" y="558"/>
                </a:lnTo>
                <a:lnTo>
                  <a:pt x="5159" y="651"/>
                </a:lnTo>
                <a:lnTo>
                  <a:pt x="5299" y="744"/>
                </a:lnTo>
                <a:lnTo>
                  <a:pt x="5392" y="883"/>
                </a:lnTo>
                <a:lnTo>
                  <a:pt x="5485" y="1069"/>
                </a:lnTo>
                <a:lnTo>
                  <a:pt x="5531" y="1302"/>
                </a:lnTo>
                <a:lnTo>
                  <a:pt x="5531" y="1581"/>
                </a:lnTo>
                <a:lnTo>
                  <a:pt x="5485" y="1859"/>
                </a:lnTo>
                <a:lnTo>
                  <a:pt x="5392" y="2138"/>
                </a:lnTo>
                <a:lnTo>
                  <a:pt x="5206" y="2417"/>
                </a:lnTo>
                <a:lnTo>
                  <a:pt x="4927" y="2742"/>
                </a:lnTo>
                <a:lnTo>
                  <a:pt x="2975" y="4602"/>
                </a:lnTo>
                <a:lnTo>
                  <a:pt x="1069" y="2742"/>
                </a:lnTo>
                <a:lnTo>
                  <a:pt x="791" y="2417"/>
                </a:lnTo>
                <a:lnTo>
                  <a:pt x="605" y="2138"/>
                </a:lnTo>
                <a:lnTo>
                  <a:pt x="465" y="1859"/>
                </a:lnTo>
                <a:lnTo>
                  <a:pt x="465" y="1581"/>
                </a:lnTo>
                <a:lnTo>
                  <a:pt x="465" y="1302"/>
                </a:lnTo>
                <a:lnTo>
                  <a:pt x="512" y="1069"/>
                </a:lnTo>
                <a:lnTo>
                  <a:pt x="605" y="883"/>
                </a:lnTo>
                <a:lnTo>
                  <a:pt x="698" y="744"/>
                </a:lnTo>
                <a:lnTo>
                  <a:pt x="837" y="651"/>
                </a:lnTo>
                <a:lnTo>
                  <a:pt x="976" y="558"/>
                </a:lnTo>
                <a:lnTo>
                  <a:pt x="1302" y="465"/>
                </a:lnTo>
                <a:lnTo>
                  <a:pt x="1627" y="419"/>
                </a:lnTo>
                <a:lnTo>
                  <a:pt x="1767" y="465"/>
                </a:lnTo>
                <a:lnTo>
                  <a:pt x="1999" y="512"/>
                </a:lnTo>
                <a:lnTo>
                  <a:pt x="2324" y="744"/>
                </a:lnTo>
                <a:lnTo>
                  <a:pt x="2650" y="976"/>
                </a:lnTo>
                <a:lnTo>
                  <a:pt x="2836" y="1162"/>
                </a:lnTo>
                <a:lnTo>
                  <a:pt x="2882" y="1209"/>
                </a:lnTo>
                <a:lnTo>
                  <a:pt x="2975" y="1255"/>
                </a:lnTo>
                <a:lnTo>
                  <a:pt x="3068" y="1209"/>
                </a:lnTo>
                <a:lnTo>
                  <a:pt x="3161" y="1162"/>
                </a:lnTo>
                <a:lnTo>
                  <a:pt x="3347" y="976"/>
                </a:lnTo>
                <a:lnTo>
                  <a:pt x="3626" y="744"/>
                </a:lnTo>
                <a:lnTo>
                  <a:pt x="3998" y="512"/>
                </a:lnTo>
                <a:lnTo>
                  <a:pt x="4183" y="465"/>
                </a:lnTo>
                <a:lnTo>
                  <a:pt x="4369" y="419"/>
                </a:lnTo>
                <a:close/>
                <a:moveTo>
                  <a:pt x="1627" y="0"/>
                </a:moveTo>
                <a:lnTo>
                  <a:pt x="1255" y="47"/>
                </a:lnTo>
                <a:lnTo>
                  <a:pt x="930" y="93"/>
                </a:lnTo>
                <a:lnTo>
                  <a:pt x="651" y="233"/>
                </a:lnTo>
                <a:lnTo>
                  <a:pt x="419" y="419"/>
                </a:lnTo>
                <a:lnTo>
                  <a:pt x="233" y="651"/>
                </a:lnTo>
                <a:lnTo>
                  <a:pt x="140" y="930"/>
                </a:lnTo>
                <a:lnTo>
                  <a:pt x="47" y="1209"/>
                </a:lnTo>
                <a:lnTo>
                  <a:pt x="0" y="1581"/>
                </a:lnTo>
                <a:lnTo>
                  <a:pt x="47" y="1813"/>
                </a:lnTo>
                <a:lnTo>
                  <a:pt x="93" y="2045"/>
                </a:lnTo>
                <a:lnTo>
                  <a:pt x="279" y="2417"/>
                </a:lnTo>
                <a:lnTo>
                  <a:pt x="512" y="2742"/>
                </a:lnTo>
                <a:lnTo>
                  <a:pt x="698" y="2975"/>
                </a:lnTo>
                <a:lnTo>
                  <a:pt x="791" y="3068"/>
                </a:lnTo>
                <a:lnTo>
                  <a:pt x="2836" y="5066"/>
                </a:lnTo>
                <a:lnTo>
                  <a:pt x="2929" y="5113"/>
                </a:lnTo>
                <a:lnTo>
                  <a:pt x="3068" y="5113"/>
                </a:lnTo>
                <a:lnTo>
                  <a:pt x="3161" y="5066"/>
                </a:lnTo>
                <a:lnTo>
                  <a:pt x="5206" y="3068"/>
                </a:lnTo>
                <a:lnTo>
                  <a:pt x="5531" y="2696"/>
                </a:lnTo>
                <a:lnTo>
                  <a:pt x="5764" y="2324"/>
                </a:lnTo>
                <a:lnTo>
                  <a:pt x="5903" y="1952"/>
                </a:lnTo>
                <a:lnTo>
                  <a:pt x="5950" y="1581"/>
                </a:lnTo>
                <a:lnTo>
                  <a:pt x="5950" y="1209"/>
                </a:lnTo>
                <a:lnTo>
                  <a:pt x="5857" y="930"/>
                </a:lnTo>
                <a:lnTo>
                  <a:pt x="5717" y="651"/>
                </a:lnTo>
                <a:lnTo>
                  <a:pt x="5531" y="419"/>
                </a:lnTo>
                <a:lnTo>
                  <a:pt x="5299" y="233"/>
                </a:lnTo>
                <a:lnTo>
                  <a:pt x="5020" y="93"/>
                </a:lnTo>
                <a:lnTo>
                  <a:pt x="4741" y="47"/>
                </a:lnTo>
                <a:lnTo>
                  <a:pt x="4369" y="0"/>
                </a:lnTo>
                <a:lnTo>
                  <a:pt x="4183" y="47"/>
                </a:lnTo>
                <a:lnTo>
                  <a:pt x="3951" y="93"/>
                </a:lnTo>
                <a:lnTo>
                  <a:pt x="3765" y="186"/>
                </a:lnTo>
                <a:lnTo>
                  <a:pt x="3579" y="279"/>
                </a:lnTo>
                <a:lnTo>
                  <a:pt x="3254" y="512"/>
                </a:lnTo>
                <a:lnTo>
                  <a:pt x="2975" y="744"/>
                </a:lnTo>
                <a:lnTo>
                  <a:pt x="2743" y="512"/>
                </a:lnTo>
                <a:lnTo>
                  <a:pt x="2417" y="279"/>
                </a:lnTo>
                <a:lnTo>
                  <a:pt x="2231" y="186"/>
                </a:lnTo>
                <a:lnTo>
                  <a:pt x="2045" y="93"/>
                </a:lnTo>
                <a:lnTo>
                  <a:pt x="1813" y="47"/>
                </a:lnTo>
                <a:lnTo>
                  <a:pt x="162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111"/>
          <p:cNvSpPr/>
          <p:nvPr/>
        </p:nvSpPr>
        <p:spPr>
          <a:xfrm>
            <a:off x="12772382" y="6012719"/>
            <a:ext cx="421985" cy="421985"/>
          </a:xfrm>
          <a:custGeom>
            <a:rect b="b" l="l" r="r" t="t"/>
            <a:pathLst>
              <a:path extrusionOk="0" h="5951" w="5951">
                <a:moveTo>
                  <a:pt x="3068" y="1721"/>
                </a:moveTo>
                <a:lnTo>
                  <a:pt x="2975" y="1767"/>
                </a:lnTo>
                <a:lnTo>
                  <a:pt x="2975" y="1860"/>
                </a:lnTo>
                <a:lnTo>
                  <a:pt x="2975" y="3208"/>
                </a:lnTo>
                <a:lnTo>
                  <a:pt x="2092" y="3208"/>
                </a:lnTo>
                <a:lnTo>
                  <a:pt x="1999" y="3254"/>
                </a:lnTo>
                <a:lnTo>
                  <a:pt x="1953" y="3347"/>
                </a:lnTo>
                <a:lnTo>
                  <a:pt x="1953" y="3580"/>
                </a:lnTo>
                <a:lnTo>
                  <a:pt x="1999" y="3673"/>
                </a:lnTo>
                <a:lnTo>
                  <a:pt x="2092" y="3719"/>
                </a:lnTo>
                <a:lnTo>
                  <a:pt x="3347" y="3719"/>
                </a:lnTo>
                <a:lnTo>
                  <a:pt x="3440" y="3673"/>
                </a:lnTo>
                <a:lnTo>
                  <a:pt x="3440" y="3580"/>
                </a:lnTo>
                <a:lnTo>
                  <a:pt x="3440" y="1860"/>
                </a:lnTo>
                <a:lnTo>
                  <a:pt x="3440" y="1767"/>
                </a:lnTo>
                <a:lnTo>
                  <a:pt x="3347" y="1721"/>
                </a:lnTo>
                <a:close/>
                <a:moveTo>
                  <a:pt x="2975" y="1"/>
                </a:moveTo>
                <a:lnTo>
                  <a:pt x="2418" y="47"/>
                </a:lnTo>
                <a:lnTo>
                  <a:pt x="1860" y="233"/>
                </a:lnTo>
                <a:lnTo>
                  <a:pt x="1349" y="466"/>
                </a:lnTo>
                <a:lnTo>
                  <a:pt x="930" y="838"/>
                </a:lnTo>
                <a:lnTo>
                  <a:pt x="419" y="326"/>
                </a:lnTo>
                <a:lnTo>
                  <a:pt x="280" y="233"/>
                </a:lnTo>
                <a:lnTo>
                  <a:pt x="140" y="280"/>
                </a:lnTo>
                <a:lnTo>
                  <a:pt x="1" y="373"/>
                </a:lnTo>
                <a:lnTo>
                  <a:pt x="1" y="512"/>
                </a:lnTo>
                <a:lnTo>
                  <a:pt x="1" y="2232"/>
                </a:lnTo>
                <a:lnTo>
                  <a:pt x="1" y="2325"/>
                </a:lnTo>
                <a:lnTo>
                  <a:pt x="47" y="2418"/>
                </a:lnTo>
                <a:lnTo>
                  <a:pt x="140" y="2464"/>
                </a:lnTo>
                <a:lnTo>
                  <a:pt x="2092" y="2464"/>
                </a:lnTo>
                <a:lnTo>
                  <a:pt x="2185" y="2325"/>
                </a:lnTo>
                <a:lnTo>
                  <a:pt x="2232" y="2185"/>
                </a:lnTo>
                <a:lnTo>
                  <a:pt x="2139" y="2046"/>
                </a:lnTo>
                <a:lnTo>
                  <a:pt x="1628" y="1535"/>
                </a:lnTo>
                <a:lnTo>
                  <a:pt x="1906" y="1302"/>
                </a:lnTo>
                <a:lnTo>
                  <a:pt x="2232" y="1116"/>
                </a:lnTo>
                <a:lnTo>
                  <a:pt x="2604" y="1023"/>
                </a:lnTo>
                <a:lnTo>
                  <a:pt x="2975" y="977"/>
                </a:lnTo>
                <a:lnTo>
                  <a:pt x="3347" y="1023"/>
                </a:lnTo>
                <a:lnTo>
                  <a:pt x="3719" y="1163"/>
                </a:lnTo>
                <a:lnTo>
                  <a:pt x="4044" y="1349"/>
                </a:lnTo>
                <a:lnTo>
                  <a:pt x="4370" y="1581"/>
                </a:lnTo>
                <a:lnTo>
                  <a:pt x="4602" y="1860"/>
                </a:lnTo>
                <a:lnTo>
                  <a:pt x="4788" y="2232"/>
                </a:lnTo>
                <a:lnTo>
                  <a:pt x="4881" y="2604"/>
                </a:lnTo>
                <a:lnTo>
                  <a:pt x="4928" y="2976"/>
                </a:lnTo>
                <a:lnTo>
                  <a:pt x="4881" y="3394"/>
                </a:lnTo>
                <a:lnTo>
                  <a:pt x="4788" y="3766"/>
                </a:lnTo>
                <a:lnTo>
                  <a:pt x="4602" y="4091"/>
                </a:lnTo>
                <a:lnTo>
                  <a:pt x="4370" y="4370"/>
                </a:lnTo>
                <a:lnTo>
                  <a:pt x="4044" y="4602"/>
                </a:lnTo>
                <a:lnTo>
                  <a:pt x="3719" y="4788"/>
                </a:lnTo>
                <a:lnTo>
                  <a:pt x="3347" y="4928"/>
                </a:lnTo>
                <a:lnTo>
                  <a:pt x="2975" y="4974"/>
                </a:lnTo>
                <a:lnTo>
                  <a:pt x="2511" y="4928"/>
                </a:lnTo>
                <a:lnTo>
                  <a:pt x="2092" y="4742"/>
                </a:lnTo>
                <a:lnTo>
                  <a:pt x="1720" y="4509"/>
                </a:lnTo>
                <a:lnTo>
                  <a:pt x="1395" y="4184"/>
                </a:lnTo>
                <a:lnTo>
                  <a:pt x="1302" y="4138"/>
                </a:lnTo>
                <a:lnTo>
                  <a:pt x="1209" y="4184"/>
                </a:lnTo>
                <a:lnTo>
                  <a:pt x="698" y="4695"/>
                </a:lnTo>
                <a:lnTo>
                  <a:pt x="651" y="4788"/>
                </a:lnTo>
                <a:lnTo>
                  <a:pt x="651" y="4881"/>
                </a:lnTo>
                <a:lnTo>
                  <a:pt x="884" y="5114"/>
                </a:lnTo>
                <a:lnTo>
                  <a:pt x="1116" y="5346"/>
                </a:lnTo>
                <a:lnTo>
                  <a:pt x="1395" y="5532"/>
                </a:lnTo>
                <a:lnTo>
                  <a:pt x="1674" y="5671"/>
                </a:lnTo>
                <a:lnTo>
                  <a:pt x="1999" y="5811"/>
                </a:lnTo>
                <a:lnTo>
                  <a:pt x="2325" y="5904"/>
                </a:lnTo>
                <a:lnTo>
                  <a:pt x="2650" y="5950"/>
                </a:lnTo>
                <a:lnTo>
                  <a:pt x="3254" y="5950"/>
                </a:lnTo>
                <a:lnTo>
                  <a:pt x="3533" y="5904"/>
                </a:lnTo>
                <a:lnTo>
                  <a:pt x="3812" y="5811"/>
                </a:lnTo>
                <a:lnTo>
                  <a:pt x="4091" y="5718"/>
                </a:lnTo>
                <a:lnTo>
                  <a:pt x="4602" y="5439"/>
                </a:lnTo>
                <a:lnTo>
                  <a:pt x="5067" y="5067"/>
                </a:lnTo>
                <a:lnTo>
                  <a:pt x="5439" y="4649"/>
                </a:lnTo>
                <a:lnTo>
                  <a:pt x="5718" y="4138"/>
                </a:lnTo>
                <a:lnTo>
                  <a:pt x="5811" y="3859"/>
                </a:lnTo>
                <a:lnTo>
                  <a:pt x="5857" y="3580"/>
                </a:lnTo>
                <a:lnTo>
                  <a:pt x="5904" y="3301"/>
                </a:lnTo>
                <a:lnTo>
                  <a:pt x="5950" y="2976"/>
                </a:lnTo>
                <a:lnTo>
                  <a:pt x="5904" y="2697"/>
                </a:lnTo>
                <a:lnTo>
                  <a:pt x="5857" y="2371"/>
                </a:lnTo>
                <a:lnTo>
                  <a:pt x="5811" y="2092"/>
                </a:lnTo>
                <a:lnTo>
                  <a:pt x="5718" y="1814"/>
                </a:lnTo>
                <a:lnTo>
                  <a:pt x="5439" y="1302"/>
                </a:lnTo>
                <a:lnTo>
                  <a:pt x="5067" y="884"/>
                </a:lnTo>
                <a:lnTo>
                  <a:pt x="4602" y="512"/>
                </a:lnTo>
                <a:lnTo>
                  <a:pt x="4091" y="233"/>
                </a:lnTo>
                <a:lnTo>
                  <a:pt x="3812" y="140"/>
                </a:lnTo>
                <a:lnTo>
                  <a:pt x="3533" y="47"/>
                </a:lnTo>
                <a:lnTo>
                  <a:pt x="325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11"/>
          <p:cNvSpPr/>
          <p:nvPr/>
        </p:nvSpPr>
        <p:spPr>
          <a:xfrm>
            <a:off x="14011606" y="6055620"/>
            <a:ext cx="421914" cy="336184"/>
          </a:xfrm>
          <a:custGeom>
            <a:rect b="b" l="l" r="r" t="t"/>
            <a:pathLst>
              <a:path extrusionOk="0" h="4741" w="5950">
                <a:moveTo>
                  <a:pt x="2975" y="0"/>
                </a:moveTo>
                <a:lnTo>
                  <a:pt x="2836" y="47"/>
                </a:lnTo>
                <a:lnTo>
                  <a:pt x="2696" y="93"/>
                </a:lnTo>
                <a:lnTo>
                  <a:pt x="47" y="2324"/>
                </a:lnTo>
                <a:lnTo>
                  <a:pt x="1" y="2371"/>
                </a:lnTo>
                <a:lnTo>
                  <a:pt x="1" y="2464"/>
                </a:lnTo>
                <a:lnTo>
                  <a:pt x="233" y="2742"/>
                </a:lnTo>
                <a:lnTo>
                  <a:pt x="326" y="2789"/>
                </a:lnTo>
                <a:lnTo>
                  <a:pt x="419" y="2789"/>
                </a:lnTo>
                <a:lnTo>
                  <a:pt x="2975" y="651"/>
                </a:lnTo>
                <a:lnTo>
                  <a:pt x="5532" y="2789"/>
                </a:lnTo>
                <a:lnTo>
                  <a:pt x="5625" y="2789"/>
                </a:lnTo>
                <a:lnTo>
                  <a:pt x="5671" y="2742"/>
                </a:lnTo>
                <a:lnTo>
                  <a:pt x="5903" y="2464"/>
                </a:lnTo>
                <a:lnTo>
                  <a:pt x="5950" y="2371"/>
                </a:lnTo>
                <a:lnTo>
                  <a:pt x="5903" y="2324"/>
                </a:lnTo>
                <a:lnTo>
                  <a:pt x="5113" y="1627"/>
                </a:lnTo>
                <a:lnTo>
                  <a:pt x="5113" y="140"/>
                </a:lnTo>
                <a:lnTo>
                  <a:pt x="5067" y="47"/>
                </a:lnTo>
                <a:lnTo>
                  <a:pt x="4974" y="0"/>
                </a:lnTo>
                <a:lnTo>
                  <a:pt x="4277" y="0"/>
                </a:lnTo>
                <a:lnTo>
                  <a:pt x="4184" y="47"/>
                </a:lnTo>
                <a:lnTo>
                  <a:pt x="4137" y="140"/>
                </a:lnTo>
                <a:lnTo>
                  <a:pt x="4137" y="837"/>
                </a:lnTo>
                <a:lnTo>
                  <a:pt x="3254" y="93"/>
                </a:lnTo>
                <a:lnTo>
                  <a:pt x="3115" y="47"/>
                </a:lnTo>
                <a:lnTo>
                  <a:pt x="2975" y="0"/>
                </a:lnTo>
                <a:close/>
                <a:moveTo>
                  <a:pt x="2975" y="976"/>
                </a:moveTo>
                <a:lnTo>
                  <a:pt x="837" y="2696"/>
                </a:lnTo>
                <a:lnTo>
                  <a:pt x="837" y="2742"/>
                </a:lnTo>
                <a:lnTo>
                  <a:pt x="837" y="4509"/>
                </a:lnTo>
                <a:lnTo>
                  <a:pt x="837" y="4602"/>
                </a:lnTo>
                <a:lnTo>
                  <a:pt x="930" y="4694"/>
                </a:lnTo>
                <a:lnTo>
                  <a:pt x="977" y="4741"/>
                </a:lnTo>
                <a:lnTo>
                  <a:pt x="2511" y="4741"/>
                </a:lnTo>
                <a:lnTo>
                  <a:pt x="2511" y="3347"/>
                </a:lnTo>
                <a:lnTo>
                  <a:pt x="3440" y="3347"/>
                </a:lnTo>
                <a:lnTo>
                  <a:pt x="3440" y="4741"/>
                </a:lnTo>
                <a:lnTo>
                  <a:pt x="4927" y="4741"/>
                </a:lnTo>
                <a:lnTo>
                  <a:pt x="5020" y="4694"/>
                </a:lnTo>
                <a:lnTo>
                  <a:pt x="5067" y="4602"/>
                </a:lnTo>
                <a:lnTo>
                  <a:pt x="5113" y="4509"/>
                </a:lnTo>
                <a:lnTo>
                  <a:pt x="5113" y="2742"/>
                </a:lnTo>
                <a:lnTo>
                  <a:pt x="5113" y="2696"/>
                </a:lnTo>
                <a:lnTo>
                  <a:pt x="2975" y="97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111"/>
          <p:cNvSpPr/>
          <p:nvPr/>
        </p:nvSpPr>
        <p:spPr>
          <a:xfrm>
            <a:off x="15296991" y="6012719"/>
            <a:ext cx="329661" cy="421985"/>
          </a:xfrm>
          <a:custGeom>
            <a:rect b="b" l="l" r="r" t="t"/>
            <a:pathLst>
              <a:path extrusionOk="0" h="5951" w="4649">
                <a:moveTo>
                  <a:pt x="2882" y="419"/>
                </a:moveTo>
                <a:lnTo>
                  <a:pt x="2928" y="466"/>
                </a:lnTo>
                <a:lnTo>
                  <a:pt x="2975" y="559"/>
                </a:lnTo>
                <a:lnTo>
                  <a:pt x="2975" y="1581"/>
                </a:lnTo>
                <a:lnTo>
                  <a:pt x="2928" y="1674"/>
                </a:lnTo>
                <a:lnTo>
                  <a:pt x="2882" y="1721"/>
                </a:lnTo>
                <a:lnTo>
                  <a:pt x="2650" y="1721"/>
                </a:lnTo>
                <a:lnTo>
                  <a:pt x="2557" y="1674"/>
                </a:lnTo>
                <a:lnTo>
                  <a:pt x="2557" y="1581"/>
                </a:lnTo>
                <a:lnTo>
                  <a:pt x="2557" y="1302"/>
                </a:lnTo>
                <a:lnTo>
                  <a:pt x="2138" y="1302"/>
                </a:lnTo>
                <a:lnTo>
                  <a:pt x="2138" y="1581"/>
                </a:lnTo>
                <a:lnTo>
                  <a:pt x="2092" y="1674"/>
                </a:lnTo>
                <a:lnTo>
                  <a:pt x="1999" y="1721"/>
                </a:lnTo>
                <a:lnTo>
                  <a:pt x="1813" y="1721"/>
                </a:lnTo>
                <a:lnTo>
                  <a:pt x="1720" y="1674"/>
                </a:lnTo>
                <a:lnTo>
                  <a:pt x="1674" y="1581"/>
                </a:lnTo>
                <a:lnTo>
                  <a:pt x="1674" y="559"/>
                </a:lnTo>
                <a:lnTo>
                  <a:pt x="1720" y="466"/>
                </a:lnTo>
                <a:lnTo>
                  <a:pt x="1813" y="419"/>
                </a:lnTo>
                <a:lnTo>
                  <a:pt x="1999" y="419"/>
                </a:lnTo>
                <a:lnTo>
                  <a:pt x="2092" y="466"/>
                </a:lnTo>
                <a:lnTo>
                  <a:pt x="2138" y="559"/>
                </a:lnTo>
                <a:lnTo>
                  <a:pt x="2138" y="838"/>
                </a:lnTo>
                <a:lnTo>
                  <a:pt x="2557" y="838"/>
                </a:lnTo>
                <a:lnTo>
                  <a:pt x="2557" y="559"/>
                </a:lnTo>
                <a:lnTo>
                  <a:pt x="2557" y="466"/>
                </a:lnTo>
                <a:lnTo>
                  <a:pt x="2650" y="419"/>
                </a:lnTo>
                <a:close/>
                <a:moveTo>
                  <a:pt x="930" y="2557"/>
                </a:moveTo>
                <a:lnTo>
                  <a:pt x="883" y="2604"/>
                </a:lnTo>
                <a:lnTo>
                  <a:pt x="837" y="2650"/>
                </a:lnTo>
                <a:lnTo>
                  <a:pt x="837" y="2883"/>
                </a:lnTo>
                <a:lnTo>
                  <a:pt x="883" y="2929"/>
                </a:lnTo>
                <a:lnTo>
                  <a:pt x="930" y="2976"/>
                </a:lnTo>
                <a:lnTo>
                  <a:pt x="1162" y="2976"/>
                </a:lnTo>
                <a:lnTo>
                  <a:pt x="1255" y="2929"/>
                </a:lnTo>
                <a:lnTo>
                  <a:pt x="1255" y="2883"/>
                </a:lnTo>
                <a:lnTo>
                  <a:pt x="1255" y="2650"/>
                </a:lnTo>
                <a:lnTo>
                  <a:pt x="1255" y="2604"/>
                </a:lnTo>
                <a:lnTo>
                  <a:pt x="1162" y="2557"/>
                </a:lnTo>
                <a:close/>
                <a:moveTo>
                  <a:pt x="1813" y="2557"/>
                </a:moveTo>
                <a:lnTo>
                  <a:pt x="1720" y="2604"/>
                </a:lnTo>
                <a:lnTo>
                  <a:pt x="1674" y="2650"/>
                </a:lnTo>
                <a:lnTo>
                  <a:pt x="1674" y="2883"/>
                </a:lnTo>
                <a:lnTo>
                  <a:pt x="1720" y="2929"/>
                </a:lnTo>
                <a:lnTo>
                  <a:pt x="1813" y="2976"/>
                </a:lnTo>
                <a:lnTo>
                  <a:pt x="1999" y="2976"/>
                </a:lnTo>
                <a:lnTo>
                  <a:pt x="2092" y="2929"/>
                </a:lnTo>
                <a:lnTo>
                  <a:pt x="2138" y="2883"/>
                </a:lnTo>
                <a:lnTo>
                  <a:pt x="2138" y="2650"/>
                </a:lnTo>
                <a:lnTo>
                  <a:pt x="2092" y="2604"/>
                </a:lnTo>
                <a:lnTo>
                  <a:pt x="1999" y="2557"/>
                </a:lnTo>
                <a:close/>
                <a:moveTo>
                  <a:pt x="2650" y="2557"/>
                </a:moveTo>
                <a:lnTo>
                  <a:pt x="2557" y="2604"/>
                </a:lnTo>
                <a:lnTo>
                  <a:pt x="2557" y="2650"/>
                </a:lnTo>
                <a:lnTo>
                  <a:pt x="2557" y="2883"/>
                </a:lnTo>
                <a:lnTo>
                  <a:pt x="2557" y="2929"/>
                </a:lnTo>
                <a:lnTo>
                  <a:pt x="2650" y="2976"/>
                </a:lnTo>
                <a:lnTo>
                  <a:pt x="2882" y="2976"/>
                </a:lnTo>
                <a:lnTo>
                  <a:pt x="2928" y="2929"/>
                </a:lnTo>
                <a:lnTo>
                  <a:pt x="2975" y="2883"/>
                </a:lnTo>
                <a:lnTo>
                  <a:pt x="2975" y="2650"/>
                </a:lnTo>
                <a:lnTo>
                  <a:pt x="2928" y="2604"/>
                </a:lnTo>
                <a:lnTo>
                  <a:pt x="2882" y="2557"/>
                </a:lnTo>
                <a:close/>
                <a:moveTo>
                  <a:pt x="3486" y="2557"/>
                </a:moveTo>
                <a:lnTo>
                  <a:pt x="3440" y="2604"/>
                </a:lnTo>
                <a:lnTo>
                  <a:pt x="3393" y="2650"/>
                </a:lnTo>
                <a:lnTo>
                  <a:pt x="3393" y="2883"/>
                </a:lnTo>
                <a:lnTo>
                  <a:pt x="3440" y="2929"/>
                </a:lnTo>
                <a:lnTo>
                  <a:pt x="3486" y="2976"/>
                </a:lnTo>
                <a:lnTo>
                  <a:pt x="3719" y="2976"/>
                </a:lnTo>
                <a:lnTo>
                  <a:pt x="3765" y="2929"/>
                </a:lnTo>
                <a:lnTo>
                  <a:pt x="3812" y="2883"/>
                </a:lnTo>
                <a:lnTo>
                  <a:pt x="3812" y="2650"/>
                </a:lnTo>
                <a:lnTo>
                  <a:pt x="3765" y="2604"/>
                </a:lnTo>
                <a:lnTo>
                  <a:pt x="3719" y="2557"/>
                </a:lnTo>
                <a:close/>
                <a:moveTo>
                  <a:pt x="930" y="3394"/>
                </a:moveTo>
                <a:lnTo>
                  <a:pt x="883" y="3440"/>
                </a:lnTo>
                <a:lnTo>
                  <a:pt x="837" y="3533"/>
                </a:lnTo>
                <a:lnTo>
                  <a:pt x="837" y="3719"/>
                </a:lnTo>
                <a:lnTo>
                  <a:pt x="883" y="3812"/>
                </a:lnTo>
                <a:lnTo>
                  <a:pt x="1255" y="3812"/>
                </a:lnTo>
                <a:lnTo>
                  <a:pt x="1255" y="3719"/>
                </a:lnTo>
                <a:lnTo>
                  <a:pt x="1255" y="3533"/>
                </a:lnTo>
                <a:lnTo>
                  <a:pt x="1255" y="3440"/>
                </a:lnTo>
                <a:lnTo>
                  <a:pt x="1162" y="3394"/>
                </a:lnTo>
                <a:close/>
                <a:moveTo>
                  <a:pt x="1813" y="3394"/>
                </a:moveTo>
                <a:lnTo>
                  <a:pt x="1720" y="3440"/>
                </a:lnTo>
                <a:lnTo>
                  <a:pt x="1674" y="3533"/>
                </a:lnTo>
                <a:lnTo>
                  <a:pt x="1674" y="3719"/>
                </a:lnTo>
                <a:lnTo>
                  <a:pt x="1720" y="3812"/>
                </a:lnTo>
                <a:lnTo>
                  <a:pt x="2092" y="3812"/>
                </a:lnTo>
                <a:lnTo>
                  <a:pt x="2138" y="3719"/>
                </a:lnTo>
                <a:lnTo>
                  <a:pt x="2138" y="3533"/>
                </a:lnTo>
                <a:lnTo>
                  <a:pt x="2092" y="3440"/>
                </a:lnTo>
                <a:lnTo>
                  <a:pt x="1999" y="3394"/>
                </a:lnTo>
                <a:close/>
                <a:moveTo>
                  <a:pt x="2650" y="3394"/>
                </a:moveTo>
                <a:lnTo>
                  <a:pt x="2557" y="3440"/>
                </a:lnTo>
                <a:lnTo>
                  <a:pt x="2557" y="3533"/>
                </a:lnTo>
                <a:lnTo>
                  <a:pt x="2557" y="3719"/>
                </a:lnTo>
                <a:lnTo>
                  <a:pt x="2557" y="3812"/>
                </a:lnTo>
                <a:lnTo>
                  <a:pt x="2928" y="3812"/>
                </a:lnTo>
                <a:lnTo>
                  <a:pt x="2975" y="3719"/>
                </a:lnTo>
                <a:lnTo>
                  <a:pt x="2975" y="3533"/>
                </a:lnTo>
                <a:lnTo>
                  <a:pt x="2928" y="3440"/>
                </a:lnTo>
                <a:lnTo>
                  <a:pt x="2882" y="3394"/>
                </a:lnTo>
                <a:close/>
                <a:moveTo>
                  <a:pt x="3486" y="3394"/>
                </a:moveTo>
                <a:lnTo>
                  <a:pt x="3440" y="3440"/>
                </a:lnTo>
                <a:lnTo>
                  <a:pt x="3393" y="3533"/>
                </a:lnTo>
                <a:lnTo>
                  <a:pt x="3393" y="3719"/>
                </a:lnTo>
                <a:lnTo>
                  <a:pt x="3440" y="3812"/>
                </a:lnTo>
                <a:lnTo>
                  <a:pt x="3765" y="3812"/>
                </a:lnTo>
                <a:lnTo>
                  <a:pt x="3812" y="3719"/>
                </a:lnTo>
                <a:lnTo>
                  <a:pt x="3812" y="3533"/>
                </a:lnTo>
                <a:lnTo>
                  <a:pt x="3765" y="3440"/>
                </a:lnTo>
                <a:lnTo>
                  <a:pt x="3719" y="3394"/>
                </a:lnTo>
                <a:close/>
                <a:moveTo>
                  <a:pt x="883" y="4277"/>
                </a:moveTo>
                <a:lnTo>
                  <a:pt x="837" y="4370"/>
                </a:lnTo>
                <a:lnTo>
                  <a:pt x="837" y="4556"/>
                </a:lnTo>
                <a:lnTo>
                  <a:pt x="883" y="4649"/>
                </a:lnTo>
                <a:lnTo>
                  <a:pt x="930" y="4695"/>
                </a:lnTo>
                <a:lnTo>
                  <a:pt x="1162" y="4695"/>
                </a:lnTo>
                <a:lnTo>
                  <a:pt x="1255" y="4649"/>
                </a:lnTo>
                <a:lnTo>
                  <a:pt x="1255" y="4556"/>
                </a:lnTo>
                <a:lnTo>
                  <a:pt x="1255" y="4370"/>
                </a:lnTo>
                <a:lnTo>
                  <a:pt x="1255" y="4277"/>
                </a:lnTo>
                <a:close/>
                <a:moveTo>
                  <a:pt x="3440" y="4277"/>
                </a:moveTo>
                <a:lnTo>
                  <a:pt x="3393" y="4370"/>
                </a:lnTo>
                <a:lnTo>
                  <a:pt x="3393" y="4556"/>
                </a:lnTo>
                <a:lnTo>
                  <a:pt x="3440" y="4649"/>
                </a:lnTo>
                <a:lnTo>
                  <a:pt x="3486" y="4695"/>
                </a:lnTo>
                <a:lnTo>
                  <a:pt x="3719" y="4695"/>
                </a:lnTo>
                <a:lnTo>
                  <a:pt x="3765" y="4649"/>
                </a:lnTo>
                <a:lnTo>
                  <a:pt x="3812" y="4556"/>
                </a:lnTo>
                <a:lnTo>
                  <a:pt x="3812" y="4370"/>
                </a:lnTo>
                <a:lnTo>
                  <a:pt x="3765" y="4277"/>
                </a:lnTo>
                <a:close/>
                <a:moveTo>
                  <a:pt x="4230" y="1721"/>
                </a:moveTo>
                <a:lnTo>
                  <a:pt x="4230" y="5532"/>
                </a:lnTo>
                <a:lnTo>
                  <a:pt x="2975" y="5532"/>
                </a:lnTo>
                <a:lnTo>
                  <a:pt x="2975" y="4788"/>
                </a:lnTo>
                <a:lnTo>
                  <a:pt x="2928" y="4695"/>
                </a:lnTo>
                <a:lnTo>
                  <a:pt x="1720" y="4695"/>
                </a:lnTo>
                <a:lnTo>
                  <a:pt x="1674" y="4788"/>
                </a:lnTo>
                <a:lnTo>
                  <a:pt x="1674" y="5532"/>
                </a:lnTo>
                <a:lnTo>
                  <a:pt x="419" y="5532"/>
                </a:lnTo>
                <a:lnTo>
                  <a:pt x="419" y="1721"/>
                </a:lnTo>
                <a:lnTo>
                  <a:pt x="1255" y="1721"/>
                </a:lnTo>
                <a:lnTo>
                  <a:pt x="1255" y="1814"/>
                </a:lnTo>
                <a:lnTo>
                  <a:pt x="1302" y="1953"/>
                </a:lnTo>
                <a:lnTo>
                  <a:pt x="1348" y="2046"/>
                </a:lnTo>
                <a:lnTo>
                  <a:pt x="1441" y="2092"/>
                </a:lnTo>
                <a:lnTo>
                  <a:pt x="1581" y="2139"/>
                </a:lnTo>
                <a:lnTo>
                  <a:pt x="3068" y="2139"/>
                </a:lnTo>
                <a:lnTo>
                  <a:pt x="3207" y="2092"/>
                </a:lnTo>
                <a:lnTo>
                  <a:pt x="3300" y="2046"/>
                </a:lnTo>
                <a:lnTo>
                  <a:pt x="3347" y="1953"/>
                </a:lnTo>
                <a:lnTo>
                  <a:pt x="3393" y="1814"/>
                </a:lnTo>
                <a:lnTo>
                  <a:pt x="3393" y="1721"/>
                </a:lnTo>
                <a:close/>
                <a:moveTo>
                  <a:pt x="1581" y="1"/>
                </a:moveTo>
                <a:lnTo>
                  <a:pt x="1441" y="47"/>
                </a:lnTo>
                <a:lnTo>
                  <a:pt x="1348" y="94"/>
                </a:lnTo>
                <a:lnTo>
                  <a:pt x="1302" y="187"/>
                </a:lnTo>
                <a:lnTo>
                  <a:pt x="1255" y="326"/>
                </a:lnTo>
                <a:lnTo>
                  <a:pt x="1255" y="1302"/>
                </a:lnTo>
                <a:lnTo>
                  <a:pt x="140" y="1302"/>
                </a:lnTo>
                <a:lnTo>
                  <a:pt x="47" y="1349"/>
                </a:lnTo>
                <a:lnTo>
                  <a:pt x="0" y="1395"/>
                </a:lnTo>
                <a:lnTo>
                  <a:pt x="0" y="1488"/>
                </a:lnTo>
                <a:lnTo>
                  <a:pt x="0" y="5764"/>
                </a:lnTo>
                <a:lnTo>
                  <a:pt x="0" y="5811"/>
                </a:lnTo>
                <a:lnTo>
                  <a:pt x="47" y="5904"/>
                </a:lnTo>
                <a:lnTo>
                  <a:pt x="140" y="5950"/>
                </a:lnTo>
                <a:lnTo>
                  <a:pt x="4555" y="5950"/>
                </a:lnTo>
                <a:lnTo>
                  <a:pt x="4602" y="5904"/>
                </a:lnTo>
                <a:lnTo>
                  <a:pt x="4648" y="5811"/>
                </a:lnTo>
                <a:lnTo>
                  <a:pt x="4648" y="5764"/>
                </a:lnTo>
                <a:lnTo>
                  <a:pt x="4648" y="1488"/>
                </a:lnTo>
                <a:lnTo>
                  <a:pt x="4648" y="1395"/>
                </a:lnTo>
                <a:lnTo>
                  <a:pt x="4602" y="1349"/>
                </a:lnTo>
                <a:lnTo>
                  <a:pt x="4555" y="1302"/>
                </a:lnTo>
                <a:lnTo>
                  <a:pt x="3393" y="1302"/>
                </a:lnTo>
                <a:lnTo>
                  <a:pt x="3393" y="326"/>
                </a:lnTo>
                <a:lnTo>
                  <a:pt x="3347" y="187"/>
                </a:lnTo>
                <a:lnTo>
                  <a:pt x="3300" y="94"/>
                </a:lnTo>
                <a:lnTo>
                  <a:pt x="3207" y="47"/>
                </a:lnTo>
                <a:lnTo>
                  <a:pt x="30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111"/>
          <p:cNvSpPr/>
          <p:nvPr/>
        </p:nvSpPr>
        <p:spPr>
          <a:xfrm>
            <a:off x="16490052" y="6091855"/>
            <a:ext cx="421914" cy="263714"/>
          </a:xfrm>
          <a:custGeom>
            <a:rect b="b" l="l" r="r" t="t"/>
            <a:pathLst>
              <a:path extrusionOk="0" h="3719" w="5950">
                <a:moveTo>
                  <a:pt x="1534" y="558"/>
                </a:moveTo>
                <a:lnTo>
                  <a:pt x="1395" y="605"/>
                </a:lnTo>
                <a:lnTo>
                  <a:pt x="1255" y="698"/>
                </a:lnTo>
                <a:lnTo>
                  <a:pt x="1163" y="791"/>
                </a:lnTo>
                <a:lnTo>
                  <a:pt x="1070" y="884"/>
                </a:lnTo>
                <a:lnTo>
                  <a:pt x="1023" y="1023"/>
                </a:lnTo>
                <a:lnTo>
                  <a:pt x="977" y="1162"/>
                </a:lnTo>
                <a:lnTo>
                  <a:pt x="930" y="1302"/>
                </a:lnTo>
                <a:lnTo>
                  <a:pt x="977" y="1441"/>
                </a:lnTo>
                <a:lnTo>
                  <a:pt x="1023" y="1581"/>
                </a:lnTo>
                <a:lnTo>
                  <a:pt x="1070" y="1720"/>
                </a:lnTo>
                <a:lnTo>
                  <a:pt x="1163" y="1813"/>
                </a:lnTo>
                <a:lnTo>
                  <a:pt x="1255" y="1906"/>
                </a:lnTo>
                <a:lnTo>
                  <a:pt x="1395" y="1999"/>
                </a:lnTo>
                <a:lnTo>
                  <a:pt x="1534" y="2045"/>
                </a:lnTo>
                <a:lnTo>
                  <a:pt x="1860" y="2045"/>
                </a:lnTo>
                <a:lnTo>
                  <a:pt x="1953" y="1999"/>
                </a:lnTo>
                <a:lnTo>
                  <a:pt x="2092" y="1906"/>
                </a:lnTo>
                <a:lnTo>
                  <a:pt x="2232" y="1813"/>
                </a:lnTo>
                <a:lnTo>
                  <a:pt x="2324" y="1720"/>
                </a:lnTo>
                <a:lnTo>
                  <a:pt x="2371" y="1581"/>
                </a:lnTo>
                <a:lnTo>
                  <a:pt x="2417" y="1441"/>
                </a:lnTo>
                <a:lnTo>
                  <a:pt x="2417" y="1302"/>
                </a:lnTo>
                <a:lnTo>
                  <a:pt x="2417" y="1162"/>
                </a:lnTo>
                <a:lnTo>
                  <a:pt x="2371" y="1023"/>
                </a:lnTo>
                <a:lnTo>
                  <a:pt x="2324" y="884"/>
                </a:lnTo>
                <a:lnTo>
                  <a:pt x="2232" y="791"/>
                </a:lnTo>
                <a:lnTo>
                  <a:pt x="2092" y="698"/>
                </a:lnTo>
                <a:lnTo>
                  <a:pt x="1953" y="605"/>
                </a:lnTo>
                <a:lnTo>
                  <a:pt x="1860" y="558"/>
                </a:lnTo>
                <a:close/>
                <a:moveTo>
                  <a:pt x="2743" y="744"/>
                </a:moveTo>
                <a:lnTo>
                  <a:pt x="2696" y="791"/>
                </a:lnTo>
                <a:lnTo>
                  <a:pt x="2650" y="884"/>
                </a:lnTo>
                <a:lnTo>
                  <a:pt x="2603" y="930"/>
                </a:lnTo>
                <a:lnTo>
                  <a:pt x="2603" y="2045"/>
                </a:lnTo>
                <a:lnTo>
                  <a:pt x="5950" y="2045"/>
                </a:lnTo>
                <a:lnTo>
                  <a:pt x="5950" y="1860"/>
                </a:lnTo>
                <a:lnTo>
                  <a:pt x="5950" y="1627"/>
                </a:lnTo>
                <a:lnTo>
                  <a:pt x="5903" y="1441"/>
                </a:lnTo>
                <a:lnTo>
                  <a:pt x="5764" y="1255"/>
                </a:lnTo>
                <a:lnTo>
                  <a:pt x="5624" y="1069"/>
                </a:lnTo>
                <a:lnTo>
                  <a:pt x="5485" y="930"/>
                </a:lnTo>
                <a:lnTo>
                  <a:pt x="5299" y="837"/>
                </a:lnTo>
                <a:lnTo>
                  <a:pt x="5067" y="791"/>
                </a:lnTo>
                <a:lnTo>
                  <a:pt x="4834" y="744"/>
                </a:lnTo>
                <a:close/>
                <a:moveTo>
                  <a:pt x="140" y="0"/>
                </a:moveTo>
                <a:lnTo>
                  <a:pt x="94" y="47"/>
                </a:lnTo>
                <a:lnTo>
                  <a:pt x="47" y="140"/>
                </a:lnTo>
                <a:lnTo>
                  <a:pt x="1" y="186"/>
                </a:lnTo>
                <a:lnTo>
                  <a:pt x="1" y="3719"/>
                </a:lnTo>
                <a:lnTo>
                  <a:pt x="744" y="3719"/>
                </a:lnTo>
                <a:lnTo>
                  <a:pt x="744" y="2975"/>
                </a:lnTo>
                <a:lnTo>
                  <a:pt x="5206" y="2975"/>
                </a:lnTo>
                <a:lnTo>
                  <a:pt x="5206" y="3719"/>
                </a:lnTo>
                <a:lnTo>
                  <a:pt x="5950" y="3719"/>
                </a:lnTo>
                <a:lnTo>
                  <a:pt x="5950" y="2417"/>
                </a:lnTo>
                <a:lnTo>
                  <a:pt x="5950" y="2371"/>
                </a:lnTo>
                <a:lnTo>
                  <a:pt x="5903" y="2278"/>
                </a:lnTo>
                <a:lnTo>
                  <a:pt x="5857" y="2231"/>
                </a:lnTo>
                <a:lnTo>
                  <a:pt x="744" y="2231"/>
                </a:lnTo>
                <a:lnTo>
                  <a:pt x="744" y="186"/>
                </a:lnTo>
                <a:lnTo>
                  <a:pt x="744" y="140"/>
                </a:lnTo>
                <a:lnTo>
                  <a:pt x="698" y="47"/>
                </a:lnTo>
                <a:lnTo>
                  <a:pt x="6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11"/>
          <p:cNvSpPr/>
          <p:nvPr/>
        </p:nvSpPr>
        <p:spPr>
          <a:xfrm>
            <a:off x="17755654" y="6012719"/>
            <a:ext cx="372490" cy="421985"/>
          </a:xfrm>
          <a:custGeom>
            <a:rect b="b" l="l" r="r" t="t"/>
            <a:pathLst>
              <a:path extrusionOk="0" h="5951" w="5253">
                <a:moveTo>
                  <a:pt x="4276" y="1116"/>
                </a:moveTo>
                <a:lnTo>
                  <a:pt x="4230" y="1767"/>
                </a:lnTo>
                <a:lnTo>
                  <a:pt x="1720" y="1767"/>
                </a:lnTo>
                <a:lnTo>
                  <a:pt x="1767" y="2418"/>
                </a:lnTo>
                <a:lnTo>
                  <a:pt x="4137" y="2418"/>
                </a:lnTo>
                <a:lnTo>
                  <a:pt x="3951" y="4463"/>
                </a:lnTo>
                <a:lnTo>
                  <a:pt x="2650" y="4835"/>
                </a:lnTo>
                <a:lnTo>
                  <a:pt x="2603" y="4835"/>
                </a:lnTo>
                <a:lnTo>
                  <a:pt x="1255" y="4463"/>
                </a:lnTo>
                <a:lnTo>
                  <a:pt x="1209" y="3394"/>
                </a:lnTo>
                <a:lnTo>
                  <a:pt x="1859" y="3394"/>
                </a:lnTo>
                <a:lnTo>
                  <a:pt x="1906" y="3952"/>
                </a:lnTo>
                <a:lnTo>
                  <a:pt x="2603" y="4138"/>
                </a:lnTo>
                <a:lnTo>
                  <a:pt x="3347" y="3952"/>
                </a:lnTo>
                <a:lnTo>
                  <a:pt x="3440" y="3069"/>
                </a:lnTo>
                <a:lnTo>
                  <a:pt x="1162" y="3069"/>
                </a:lnTo>
                <a:lnTo>
                  <a:pt x="976" y="1116"/>
                </a:lnTo>
                <a:close/>
                <a:moveTo>
                  <a:pt x="0" y="1"/>
                </a:moveTo>
                <a:lnTo>
                  <a:pt x="465" y="5346"/>
                </a:lnTo>
                <a:lnTo>
                  <a:pt x="2603" y="5950"/>
                </a:lnTo>
                <a:lnTo>
                  <a:pt x="4788" y="5346"/>
                </a:lnTo>
                <a:lnTo>
                  <a:pt x="525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11"/>
          <p:cNvSpPr/>
          <p:nvPr/>
        </p:nvSpPr>
        <p:spPr>
          <a:xfrm>
            <a:off x="18971760" y="6055620"/>
            <a:ext cx="421985" cy="336184"/>
          </a:xfrm>
          <a:custGeom>
            <a:rect b="b" l="l" r="r" t="t"/>
            <a:pathLst>
              <a:path extrusionOk="0" h="4741" w="5951">
                <a:moveTo>
                  <a:pt x="1395" y="790"/>
                </a:moveTo>
                <a:lnTo>
                  <a:pt x="1163" y="837"/>
                </a:lnTo>
                <a:lnTo>
                  <a:pt x="977" y="976"/>
                </a:lnTo>
                <a:lnTo>
                  <a:pt x="838" y="1162"/>
                </a:lnTo>
                <a:lnTo>
                  <a:pt x="791" y="1395"/>
                </a:lnTo>
                <a:lnTo>
                  <a:pt x="838" y="1627"/>
                </a:lnTo>
                <a:lnTo>
                  <a:pt x="977" y="1813"/>
                </a:lnTo>
                <a:lnTo>
                  <a:pt x="1163" y="1952"/>
                </a:lnTo>
                <a:lnTo>
                  <a:pt x="1395" y="1999"/>
                </a:lnTo>
                <a:lnTo>
                  <a:pt x="1628" y="1952"/>
                </a:lnTo>
                <a:lnTo>
                  <a:pt x="1814" y="1813"/>
                </a:lnTo>
                <a:lnTo>
                  <a:pt x="1953" y="1627"/>
                </a:lnTo>
                <a:lnTo>
                  <a:pt x="1953" y="1395"/>
                </a:lnTo>
                <a:lnTo>
                  <a:pt x="1953" y="1162"/>
                </a:lnTo>
                <a:lnTo>
                  <a:pt x="1814" y="976"/>
                </a:lnTo>
                <a:lnTo>
                  <a:pt x="1628" y="837"/>
                </a:lnTo>
                <a:lnTo>
                  <a:pt x="1395" y="790"/>
                </a:lnTo>
                <a:close/>
                <a:moveTo>
                  <a:pt x="3859" y="1302"/>
                </a:moveTo>
                <a:lnTo>
                  <a:pt x="2278" y="2882"/>
                </a:lnTo>
                <a:lnTo>
                  <a:pt x="1767" y="2371"/>
                </a:lnTo>
                <a:lnTo>
                  <a:pt x="791" y="3347"/>
                </a:lnTo>
                <a:lnTo>
                  <a:pt x="791" y="3951"/>
                </a:lnTo>
                <a:lnTo>
                  <a:pt x="5160" y="3951"/>
                </a:lnTo>
                <a:lnTo>
                  <a:pt x="5160" y="2556"/>
                </a:lnTo>
                <a:lnTo>
                  <a:pt x="3859" y="1302"/>
                </a:lnTo>
                <a:close/>
                <a:moveTo>
                  <a:pt x="5439" y="372"/>
                </a:moveTo>
                <a:lnTo>
                  <a:pt x="5532" y="418"/>
                </a:lnTo>
                <a:lnTo>
                  <a:pt x="5532" y="511"/>
                </a:lnTo>
                <a:lnTo>
                  <a:pt x="5532" y="4276"/>
                </a:lnTo>
                <a:lnTo>
                  <a:pt x="5532" y="4323"/>
                </a:lnTo>
                <a:lnTo>
                  <a:pt x="5439" y="4369"/>
                </a:lnTo>
                <a:lnTo>
                  <a:pt x="466" y="4369"/>
                </a:lnTo>
                <a:lnTo>
                  <a:pt x="419" y="4323"/>
                </a:lnTo>
                <a:lnTo>
                  <a:pt x="373" y="4276"/>
                </a:lnTo>
                <a:lnTo>
                  <a:pt x="373" y="511"/>
                </a:lnTo>
                <a:lnTo>
                  <a:pt x="419" y="418"/>
                </a:lnTo>
                <a:lnTo>
                  <a:pt x="466" y="372"/>
                </a:lnTo>
                <a:close/>
                <a:moveTo>
                  <a:pt x="466" y="0"/>
                </a:moveTo>
                <a:lnTo>
                  <a:pt x="280" y="47"/>
                </a:lnTo>
                <a:lnTo>
                  <a:pt x="140" y="140"/>
                </a:lnTo>
                <a:lnTo>
                  <a:pt x="47" y="279"/>
                </a:lnTo>
                <a:lnTo>
                  <a:pt x="1" y="511"/>
                </a:lnTo>
                <a:lnTo>
                  <a:pt x="1" y="4276"/>
                </a:lnTo>
                <a:lnTo>
                  <a:pt x="47" y="4462"/>
                </a:lnTo>
                <a:lnTo>
                  <a:pt x="140" y="4602"/>
                </a:lnTo>
                <a:lnTo>
                  <a:pt x="280" y="4694"/>
                </a:lnTo>
                <a:lnTo>
                  <a:pt x="466" y="4741"/>
                </a:lnTo>
                <a:lnTo>
                  <a:pt x="5439" y="4741"/>
                </a:lnTo>
                <a:lnTo>
                  <a:pt x="5625" y="4694"/>
                </a:lnTo>
                <a:lnTo>
                  <a:pt x="5811" y="4602"/>
                </a:lnTo>
                <a:lnTo>
                  <a:pt x="5904" y="4462"/>
                </a:lnTo>
                <a:lnTo>
                  <a:pt x="5950" y="4276"/>
                </a:lnTo>
                <a:lnTo>
                  <a:pt x="5950" y="511"/>
                </a:lnTo>
                <a:lnTo>
                  <a:pt x="5904" y="279"/>
                </a:lnTo>
                <a:lnTo>
                  <a:pt x="5811" y="140"/>
                </a:lnTo>
                <a:lnTo>
                  <a:pt x="5625" y="47"/>
                </a:lnTo>
                <a:lnTo>
                  <a:pt x="54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11"/>
          <p:cNvSpPr/>
          <p:nvPr/>
        </p:nvSpPr>
        <p:spPr>
          <a:xfrm>
            <a:off x="20210983" y="6049025"/>
            <a:ext cx="421985" cy="349374"/>
          </a:xfrm>
          <a:custGeom>
            <a:rect b="b" l="l" r="r" t="t"/>
            <a:pathLst>
              <a:path extrusionOk="0" h="4927" w="5951">
                <a:moveTo>
                  <a:pt x="4370" y="744"/>
                </a:moveTo>
                <a:lnTo>
                  <a:pt x="5160" y="2649"/>
                </a:lnTo>
                <a:lnTo>
                  <a:pt x="5160" y="2696"/>
                </a:lnTo>
                <a:lnTo>
                  <a:pt x="3952" y="2696"/>
                </a:lnTo>
                <a:lnTo>
                  <a:pt x="3580" y="3440"/>
                </a:lnTo>
                <a:lnTo>
                  <a:pt x="2371" y="3440"/>
                </a:lnTo>
                <a:lnTo>
                  <a:pt x="1999" y="2696"/>
                </a:lnTo>
                <a:lnTo>
                  <a:pt x="791" y="2696"/>
                </a:lnTo>
                <a:lnTo>
                  <a:pt x="791" y="2649"/>
                </a:lnTo>
                <a:lnTo>
                  <a:pt x="1628" y="744"/>
                </a:lnTo>
                <a:close/>
                <a:moveTo>
                  <a:pt x="1256" y="0"/>
                </a:moveTo>
                <a:lnTo>
                  <a:pt x="1163" y="47"/>
                </a:lnTo>
                <a:lnTo>
                  <a:pt x="1070" y="140"/>
                </a:lnTo>
                <a:lnTo>
                  <a:pt x="1023" y="233"/>
                </a:lnTo>
                <a:lnTo>
                  <a:pt x="94" y="2371"/>
                </a:lnTo>
                <a:lnTo>
                  <a:pt x="47" y="2603"/>
                </a:lnTo>
                <a:lnTo>
                  <a:pt x="1" y="2835"/>
                </a:lnTo>
                <a:lnTo>
                  <a:pt x="1" y="4695"/>
                </a:lnTo>
                <a:lnTo>
                  <a:pt x="1" y="4787"/>
                </a:lnTo>
                <a:lnTo>
                  <a:pt x="94" y="4880"/>
                </a:lnTo>
                <a:lnTo>
                  <a:pt x="140" y="4927"/>
                </a:lnTo>
                <a:lnTo>
                  <a:pt x="5811" y="4927"/>
                </a:lnTo>
                <a:lnTo>
                  <a:pt x="5857" y="4880"/>
                </a:lnTo>
                <a:lnTo>
                  <a:pt x="5950" y="4787"/>
                </a:lnTo>
                <a:lnTo>
                  <a:pt x="5950" y="4695"/>
                </a:lnTo>
                <a:lnTo>
                  <a:pt x="5950" y="2835"/>
                </a:lnTo>
                <a:lnTo>
                  <a:pt x="5950" y="2603"/>
                </a:lnTo>
                <a:lnTo>
                  <a:pt x="5857" y="2371"/>
                </a:lnTo>
                <a:lnTo>
                  <a:pt x="4928" y="233"/>
                </a:lnTo>
                <a:lnTo>
                  <a:pt x="4881" y="140"/>
                </a:lnTo>
                <a:lnTo>
                  <a:pt x="4788" y="47"/>
                </a:lnTo>
                <a:lnTo>
                  <a:pt x="469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11"/>
          <p:cNvSpPr/>
          <p:nvPr/>
        </p:nvSpPr>
        <p:spPr>
          <a:xfrm>
            <a:off x="21450206" y="6058882"/>
            <a:ext cx="421914" cy="329661"/>
          </a:xfrm>
          <a:custGeom>
            <a:rect b="b" l="l" r="r" t="t"/>
            <a:pathLst>
              <a:path extrusionOk="0" h="4649" w="5950">
                <a:moveTo>
                  <a:pt x="47" y="1"/>
                </a:moveTo>
                <a:lnTo>
                  <a:pt x="1" y="94"/>
                </a:lnTo>
                <a:lnTo>
                  <a:pt x="1" y="744"/>
                </a:lnTo>
                <a:lnTo>
                  <a:pt x="47" y="791"/>
                </a:lnTo>
                <a:lnTo>
                  <a:pt x="140" y="837"/>
                </a:lnTo>
                <a:lnTo>
                  <a:pt x="5857" y="837"/>
                </a:lnTo>
                <a:lnTo>
                  <a:pt x="5950" y="791"/>
                </a:lnTo>
                <a:lnTo>
                  <a:pt x="5950" y="744"/>
                </a:lnTo>
                <a:lnTo>
                  <a:pt x="5950" y="94"/>
                </a:lnTo>
                <a:lnTo>
                  <a:pt x="5950" y="1"/>
                </a:lnTo>
                <a:close/>
                <a:moveTo>
                  <a:pt x="2232" y="1256"/>
                </a:moveTo>
                <a:lnTo>
                  <a:pt x="2185" y="1302"/>
                </a:lnTo>
                <a:lnTo>
                  <a:pt x="2139" y="1395"/>
                </a:lnTo>
                <a:lnTo>
                  <a:pt x="2139" y="1999"/>
                </a:lnTo>
                <a:lnTo>
                  <a:pt x="2185" y="2092"/>
                </a:lnTo>
                <a:lnTo>
                  <a:pt x="2232" y="2139"/>
                </a:lnTo>
                <a:lnTo>
                  <a:pt x="5857" y="2139"/>
                </a:lnTo>
                <a:lnTo>
                  <a:pt x="5950" y="2092"/>
                </a:lnTo>
                <a:lnTo>
                  <a:pt x="5950" y="1999"/>
                </a:lnTo>
                <a:lnTo>
                  <a:pt x="5950" y="1395"/>
                </a:lnTo>
                <a:lnTo>
                  <a:pt x="5950" y="1302"/>
                </a:lnTo>
                <a:lnTo>
                  <a:pt x="5857" y="1256"/>
                </a:lnTo>
                <a:close/>
                <a:moveTo>
                  <a:pt x="140" y="1256"/>
                </a:moveTo>
                <a:lnTo>
                  <a:pt x="47" y="1302"/>
                </a:lnTo>
                <a:lnTo>
                  <a:pt x="1" y="1395"/>
                </a:lnTo>
                <a:lnTo>
                  <a:pt x="1" y="3301"/>
                </a:lnTo>
                <a:lnTo>
                  <a:pt x="47" y="3347"/>
                </a:lnTo>
                <a:lnTo>
                  <a:pt x="140" y="3394"/>
                </a:lnTo>
                <a:lnTo>
                  <a:pt x="187" y="3347"/>
                </a:lnTo>
                <a:lnTo>
                  <a:pt x="1163" y="2418"/>
                </a:lnTo>
                <a:lnTo>
                  <a:pt x="1163" y="2325"/>
                </a:lnTo>
                <a:lnTo>
                  <a:pt x="1163" y="2232"/>
                </a:lnTo>
                <a:lnTo>
                  <a:pt x="187" y="1302"/>
                </a:lnTo>
                <a:lnTo>
                  <a:pt x="140" y="1256"/>
                </a:lnTo>
                <a:close/>
                <a:moveTo>
                  <a:pt x="2185" y="2557"/>
                </a:moveTo>
                <a:lnTo>
                  <a:pt x="2139" y="2650"/>
                </a:lnTo>
                <a:lnTo>
                  <a:pt x="2139" y="3301"/>
                </a:lnTo>
                <a:lnTo>
                  <a:pt x="2185" y="3347"/>
                </a:lnTo>
                <a:lnTo>
                  <a:pt x="2232" y="3394"/>
                </a:lnTo>
                <a:lnTo>
                  <a:pt x="5857" y="3394"/>
                </a:lnTo>
                <a:lnTo>
                  <a:pt x="5950" y="3347"/>
                </a:lnTo>
                <a:lnTo>
                  <a:pt x="5950" y="3301"/>
                </a:lnTo>
                <a:lnTo>
                  <a:pt x="5950" y="2650"/>
                </a:lnTo>
                <a:lnTo>
                  <a:pt x="5950" y="2557"/>
                </a:lnTo>
                <a:close/>
                <a:moveTo>
                  <a:pt x="140" y="3812"/>
                </a:moveTo>
                <a:lnTo>
                  <a:pt x="47" y="3858"/>
                </a:lnTo>
                <a:lnTo>
                  <a:pt x="1" y="3905"/>
                </a:lnTo>
                <a:lnTo>
                  <a:pt x="1" y="4556"/>
                </a:lnTo>
                <a:lnTo>
                  <a:pt x="47" y="4648"/>
                </a:lnTo>
                <a:lnTo>
                  <a:pt x="5950" y="4648"/>
                </a:lnTo>
                <a:lnTo>
                  <a:pt x="5950" y="4556"/>
                </a:lnTo>
                <a:lnTo>
                  <a:pt x="5950" y="3905"/>
                </a:lnTo>
                <a:lnTo>
                  <a:pt x="5950" y="3858"/>
                </a:lnTo>
                <a:lnTo>
                  <a:pt x="5857" y="38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11"/>
          <p:cNvSpPr/>
          <p:nvPr/>
        </p:nvSpPr>
        <p:spPr>
          <a:xfrm>
            <a:off x="1609588" y="7242086"/>
            <a:ext cx="421914" cy="421915"/>
          </a:xfrm>
          <a:custGeom>
            <a:rect b="b" l="l" r="r" t="t"/>
            <a:pathLst>
              <a:path extrusionOk="0" h="5950" w="5950">
                <a:moveTo>
                  <a:pt x="3439" y="651"/>
                </a:moveTo>
                <a:lnTo>
                  <a:pt x="3486" y="744"/>
                </a:lnTo>
                <a:lnTo>
                  <a:pt x="3486" y="1395"/>
                </a:lnTo>
                <a:lnTo>
                  <a:pt x="3439" y="1488"/>
                </a:lnTo>
                <a:lnTo>
                  <a:pt x="2556" y="1488"/>
                </a:lnTo>
                <a:lnTo>
                  <a:pt x="2510" y="1395"/>
                </a:lnTo>
                <a:lnTo>
                  <a:pt x="2510" y="744"/>
                </a:lnTo>
                <a:lnTo>
                  <a:pt x="2556" y="651"/>
                </a:lnTo>
                <a:close/>
                <a:moveTo>
                  <a:pt x="3346" y="1999"/>
                </a:moveTo>
                <a:lnTo>
                  <a:pt x="3439" y="2045"/>
                </a:lnTo>
                <a:lnTo>
                  <a:pt x="3486" y="2138"/>
                </a:lnTo>
                <a:lnTo>
                  <a:pt x="3486" y="4091"/>
                </a:lnTo>
                <a:lnTo>
                  <a:pt x="3858" y="4091"/>
                </a:lnTo>
                <a:lnTo>
                  <a:pt x="3951" y="4137"/>
                </a:lnTo>
                <a:lnTo>
                  <a:pt x="3997" y="4230"/>
                </a:lnTo>
                <a:lnTo>
                  <a:pt x="3997" y="4834"/>
                </a:lnTo>
                <a:lnTo>
                  <a:pt x="3951" y="4927"/>
                </a:lnTo>
                <a:lnTo>
                  <a:pt x="3858" y="4974"/>
                </a:lnTo>
                <a:lnTo>
                  <a:pt x="2138" y="4974"/>
                </a:lnTo>
                <a:lnTo>
                  <a:pt x="2045" y="4927"/>
                </a:lnTo>
                <a:lnTo>
                  <a:pt x="1999" y="4834"/>
                </a:lnTo>
                <a:lnTo>
                  <a:pt x="1999" y="4230"/>
                </a:lnTo>
                <a:lnTo>
                  <a:pt x="2045" y="4137"/>
                </a:lnTo>
                <a:lnTo>
                  <a:pt x="2138" y="4091"/>
                </a:lnTo>
                <a:lnTo>
                  <a:pt x="2510" y="4091"/>
                </a:lnTo>
                <a:lnTo>
                  <a:pt x="2510" y="2882"/>
                </a:lnTo>
                <a:lnTo>
                  <a:pt x="2138" y="2882"/>
                </a:lnTo>
                <a:lnTo>
                  <a:pt x="2045" y="2836"/>
                </a:lnTo>
                <a:lnTo>
                  <a:pt x="1999" y="2743"/>
                </a:lnTo>
                <a:lnTo>
                  <a:pt x="1999" y="2138"/>
                </a:lnTo>
                <a:lnTo>
                  <a:pt x="2045" y="2045"/>
                </a:lnTo>
                <a:lnTo>
                  <a:pt x="2138" y="1999"/>
                </a:lnTo>
                <a:close/>
                <a:moveTo>
                  <a:pt x="2975" y="0"/>
                </a:moveTo>
                <a:lnTo>
                  <a:pt x="2603" y="47"/>
                </a:lnTo>
                <a:lnTo>
                  <a:pt x="2231" y="140"/>
                </a:lnTo>
                <a:lnTo>
                  <a:pt x="1859" y="233"/>
                </a:lnTo>
                <a:lnTo>
                  <a:pt x="1487" y="419"/>
                </a:lnTo>
                <a:lnTo>
                  <a:pt x="1162" y="651"/>
                </a:lnTo>
                <a:lnTo>
                  <a:pt x="883" y="883"/>
                </a:lnTo>
                <a:lnTo>
                  <a:pt x="651" y="1162"/>
                </a:lnTo>
                <a:lnTo>
                  <a:pt x="418" y="1488"/>
                </a:lnTo>
                <a:lnTo>
                  <a:pt x="232" y="1860"/>
                </a:lnTo>
                <a:lnTo>
                  <a:pt x="139" y="2231"/>
                </a:lnTo>
                <a:lnTo>
                  <a:pt x="46" y="2603"/>
                </a:lnTo>
                <a:lnTo>
                  <a:pt x="0" y="2975"/>
                </a:lnTo>
                <a:lnTo>
                  <a:pt x="46" y="3393"/>
                </a:lnTo>
                <a:lnTo>
                  <a:pt x="139" y="3765"/>
                </a:lnTo>
                <a:lnTo>
                  <a:pt x="232" y="4137"/>
                </a:lnTo>
                <a:lnTo>
                  <a:pt x="418" y="4462"/>
                </a:lnTo>
                <a:lnTo>
                  <a:pt x="651" y="4788"/>
                </a:lnTo>
                <a:lnTo>
                  <a:pt x="883" y="5113"/>
                </a:lnTo>
                <a:lnTo>
                  <a:pt x="1162" y="5345"/>
                </a:lnTo>
                <a:lnTo>
                  <a:pt x="1487" y="5578"/>
                </a:lnTo>
                <a:lnTo>
                  <a:pt x="1859" y="5764"/>
                </a:lnTo>
                <a:lnTo>
                  <a:pt x="2231" y="5857"/>
                </a:lnTo>
                <a:lnTo>
                  <a:pt x="2603" y="5950"/>
                </a:lnTo>
                <a:lnTo>
                  <a:pt x="3393" y="5950"/>
                </a:lnTo>
                <a:lnTo>
                  <a:pt x="3765" y="5857"/>
                </a:lnTo>
                <a:lnTo>
                  <a:pt x="4137" y="5764"/>
                </a:lnTo>
                <a:lnTo>
                  <a:pt x="4508" y="5578"/>
                </a:lnTo>
                <a:lnTo>
                  <a:pt x="4834" y="5345"/>
                </a:lnTo>
                <a:lnTo>
                  <a:pt x="5113" y="5113"/>
                </a:lnTo>
                <a:lnTo>
                  <a:pt x="5345" y="4788"/>
                </a:lnTo>
                <a:lnTo>
                  <a:pt x="5577" y="4462"/>
                </a:lnTo>
                <a:lnTo>
                  <a:pt x="5763" y="4137"/>
                </a:lnTo>
                <a:lnTo>
                  <a:pt x="5856" y="3765"/>
                </a:lnTo>
                <a:lnTo>
                  <a:pt x="5949" y="3393"/>
                </a:lnTo>
                <a:lnTo>
                  <a:pt x="5949" y="2975"/>
                </a:lnTo>
                <a:lnTo>
                  <a:pt x="5949" y="2603"/>
                </a:lnTo>
                <a:lnTo>
                  <a:pt x="5856" y="2231"/>
                </a:lnTo>
                <a:lnTo>
                  <a:pt x="5763" y="1860"/>
                </a:lnTo>
                <a:lnTo>
                  <a:pt x="5577" y="1488"/>
                </a:lnTo>
                <a:lnTo>
                  <a:pt x="5345" y="1162"/>
                </a:lnTo>
                <a:lnTo>
                  <a:pt x="5113" y="883"/>
                </a:lnTo>
                <a:lnTo>
                  <a:pt x="4834" y="651"/>
                </a:lnTo>
                <a:lnTo>
                  <a:pt x="4508" y="419"/>
                </a:lnTo>
                <a:lnTo>
                  <a:pt x="4137" y="233"/>
                </a:lnTo>
                <a:lnTo>
                  <a:pt x="3765" y="140"/>
                </a:lnTo>
                <a:lnTo>
                  <a:pt x="3393" y="47"/>
                </a:lnTo>
                <a:lnTo>
                  <a:pt x="29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111"/>
          <p:cNvSpPr/>
          <p:nvPr/>
        </p:nvSpPr>
        <p:spPr>
          <a:xfrm>
            <a:off x="4091297" y="7258537"/>
            <a:ext cx="421914" cy="392274"/>
          </a:xfrm>
          <a:custGeom>
            <a:rect b="b" l="l" r="r" t="t"/>
            <a:pathLst>
              <a:path extrusionOk="0" h="5532" w="5950">
                <a:moveTo>
                  <a:pt x="2975" y="1"/>
                </a:moveTo>
                <a:lnTo>
                  <a:pt x="0" y="1163"/>
                </a:lnTo>
                <a:lnTo>
                  <a:pt x="0" y="1581"/>
                </a:lnTo>
                <a:lnTo>
                  <a:pt x="372" y="1581"/>
                </a:lnTo>
                <a:lnTo>
                  <a:pt x="419" y="1628"/>
                </a:lnTo>
                <a:lnTo>
                  <a:pt x="465" y="1721"/>
                </a:lnTo>
                <a:lnTo>
                  <a:pt x="512" y="1767"/>
                </a:lnTo>
                <a:lnTo>
                  <a:pt x="5438" y="1767"/>
                </a:lnTo>
                <a:lnTo>
                  <a:pt x="5485" y="1721"/>
                </a:lnTo>
                <a:lnTo>
                  <a:pt x="5531" y="1628"/>
                </a:lnTo>
                <a:lnTo>
                  <a:pt x="5531" y="1581"/>
                </a:lnTo>
                <a:lnTo>
                  <a:pt x="5950" y="1581"/>
                </a:lnTo>
                <a:lnTo>
                  <a:pt x="5950" y="1163"/>
                </a:lnTo>
                <a:lnTo>
                  <a:pt x="2975" y="1"/>
                </a:lnTo>
                <a:close/>
                <a:moveTo>
                  <a:pt x="790" y="1953"/>
                </a:moveTo>
                <a:lnTo>
                  <a:pt x="790" y="4323"/>
                </a:lnTo>
                <a:lnTo>
                  <a:pt x="605" y="4323"/>
                </a:lnTo>
                <a:lnTo>
                  <a:pt x="512" y="4370"/>
                </a:lnTo>
                <a:lnTo>
                  <a:pt x="465" y="4416"/>
                </a:lnTo>
                <a:lnTo>
                  <a:pt x="419" y="4463"/>
                </a:lnTo>
                <a:lnTo>
                  <a:pt x="372" y="4556"/>
                </a:lnTo>
                <a:lnTo>
                  <a:pt x="372" y="4742"/>
                </a:lnTo>
                <a:lnTo>
                  <a:pt x="5531" y="4742"/>
                </a:lnTo>
                <a:lnTo>
                  <a:pt x="5531" y="4556"/>
                </a:lnTo>
                <a:lnTo>
                  <a:pt x="5531" y="4463"/>
                </a:lnTo>
                <a:lnTo>
                  <a:pt x="5485" y="4416"/>
                </a:lnTo>
                <a:lnTo>
                  <a:pt x="5438" y="4370"/>
                </a:lnTo>
                <a:lnTo>
                  <a:pt x="5345" y="4323"/>
                </a:lnTo>
                <a:lnTo>
                  <a:pt x="5159" y="4323"/>
                </a:lnTo>
                <a:lnTo>
                  <a:pt x="5159" y="1953"/>
                </a:lnTo>
                <a:lnTo>
                  <a:pt x="4369" y="1953"/>
                </a:lnTo>
                <a:lnTo>
                  <a:pt x="4369" y="4323"/>
                </a:lnTo>
                <a:lnTo>
                  <a:pt x="3951" y="4323"/>
                </a:lnTo>
                <a:lnTo>
                  <a:pt x="3951" y="1953"/>
                </a:lnTo>
                <a:lnTo>
                  <a:pt x="3161" y="1953"/>
                </a:lnTo>
                <a:lnTo>
                  <a:pt x="3161" y="4323"/>
                </a:lnTo>
                <a:lnTo>
                  <a:pt x="2789" y="4323"/>
                </a:lnTo>
                <a:lnTo>
                  <a:pt x="2789" y="1953"/>
                </a:lnTo>
                <a:lnTo>
                  <a:pt x="1999" y="1953"/>
                </a:lnTo>
                <a:lnTo>
                  <a:pt x="1999" y="4323"/>
                </a:lnTo>
                <a:lnTo>
                  <a:pt x="1581" y="4323"/>
                </a:lnTo>
                <a:lnTo>
                  <a:pt x="1581" y="1953"/>
                </a:lnTo>
                <a:close/>
                <a:moveTo>
                  <a:pt x="233" y="4928"/>
                </a:moveTo>
                <a:lnTo>
                  <a:pt x="140" y="4974"/>
                </a:lnTo>
                <a:lnTo>
                  <a:pt x="47" y="5020"/>
                </a:lnTo>
                <a:lnTo>
                  <a:pt x="0" y="5067"/>
                </a:lnTo>
                <a:lnTo>
                  <a:pt x="0" y="5160"/>
                </a:lnTo>
                <a:lnTo>
                  <a:pt x="0" y="5532"/>
                </a:lnTo>
                <a:lnTo>
                  <a:pt x="5950" y="5532"/>
                </a:lnTo>
                <a:lnTo>
                  <a:pt x="5950" y="5160"/>
                </a:lnTo>
                <a:lnTo>
                  <a:pt x="5950" y="5067"/>
                </a:lnTo>
                <a:lnTo>
                  <a:pt x="5903" y="5020"/>
                </a:lnTo>
                <a:lnTo>
                  <a:pt x="5810" y="4974"/>
                </a:lnTo>
                <a:lnTo>
                  <a:pt x="5717" y="492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111"/>
          <p:cNvSpPr/>
          <p:nvPr/>
        </p:nvSpPr>
        <p:spPr>
          <a:xfrm>
            <a:off x="5376611" y="7242086"/>
            <a:ext cx="329661" cy="421915"/>
          </a:xfrm>
          <a:custGeom>
            <a:rect b="b" l="l" r="r" t="t"/>
            <a:pathLst>
              <a:path extrusionOk="0" h="5950" w="4649">
                <a:moveTo>
                  <a:pt x="2185" y="1302"/>
                </a:moveTo>
                <a:lnTo>
                  <a:pt x="2464" y="1395"/>
                </a:lnTo>
                <a:lnTo>
                  <a:pt x="2743" y="1534"/>
                </a:lnTo>
                <a:lnTo>
                  <a:pt x="2976" y="1720"/>
                </a:lnTo>
                <a:lnTo>
                  <a:pt x="3162" y="1953"/>
                </a:lnTo>
                <a:lnTo>
                  <a:pt x="3301" y="2231"/>
                </a:lnTo>
                <a:lnTo>
                  <a:pt x="3347" y="2464"/>
                </a:lnTo>
                <a:lnTo>
                  <a:pt x="3394" y="2789"/>
                </a:lnTo>
                <a:lnTo>
                  <a:pt x="3347" y="3068"/>
                </a:lnTo>
                <a:lnTo>
                  <a:pt x="3301" y="3347"/>
                </a:lnTo>
                <a:lnTo>
                  <a:pt x="3162" y="3579"/>
                </a:lnTo>
                <a:lnTo>
                  <a:pt x="2976" y="3812"/>
                </a:lnTo>
                <a:lnTo>
                  <a:pt x="2743" y="4044"/>
                </a:lnTo>
                <a:lnTo>
                  <a:pt x="2464" y="4137"/>
                </a:lnTo>
                <a:lnTo>
                  <a:pt x="2185" y="4230"/>
                </a:lnTo>
                <a:lnTo>
                  <a:pt x="1907" y="4276"/>
                </a:lnTo>
                <a:lnTo>
                  <a:pt x="1628" y="4230"/>
                </a:lnTo>
                <a:lnTo>
                  <a:pt x="1349" y="4137"/>
                </a:lnTo>
                <a:lnTo>
                  <a:pt x="1070" y="4044"/>
                </a:lnTo>
                <a:lnTo>
                  <a:pt x="838" y="3812"/>
                </a:lnTo>
                <a:lnTo>
                  <a:pt x="652" y="3579"/>
                </a:lnTo>
                <a:lnTo>
                  <a:pt x="512" y="3347"/>
                </a:lnTo>
                <a:lnTo>
                  <a:pt x="466" y="3068"/>
                </a:lnTo>
                <a:lnTo>
                  <a:pt x="419" y="2789"/>
                </a:lnTo>
                <a:lnTo>
                  <a:pt x="466" y="2464"/>
                </a:lnTo>
                <a:lnTo>
                  <a:pt x="512" y="2231"/>
                </a:lnTo>
                <a:lnTo>
                  <a:pt x="652" y="1953"/>
                </a:lnTo>
                <a:lnTo>
                  <a:pt x="838" y="1720"/>
                </a:lnTo>
                <a:lnTo>
                  <a:pt x="1070" y="1534"/>
                </a:lnTo>
                <a:lnTo>
                  <a:pt x="1349" y="1395"/>
                </a:lnTo>
                <a:lnTo>
                  <a:pt x="1628" y="1302"/>
                </a:lnTo>
                <a:close/>
                <a:moveTo>
                  <a:pt x="3487" y="0"/>
                </a:moveTo>
                <a:lnTo>
                  <a:pt x="3440" y="47"/>
                </a:lnTo>
                <a:lnTo>
                  <a:pt x="3394" y="140"/>
                </a:lnTo>
                <a:lnTo>
                  <a:pt x="3394" y="326"/>
                </a:lnTo>
                <a:lnTo>
                  <a:pt x="3440" y="419"/>
                </a:lnTo>
                <a:lnTo>
                  <a:pt x="3487" y="465"/>
                </a:lnTo>
                <a:lnTo>
                  <a:pt x="3952" y="465"/>
                </a:lnTo>
                <a:lnTo>
                  <a:pt x="3115" y="1302"/>
                </a:lnTo>
                <a:lnTo>
                  <a:pt x="2790" y="1069"/>
                </a:lnTo>
                <a:lnTo>
                  <a:pt x="2464" y="930"/>
                </a:lnTo>
                <a:lnTo>
                  <a:pt x="2092" y="883"/>
                </a:lnTo>
                <a:lnTo>
                  <a:pt x="1674" y="883"/>
                </a:lnTo>
                <a:lnTo>
                  <a:pt x="1349" y="930"/>
                </a:lnTo>
                <a:lnTo>
                  <a:pt x="1070" y="1069"/>
                </a:lnTo>
                <a:lnTo>
                  <a:pt x="791" y="1209"/>
                </a:lnTo>
                <a:lnTo>
                  <a:pt x="512" y="1441"/>
                </a:lnTo>
                <a:lnTo>
                  <a:pt x="326" y="1720"/>
                </a:lnTo>
                <a:lnTo>
                  <a:pt x="140" y="1999"/>
                </a:lnTo>
                <a:lnTo>
                  <a:pt x="47" y="2278"/>
                </a:lnTo>
                <a:lnTo>
                  <a:pt x="1" y="2650"/>
                </a:lnTo>
                <a:lnTo>
                  <a:pt x="1" y="2882"/>
                </a:lnTo>
                <a:lnTo>
                  <a:pt x="47" y="3114"/>
                </a:lnTo>
                <a:lnTo>
                  <a:pt x="94" y="3347"/>
                </a:lnTo>
                <a:lnTo>
                  <a:pt x="187" y="3579"/>
                </a:lnTo>
                <a:lnTo>
                  <a:pt x="280" y="3812"/>
                </a:lnTo>
                <a:lnTo>
                  <a:pt x="419" y="3998"/>
                </a:lnTo>
                <a:lnTo>
                  <a:pt x="605" y="4183"/>
                </a:lnTo>
                <a:lnTo>
                  <a:pt x="791" y="4323"/>
                </a:lnTo>
                <a:lnTo>
                  <a:pt x="1023" y="4462"/>
                </a:lnTo>
                <a:lnTo>
                  <a:pt x="1209" y="4555"/>
                </a:lnTo>
                <a:lnTo>
                  <a:pt x="1442" y="4648"/>
                </a:lnTo>
                <a:lnTo>
                  <a:pt x="1674" y="4695"/>
                </a:lnTo>
                <a:lnTo>
                  <a:pt x="1674" y="5113"/>
                </a:lnTo>
                <a:lnTo>
                  <a:pt x="1395" y="5113"/>
                </a:lnTo>
                <a:lnTo>
                  <a:pt x="1302" y="5160"/>
                </a:lnTo>
                <a:lnTo>
                  <a:pt x="1256" y="5206"/>
                </a:lnTo>
                <a:lnTo>
                  <a:pt x="1256" y="5438"/>
                </a:lnTo>
                <a:lnTo>
                  <a:pt x="1302" y="5531"/>
                </a:lnTo>
                <a:lnTo>
                  <a:pt x="1674" y="5531"/>
                </a:lnTo>
                <a:lnTo>
                  <a:pt x="1674" y="5857"/>
                </a:lnTo>
                <a:lnTo>
                  <a:pt x="1721" y="5950"/>
                </a:lnTo>
                <a:lnTo>
                  <a:pt x="2092" y="5950"/>
                </a:lnTo>
                <a:lnTo>
                  <a:pt x="2139" y="5857"/>
                </a:lnTo>
                <a:lnTo>
                  <a:pt x="2139" y="5531"/>
                </a:lnTo>
                <a:lnTo>
                  <a:pt x="2511" y="5531"/>
                </a:lnTo>
                <a:lnTo>
                  <a:pt x="2557" y="5438"/>
                </a:lnTo>
                <a:lnTo>
                  <a:pt x="2557" y="5206"/>
                </a:lnTo>
                <a:lnTo>
                  <a:pt x="2511" y="5160"/>
                </a:lnTo>
                <a:lnTo>
                  <a:pt x="2418" y="5113"/>
                </a:lnTo>
                <a:lnTo>
                  <a:pt x="2139" y="5113"/>
                </a:lnTo>
                <a:lnTo>
                  <a:pt x="2139" y="4695"/>
                </a:lnTo>
                <a:lnTo>
                  <a:pt x="2464" y="4602"/>
                </a:lnTo>
                <a:lnTo>
                  <a:pt x="2790" y="4462"/>
                </a:lnTo>
                <a:lnTo>
                  <a:pt x="3069" y="4276"/>
                </a:lnTo>
                <a:lnTo>
                  <a:pt x="3347" y="4044"/>
                </a:lnTo>
                <a:lnTo>
                  <a:pt x="3533" y="3765"/>
                </a:lnTo>
                <a:lnTo>
                  <a:pt x="3719" y="3486"/>
                </a:lnTo>
                <a:lnTo>
                  <a:pt x="3766" y="3114"/>
                </a:lnTo>
                <a:lnTo>
                  <a:pt x="3812" y="2789"/>
                </a:lnTo>
                <a:lnTo>
                  <a:pt x="3812" y="2464"/>
                </a:lnTo>
                <a:lnTo>
                  <a:pt x="3719" y="2138"/>
                </a:lnTo>
                <a:lnTo>
                  <a:pt x="3580" y="1860"/>
                </a:lnTo>
                <a:lnTo>
                  <a:pt x="3394" y="1581"/>
                </a:lnTo>
                <a:lnTo>
                  <a:pt x="4231" y="744"/>
                </a:lnTo>
                <a:lnTo>
                  <a:pt x="4231" y="1209"/>
                </a:lnTo>
                <a:lnTo>
                  <a:pt x="4277" y="1255"/>
                </a:lnTo>
                <a:lnTo>
                  <a:pt x="4370" y="1302"/>
                </a:lnTo>
                <a:lnTo>
                  <a:pt x="4556" y="1302"/>
                </a:lnTo>
                <a:lnTo>
                  <a:pt x="4649" y="1255"/>
                </a:lnTo>
                <a:lnTo>
                  <a:pt x="4649" y="1209"/>
                </a:lnTo>
                <a:lnTo>
                  <a:pt x="4649" y="233"/>
                </a:lnTo>
                <a:lnTo>
                  <a:pt x="4649" y="140"/>
                </a:lnTo>
                <a:lnTo>
                  <a:pt x="4602" y="93"/>
                </a:lnTo>
                <a:lnTo>
                  <a:pt x="4556" y="47"/>
                </a:lnTo>
                <a:lnTo>
                  <a:pt x="44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111"/>
          <p:cNvSpPr/>
          <p:nvPr/>
        </p:nvSpPr>
        <p:spPr>
          <a:xfrm>
            <a:off x="6569743" y="7255275"/>
            <a:ext cx="421915" cy="398869"/>
          </a:xfrm>
          <a:custGeom>
            <a:rect b="b" l="l" r="r" t="t"/>
            <a:pathLst>
              <a:path extrusionOk="0" h="5625" w="5950">
                <a:moveTo>
                  <a:pt x="2278" y="651"/>
                </a:moveTo>
                <a:lnTo>
                  <a:pt x="2557" y="697"/>
                </a:lnTo>
                <a:lnTo>
                  <a:pt x="2742" y="883"/>
                </a:lnTo>
                <a:lnTo>
                  <a:pt x="2928" y="1069"/>
                </a:lnTo>
                <a:lnTo>
                  <a:pt x="2975" y="1348"/>
                </a:lnTo>
                <a:lnTo>
                  <a:pt x="2928" y="1627"/>
                </a:lnTo>
                <a:lnTo>
                  <a:pt x="2742" y="1813"/>
                </a:lnTo>
                <a:lnTo>
                  <a:pt x="2557" y="1999"/>
                </a:lnTo>
                <a:lnTo>
                  <a:pt x="2278" y="2045"/>
                </a:lnTo>
                <a:lnTo>
                  <a:pt x="2138" y="1999"/>
                </a:lnTo>
                <a:lnTo>
                  <a:pt x="1999" y="1952"/>
                </a:lnTo>
                <a:lnTo>
                  <a:pt x="2045" y="2092"/>
                </a:lnTo>
                <a:lnTo>
                  <a:pt x="2045" y="2231"/>
                </a:lnTo>
                <a:lnTo>
                  <a:pt x="1999" y="2510"/>
                </a:lnTo>
                <a:lnTo>
                  <a:pt x="1859" y="2743"/>
                </a:lnTo>
                <a:lnTo>
                  <a:pt x="1627" y="2882"/>
                </a:lnTo>
                <a:lnTo>
                  <a:pt x="1395" y="2928"/>
                </a:lnTo>
                <a:lnTo>
                  <a:pt x="1116" y="2882"/>
                </a:lnTo>
                <a:lnTo>
                  <a:pt x="883" y="2743"/>
                </a:lnTo>
                <a:lnTo>
                  <a:pt x="744" y="2510"/>
                </a:lnTo>
                <a:lnTo>
                  <a:pt x="697" y="2231"/>
                </a:lnTo>
                <a:lnTo>
                  <a:pt x="744" y="1999"/>
                </a:lnTo>
                <a:lnTo>
                  <a:pt x="883" y="1767"/>
                </a:lnTo>
                <a:lnTo>
                  <a:pt x="1116" y="1627"/>
                </a:lnTo>
                <a:lnTo>
                  <a:pt x="1395" y="1581"/>
                </a:lnTo>
                <a:lnTo>
                  <a:pt x="1534" y="1581"/>
                </a:lnTo>
                <a:lnTo>
                  <a:pt x="1673" y="1627"/>
                </a:lnTo>
                <a:lnTo>
                  <a:pt x="1673" y="1627"/>
                </a:lnTo>
                <a:lnTo>
                  <a:pt x="1627" y="1488"/>
                </a:lnTo>
                <a:lnTo>
                  <a:pt x="1580" y="1348"/>
                </a:lnTo>
                <a:lnTo>
                  <a:pt x="1673" y="1069"/>
                </a:lnTo>
                <a:lnTo>
                  <a:pt x="1813" y="883"/>
                </a:lnTo>
                <a:lnTo>
                  <a:pt x="1999" y="697"/>
                </a:lnTo>
                <a:lnTo>
                  <a:pt x="2278" y="651"/>
                </a:lnTo>
                <a:close/>
                <a:moveTo>
                  <a:pt x="2045" y="0"/>
                </a:moveTo>
                <a:lnTo>
                  <a:pt x="1766" y="93"/>
                </a:lnTo>
                <a:lnTo>
                  <a:pt x="1488" y="186"/>
                </a:lnTo>
                <a:lnTo>
                  <a:pt x="1209" y="326"/>
                </a:lnTo>
                <a:lnTo>
                  <a:pt x="976" y="512"/>
                </a:lnTo>
                <a:lnTo>
                  <a:pt x="744" y="697"/>
                </a:lnTo>
                <a:lnTo>
                  <a:pt x="558" y="930"/>
                </a:lnTo>
                <a:lnTo>
                  <a:pt x="372" y="1209"/>
                </a:lnTo>
                <a:lnTo>
                  <a:pt x="186" y="1488"/>
                </a:lnTo>
                <a:lnTo>
                  <a:pt x="93" y="1767"/>
                </a:lnTo>
                <a:lnTo>
                  <a:pt x="47" y="2045"/>
                </a:lnTo>
                <a:lnTo>
                  <a:pt x="0" y="2324"/>
                </a:lnTo>
                <a:lnTo>
                  <a:pt x="47" y="2603"/>
                </a:lnTo>
                <a:lnTo>
                  <a:pt x="93" y="2836"/>
                </a:lnTo>
                <a:lnTo>
                  <a:pt x="233" y="3068"/>
                </a:lnTo>
                <a:lnTo>
                  <a:pt x="372" y="3254"/>
                </a:lnTo>
                <a:lnTo>
                  <a:pt x="558" y="3393"/>
                </a:lnTo>
                <a:lnTo>
                  <a:pt x="790" y="3533"/>
                </a:lnTo>
                <a:lnTo>
                  <a:pt x="1023" y="3579"/>
                </a:lnTo>
                <a:lnTo>
                  <a:pt x="1302" y="3626"/>
                </a:lnTo>
                <a:lnTo>
                  <a:pt x="1673" y="3579"/>
                </a:lnTo>
                <a:lnTo>
                  <a:pt x="1999" y="3486"/>
                </a:lnTo>
                <a:lnTo>
                  <a:pt x="2278" y="3347"/>
                </a:lnTo>
                <a:lnTo>
                  <a:pt x="2603" y="3161"/>
                </a:lnTo>
                <a:lnTo>
                  <a:pt x="4973" y="5531"/>
                </a:lnTo>
                <a:lnTo>
                  <a:pt x="5113" y="5578"/>
                </a:lnTo>
                <a:lnTo>
                  <a:pt x="5206" y="5624"/>
                </a:lnTo>
                <a:lnTo>
                  <a:pt x="5345" y="5578"/>
                </a:lnTo>
                <a:lnTo>
                  <a:pt x="5531" y="5485"/>
                </a:lnTo>
                <a:lnTo>
                  <a:pt x="5624" y="5345"/>
                </a:lnTo>
                <a:lnTo>
                  <a:pt x="5624" y="5206"/>
                </a:lnTo>
                <a:lnTo>
                  <a:pt x="5624" y="5066"/>
                </a:lnTo>
                <a:lnTo>
                  <a:pt x="5531" y="4974"/>
                </a:lnTo>
                <a:lnTo>
                  <a:pt x="4787" y="4183"/>
                </a:lnTo>
                <a:lnTo>
                  <a:pt x="5113" y="3858"/>
                </a:lnTo>
                <a:lnTo>
                  <a:pt x="5206" y="3951"/>
                </a:lnTo>
                <a:lnTo>
                  <a:pt x="5345" y="4090"/>
                </a:lnTo>
                <a:lnTo>
                  <a:pt x="5438" y="4183"/>
                </a:lnTo>
                <a:lnTo>
                  <a:pt x="5578" y="4230"/>
                </a:lnTo>
                <a:lnTo>
                  <a:pt x="5671" y="4183"/>
                </a:lnTo>
                <a:lnTo>
                  <a:pt x="5810" y="4090"/>
                </a:lnTo>
                <a:lnTo>
                  <a:pt x="5903" y="3905"/>
                </a:lnTo>
                <a:lnTo>
                  <a:pt x="5949" y="3858"/>
                </a:lnTo>
                <a:lnTo>
                  <a:pt x="5856" y="3672"/>
                </a:lnTo>
                <a:lnTo>
                  <a:pt x="5624" y="3440"/>
                </a:lnTo>
                <a:lnTo>
                  <a:pt x="5299" y="3114"/>
                </a:lnTo>
                <a:lnTo>
                  <a:pt x="5020" y="2836"/>
                </a:lnTo>
                <a:lnTo>
                  <a:pt x="4834" y="2696"/>
                </a:lnTo>
                <a:lnTo>
                  <a:pt x="4787" y="2650"/>
                </a:lnTo>
                <a:lnTo>
                  <a:pt x="4695" y="2696"/>
                </a:lnTo>
                <a:lnTo>
                  <a:pt x="4555" y="2836"/>
                </a:lnTo>
                <a:lnTo>
                  <a:pt x="4416" y="2975"/>
                </a:lnTo>
                <a:lnTo>
                  <a:pt x="4369" y="3068"/>
                </a:lnTo>
                <a:lnTo>
                  <a:pt x="4416" y="3161"/>
                </a:lnTo>
                <a:lnTo>
                  <a:pt x="4555" y="3254"/>
                </a:lnTo>
                <a:lnTo>
                  <a:pt x="4695" y="3393"/>
                </a:lnTo>
                <a:lnTo>
                  <a:pt x="4787" y="3486"/>
                </a:lnTo>
                <a:lnTo>
                  <a:pt x="4416" y="3858"/>
                </a:lnTo>
                <a:lnTo>
                  <a:pt x="3161" y="2603"/>
                </a:lnTo>
                <a:lnTo>
                  <a:pt x="3393" y="2278"/>
                </a:lnTo>
                <a:lnTo>
                  <a:pt x="3533" y="1952"/>
                </a:lnTo>
                <a:lnTo>
                  <a:pt x="3626" y="1627"/>
                </a:lnTo>
                <a:lnTo>
                  <a:pt x="3626" y="1302"/>
                </a:lnTo>
                <a:lnTo>
                  <a:pt x="3626" y="1023"/>
                </a:lnTo>
                <a:lnTo>
                  <a:pt x="3533" y="790"/>
                </a:lnTo>
                <a:lnTo>
                  <a:pt x="3440" y="558"/>
                </a:lnTo>
                <a:lnTo>
                  <a:pt x="3254" y="372"/>
                </a:lnTo>
                <a:lnTo>
                  <a:pt x="3068" y="186"/>
                </a:lnTo>
                <a:lnTo>
                  <a:pt x="2882" y="93"/>
                </a:lnTo>
                <a:lnTo>
                  <a:pt x="260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11"/>
          <p:cNvSpPr/>
          <p:nvPr/>
        </p:nvSpPr>
        <p:spPr>
          <a:xfrm>
            <a:off x="7812228" y="7327745"/>
            <a:ext cx="421915" cy="253858"/>
          </a:xfrm>
          <a:custGeom>
            <a:rect b="b" l="l" r="r" t="t"/>
            <a:pathLst>
              <a:path extrusionOk="0" h="3580" w="5950">
                <a:moveTo>
                  <a:pt x="791" y="791"/>
                </a:moveTo>
                <a:lnTo>
                  <a:pt x="791" y="837"/>
                </a:lnTo>
                <a:lnTo>
                  <a:pt x="791" y="1116"/>
                </a:lnTo>
                <a:lnTo>
                  <a:pt x="791" y="1163"/>
                </a:lnTo>
                <a:lnTo>
                  <a:pt x="837" y="1209"/>
                </a:lnTo>
                <a:lnTo>
                  <a:pt x="1116" y="1209"/>
                </a:lnTo>
                <a:lnTo>
                  <a:pt x="1163" y="1163"/>
                </a:lnTo>
                <a:lnTo>
                  <a:pt x="1163" y="1116"/>
                </a:lnTo>
                <a:lnTo>
                  <a:pt x="1163" y="837"/>
                </a:lnTo>
                <a:lnTo>
                  <a:pt x="1163" y="791"/>
                </a:lnTo>
                <a:close/>
                <a:moveTo>
                  <a:pt x="1581" y="791"/>
                </a:moveTo>
                <a:lnTo>
                  <a:pt x="1581" y="837"/>
                </a:lnTo>
                <a:lnTo>
                  <a:pt x="1581" y="1116"/>
                </a:lnTo>
                <a:lnTo>
                  <a:pt x="1581" y="1163"/>
                </a:lnTo>
                <a:lnTo>
                  <a:pt x="1627" y="1209"/>
                </a:lnTo>
                <a:lnTo>
                  <a:pt x="1906" y="1209"/>
                </a:lnTo>
                <a:lnTo>
                  <a:pt x="1953" y="1163"/>
                </a:lnTo>
                <a:lnTo>
                  <a:pt x="1953" y="1116"/>
                </a:lnTo>
                <a:lnTo>
                  <a:pt x="1953" y="837"/>
                </a:lnTo>
                <a:lnTo>
                  <a:pt x="1953" y="791"/>
                </a:lnTo>
                <a:close/>
                <a:moveTo>
                  <a:pt x="2371" y="791"/>
                </a:moveTo>
                <a:lnTo>
                  <a:pt x="2371" y="837"/>
                </a:lnTo>
                <a:lnTo>
                  <a:pt x="2371" y="1116"/>
                </a:lnTo>
                <a:lnTo>
                  <a:pt x="2371" y="1163"/>
                </a:lnTo>
                <a:lnTo>
                  <a:pt x="2417" y="1209"/>
                </a:lnTo>
                <a:lnTo>
                  <a:pt x="2696" y="1209"/>
                </a:lnTo>
                <a:lnTo>
                  <a:pt x="2743" y="1163"/>
                </a:lnTo>
                <a:lnTo>
                  <a:pt x="2743" y="1116"/>
                </a:lnTo>
                <a:lnTo>
                  <a:pt x="2743" y="837"/>
                </a:lnTo>
                <a:lnTo>
                  <a:pt x="2743" y="791"/>
                </a:lnTo>
                <a:close/>
                <a:moveTo>
                  <a:pt x="3161" y="791"/>
                </a:moveTo>
                <a:lnTo>
                  <a:pt x="3161" y="837"/>
                </a:lnTo>
                <a:lnTo>
                  <a:pt x="3161" y="1116"/>
                </a:lnTo>
                <a:lnTo>
                  <a:pt x="3161" y="1163"/>
                </a:lnTo>
                <a:lnTo>
                  <a:pt x="3208" y="1209"/>
                </a:lnTo>
                <a:lnTo>
                  <a:pt x="3486" y="1209"/>
                </a:lnTo>
                <a:lnTo>
                  <a:pt x="3533" y="1163"/>
                </a:lnTo>
                <a:lnTo>
                  <a:pt x="3533" y="1116"/>
                </a:lnTo>
                <a:lnTo>
                  <a:pt x="3533" y="837"/>
                </a:lnTo>
                <a:lnTo>
                  <a:pt x="3533" y="791"/>
                </a:lnTo>
                <a:close/>
                <a:moveTo>
                  <a:pt x="3951" y="791"/>
                </a:moveTo>
                <a:lnTo>
                  <a:pt x="3951" y="837"/>
                </a:lnTo>
                <a:lnTo>
                  <a:pt x="3951" y="1116"/>
                </a:lnTo>
                <a:lnTo>
                  <a:pt x="3951" y="1163"/>
                </a:lnTo>
                <a:lnTo>
                  <a:pt x="3998" y="1209"/>
                </a:lnTo>
                <a:lnTo>
                  <a:pt x="4277" y="1209"/>
                </a:lnTo>
                <a:lnTo>
                  <a:pt x="4323" y="1163"/>
                </a:lnTo>
                <a:lnTo>
                  <a:pt x="4370" y="1116"/>
                </a:lnTo>
                <a:lnTo>
                  <a:pt x="4370" y="837"/>
                </a:lnTo>
                <a:lnTo>
                  <a:pt x="4323" y="791"/>
                </a:lnTo>
                <a:close/>
                <a:moveTo>
                  <a:pt x="791" y="1581"/>
                </a:moveTo>
                <a:lnTo>
                  <a:pt x="791" y="1628"/>
                </a:lnTo>
                <a:lnTo>
                  <a:pt x="791" y="1953"/>
                </a:lnTo>
                <a:lnTo>
                  <a:pt x="837" y="1999"/>
                </a:lnTo>
                <a:lnTo>
                  <a:pt x="1534" y="1999"/>
                </a:lnTo>
                <a:lnTo>
                  <a:pt x="1581" y="1953"/>
                </a:lnTo>
                <a:lnTo>
                  <a:pt x="1581" y="1628"/>
                </a:lnTo>
                <a:lnTo>
                  <a:pt x="1581" y="1581"/>
                </a:lnTo>
                <a:close/>
                <a:moveTo>
                  <a:pt x="1999" y="1581"/>
                </a:moveTo>
                <a:lnTo>
                  <a:pt x="1953" y="1628"/>
                </a:lnTo>
                <a:lnTo>
                  <a:pt x="1953" y="1953"/>
                </a:lnTo>
                <a:lnTo>
                  <a:pt x="1999" y="1953"/>
                </a:lnTo>
                <a:lnTo>
                  <a:pt x="1999" y="1999"/>
                </a:lnTo>
                <a:lnTo>
                  <a:pt x="2325" y="1999"/>
                </a:lnTo>
                <a:lnTo>
                  <a:pt x="2371" y="1953"/>
                </a:lnTo>
                <a:lnTo>
                  <a:pt x="2371" y="1628"/>
                </a:lnTo>
                <a:lnTo>
                  <a:pt x="2371" y="1581"/>
                </a:lnTo>
                <a:close/>
                <a:moveTo>
                  <a:pt x="2789" y="1581"/>
                </a:moveTo>
                <a:lnTo>
                  <a:pt x="2743" y="1628"/>
                </a:lnTo>
                <a:lnTo>
                  <a:pt x="2743" y="1953"/>
                </a:lnTo>
                <a:lnTo>
                  <a:pt x="2789" y="1953"/>
                </a:lnTo>
                <a:lnTo>
                  <a:pt x="2789" y="1999"/>
                </a:lnTo>
                <a:lnTo>
                  <a:pt x="3115" y="1999"/>
                </a:lnTo>
                <a:lnTo>
                  <a:pt x="3161" y="1953"/>
                </a:lnTo>
                <a:lnTo>
                  <a:pt x="3161" y="1628"/>
                </a:lnTo>
                <a:lnTo>
                  <a:pt x="3161" y="1581"/>
                </a:lnTo>
                <a:close/>
                <a:moveTo>
                  <a:pt x="3579" y="1581"/>
                </a:moveTo>
                <a:lnTo>
                  <a:pt x="3533" y="1628"/>
                </a:lnTo>
                <a:lnTo>
                  <a:pt x="3533" y="1953"/>
                </a:lnTo>
                <a:lnTo>
                  <a:pt x="3579" y="1953"/>
                </a:lnTo>
                <a:lnTo>
                  <a:pt x="3626" y="1999"/>
                </a:lnTo>
                <a:lnTo>
                  <a:pt x="3905" y="1999"/>
                </a:lnTo>
                <a:lnTo>
                  <a:pt x="3951" y="1953"/>
                </a:lnTo>
                <a:lnTo>
                  <a:pt x="3951" y="1628"/>
                </a:lnTo>
                <a:lnTo>
                  <a:pt x="3951" y="1581"/>
                </a:lnTo>
                <a:close/>
                <a:moveTo>
                  <a:pt x="4741" y="791"/>
                </a:moveTo>
                <a:lnTo>
                  <a:pt x="4741" y="837"/>
                </a:lnTo>
                <a:lnTo>
                  <a:pt x="4741" y="1581"/>
                </a:lnTo>
                <a:lnTo>
                  <a:pt x="4370" y="1581"/>
                </a:lnTo>
                <a:lnTo>
                  <a:pt x="4370" y="1628"/>
                </a:lnTo>
                <a:lnTo>
                  <a:pt x="4370" y="1953"/>
                </a:lnTo>
                <a:lnTo>
                  <a:pt x="4416" y="1999"/>
                </a:lnTo>
                <a:lnTo>
                  <a:pt x="5113" y="1999"/>
                </a:lnTo>
                <a:lnTo>
                  <a:pt x="5113" y="1953"/>
                </a:lnTo>
                <a:lnTo>
                  <a:pt x="5160" y="1953"/>
                </a:lnTo>
                <a:lnTo>
                  <a:pt x="5160" y="837"/>
                </a:lnTo>
                <a:lnTo>
                  <a:pt x="5113" y="791"/>
                </a:lnTo>
                <a:close/>
                <a:moveTo>
                  <a:pt x="791" y="2371"/>
                </a:moveTo>
                <a:lnTo>
                  <a:pt x="791" y="2418"/>
                </a:lnTo>
                <a:lnTo>
                  <a:pt x="791" y="2743"/>
                </a:lnTo>
                <a:lnTo>
                  <a:pt x="837" y="2790"/>
                </a:lnTo>
                <a:lnTo>
                  <a:pt x="1116" y="2790"/>
                </a:lnTo>
                <a:lnTo>
                  <a:pt x="1163" y="2743"/>
                </a:lnTo>
                <a:lnTo>
                  <a:pt x="1163" y="2418"/>
                </a:lnTo>
                <a:lnTo>
                  <a:pt x="1163" y="2371"/>
                </a:lnTo>
                <a:close/>
                <a:moveTo>
                  <a:pt x="1581" y="2371"/>
                </a:moveTo>
                <a:lnTo>
                  <a:pt x="1581" y="2418"/>
                </a:lnTo>
                <a:lnTo>
                  <a:pt x="1581" y="2743"/>
                </a:lnTo>
                <a:lnTo>
                  <a:pt x="1627" y="2790"/>
                </a:lnTo>
                <a:lnTo>
                  <a:pt x="4277" y="2790"/>
                </a:lnTo>
                <a:lnTo>
                  <a:pt x="4323" y="2743"/>
                </a:lnTo>
                <a:lnTo>
                  <a:pt x="4370" y="2743"/>
                </a:lnTo>
                <a:lnTo>
                  <a:pt x="4370" y="2418"/>
                </a:lnTo>
                <a:lnTo>
                  <a:pt x="4323" y="2371"/>
                </a:lnTo>
                <a:close/>
                <a:moveTo>
                  <a:pt x="4741" y="2371"/>
                </a:moveTo>
                <a:lnTo>
                  <a:pt x="4741" y="2418"/>
                </a:lnTo>
                <a:lnTo>
                  <a:pt x="4741" y="2743"/>
                </a:lnTo>
                <a:lnTo>
                  <a:pt x="4788" y="2790"/>
                </a:lnTo>
                <a:lnTo>
                  <a:pt x="5113" y="2790"/>
                </a:lnTo>
                <a:lnTo>
                  <a:pt x="5113" y="2743"/>
                </a:lnTo>
                <a:lnTo>
                  <a:pt x="5160" y="2743"/>
                </a:lnTo>
                <a:lnTo>
                  <a:pt x="5160" y="2418"/>
                </a:lnTo>
                <a:lnTo>
                  <a:pt x="5113" y="2371"/>
                </a:lnTo>
                <a:close/>
                <a:moveTo>
                  <a:pt x="5532" y="373"/>
                </a:moveTo>
                <a:lnTo>
                  <a:pt x="5532" y="3161"/>
                </a:lnTo>
                <a:lnTo>
                  <a:pt x="372" y="3161"/>
                </a:lnTo>
                <a:lnTo>
                  <a:pt x="372" y="373"/>
                </a:lnTo>
                <a:close/>
                <a:moveTo>
                  <a:pt x="372" y="1"/>
                </a:moveTo>
                <a:lnTo>
                  <a:pt x="233" y="47"/>
                </a:lnTo>
                <a:lnTo>
                  <a:pt x="94" y="94"/>
                </a:lnTo>
                <a:lnTo>
                  <a:pt x="1" y="233"/>
                </a:lnTo>
                <a:lnTo>
                  <a:pt x="1" y="373"/>
                </a:lnTo>
                <a:lnTo>
                  <a:pt x="1" y="3161"/>
                </a:lnTo>
                <a:lnTo>
                  <a:pt x="1" y="3347"/>
                </a:lnTo>
                <a:lnTo>
                  <a:pt x="94" y="3440"/>
                </a:lnTo>
                <a:lnTo>
                  <a:pt x="233" y="3533"/>
                </a:lnTo>
                <a:lnTo>
                  <a:pt x="372" y="3580"/>
                </a:lnTo>
                <a:lnTo>
                  <a:pt x="5532" y="3580"/>
                </a:lnTo>
                <a:lnTo>
                  <a:pt x="5671" y="3533"/>
                </a:lnTo>
                <a:lnTo>
                  <a:pt x="5810" y="3440"/>
                </a:lnTo>
                <a:lnTo>
                  <a:pt x="5903" y="3347"/>
                </a:lnTo>
                <a:lnTo>
                  <a:pt x="5950" y="3161"/>
                </a:lnTo>
                <a:lnTo>
                  <a:pt x="5950" y="373"/>
                </a:lnTo>
                <a:lnTo>
                  <a:pt x="5903" y="233"/>
                </a:lnTo>
                <a:lnTo>
                  <a:pt x="5810" y="94"/>
                </a:lnTo>
                <a:lnTo>
                  <a:pt x="5671" y="47"/>
                </a:lnTo>
                <a:lnTo>
                  <a:pt x="553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11"/>
          <p:cNvSpPr/>
          <p:nvPr/>
        </p:nvSpPr>
        <p:spPr>
          <a:xfrm>
            <a:off x="9081092" y="7242086"/>
            <a:ext cx="362634" cy="421915"/>
          </a:xfrm>
          <a:custGeom>
            <a:rect b="b" l="l" r="r" t="t"/>
            <a:pathLst>
              <a:path extrusionOk="0" h="5950" w="5114">
                <a:moveTo>
                  <a:pt x="4463" y="186"/>
                </a:moveTo>
                <a:lnTo>
                  <a:pt x="4463" y="1441"/>
                </a:lnTo>
                <a:lnTo>
                  <a:pt x="2604" y="837"/>
                </a:lnTo>
                <a:lnTo>
                  <a:pt x="4463" y="186"/>
                </a:lnTo>
                <a:close/>
                <a:moveTo>
                  <a:pt x="1442" y="1906"/>
                </a:moveTo>
                <a:lnTo>
                  <a:pt x="1256" y="1953"/>
                </a:lnTo>
                <a:lnTo>
                  <a:pt x="1070" y="2045"/>
                </a:lnTo>
                <a:lnTo>
                  <a:pt x="977" y="2045"/>
                </a:lnTo>
                <a:lnTo>
                  <a:pt x="884" y="1999"/>
                </a:lnTo>
                <a:lnTo>
                  <a:pt x="930" y="2138"/>
                </a:lnTo>
                <a:lnTo>
                  <a:pt x="1023" y="2231"/>
                </a:lnTo>
                <a:lnTo>
                  <a:pt x="1116" y="2231"/>
                </a:lnTo>
                <a:lnTo>
                  <a:pt x="1302" y="2185"/>
                </a:lnTo>
                <a:lnTo>
                  <a:pt x="1395" y="2138"/>
                </a:lnTo>
                <a:lnTo>
                  <a:pt x="1488" y="2092"/>
                </a:lnTo>
                <a:lnTo>
                  <a:pt x="1488" y="1999"/>
                </a:lnTo>
                <a:lnTo>
                  <a:pt x="1488" y="1953"/>
                </a:lnTo>
                <a:lnTo>
                  <a:pt x="1442" y="1906"/>
                </a:lnTo>
                <a:close/>
                <a:moveTo>
                  <a:pt x="3812" y="2417"/>
                </a:moveTo>
                <a:lnTo>
                  <a:pt x="3580" y="3022"/>
                </a:lnTo>
                <a:lnTo>
                  <a:pt x="3998" y="3161"/>
                </a:lnTo>
                <a:lnTo>
                  <a:pt x="3812" y="2417"/>
                </a:lnTo>
                <a:close/>
                <a:moveTo>
                  <a:pt x="1860" y="2185"/>
                </a:moveTo>
                <a:lnTo>
                  <a:pt x="1813" y="2231"/>
                </a:lnTo>
                <a:lnTo>
                  <a:pt x="1767" y="2231"/>
                </a:lnTo>
                <a:lnTo>
                  <a:pt x="1581" y="2324"/>
                </a:lnTo>
                <a:lnTo>
                  <a:pt x="1442" y="2371"/>
                </a:lnTo>
                <a:lnTo>
                  <a:pt x="1116" y="2510"/>
                </a:lnTo>
                <a:lnTo>
                  <a:pt x="791" y="2603"/>
                </a:lnTo>
                <a:lnTo>
                  <a:pt x="652" y="2603"/>
                </a:lnTo>
                <a:lnTo>
                  <a:pt x="605" y="2650"/>
                </a:lnTo>
                <a:lnTo>
                  <a:pt x="605" y="2696"/>
                </a:lnTo>
                <a:lnTo>
                  <a:pt x="698" y="2789"/>
                </a:lnTo>
                <a:lnTo>
                  <a:pt x="837" y="2789"/>
                </a:lnTo>
                <a:lnTo>
                  <a:pt x="977" y="2743"/>
                </a:lnTo>
                <a:lnTo>
                  <a:pt x="977" y="2696"/>
                </a:lnTo>
                <a:lnTo>
                  <a:pt x="977" y="2650"/>
                </a:lnTo>
                <a:lnTo>
                  <a:pt x="1023" y="2650"/>
                </a:lnTo>
                <a:lnTo>
                  <a:pt x="1116" y="2603"/>
                </a:lnTo>
                <a:lnTo>
                  <a:pt x="1209" y="2603"/>
                </a:lnTo>
                <a:lnTo>
                  <a:pt x="1581" y="2464"/>
                </a:lnTo>
                <a:lnTo>
                  <a:pt x="1581" y="2464"/>
                </a:lnTo>
                <a:lnTo>
                  <a:pt x="1488" y="2743"/>
                </a:lnTo>
                <a:lnTo>
                  <a:pt x="1302" y="3068"/>
                </a:lnTo>
                <a:lnTo>
                  <a:pt x="1023" y="3440"/>
                </a:lnTo>
                <a:lnTo>
                  <a:pt x="744" y="3858"/>
                </a:lnTo>
                <a:lnTo>
                  <a:pt x="512" y="4137"/>
                </a:lnTo>
                <a:lnTo>
                  <a:pt x="605" y="4137"/>
                </a:lnTo>
                <a:lnTo>
                  <a:pt x="977" y="3765"/>
                </a:lnTo>
                <a:lnTo>
                  <a:pt x="1395" y="3161"/>
                </a:lnTo>
                <a:lnTo>
                  <a:pt x="1535" y="3254"/>
                </a:lnTo>
                <a:lnTo>
                  <a:pt x="1674" y="3347"/>
                </a:lnTo>
                <a:lnTo>
                  <a:pt x="1953" y="3533"/>
                </a:lnTo>
                <a:lnTo>
                  <a:pt x="2046" y="3579"/>
                </a:lnTo>
                <a:lnTo>
                  <a:pt x="2185" y="3579"/>
                </a:lnTo>
                <a:lnTo>
                  <a:pt x="2139" y="3486"/>
                </a:lnTo>
                <a:lnTo>
                  <a:pt x="2139" y="3393"/>
                </a:lnTo>
                <a:lnTo>
                  <a:pt x="1906" y="3300"/>
                </a:lnTo>
                <a:lnTo>
                  <a:pt x="1674" y="3207"/>
                </a:lnTo>
                <a:lnTo>
                  <a:pt x="1442" y="3114"/>
                </a:lnTo>
                <a:lnTo>
                  <a:pt x="1674" y="2696"/>
                </a:lnTo>
                <a:lnTo>
                  <a:pt x="1767" y="2557"/>
                </a:lnTo>
                <a:lnTo>
                  <a:pt x="1860" y="2417"/>
                </a:lnTo>
                <a:lnTo>
                  <a:pt x="1860" y="2324"/>
                </a:lnTo>
                <a:lnTo>
                  <a:pt x="1906" y="2185"/>
                </a:lnTo>
                <a:close/>
                <a:moveTo>
                  <a:pt x="3673" y="1813"/>
                </a:moveTo>
                <a:lnTo>
                  <a:pt x="3998" y="1953"/>
                </a:lnTo>
                <a:lnTo>
                  <a:pt x="4602" y="4137"/>
                </a:lnTo>
                <a:lnTo>
                  <a:pt x="4230" y="3998"/>
                </a:lnTo>
                <a:lnTo>
                  <a:pt x="4137" y="3579"/>
                </a:lnTo>
                <a:lnTo>
                  <a:pt x="3440" y="3347"/>
                </a:lnTo>
                <a:lnTo>
                  <a:pt x="3301" y="3719"/>
                </a:lnTo>
                <a:lnTo>
                  <a:pt x="2929" y="3626"/>
                </a:lnTo>
                <a:lnTo>
                  <a:pt x="3673" y="1813"/>
                </a:lnTo>
                <a:close/>
                <a:moveTo>
                  <a:pt x="2418" y="883"/>
                </a:moveTo>
                <a:lnTo>
                  <a:pt x="2418" y="4276"/>
                </a:lnTo>
                <a:lnTo>
                  <a:pt x="140" y="5067"/>
                </a:lnTo>
                <a:lnTo>
                  <a:pt x="140" y="1627"/>
                </a:lnTo>
                <a:lnTo>
                  <a:pt x="2418" y="883"/>
                </a:lnTo>
                <a:close/>
                <a:moveTo>
                  <a:pt x="4556" y="0"/>
                </a:moveTo>
                <a:lnTo>
                  <a:pt x="3998" y="186"/>
                </a:lnTo>
                <a:lnTo>
                  <a:pt x="2975" y="558"/>
                </a:lnTo>
                <a:lnTo>
                  <a:pt x="2418" y="744"/>
                </a:lnTo>
                <a:lnTo>
                  <a:pt x="559" y="93"/>
                </a:lnTo>
                <a:lnTo>
                  <a:pt x="559" y="1348"/>
                </a:lnTo>
                <a:lnTo>
                  <a:pt x="94" y="1534"/>
                </a:lnTo>
                <a:lnTo>
                  <a:pt x="1" y="1581"/>
                </a:lnTo>
                <a:lnTo>
                  <a:pt x="1" y="5160"/>
                </a:lnTo>
                <a:lnTo>
                  <a:pt x="47" y="5206"/>
                </a:lnTo>
                <a:lnTo>
                  <a:pt x="1302" y="4834"/>
                </a:lnTo>
                <a:lnTo>
                  <a:pt x="2511" y="4416"/>
                </a:lnTo>
                <a:lnTo>
                  <a:pt x="5113" y="5206"/>
                </a:lnTo>
                <a:lnTo>
                  <a:pt x="5113" y="1627"/>
                </a:lnTo>
                <a:lnTo>
                  <a:pt x="4602" y="1488"/>
                </a:lnTo>
                <a:lnTo>
                  <a:pt x="4602" y="93"/>
                </a:lnTo>
                <a:lnTo>
                  <a:pt x="4602" y="47"/>
                </a:lnTo>
                <a:lnTo>
                  <a:pt x="4556" y="0"/>
                </a:lnTo>
                <a:close/>
                <a:moveTo>
                  <a:pt x="3626" y="5206"/>
                </a:moveTo>
                <a:lnTo>
                  <a:pt x="3766" y="5438"/>
                </a:lnTo>
                <a:lnTo>
                  <a:pt x="3673" y="5531"/>
                </a:lnTo>
                <a:lnTo>
                  <a:pt x="3533" y="5578"/>
                </a:lnTo>
                <a:lnTo>
                  <a:pt x="3440" y="5624"/>
                </a:lnTo>
                <a:lnTo>
                  <a:pt x="2929" y="5810"/>
                </a:lnTo>
                <a:lnTo>
                  <a:pt x="2371" y="5857"/>
                </a:lnTo>
                <a:lnTo>
                  <a:pt x="2139" y="5810"/>
                </a:lnTo>
                <a:lnTo>
                  <a:pt x="1860" y="5764"/>
                </a:lnTo>
                <a:lnTo>
                  <a:pt x="1302" y="5578"/>
                </a:lnTo>
                <a:lnTo>
                  <a:pt x="1256" y="5531"/>
                </a:lnTo>
                <a:lnTo>
                  <a:pt x="1163" y="5485"/>
                </a:lnTo>
                <a:lnTo>
                  <a:pt x="1070" y="5438"/>
                </a:lnTo>
                <a:lnTo>
                  <a:pt x="1023" y="5485"/>
                </a:lnTo>
                <a:lnTo>
                  <a:pt x="1070" y="5578"/>
                </a:lnTo>
                <a:lnTo>
                  <a:pt x="1302" y="5717"/>
                </a:lnTo>
                <a:lnTo>
                  <a:pt x="1674" y="5857"/>
                </a:lnTo>
                <a:lnTo>
                  <a:pt x="2046" y="5950"/>
                </a:lnTo>
                <a:lnTo>
                  <a:pt x="2929" y="5950"/>
                </a:lnTo>
                <a:lnTo>
                  <a:pt x="3394" y="5810"/>
                </a:lnTo>
                <a:lnTo>
                  <a:pt x="3812" y="5578"/>
                </a:lnTo>
                <a:lnTo>
                  <a:pt x="3952" y="5810"/>
                </a:lnTo>
                <a:lnTo>
                  <a:pt x="4137" y="5252"/>
                </a:lnTo>
                <a:lnTo>
                  <a:pt x="3626" y="52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111"/>
          <p:cNvSpPr/>
          <p:nvPr/>
        </p:nvSpPr>
        <p:spPr>
          <a:xfrm>
            <a:off x="10290674" y="7314556"/>
            <a:ext cx="421915" cy="280236"/>
          </a:xfrm>
          <a:custGeom>
            <a:rect b="b" l="l" r="r" t="t"/>
            <a:pathLst>
              <a:path extrusionOk="0" h="3952" w="5950">
                <a:moveTo>
                  <a:pt x="4648" y="373"/>
                </a:moveTo>
                <a:lnTo>
                  <a:pt x="4741" y="419"/>
                </a:lnTo>
                <a:lnTo>
                  <a:pt x="4788" y="466"/>
                </a:lnTo>
                <a:lnTo>
                  <a:pt x="4788" y="2650"/>
                </a:lnTo>
                <a:lnTo>
                  <a:pt x="4741" y="2743"/>
                </a:lnTo>
                <a:lnTo>
                  <a:pt x="1209" y="2743"/>
                </a:lnTo>
                <a:lnTo>
                  <a:pt x="1209" y="2650"/>
                </a:lnTo>
                <a:lnTo>
                  <a:pt x="1209" y="466"/>
                </a:lnTo>
                <a:lnTo>
                  <a:pt x="1209" y="419"/>
                </a:lnTo>
                <a:lnTo>
                  <a:pt x="1302" y="373"/>
                </a:lnTo>
                <a:close/>
                <a:moveTo>
                  <a:pt x="1116" y="1"/>
                </a:moveTo>
                <a:lnTo>
                  <a:pt x="930" y="140"/>
                </a:lnTo>
                <a:lnTo>
                  <a:pt x="837" y="280"/>
                </a:lnTo>
                <a:lnTo>
                  <a:pt x="791" y="466"/>
                </a:lnTo>
                <a:lnTo>
                  <a:pt x="791" y="2650"/>
                </a:lnTo>
                <a:lnTo>
                  <a:pt x="837" y="2836"/>
                </a:lnTo>
                <a:lnTo>
                  <a:pt x="930" y="3022"/>
                </a:lnTo>
                <a:lnTo>
                  <a:pt x="1116" y="3115"/>
                </a:lnTo>
                <a:lnTo>
                  <a:pt x="1302" y="3161"/>
                </a:lnTo>
                <a:lnTo>
                  <a:pt x="4648" y="3161"/>
                </a:lnTo>
                <a:lnTo>
                  <a:pt x="4834" y="3115"/>
                </a:lnTo>
                <a:lnTo>
                  <a:pt x="5020" y="3022"/>
                </a:lnTo>
                <a:lnTo>
                  <a:pt x="5113" y="2836"/>
                </a:lnTo>
                <a:lnTo>
                  <a:pt x="5160" y="2650"/>
                </a:lnTo>
                <a:lnTo>
                  <a:pt x="5160" y="466"/>
                </a:lnTo>
                <a:lnTo>
                  <a:pt x="5113" y="280"/>
                </a:lnTo>
                <a:lnTo>
                  <a:pt x="5020" y="140"/>
                </a:lnTo>
                <a:lnTo>
                  <a:pt x="4834" y="1"/>
                </a:lnTo>
                <a:close/>
                <a:moveTo>
                  <a:pt x="3207" y="3533"/>
                </a:moveTo>
                <a:lnTo>
                  <a:pt x="3254" y="3580"/>
                </a:lnTo>
                <a:lnTo>
                  <a:pt x="3300" y="3626"/>
                </a:lnTo>
                <a:lnTo>
                  <a:pt x="3254" y="3626"/>
                </a:lnTo>
                <a:lnTo>
                  <a:pt x="3207" y="3673"/>
                </a:lnTo>
                <a:lnTo>
                  <a:pt x="2743" y="3673"/>
                </a:lnTo>
                <a:lnTo>
                  <a:pt x="2696" y="3626"/>
                </a:lnTo>
                <a:lnTo>
                  <a:pt x="2696" y="3580"/>
                </a:lnTo>
                <a:lnTo>
                  <a:pt x="2743" y="3533"/>
                </a:lnTo>
                <a:close/>
                <a:moveTo>
                  <a:pt x="0" y="3347"/>
                </a:moveTo>
                <a:lnTo>
                  <a:pt x="0" y="3673"/>
                </a:lnTo>
                <a:lnTo>
                  <a:pt x="47" y="3766"/>
                </a:lnTo>
                <a:lnTo>
                  <a:pt x="140" y="3859"/>
                </a:lnTo>
                <a:lnTo>
                  <a:pt x="326" y="3952"/>
                </a:lnTo>
                <a:lnTo>
                  <a:pt x="5671" y="3952"/>
                </a:lnTo>
                <a:lnTo>
                  <a:pt x="5810" y="3859"/>
                </a:lnTo>
                <a:lnTo>
                  <a:pt x="5903" y="3766"/>
                </a:lnTo>
                <a:lnTo>
                  <a:pt x="5950" y="3673"/>
                </a:lnTo>
                <a:lnTo>
                  <a:pt x="5950" y="334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111"/>
          <p:cNvSpPr/>
          <p:nvPr/>
        </p:nvSpPr>
        <p:spPr>
          <a:xfrm>
            <a:off x="11529897" y="7288248"/>
            <a:ext cx="421915" cy="332922"/>
          </a:xfrm>
          <a:custGeom>
            <a:rect b="b" l="l" r="r" t="t"/>
            <a:pathLst>
              <a:path extrusionOk="0" h="4695" w="5950">
                <a:moveTo>
                  <a:pt x="4137" y="1720"/>
                </a:moveTo>
                <a:lnTo>
                  <a:pt x="4183" y="1766"/>
                </a:lnTo>
                <a:lnTo>
                  <a:pt x="4230" y="1813"/>
                </a:lnTo>
                <a:lnTo>
                  <a:pt x="4276" y="1906"/>
                </a:lnTo>
                <a:lnTo>
                  <a:pt x="4230" y="1999"/>
                </a:lnTo>
                <a:lnTo>
                  <a:pt x="4183" y="2045"/>
                </a:lnTo>
                <a:lnTo>
                  <a:pt x="4137" y="2092"/>
                </a:lnTo>
                <a:lnTo>
                  <a:pt x="4044" y="2138"/>
                </a:lnTo>
                <a:lnTo>
                  <a:pt x="3486" y="2185"/>
                </a:lnTo>
                <a:lnTo>
                  <a:pt x="3021" y="2324"/>
                </a:lnTo>
                <a:lnTo>
                  <a:pt x="2557" y="2556"/>
                </a:lnTo>
                <a:lnTo>
                  <a:pt x="2138" y="2882"/>
                </a:lnTo>
                <a:lnTo>
                  <a:pt x="1906" y="3114"/>
                </a:lnTo>
                <a:lnTo>
                  <a:pt x="1674" y="3347"/>
                </a:lnTo>
                <a:lnTo>
                  <a:pt x="1581" y="3393"/>
                </a:lnTo>
                <a:lnTo>
                  <a:pt x="1441" y="3393"/>
                </a:lnTo>
                <a:lnTo>
                  <a:pt x="1348" y="3347"/>
                </a:lnTo>
                <a:lnTo>
                  <a:pt x="1302" y="3254"/>
                </a:lnTo>
                <a:lnTo>
                  <a:pt x="1302" y="3207"/>
                </a:lnTo>
                <a:lnTo>
                  <a:pt x="1302" y="3114"/>
                </a:lnTo>
                <a:lnTo>
                  <a:pt x="1348" y="3021"/>
                </a:lnTo>
                <a:lnTo>
                  <a:pt x="1767" y="2649"/>
                </a:lnTo>
                <a:lnTo>
                  <a:pt x="2138" y="2324"/>
                </a:lnTo>
                <a:lnTo>
                  <a:pt x="2557" y="2045"/>
                </a:lnTo>
                <a:lnTo>
                  <a:pt x="3021" y="1859"/>
                </a:lnTo>
                <a:lnTo>
                  <a:pt x="3486" y="1766"/>
                </a:lnTo>
                <a:lnTo>
                  <a:pt x="4044" y="1720"/>
                </a:lnTo>
                <a:close/>
                <a:moveTo>
                  <a:pt x="5345" y="0"/>
                </a:moveTo>
                <a:lnTo>
                  <a:pt x="5206" y="93"/>
                </a:lnTo>
                <a:lnTo>
                  <a:pt x="5113" y="140"/>
                </a:lnTo>
                <a:lnTo>
                  <a:pt x="5020" y="232"/>
                </a:lnTo>
                <a:lnTo>
                  <a:pt x="4927" y="325"/>
                </a:lnTo>
                <a:lnTo>
                  <a:pt x="4741" y="418"/>
                </a:lnTo>
                <a:lnTo>
                  <a:pt x="4555" y="511"/>
                </a:lnTo>
                <a:lnTo>
                  <a:pt x="4276" y="558"/>
                </a:lnTo>
                <a:lnTo>
                  <a:pt x="3998" y="604"/>
                </a:lnTo>
                <a:lnTo>
                  <a:pt x="3393" y="604"/>
                </a:lnTo>
                <a:lnTo>
                  <a:pt x="2789" y="651"/>
                </a:lnTo>
                <a:lnTo>
                  <a:pt x="2324" y="744"/>
                </a:lnTo>
                <a:lnTo>
                  <a:pt x="1999" y="883"/>
                </a:lnTo>
                <a:lnTo>
                  <a:pt x="1674" y="1069"/>
                </a:lnTo>
                <a:lnTo>
                  <a:pt x="1348" y="1255"/>
                </a:lnTo>
                <a:lnTo>
                  <a:pt x="1069" y="1487"/>
                </a:lnTo>
                <a:lnTo>
                  <a:pt x="883" y="1813"/>
                </a:lnTo>
                <a:lnTo>
                  <a:pt x="698" y="2138"/>
                </a:lnTo>
                <a:lnTo>
                  <a:pt x="605" y="2463"/>
                </a:lnTo>
                <a:lnTo>
                  <a:pt x="558" y="2835"/>
                </a:lnTo>
                <a:lnTo>
                  <a:pt x="558" y="3207"/>
                </a:lnTo>
                <a:lnTo>
                  <a:pt x="651" y="3347"/>
                </a:lnTo>
                <a:lnTo>
                  <a:pt x="698" y="3486"/>
                </a:lnTo>
                <a:lnTo>
                  <a:pt x="651" y="3532"/>
                </a:lnTo>
                <a:lnTo>
                  <a:pt x="558" y="3625"/>
                </a:lnTo>
                <a:lnTo>
                  <a:pt x="326" y="3811"/>
                </a:lnTo>
                <a:lnTo>
                  <a:pt x="140" y="4044"/>
                </a:lnTo>
                <a:lnTo>
                  <a:pt x="47" y="4137"/>
                </a:lnTo>
                <a:lnTo>
                  <a:pt x="0" y="4276"/>
                </a:lnTo>
                <a:lnTo>
                  <a:pt x="0" y="4323"/>
                </a:lnTo>
                <a:lnTo>
                  <a:pt x="47" y="4369"/>
                </a:lnTo>
                <a:lnTo>
                  <a:pt x="93" y="4416"/>
                </a:lnTo>
                <a:lnTo>
                  <a:pt x="140" y="4555"/>
                </a:lnTo>
                <a:lnTo>
                  <a:pt x="279" y="4648"/>
                </a:lnTo>
                <a:lnTo>
                  <a:pt x="419" y="4694"/>
                </a:lnTo>
                <a:lnTo>
                  <a:pt x="512" y="4648"/>
                </a:lnTo>
                <a:lnTo>
                  <a:pt x="651" y="4555"/>
                </a:lnTo>
                <a:lnTo>
                  <a:pt x="791" y="4323"/>
                </a:lnTo>
                <a:lnTo>
                  <a:pt x="976" y="4090"/>
                </a:lnTo>
                <a:lnTo>
                  <a:pt x="1023" y="4044"/>
                </a:lnTo>
                <a:lnTo>
                  <a:pt x="1069" y="3997"/>
                </a:lnTo>
                <a:lnTo>
                  <a:pt x="1395" y="4137"/>
                </a:lnTo>
                <a:lnTo>
                  <a:pt x="1720" y="4276"/>
                </a:lnTo>
                <a:lnTo>
                  <a:pt x="2185" y="4369"/>
                </a:lnTo>
                <a:lnTo>
                  <a:pt x="2650" y="4416"/>
                </a:lnTo>
                <a:lnTo>
                  <a:pt x="3021" y="4416"/>
                </a:lnTo>
                <a:lnTo>
                  <a:pt x="3393" y="4323"/>
                </a:lnTo>
                <a:lnTo>
                  <a:pt x="3765" y="4230"/>
                </a:lnTo>
                <a:lnTo>
                  <a:pt x="4090" y="4044"/>
                </a:lnTo>
                <a:lnTo>
                  <a:pt x="4462" y="3858"/>
                </a:lnTo>
                <a:lnTo>
                  <a:pt x="4741" y="3672"/>
                </a:lnTo>
                <a:lnTo>
                  <a:pt x="5020" y="3440"/>
                </a:lnTo>
                <a:lnTo>
                  <a:pt x="5299" y="3161"/>
                </a:lnTo>
                <a:lnTo>
                  <a:pt x="5485" y="2882"/>
                </a:lnTo>
                <a:lnTo>
                  <a:pt x="5671" y="2603"/>
                </a:lnTo>
                <a:lnTo>
                  <a:pt x="5810" y="2278"/>
                </a:lnTo>
                <a:lnTo>
                  <a:pt x="5903" y="1906"/>
                </a:lnTo>
                <a:lnTo>
                  <a:pt x="5950" y="1580"/>
                </a:lnTo>
                <a:lnTo>
                  <a:pt x="5950" y="1255"/>
                </a:lnTo>
                <a:lnTo>
                  <a:pt x="5950" y="930"/>
                </a:lnTo>
                <a:lnTo>
                  <a:pt x="5857" y="511"/>
                </a:lnTo>
                <a:lnTo>
                  <a:pt x="5810" y="325"/>
                </a:lnTo>
                <a:lnTo>
                  <a:pt x="5717" y="140"/>
                </a:lnTo>
                <a:lnTo>
                  <a:pt x="5578" y="47"/>
                </a:lnTo>
                <a:lnTo>
                  <a:pt x="548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11"/>
          <p:cNvSpPr/>
          <p:nvPr/>
        </p:nvSpPr>
        <p:spPr>
          <a:xfrm>
            <a:off x="12772382" y="7311294"/>
            <a:ext cx="421985" cy="286831"/>
          </a:xfrm>
          <a:custGeom>
            <a:rect b="b" l="l" r="r" t="t"/>
            <a:pathLst>
              <a:path extrusionOk="0" h="4045" w="5951">
                <a:moveTo>
                  <a:pt x="1860" y="465"/>
                </a:moveTo>
                <a:lnTo>
                  <a:pt x="1349" y="512"/>
                </a:lnTo>
                <a:lnTo>
                  <a:pt x="884" y="698"/>
                </a:lnTo>
                <a:lnTo>
                  <a:pt x="559" y="3393"/>
                </a:lnTo>
                <a:lnTo>
                  <a:pt x="1209" y="3207"/>
                </a:lnTo>
                <a:lnTo>
                  <a:pt x="1535" y="3115"/>
                </a:lnTo>
                <a:lnTo>
                  <a:pt x="2185" y="3115"/>
                </a:lnTo>
                <a:lnTo>
                  <a:pt x="2464" y="3207"/>
                </a:lnTo>
                <a:lnTo>
                  <a:pt x="2697" y="3300"/>
                </a:lnTo>
                <a:lnTo>
                  <a:pt x="2975" y="3393"/>
                </a:lnTo>
                <a:lnTo>
                  <a:pt x="3208" y="3300"/>
                </a:lnTo>
                <a:lnTo>
                  <a:pt x="3487" y="3207"/>
                </a:lnTo>
                <a:lnTo>
                  <a:pt x="3766" y="3115"/>
                </a:lnTo>
                <a:lnTo>
                  <a:pt x="4137" y="3115"/>
                </a:lnTo>
                <a:lnTo>
                  <a:pt x="3998" y="465"/>
                </a:lnTo>
                <a:lnTo>
                  <a:pt x="3719" y="512"/>
                </a:lnTo>
                <a:lnTo>
                  <a:pt x="3440" y="605"/>
                </a:lnTo>
                <a:lnTo>
                  <a:pt x="3161" y="744"/>
                </a:lnTo>
                <a:lnTo>
                  <a:pt x="2975" y="930"/>
                </a:lnTo>
                <a:lnTo>
                  <a:pt x="2743" y="744"/>
                </a:lnTo>
                <a:lnTo>
                  <a:pt x="2464" y="605"/>
                </a:lnTo>
                <a:lnTo>
                  <a:pt x="2185" y="512"/>
                </a:lnTo>
                <a:lnTo>
                  <a:pt x="1860" y="465"/>
                </a:lnTo>
                <a:close/>
                <a:moveTo>
                  <a:pt x="4044" y="372"/>
                </a:moveTo>
                <a:lnTo>
                  <a:pt x="4323" y="419"/>
                </a:lnTo>
                <a:lnTo>
                  <a:pt x="4602" y="419"/>
                </a:lnTo>
                <a:lnTo>
                  <a:pt x="4881" y="512"/>
                </a:lnTo>
                <a:lnTo>
                  <a:pt x="5113" y="605"/>
                </a:lnTo>
                <a:lnTo>
                  <a:pt x="5485" y="3579"/>
                </a:lnTo>
                <a:lnTo>
                  <a:pt x="5485" y="3579"/>
                </a:lnTo>
                <a:lnTo>
                  <a:pt x="4695" y="3300"/>
                </a:lnTo>
                <a:lnTo>
                  <a:pt x="4416" y="3254"/>
                </a:lnTo>
                <a:lnTo>
                  <a:pt x="4044" y="3207"/>
                </a:lnTo>
                <a:lnTo>
                  <a:pt x="3766" y="3254"/>
                </a:lnTo>
                <a:lnTo>
                  <a:pt x="3487" y="3300"/>
                </a:lnTo>
                <a:lnTo>
                  <a:pt x="3208" y="3393"/>
                </a:lnTo>
                <a:lnTo>
                  <a:pt x="2975" y="3533"/>
                </a:lnTo>
                <a:lnTo>
                  <a:pt x="2697" y="3393"/>
                </a:lnTo>
                <a:lnTo>
                  <a:pt x="2418" y="3300"/>
                </a:lnTo>
                <a:lnTo>
                  <a:pt x="2139" y="3254"/>
                </a:lnTo>
                <a:lnTo>
                  <a:pt x="1860" y="3207"/>
                </a:lnTo>
                <a:lnTo>
                  <a:pt x="1349" y="3254"/>
                </a:lnTo>
                <a:lnTo>
                  <a:pt x="930" y="3393"/>
                </a:lnTo>
                <a:lnTo>
                  <a:pt x="419" y="3579"/>
                </a:lnTo>
                <a:lnTo>
                  <a:pt x="791" y="605"/>
                </a:lnTo>
                <a:lnTo>
                  <a:pt x="1070" y="512"/>
                </a:lnTo>
                <a:lnTo>
                  <a:pt x="1302" y="419"/>
                </a:lnTo>
                <a:lnTo>
                  <a:pt x="1581" y="419"/>
                </a:lnTo>
                <a:lnTo>
                  <a:pt x="1860" y="372"/>
                </a:lnTo>
                <a:lnTo>
                  <a:pt x="2185" y="419"/>
                </a:lnTo>
                <a:lnTo>
                  <a:pt x="2464" y="465"/>
                </a:lnTo>
                <a:lnTo>
                  <a:pt x="2743" y="605"/>
                </a:lnTo>
                <a:lnTo>
                  <a:pt x="2975" y="791"/>
                </a:lnTo>
                <a:lnTo>
                  <a:pt x="3208" y="605"/>
                </a:lnTo>
                <a:lnTo>
                  <a:pt x="3440" y="465"/>
                </a:lnTo>
                <a:lnTo>
                  <a:pt x="3719" y="419"/>
                </a:lnTo>
                <a:lnTo>
                  <a:pt x="4044" y="372"/>
                </a:lnTo>
                <a:close/>
                <a:moveTo>
                  <a:pt x="1442" y="0"/>
                </a:moveTo>
                <a:lnTo>
                  <a:pt x="1116" y="93"/>
                </a:lnTo>
                <a:lnTo>
                  <a:pt x="744" y="186"/>
                </a:lnTo>
                <a:lnTo>
                  <a:pt x="419" y="372"/>
                </a:lnTo>
                <a:lnTo>
                  <a:pt x="1" y="4044"/>
                </a:lnTo>
                <a:lnTo>
                  <a:pt x="373" y="3998"/>
                </a:lnTo>
                <a:lnTo>
                  <a:pt x="744" y="3905"/>
                </a:lnTo>
                <a:lnTo>
                  <a:pt x="1023" y="3765"/>
                </a:lnTo>
                <a:lnTo>
                  <a:pt x="1302" y="3672"/>
                </a:lnTo>
                <a:lnTo>
                  <a:pt x="1581" y="3626"/>
                </a:lnTo>
                <a:lnTo>
                  <a:pt x="2185" y="3626"/>
                </a:lnTo>
                <a:lnTo>
                  <a:pt x="2464" y="3719"/>
                </a:lnTo>
                <a:lnTo>
                  <a:pt x="2743" y="3858"/>
                </a:lnTo>
                <a:lnTo>
                  <a:pt x="2975" y="4044"/>
                </a:lnTo>
                <a:lnTo>
                  <a:pt x="3208" y="3858"/>
                </a:lnTo>
                <a:lnTo>
                  <a:pt x="3440" y="3719"/>
                </a:lnTo>
                <a:lnTo>
                  <a:pt x="3719" y="3626"/>
                </a:lnTo>
                <a:lnTo>
                  <a:pt x="4323" y="3626"/>
                </a:lnTo>
                <a:lnTo>
                  <a:pt x="4602" y="3672"/>
                </a:lnTo>
                <a:lnTo>
                  <a:pt x="4881" y="3765"/>
                </a:lnTo>
                <a:lnTo>
                  <a:pt x="5206" y="3905"/>
                </a:lnTo>
                <a:lnTo>
                  <a:pt x="5532" y="3998"/>
                </a:lnTo>
                <a:lnTo>
                  <a:pt x="5950" y="4044"/>
                </a:lnTo>
                <a:lnTo>
                  <a:pt x="5485" y="372"/>
                </a:lnTo>
                <a:lnTo>
                  <a:pt x="5160" y="186"/>
                </a:lnTo>
                <a:lnTo>
                  <a:pt x="4788" y="93"/>
                </a:lnTo>
                <a:lnTo>
                  <a:pt x="4463" y="0"/>
                </a:lnTo>
                <a:lnTo>
                  <a:pt x="3766" y="0"/>
                </a:lnTo>
                <a:lnTo>
                  <a:pt x="3440" y="47"/>
                </a:lnTo>
                <a:lnTo>
                  <a:pt x="3208" y="140"/>
                </a:lnTo>
                <a:lnTo>
                  <a:pt x="2975" y="279"/>
                </a:lnTo>
                <a:lnTo>
                  <a:pt x="2697" y="140"/>
                </a:lnTo>
                <a:lnTo>
                  <a:pt x="2464" y="47"/>
                </a:lnTo>
                <a:lnTo>
                  <a:pt x="21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11"/>
          <p:cNvSpPr/>
          <p:nvPr/>
        </p:nvSpPr>
        <p:spPr>
          <a:xfrm>
            <a:off x="14011606" y="7242086"/>
            <a:ext cx="421914" cy="421915"/>
          </a:xfrm>
          <a:custGeom>
            <a:rect b="b" l="l" r="r" t="t"/>
            <a:pathLst>
              <a:path extrusionOk="0" h="5950" w="5950">
                <a:moveTo>
                  <a:pt x="2604" y="0"/>
                </a:moveTo>
                <a:lnTo>
                  <a:pt x="2511" y="47"/>
                </a:lnTo>
                <a:lnTo>
                  <a:pt x="2418" y="47"/>
                </a:lnTo>
                <a:lnTo>
                  <a:pt x="2371" y="140"/>
                </a:lnTo>
                <a:lnTo>
                  <a:pt x="2325" y="186"/>
                </a:lnTo>
                <a:lnTo>
                  <a:pt x="2232" y="233"/>
                </a:lnTo>
                <a:lnTo>
                  <a:pt x="2185" y="326"/>
                </a:lnTo>
                <a:lnTo>
                  <a:pt x="2092" y="419"/>
                </a:lnTo>
                <a:lnTo>
                  <a:pt x="2092" y="558"/>
                </a:lnTo>
                <a:lnTo>
                  <a:pt x="2092" y="605"/>
                </a:lnTo>
                <a:lnTo>
                  <a:pt x="2092" y="651"/>
                </a:lnTo>
                <a:lnTo>
                  <a:pt x="2139" y="698"/>
                </a:lnTo>
                <a:lnTo>
                  <a:pt x="2185" y="744"/>
                </a:lnTo>
                <a:lnTo>
                  <a:pt x="2185" y="791"/>
                </a:lnTo>
                <a:lnTo>
                  <a:pt x="2232" y="837"/>
                </a:lnTo>
                <a:lnTo>
                  <a:pt x="2278" y="883"/>
                </a:lnTo>
                <a:lnTo>
                  <a:pt x="2185" y="837"/>
                </a:lnTo>
                <a:lnTo>
                  <a:pt x="2046" y="883"/>
                </a:lnTo>
                <a:lnTo>
                  <a:pt x="837" y="2092"/>
                </a:lnTo>
                <a:lnTo>
                  <a:pt x="791" y="2185"/>
                </a:lnTo>
                <a:lnTo>
                  <a:pt x="837" y="2324"/>
                </a:lnTo>
                <a:lnTo>
                  <a:pt x="791" y="2278"/>
                </a:lnTo>
                <a:lnTo>
                  <a:pt x="744" y="2231"/>
                </a:lnTo>
                <a:lnTo>
                  <a:pt x="744" y="2185"/>
                </a:lnTo>
                <a:lnTo>
                  <a:pt x="698" y="2138"/>
                </a:lnTo>
                <a:lnTo>
                  <a:pt x="651" y="2138"/>
                </a:lnTo>
                <a:lnTo>
                  <a:pt x="558" y="2092"/>
                </a:lnTo>
                <a:lnTo>
                  <a:pt x="512" y="2092"/>
                </a:lnTo>
                <a:lnTo>
                  <a:pt x="373" y="2138"/>
                </a:lnTo>
                <a:lnTo>
                  <a:pt x="280" y="2185"/>
                </a:lnTo>
                <a:lnTo>
                  <a:pt x="233" y="2278"/>
                </a:lnTo>
                <a:lnTo>
                  <a:pt x="140" y="2324"/>
                </a:lnTo>
                <a:lnTo>
                  <a:pt x="94" y="2371"/>
                </a:lnTo>
                <a:lnTo>
                  <a:pt x="47" y="2464"/>
                </a:lnTo>
                <a:lnTo>
                  <a:pt x="1" y="2557"/>
                </a:lnTo>
                <a:lnTo>
                  <a:pt x="1" y="2650"/>
                </a:lnTo>
                <a:lnTo>
                  <a:pt x="1" y="2743"/>
                </a:lnTo>
                <a:lnTo>
                  <a:pt x="94" y="2882"/>
                </a:lnTo>
                <a:lnTo>
                  <a:pt x="1488" y="4276"/>
                </a:lnTo>
                <a:lnTo>
                  <a:pt x="1581" y="4323"/>
                </a:lnTo>
                <a:lnTo>
                  <a:pt x="1720" y="4369"/>
                </a:lnTo>
                <a:lnTo>
                  <a:pt x="1813" y="4323"/>
                </a:lnTo>
                <a:lnTo>
                  <a:pt x="1906" y="4323"/>
                </a:lnTo>
                <a:lnTo>
                  <a:pt x="1953" y="4276"/>
                </a:lnTo>
                <a:lnTo>
                  <a:pt x="2046" y="4183"/>
                </a:lnTo>
                <a:lnTo>
                  <a:pt x="2092" y="4137"/>
                </a:lnTo>
                <a:lnTo>
                  <a:pt x="2139" y="4091"/>
                </a:lnTo>
                <a:lnTo>
                  <a:pt x="2232" y="3951"/>
                </a:lnTo>
                <a:lnTo>
                  <a:pt x="2232" y="3858"/>
                </a:lnTo>
                <a:lnTo>
                  <a:pt x="2232" y="3765"/>
                </a:lnTo>
                <a:lnTo>
                  <a:pt x="2232" y="3719"/>
                </a:lnTo>
                <a:lnTo>
                  <a:pt x="2185" y="3672"/>
                </a:lnTo>
                <a:lnTo>
                  <a:pt x="2185" y="3626"/>
                </a:lnTo>
                <a:lnTo>
                  <a:pt x="2139" y="3579"/>
                </a:lnTo>
                <a:lnTo>
                  <a:pt x="2092" y="3533"/>
                </a:lnTo>
                <a:lnTo>
                  <a:pt x="2046" y="3486"/>
                </a:lnTo>
                <a:lnTo>
                  <a:pt x="2185" y="3533"/>
                </a:lnTo>
                <a:lnTo>
                  <a:pt x="2278" y="3486"/>
                </a:lnTo>
                <a:lnTo>
                  <a:pt x="2696" y="3068"/>
                </a:lnTo>
                <a:lnTo>
                  <a:pt x="3580" y="3951"/>
                </a:lnTo>
                <a:lnTo>
                  <a:pt x="3487" y="4091"/>
                </a:lnTo>
                <a:lnTo>
                  <a:pt x="3440" y="4276"/>
                </a:lnTo>
                <a:lnTo>
                  <a:pt x="3487" y="4462"/>
                </a:lnTo>
                <a:lnTo>
                  <a:pt x="3580" y="4602"/>
                </a:lnTo>
                <a:lnTo>
                  <a:pt x="4834" y="5857"/>
                </a:lnTo>
                <a:lnTo>
                  <a:pt x="4974" y="5950"/>
                </a:lnTo>
                <a:lnTo>
                  <a:pt x="5299" y="5950"/>
                </a:lnTo>
                <a:lnTo>
                  <a:pt x="5439" y="5857"/>
                </a:lnTo>
                <a:lnTo>
                  <a:pt x="5811" y="5485"/>
                </a:lnTo>
                <a:lnTo>
                  <a:pt x="5903" y="5345"/>
                </a:lnTo>
                <a:lnTo>
                  <a:pt x="5950" y="5160"/>
                </a:lnTo>
                <a:lnTo>
                  <a:pt x="5903" y="4974"/>
                </a:lnTo>
                <a:lnTo>
                  <a:pt x="5811" y="4834"/>
                </a:lnTo>
                <a:lnTo>
                  <a:pt x="4556" y="3579"/>
                </a:lnTo>
                <a:lnTo>
                  <a:pt x="4416" y="3486"/>
                </a:lnTo>
                <a:lnTo>
                  <a:pt x="4091" y="3486"/>
                </a:lnTo>
                <a:lnTo>
                  <a:pt x="3905" y="3626"/>
                </a:lnTo>
                <a:lnTo>
                  <a:pt x="3068" y="2743"/>
                </a:lnTo>
                <a:lnTo>
                  <a:pt x="3487" y="2324"/>
                </a:lnTo>
                <a:lnTo>
                  <a:pt x="3533" y="2185"/>
                </a:lnTo>
                <a:lnTo>
                  <a:pt x="3487" y="2092"/>
                </a:lnTo>
                <a:lnTo>
                  <a:pt x="3533" y="2138"/>
                </a:lnTo>
                <a:lnTo>
                  <a:pt x="3580" y="2138"/>
                </a:lnTo>
                <a:lnTo>
                  <a:pt x="3626" y="2185"/>
                </a:lnTo>
                <a:lnTo>
                  <a:pt x="3673" y="2231"/>
                </a:lnTo>
                <a:lnTo>
                  <a:pt x="3719" y="2231"/>
                </a:lnTo>
                <a:lnTo>
                  <a:pt x="3765" y="2278"/>
                </a:lnTo>
                <a:lnTo>
                  <a:pt x="3812" y="2278"/>
                </a:lnTo>
                <a:lnTo>
                  <a:pt x="3951" y="2231"/>
                </a:lnTo>
                <a:lnTo>
                  <a:pt x="4044" y="2185"/>
                </a:lnTo>
                <a:lnTo>
                  <a:pt x="4091" y="2138"/>
                </a:lnTo>
                <a:lnTo>
                  <a:pt x="4184" y="2045"/>
                </a:lnTo>
                <a:lnTo>
                  <a:pt x="4230" y="1999"/>
                </a:lnTo>
                <a:lnTo>
                  <a:pt x="4277" y="1906"/>
                </a:lnTo>
                <a:lnTo>
                  <a:pt x="4323" y="1860"/>
                </a:lnTo>
                <a:lnTo>
                  <a:pt x="4323" y="1767"/>
                </a:lnTo>
                <a:lnTo>
                  <a:pt x="4323" y="1627"/>
                </a:lnTo>
                <a:lnTo>
                  <a:pt x="4230" y="1534"/>
                </a:lnTo>
                <a:lnTo>
                  <a:pt x="2836" y="93"/>
                </a:lnTo>
                <a:lnTo>
                  <a:pt x="2743" y="47"/>
                </a:lnTo>
                <a:lnTo>
                  <a:pt x="260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111"/>
          <p:cNvSpPr/>
          <p:nvPr/>
        </p:nvSpPr>
        <p:spPr>
          <a:xfrm>
            <a:off x="15250829" y="7242086"/>
            <a:ext cx="421914" cy="421915"/>
          </a:xfrm>
          <a:custGeom>
            <a:rect b="b" l="l" r="r" t="t"/>
            <a:pathLst>
              <a:path extrusionOk="0" h="5950" w="5950">
                <a:moveTo>
                  <a:pt x="3672" y="512"/>
                </a:moveTo>
                <a:lnTo>
                  <a:pt x="4044" y="605"/>
                </a:lnTo>
                <a:lnTo>
                  <a:pt x="4463" y="651"/>
                </a:lnTo>
                <a:lnTo>
                  <a:pt x="4741" y="698"/>
                </a:lnTo>
                <a:lnTo>
                  <a:pt x="4974" y="698"/>
                </a:lnTo>
                <a:lnTo>
                  <a:pt x="5206" y="651"/>
                </a:lnTo>
                <a:lnTo>
                  <a:pt x="5253" y="651"/>
                </a:lnTo>
                <a:lnTo>
                  <a:pt x="5299" y="883"/>
                </a:lnTo>
                <a:lnTo>
                  <a:pt x="5253" y="1162"/>
                </a:lnTo>
                <a:lnTo>
                  <a:pt x="5253" y="1395"/>
                </a:lnTo>
                <a:lnTo>
                  <a:pt x="5253" y="1581"/>
                </a:lnTo>
                <a:lnTo>
                  <a:pt x="5299" y="1720"/>
                </a:lnTo>
                <a:lnTo>
                  <a:pt x="5346" y="1906"/>
                </a:lnTo>
                <a:lnTo>
                  <a:pt x="5439" y="2278"/>
                </a:lnTo>
                <a:lnTo>
                  <a:pt x="5439" y="2743"/>
                </a:lnTo>
                <a:lnTo>
                  <a:pt x="5439" y="2975"/>
                </a:lnTo>
                <a:lnTo>
                  <a:pt x="5392" y="3254"/>
                </a:lnTo>
                <a:lnTo>
                  <a:pt x="5206" y="3765"/>
                </a:lnTo>
                <a:lnTo>
                  <a:pt x="4974" y="4276"/>
                </a:lnTo>
                <a:lnTo>
                  <a:pt x="4602" y="4741"/>
                </a:lnTo>
                <a:lnTo>
                  <a:pt x="4370" y="4927"/>
                </a:lnTo>
                <a:lnTo>
                  <a:pt x="4137" y="5113"/>
                </a:lnTo>
                <a:lnTo>
                  <a:pt x="3905" y="5206"/>
                </a:lnTo>
                <a:lnTo>
                  <a:pt x="3672" y="5345"/>
                </a:lnTo>
                <a:lnTo>
                  <a:pt x="3208" y="5438"/>
                </a:lnTo>
                <a:lnTo>
                  <a:pt x="2557" y="5485"/>
                </a:lnTo>
                <a:lnTo>
                  <a:pt x="1906" y="5392"/>
                </a:lnTo>
                <a:lnTo>
                  <a:pt x="1256" y="5345"/>
                </a:lnTo>
                <a:lnTo>
                  <a:pt x="977" y="5392"/>
                </a:lnTo>
                <a:lnTo>
                  <a:pt x="698" y="5438"/>
                </a:lnTo>
                <a:lnTo>
                  <a:pt x="605" y="5438"/>
                </a:lnTo>
                <a:lnTo>
                  <a:pt x="558" y="5392"/>
                </a:lnTo>
                <a:lnTo>
                  <a:pt x="512" y="5252"/>
                </a:lnTo>
                <a:lnTo>
                  <a:pt x="558" y="4974"/>
                </a:lnTo>
                <a:lnTo>
                  <a:pt x="605" y="4741"/>
                </a:lnTo>
                <a:lnTo>
                  <a:pt x="558" y="4276"/>
                </a:lnTo>
                <a:lnTo>
                  <a:pt x="512" y="3812"/>
                </a:lnTo>
                <a:lnTo>
                  <a:pt x="512" y="3300"/>
                </a:lnTo>
                <a:lnTo>
                  <a:pt x="605" y="2836"/>
                </a:lnTo>
                <a:lnTo>
                  <a:pt x="744" y="2371"/>
                </a:lnTo>
                <a:lnTo>
                  <a:pt x="930" y="1906"/>
                </a:lnTo>
                <a:lnTo>
                  <a:pt x="1209" y="1488"/>
                </a:lnTo>
                <a:lnTo>
                  <a:pt x="1534" y="1162"/>
                </a:lnTo>
                <a:lnTo>
                  <a:pt x="1860" y="976"/>
                </a:lnTo>
                <a:lnTo>
                  <a:pt x="2325" y="791"/>
                </a:lnTo>
                <a:lnTo>
                  <a:pt x="2696" y="651"/>
                </a:lnTo>
                <a:lnTo>
                  <a:pt x="3022" y="558"/>
                </a:lnTo>
                <a:lnTo>
                  <a:pt x="3394" y="512"/>
                </a:lnTo>
                <a:close/>
                <a:moveTo>
                  <a:pt x="3394" y="0"/>
                </a:moveTo>
                <a:lnTo>
                  <a:pt x="3115" y="47"/>
                </a:lnTo>
                <a:lnTo>
                  <a:pt x="2836" y="93"/>
                </a:lnTo>
                <a:lnTo>
                  <a:pt x="2139" y="326"/>
                </a:lnTo>
                <a:lnTo>
                  <a:pt x="1627" y="558"/>
                </a:lnTo>
                <a:lnTo>
                  <a:pt x="1256" y="791"/>
                </a:lnTo>
                <a:lnTo>
                  <a:pt x="930" y="1069"/>
                </a:lnTo>
                <a:lnTo>
                  <a:pt x="698" y="1395"/>
                </a:lnTo>
                <a:lnTo>
                  <a:pt x="465" y="1767"/>
                </a:lnTo>
                <a:lnTo>
                  <a:pt x="280" y="2138"/>
                </a:lnTo>
                <a:lnTo>
                  <a:pt x="140" y="2557"/>
                </a:lnTo>
                <a:lnTo>
                  <a:pt x="94" y="2929"/>
                </a:lnTo>
                <a:lnTo>
                  <a:pt x="1" y="3347"/>
                </a:lnTo>
                <a:lnTo>
                  <a:pt x="1" y="3812"/>
                </a:lnTo>
                <a:lnTo>
                  <a:pt x="47" y="4276"/>
                </a:lnTo>
                <a:lnTo>
                  <a:pt x="94" y="4741"/>
                </a:lnTo>
                <a:lnTo>
                  <a:pt x="47" y="4974"/>
                </a:lnTo>
                <a:lnTo>
                  <a:pt x="1" y="5252"/>
                </a:lnTo>
                <a:lnTo>
                  <a:pt x="47" y="5531"/>
                </a:lnTo>
                <a:lnTo>
                  <a:pt x="233" y="5764"/>
                </a:lnTo>
                <a:lnTo>
                  <a:pt x="326" y="5857"/>
                </a:lnTo>
                <a:lnTo>
                  <a:pt x="419" y="5903"/>
                </a:lnTo>
                <a:lnTo>
                  <a:pt x="558" y="5950"/>
                </a:lnTo>
                <a:lnTo>
                  <a:pt x="698" y="5950"/>
                </a:lnTo>
                <a:lnTo>
                  <a:pt x="977" y="5903"/>
                </a:lnTo>
                <a:lnTo>
                  <a:pt x="1256" y="5857"/>
                </a:lnTo>
                <a:lnTo>
                  <a:pt x="1906" y="5903"/>
                </a:lnTo>
                <a:lnTo>
                  <a:pt x="2557" y="5950"/>
                </a:lnTo>
                <a:lnTo>
                  <a:pt x="3301" y="5903"/>
                </a:lnTo>
                <a:lnTo>
                  <a:pt x="3579" y="5857"/>
                </a:lnTo>
                <a:lnTo>
                  <a:pt x="3812" y="5810"/>
                </a:lnTo>
                <a:lnTo>
                  <a:pt x="4137" y="5671"/>
                </a:lnTo>
                <a:lnTo>
                  <a:pt x="4416" y="5531"/>
                </a:lnTo>
                <a:lnTo>
                  <a:pt x="4695" y="5345"/>
                </a:lnTo>
                <a:lnTo>
                  <a:pt x="4927" y="5113"/>
                </a:lnTo>
                <a:lnTo>
                  <a:pt x="5160" y="4834"/>
                </a:lnTo>
                <a:lnTo>
                  <a:pt x="5346" y="4555"/>
                </a:lnTo>
                <a:lnTo>
                  <a:pt x="5532" y="4276"/>
                </a:lnTo>
                <a:lnTo>
                  <a:pt x="5671" y="3998"/>
                </a:lnTo>
                <a:lnTo>
                  <a:pt x="5810" y="3672"/>
                </a:lnTo>
                <a:lnTo>
                  <a:pt x="5903" y="3347"/>
                </a:lnTo>
                <a:lnTo>
                  <a:pt x="5950" y="3022"/>
                </a:lnTo>
                <a:lnTo>
                  <a:pt x="5950" y="2696"/>
                </a:lnTo>
                <a:lnTo>
                  <a:pt x="5903" y="2185"/>
                </a:lnTo>
                <a:lnTo>
                  <a:pt x="5857" y="1906"/>
                </a:lnTo>
                <a:lnTo>
                  <a:pt x="5810" y="1720"/>
                </a:lnTo>
                <a:lnTo>
                  <a:pt x="5810" y="1674"/>
                </a:lnTo>
                <a:lnTo>
                  <a:pt x="5764" y="1581"/>
                </a:lnTo>
                <a:lnTo>
                  <a:pt x="5764" y="1534"/>
                </a:lnTo>
                <a:lnTo>
                  <a:pt x="5764" y="1488"/>
                </a:lnTo>
                <a:lnTo>
                  <a:pt x="5764" y="1395"/>
                </a:lnTo>
                <a:lnTo>
                  <a:pt x="5764" y="1162"/>
                </a:lnTo>
                <a:lnTo>
                  <a:pt x="5764" y="883"/>
                </a:lnTo>
                <a:lnTo>
                  <a:pt x="5764" y="605"/>
                </a:lnTo>
                <a:lnTo>
                  <a:pt x="5625" y="372"/>
                </a:lnTo>
                <a:lnTo>
                  <a:pt x="5532" y="279"/>
                </a:lnTo>
                <a:lnTo>
                  <a:pt x="5439" y="233"/>
                </a:lnTo>
                <a:lnTo>
                  <a:pt x="5160" y="140"/>
                </a:lnTo>
                <a:lnTo>
                  <a:pt x="4974" y="186"/>
                </a:lnTo>
                <a:lnTo>
                  <a:pt x="4463" y="186"/>
                </a:lnTo>
                <a:lnTo>
                  <a:pt x="4044" y="93"/>
                </a:lnTo>
                <a:lnTo>
                  <a:pt x="3672" y="47"/>
                </a:lnTo>
                <a:lnTo>
                  <a:pt x="339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111"/>
          <p:cNvSpPr/>
          <p:nvPr/>
        </p:nvSpPr>
        <p:spPr>
          <a:xfrm>
            <a:off x="16549404" y="7242086"/>
            <a:ext cx="306544" cy="421915"/>
          </a:xfrm>
          <a:custGeom>
            <a:rect b="b" l="l" r="r" t="t"/>
            <a:pathLst>
              <a:path extrusionOk="0" h="5950" w="4323">
                <a:moveTo>
                  <a:pt x="140" y="0"/>
                </a:moveTo>
                <a:lnTo>
                  <a:pt x="47" y="47"/>
                </a:lnTo>
                <a:lnTo>
                  <a:pt x="0" y="93"/>
                </a:lnTo>
                <a:lnTo>
                  <a:pt x="0" y="186"/>
                </a:lnTo>
                <a:lnTo>
                  <a:pt x="0" y="233"/>
                </a:lnTo>
                <a:lnTo>
                  <a:pt x="697" y="1069"/>
                </a:lnTo>
                <a:lnTo>
                  <a:pt x="790" y="1116"/>
                </a:lnTo>
                <a:lnTo>
                  <a:pt x="2138" y="1116"/>
                </a:lnTo>
                <a:lnTo>
                  <a:pt x="2138" y="3812"/>
                </a:lnTo>
                <a:lnTo>
                  <a:pt x="1348" y="3812"/>
                </a:lnTo>
                <a:lnTo>
                  <a:pt x="1209" y="3858"/>
                </a:lnTo>
                <a:lnTo>
                  <a:pt x="1116" y="3951"/>
                </a:lnTo>
                <a:lnTo>
                  <a:pt x="1069" y="4091"/>
                </a:lnTo>
                <a:lnTo>
                  <a:pt x="1116" y="4230"/>
                </a:lnTo>
                <a:lnTo>
                  <a:pt x="2464" y="5857"/>
                </a:lnTo>
                <a:lnTo>
                  <a:pt x="2557" y="5950"/>
                </a:lnTo>
                <a:lnTo>
                  <a:pt x="2789" y="5950"/>
                </a:lnTo>
                <a:lnTo>
                  <a:pt x="2882" y="5857"/>
                </a:lnTo>
                <a:lnTo>
                  <a:pt x="4230" y="4230"/>
                </a:lnTo>
                <a:lnTo>
                  <a:pt x="4323" y="4091"/>
                </a:lnTo>
                <a:lnTo>
                  <a:pt x="4276" y="3951"/>
                </a:lnTo>
                <a:lnTo>
                  <a:pt x="4183" y="3858"/>
                </a:lnTo>
                <a:lnTo>
                  <a:pt x="4044" y="3812"/>
                </a:lnTo>
                <a:lnTo>
                  <a:pt x="3254" y="3812"/>
                </a:lnTo>
                <a:lnTo>
                  <a:pt x="3254" y="140"/>
                </a:lnTo>
                <a:lnTo>
                  <a:pt x="3207" y="47"/>
                </a:lnTo>
                <a:lnTo>
                  <a:pt x="311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111"/>
          <p:cNvSpPr/>
          <p:nvPr/>
        </p:nvSpPr>
        <p:spPr>
          <a:xfrm>
            <a:off x="17788627" y="7242086"/>
            <a:ext cx="306544" cy="421915"/>
          </a:xfrm>
          <a:custGeom>
            <a:rect b="b" l="l" r="r" t="t"/>
            <a:pathLst>
              <a:path extrusionOk="0" h="5950" w="4323">
                <a:moveTo>
                  <a:pt x="2696" y="0"/>
                </a:moveTo>
                <a:lnTo>
                  <a:pt x="2603" y="47"/>
                </a:lnTo>
                <a:lnTo>
                  <a:pt x="2510" y="93"/>
                </a:lnTo>
                <a:lnTo>
                  <a:pt x="1162" y="1720"/>
                </a:lnTo>
                <a:lnTo>
                  <a:pt x="1069" y="1860"/>
                </a:lnTo>
                <a:lnTo>
                  <a:pt x="1116" y="1999"/>
                </a:lnTo>
                <a:lnTo>
                  <a:pt x="1209" y="2138"/>
                </a:lnTo>
                <a:lnTo>
                  <a:pt x="1348" y="2185"/>
                </a:lnTo>
                <a:lnTo>
                  <a:pt x="2185" y="2185"/>
                </a:lnTo>
                <a:lnTo>
                  <a:pt x="2185" y="4881"/>
                </a:lnTo>
                <a:lnTo>
                  <a:pt x="790" y="4881"/>
                </a:lnTo>
                <a:lnTo>
                  <a:pt x="697" y="4927"/>
                </a:lnTo>
                <a:lnTo>
                  <a:pt x="47" y="5764"/>
                </a:lnTo>
                <a:lnTo>
                  <a:pt x="0" y="5810"/>
                </a:lnTo>
                <a:lnTo>
                  <a:pt x="0" y="5903"/>
                </a:lnTo>
                <a:lnTo>
                  <a:pt x="47" y="5950"/>
                </a:lnTo>
                <a:lnTo>
                  <a:pt x="3207" y="5950"/>
                </a:lnTo>
                <a:lnTo>
                  <a:pt x="3254" y="5810"/>
                </a:lnTo>
                <a:lnTo>
                  <a:pt x="3254" y="2185"/>
                </a:lnTo>
                <a:lnTo>
                  <a:pt x="4044" y="2185"/>
                </a:lnTo>
                <a:lnTo>
                  <a:pt x="4183" y="2138"/>
                </a:lnTo>
                <a:lnTo>
                  <a:pt x="4323" y="1999"/>
                </a:lnTo>
                <a:lnTo>
                  <a:pt x="4323" y="1860"/>
                </a:lnTo>
                <a:lnTo>
                  <a:pt x="4276" y="1720"/>
                </a:lnTo>
                <a:lnTo>
                  <a:pt x="2928" y="93"/>
                </a:lnTo>
                <a:lnTo>
                  <a:pt x="2835" y="47"/>
                </a:lnTo>
                <a:lnTo>
                  <a:pt x="26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11"/>
          <p:cNvSpPr/>
          <p:nvPr/>
        </p:nvSpPr>
        <p:spPr>
          <a:xfrm>
            <a:off x="18971760" y="7242086"/>
            <a:ext cx="421985" cy="421915"/>
          </a:xfrm>
          <a:custGeom>
            <a:rect b="b" l="l" r="r" t="t"/>
            <a:pathLst>
              <a:path extrusionOk="0" h="5950" w="5951">
                <a:moveTo>
                  <a:pt x="3301" y="465"/>
                </a:moveTo>
                <a:lnTo>
                  <a:pt x="3580" y="512"/>
                </a:lnTo>
                <a:lnTo>
                  <a:pt x="3859" y="605"/>
                </a:lnTo>
                <a:lnTo>
                  <a:pt x="4184" y="744"/>
                </a:lnTo>
                <a:lnTo>
                  <a:pt x="3533" y="1395"/>
                </a:lnTo>
                <a:lnTo>
                  <a:pt x="3254" y="1302"/>
                </a:lnTo>
                <a:lnTo>
                  <a:pt x="2697" y="1302"/>
                </a:lnTo>
                <a:lnTo>
                  <a:pt x="2418" y="1395"/>
                </a:lnTo>
                <a:lnTo>
                  <a:pt x="1767" y="744"/>
                </a:lnTo>
                <a:lnTo>
                  <a:pt x="2046" y="605"/>
                </a:lnTo>
                <a:lnTo>
                  <a:pt x="2371" y="512"/>
                </a:lnTo>
                <a:lnTo>
                  <a:pt x="2650" y="465"/>
                </a:lnTo>
                <a:close/>
                <a:moveTo>
                  <a:pt x="698" y="1813"/>
                </a:moveTo>
                <a:lnTo>
                  <a:pt x="1349" y="2417"/>
                </a:lnTo>
                <a:lnTo>
                  <a:pt x="1302" y="2696"/>
                </a:lnTo>
                <a:lnTo>
                  <a:pt x="1256" y="2975"/>
                </a:lnTo>
                <a:lnTo>
                  <a:pt x="1302" y="3254"/>
                </a:lnTo>
                <a:lnTo>
                  <a:pt x="1349" y="3533"/>
                </a:lnTo>
                <a:lnTo>
                  <a:pt x="698" y="4183"/>
                </a:lnTo>
                <a:lnTo>
                  <a:pt x="605" y="3905"/>
                </a:lnTo>
                <a:lnTo>
                  <a:pt x="512" y="3626"/>
                </a:lnTo>
                <a:lnTo>
                  <a:pt x="419" y="3300"/>
                </a:lnTo>
                <a:lnTo>
                  <a:pt x="419" y="2975"/>
                </a:lnTo>
                <a:lnTo>
                  <a:pt x="419" y="2696"/>
                </a:lnTo>
                <a:lnTo>
                  <a:pt x="512" y="2371"/>
                </a:lnTo>
                <a:lnTo>
                  <a:pt x="605" y="2092"/>
                </a:lnTo>
                <a:lnTo>
                  <a:pt x="698" y="1813"/>
                </a:lnTo>
                <a:close/>
                <a:moveTo>
                  <a:pt x="5206" y="1813"/>
                </a:moveTo>
                <a:lnTo>
                  <a:pt x="5346" y="2092"/>
                </a:lnTo>
                <a:lnTo>
                  <a:pt x="5439" y="2371"/>
                </a:lnTo>
                <a:lnTo>
                  <a:pt x="5485" y="2696"/>
                </a:lnTo>
                <a:lnTo>
                  <a:pt x="5532" y="2975"/>
                </a:lnTo>
                <a:lnTo>
                  <a:pt x="5485" y="3300"/>
                </a:lnTo>
                <a:lnTo>
                  <a:pt x="5439" y="3626"/>
                </a:lnTo>
                <a:lnTo>
                  <a:pt x="5346" y="3905"/>
                </a:lnTo>
                <a:lnTo>
                  <a:pt x="5206" y="4183"/>
                </a:lnTo>
                <a:lnTo>
                  <a:pt x="4556" y="3533"/>
                </a:lnTo>
                <a:lnTo>
                  <a:pt x="4649" y="3254"/>
                </a:lnTo>
                <a:lnTo>
                  <a:pt x="4649" y="2975"/>
                </a:lnTo>
                <a:lnTo>
                  <a:pt x="4649" y="2696"/>
                </a:lnTo>
                <a:lnTo>
                  <a:pt x="4556" y="2417"/>
                </a:lnTo>
                <a:lnTo>
                  <a:pt x="5206" y="1813"/>
                </a:lnTo>
                <a:close/>
                <a:moveTo>
                  <a:pt x="3208" y="1720"/>
                </a:moveTo>
                <a:lnTo>
                  <a:pt x="3440" y="1813"/>
                </a:lnTo>
                <a:lnTo>
                  <a:pt x="3673" y="1906"/>
                </a:lnTo>
                <a:lnTo>
                  <a:pt x="3859" y="2092"/>
                </a:lnTo>
                <a:lnTo>
                  <a:pt x="4045" y="2278"/>
                </a:lnTo>
                <a:lnTo>
                  <a:pt x="4137" y="2510"/>
                </a:lnTo>
                <a:lnTo>
                  <a:pt x="4230" y="2743"/>
                </a:lnTo>
                <a:lnTo>
                  <a:pt x="4230" y="2975"/>
                </a:lnTo>
                <a:lnTo>
                  <a:pt x="4230" y="3254"/>
                </a:lnTo>
                <a:lnTo>
                  <a:pt x="4137" y="3486"/>
                </a:lnTo>
                <a:lnTo>
                  <a:pt x="4045" y="3719"/>
                </a:lnTo>
                <a:lnTo>
                  <a:pt x="3859" y="3905"/>
                </a:lnTo>
                <a:lnTo>
                  <a:pt x="3673" y="4044"/>
                </a:lnTo>
                <a:lnTo>
                  <a:pt x="3440" y="4183"/>
                </a:lnTo>
                <a:lnTo>
                  <a:pt x="3208" y="4230"/>
                </a:lnTo>
                <a:lnTo>
                  <a:pt x="2976" y="4276"/>
                </a:lnTo>
                <a:lnTo>
                  <a:pt x="2697" y="4230"/>
                </a:lnTo>
                <a:lnTo>
                  <a:pt x="2464" y="4183"/>
                </a:lnTo>
                <a:lnTo>
                  <a:pt x="2278" y="4044"/>
                </a:lnTo>
                <a:lnTo>
                  <a:pt x="2046" y="3905"/>
                </a:lnTo>
                <a:lnTo>
                  <a:pt x="1907" y="3719"/>
                </a:lnTo>
                <a:lnTo>
                  <a:pt x="1767" y="3486"/>
                </a:lnTo>
                <a:lnTo>
                  <a:pt x="1721" y="3254"/>
                </a:lnTo>
                <a:lnTo>
                  <a:pt x="1674" y="2975"/>
                </a:lnTo>
                <a:lnTo>
                  <a:pt x="1721" y="2743"/>
                </a:lnTo>
                <a:lnTo>
                  <a:pt x="1767" y="2510"/>
                </a:lnTo>
                <a:lnTo>
                  <a:pt x="1907" y="2278"/>
                </a:lnTo>
                <a:lnTo>
                  <a:pt x="2046" y="2092"/>
                </a:lnTo>
                <a:lnTo>
                  <a:pt x="2278" y="1906"/>
                </a:lnTo>
                <a:lnTo>
                  <a:pt x="2464" y="1813"/>
                </a:lnTo>
                <a:lnTo>
                  <a:pt x="2697" y="1720"/>
                </a:lnTo>
                <a:close/>
                <a:moveTo>
                  <a:pt x="3533" y="4602"/>
                </a:moveTo>
                <a:lnTo>
                  <a:pt x="4184" y="5252"/>
                </a:lnTo>
                <a:lnTo>
                  <a:pt x="3859" y="5392"/>
                </a:lnTo>
                <a:lnTo>
                  <a:pt x="3580" y="5485"/>
                </a:lnTo>
                <a:lnTo>
                  <a:pt x="3301" y="5531"/>
                </a:lnTo>
                <a:lnTo>
                  <a:pt x="2650" y="5531"/>
                </a:lnTo>
                <a:lnTo>
                  <a:pt x="2371" y="5485"/>
                </a:lnTo>
                <a:lnTo>
                  <a:pt x="2046" y="5392"/>
                </a:lnTo>
                <a:lnTo>
                  <a:pt x="1767" y="5252"/>
                </a:lnTo>
                <a:lnTo>
                  <a:pt x="2418" y="4602"/>
                </a:lnTo>
                <a:lnTo>
                  <a:pt x="2697" y="4648"/>
                </a:lnTo>
                <a:lnTo>
                  <a:pt x="2976" y="4695"/>
                </a:lnTo>
                <a:lnTo>
                  <a:pt x="3254" y="4648"/>
                </a:lnTo>
                <a:lnTo>
                  <a:pt x="3533" y="4602"/>
                </a:lnTo>
                <a:close/>
                <a:moveTo>
                  <a:pt x="2976" y="0"/>
                </a:moveTo>
                <a:lnTo>
                  <a:pt x="2650" y="47"/>
                </a:lnTo>
                <a:lnTo>
                  <a:pt x="2371" y="93"/>
                </a:lnTo>
                <a:lnTo>
                  <a:pt x="2092" y="140"/>
                </a:lnTo>
                <a:lnTo>
                  <a:pt x="1814" y="233"/>
                </a:lnTo>
                <a:lnTo>
                  <a:pt x="1302" y="512"/>
                </a:lnTo>
                <a:lnTo>
                  <a:pt x="884" y="883"/>
                </a:lnTo>
                <a:lnTo>
                  <a:pt x="512" y="1302"/>
                </a:lnTo>
                <a:lnTo>
                  <a:pt x="233" y="1860"/>
                </a:lnTo>
                <a:lnTo>
                  <a:pt x="140" y="2138"/>
                </a:lnTo>
                <a:lnTo>
                  <a:pt x="47" y="2417"/>
                </a:lnTo>
                <a:lnTo>
                  <a:pt x="1" y="2696"/>
                </a:lnTo>
                <a:lnTo>
                  <a:pt x="1" y="2975"/>
                </a:lnTo>
                <a:lnTo>
                  <a:pt x="1" y="3300"/>
                </a:lnTo>
                <a:lnTo>
                  <a:pt x="47" y="3579"/>
                </a:lnTo>
                <a:lnTo>
                  <a:pt x="140" y="3858"/>
                </a:lnTo>
                <a:lnTo>
                  <a:pt x="233" y="4137"/>
                </a:lnTo>
                <a:lnTo>
                  <a:pt x="512" y="4648"/>
                </a:lnTo>
                <a:lnTo>
                  <a:pt x="884" y="5113"/>
                </a:lnTo>
                <a:lnTo>
                  <a:pt x="1302" y="5438"/>
                </a:lnTo>
                <a:lnTo>
                  <a:pt x="1814" y="5717"/>
                </a:lnTo>
                <a:lnTo>
                  <a:pt x="2092" y="5857"/>
                </a:lnTo>
                <a:lnTo>
                  <a:pt x="2371" y="5903"/>
                </a:lnTo>
                <a:lnTo>
                  <a:pt x="2650" y="5950"/>
                </a:lnTo>
                <a:lnTo>
                  <a:pt x="3254" y="5950"/>
                </a:lnTo>
                <a:lnTo>
                  <a:pt x="3580" y="5903"/>
                </a:lnTo>
                <a:lnTo>
                  <a:pt x="3859" y="5857"/>
                </a:lnTo>
                <a:lnTo>
                  <a:pt x="4137" y="5717"/>
                </a:lnTo>
                <a:lnTo>
                  <a:pt x="4649" y="5438"/>
                </a:lnTo>
                <a:lnTo>
                  <a:pt x="5067" y="5113"/>
                </a:lnTo>
                <a:lnTo>
                  <a:pt x="5439" y="4648"/>
                </a:lnTo>
                <a:lnTo>
                  <a:pt x="5718" y="4137"/>
                </a:lnTo>
                <a:lnTo>
                  <a:pt x="5811" y="3858"/>
                </a:lnTo>
                <a:lnTo>
                  <a:pt x="5904" y="3579"/>
                </a:lnTo>
                <a:lnTo>
                  <a:pt x="5904" y="3300"/>
                </a:lnTo>
                <a:lnTo>
                  <a:pt x="5950" y="2975"/>
                </a:lnTo>
                <a:lnTo>
                  <a:pt x="5904" y="2696"/>
                </a:lnTo>
                <a:lnTo>
                  <a:pt x="5904" y="2417"/>
                </a:lnTo>
                <a:lnTo>
                  <a:pt x="5811" y="2138"/>
                </a:lnTo>
                <a:lnTo>
                  <a:pt x="5718" y="1860"/>
                </a:lnTo>
                <a:lnTo>
                  <a:pt x="5439" y="1302"/>
                </a:lnTo>
                <a:lnTo>
                  <a:pt x="5067" y="883"/>
                </a:lnTo>
                <a:lnTo>
                  <a:pt x="4649" y="512"/>
                </a:lnTo>
                <a:lnTo>
                  <a:pt x="4137" y="233"/>
                </a:lnTo>
                <a:lnTo>
                  <a:pt x="3859" y="140"/>
                </a:lnTo>
                <a:lnTo>
                  <a:pt x="3580" y="93"/>
                </a:lnTo>
                <a:lnTo>
                  <a:pt x="3254" y="47"/>
                </a:lnTo>
                <a:lnTo>
                  <a:pt x="29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11"/>
          <p:cNvSpPr/>
          <p:nvPr/>
        </p:nvSpPr>
        <p:spPr>
          <a:xfrm>
            <a:off x="20280191" y="7242086"/>
            <a:ext cx="283569" cy="421915"/>
          </a:xfrm>
          <a:custGeom>
            <a:rect b="b" l="l" r="r" t="t"/>
            <a:pathLst>
              <a:path extrusionOk="0" h="5950" w="3999">
                <a:moveTo>
                  <a:pt x="1999" y="1116"/>
                </a:moveTo>
                <a:lnTo>
                  <a:pt x="1907" y="1162"/>
                </a:lnTo>
                <a:lnTo>
                  <a:pt x="1860" y="1255"/>
                </a:lnTo>
                <a:lnTo>
                  <a:pt x="1907" y="1348"/>
                </a:lnTo>
                <a:lnTo>
                  <a:pt x="1999" y="1395"/>
                </a:lnTo>
                <a:lnTo>
                  <a:pt x="2185" y="1395"/>
                </a:lnTo>
                <a:lnTo>
                  <a:pt x="2418" y="1488"/>
                </a:lnTo>
                <a:lnTo>
                  <a:pt x="2557" y="1581"/>
                </a:lnTo>
                <a:lnTo>
                  <a:pt x="2604" y="1674"/>
                </a:lnTo>
                <a:lnTo>
                  <a:pt x="2604" y="1767"/>
                </a:lnTo>
                <a:lnTo>
                  <a:pt x="2650" y="1860"/>
                </a:lnTo>
                <a:lnTo>
                  <a:pt x="2836" y="1860"/>
                </a:lnTo>
                <a:lnTo>
                  <a:pt x="2883" y="1767"/>
                </a:lnTo>
                <a:lnTo>
                  <a:pt x="2836" y="1581"/>
                </a:lnTo>
                <a:lnTo>
                  <a:pt x="2743" y="1395"/>
                </a:lnTo>
                <a:lnTo>
                  <a:pt x="2557" y="1255"/>
                </a:lnTo>
                <a:lnTo>
                  <a:pt x="2371" y="1209"/>
                </a:lnTo>
                <a:lnTo>
                  <a:pt x="2185" y="1162"/>
                </a:lnTo>
                <a:lnTo>
                  <a:pt x="1999" y="1116"/>
                </a:lnTo>
                <a:close/>
                <a:moveTo>
                  <a:pt x="2278" y="512"/>
                </a:moveTo>
                <a:lnTo>
                  <a:pt x="2511" y="605"/>
                </a:lnTo>
                <a:lnTo>
                  <a:pt x="2790" y="698"/>
                </a:lnTo>
                <a:lnTo>
                  <a:pt x="3022" y="837"/>
                </a:lnTo>
                <a:lnTo>
                  <a:pt x="3208" y="1023"/>
                </a:lnTo>
                <a:lnTo>
                  <a:pt x="3347" y="1255"/>
                </a:lnTo>
                <a:lnTo>
                  <a:pt x="3440" y="1488"/>
                </a:lnTo>
                <a:lnTo>
                  <a:pt x="3487" y="1767"/>
                </a:lnTo>
                <a:lnTo>
                  <a:pt x="3487" y="1953"/>
                </a:lnTo>
                <a:lnTo>
                  <a:pt x="3440" y="2138"/>
                </a:lnTo>
                <a:lnTo>
                  <a:pt x="3347" y="2278"/>
                </a:lnTo>
                <a:lnTo>
                  <a:pt x="3208" y="2464"/>
                </a:lnTo>
                <a:lnTo>
                  <a:pt x="3115" y="2557"/>
                </a:lnTo>
                <a:lnTo>
                  <a:pt x="2976" y="2696"/>
                </a:lnTo>
                <a:lnTo>
                  <a:pt x="2790" y="3022"/>
                </a:lnTo>
                <a:lnTo>
                  <a:pt x="2604" y="3300"/>
                </a:lnTo>
                <a:lnTo>
                  <a:pt x="2511" y="3579"/>
                </a:lnTo>
                <a:lnTo>
                  <a:pt x="2464" y="3858"/>
                </a:lnTo>
                <a:lnTo>
                  <a:pt x="1581" y="3858"/>
                </a:lnTo>
                <a:lnTo>
                  <a:pt x="1488" y="3579"/>
                </a:lnTo>
                <a:lnTo>
                  <a:pt x="1395" y="3300"/>
                </a:lnTo>
                <a:lnTo>
                  <a:pt x="1256" y="3022"/>
                </a:lnTo>
                <a:lnTo>
                  <a:pt x="1023" y="2696"/>
                </a:lnTo>
                <a:lnTo>
                  <a:pt x="884" y="2557"/>
                </a:lnTo>
                <a:lnTo>
                  <a:pt x="791" y="2464"/>
                </a:lnTo>
                <a:lnTo>
                  <a:pt x="652" y="2278"/>
                </a:lnTo>
                <a:lnTo>
                  <a:pt x="559" y="2138"/>
                </a:lnTo>
                <a:lnTo>
                  <a:pt x="512" y="1953"/>
                </a:lnTo>
                <a:lnTo>
                  <a:pt x="512" y="1767"/>
                </a:lnTo>
                <a:lnTo>
                  <a:pt x="559" y="1488"/>
                </a:lnTo>
                <a:lnTo>
                  <a:pt x="652" y="1255"/>
                </a:lnTo>
                <a:lnTo>
                  <a:pt x="791" y="1023"/>
                </a:lnTo>
                <a:lnTo>
                  <a:pt x="977" y="837"/>
                </a:lnTo>
                <a:lnTo>
                  <a:pt x="1209" y="698"/>
                </a:lnTo>
                <a:lnTo>
                  <a:pt x="1488" y="605"/>
                </a:lnTo>
                <a:lnTo>
                  <a:pt x="1721" y="512"/>
                </a:lnTo>
                <a:close/>
                <a:moveTo>
                  <a:pt x="1999" y="0"/>
                </a:moveTo>
                <a:lnTo>
                  <a:pt x="1628" y="47"/>
                </a:lnTo>
                <a:lnTo>
                  <a:pt x="1302" y="140"/>
                </a:lnTo>
                <a:lnTo>
                  <a:pt x="930" y="279"/>
                </a:lnTo>
                <a:lnTo>
                  <a:pt x="652" y="465"/>
                </a:lnTo>
                <a:lnTo>
                  <a:pt x="373" y="744"/>
                </a:lnTo>
                <a:lnTo>
                  <a:pt x="187" y="1023"/>
                </a:lnTo>
                <a:lnTo>
                  <a:pt x="47" y="1395"/>
                </a:lnTo>
                <a:lnTo>
                  <a:pt x="1" y="1767"/>
                </a:lnTo>
                <a:lnTo>
                  <a:pt x="47" y="2045"/>
                </a:lnTo>
                <a:lnTo>
                  <a:pt x="140" y="2324"/>
                </a:lnTo>
                <a:lnTo>
                  <a:pt x="233" y="2557"/>
                </a:lnTo>
                <a:lnTo>
                  <a:pt x="419" y="2789"/>
                </a:lnTo>
                <a:lnTo>
                  <a:pt x="698" y="3114"/>
                </a:lnTo>
                <a:lnTo>
                  <a:pt x="930" y="3486"/>
                </a:lnTo>
                <a:lnTo>
                  <a:pt x="1023" y="3719"/>
                </a:lnTo>
                <a:lnTo>
                  <a:pt x="1070" y="3905"/>
                </a:lnTo>
                <a:lnTo>
                  <a:pt x="930" y="4044"/>
                </a:lnTo>
                <a:lnTo>
                  <a:pt x="884" y="4230"/>
                </a:lnTo>
                <a:lnTo>
                  <a:pt x="930" y="4369"/>
                </a:lnTo>
                <a:lnTo>
                  <a:pt x="977" y="4462"/>
                </a:lnTo>
                <a:lnTo>
                  <a:pt x="930" y="4602"/>
                </a:lnTo>
                <a:lnTo>
                  <a:pt x="884" y="4741"/>
                </a:lnTo>
                <a:lnTo>
                  <a:pt x="930" y="4927"/>
                </a:lnTo>
                <a:lnTo>
                  <a:pt x="1070" y="5020"/>
                </a:lnTo>
                <a:lnTo>
                  <a:pt x="1023" y="5206"/>
                </a:lnTo>
                <a:lnTo>
                  <a:pt x="1023" y="5392"/>
                </a:lnTo>
                <a:lnTo>
                  <a:pt x="1116" y="5485"/>
                </a:lnTo>
                <a:lnTo>
                  <a:pt x="1256" y="5578"/>
                </a:lnTo>
                <a:lnTo>
                  <a:pt x="1442" y="5578"/>
                </a:lnTo>
                <a:lnTo>
                  <a:pt x="1535" y="5764"/>
                </a:lnTo>
                <a:lnTo>
                  <a:pt x="1674" y="5857"/>
                </a:lnTo>
                <a:lnTo>
                  <a:pt x="1814" y="5950"/>
                </a:lnTo>
                <a:lnTo>
                  <a:pt x="2185" y="5950"/>
                </a:lnTo>
                <a:lnTo>
                  <a:pt x="2325" y="5857"/>
                </a:lnTo>
                <a:lnTo>
                  <a:pt x="2464" y="5764"/>
                </a:lnTo>
                <a:lnTo>
                  <a:pt x="2557" y="5578"/>
                </a:lnTo>
                <a:lnTo>
                  <a:pt x="2743" y="5578"/>
                </a:lnTo>
                <a:lnTo>
                  <a:pt x="2883" y="5485"/>
                </a:lnTo>
                <a:lnTo>
                  <a:pt x="2976" y="5392"/>
                </a:lnTo>
                <a:lnTo>
                  <a:pt x="2976" y="5206"/>
                </a:lnTo>
                <a:lnTo>
                  <a:pt x="2929" y="5020"/>
                </a:lnTo>
                <a:lnTo>
                  <a:pt x="3068" y="4927"/>
                </a:lnTo>
                <a:lnTo>
                  <a:pt x="3115" y="4741"/>
                </a:lnTo>
                <a:lnTo>
                  <a:pt x="3115" y="4602"/>
                </a:lnTo>
                <a:lnTo>
                  <a:pt x="3022" y="4462"/>
                </a:lnTo>
                <a:lnTo>
                  <a:pt x="3115" y="4369"/>
                </a:lnTo>
                <a:lnTo>
                  <a:pt x="3115" y="4230"/>
                </a:lnTo>
                <a:lnTo>
                  <a:pt x="3068" y="4044"/>
                </a:lnTo>
                <a:lnTo>
                  <a:pt x="2929" y="3905"/>
                </a:lnTo>
                <a:lnTo>
                  <a:pt x="2976" y="3719"/>
                </a:lnTo>
                <a:lnTo>
                  <a:pt x="3068" y="3486"/>
                </a:lnTo>
                <a:lnTo>
                  <a:pt x="3301" y="3114"/>
                </a:lnTo>
                <a:lnTo>
                  <a:pt x="3580" y="2789"/>
                </a:lnTo>
                <a:lnTo>
                  <a:pt x="3766" y="2557"/>
                </a:lnTo>
                <a:lnTo>
                  <a:pt x="3905" y="2324"/>
                </a:lnTo>
                <a:lnTo>
                  <a:pt x="3952" y="2045"/>
                </a:lnTo>
                <a:lnTo>
                  <a:pt x="3998" y="1767"/>
                </a:lnTo>
                <a:lnTo>
                  <a:pt x="3952" y="1395"/>
                </a:lnTo>
                <a:lnTo>
                  <a:pt x="3812" y="1023"/>
                </a:lnTo>
                <a:lnTo>
                  <a:pt x="3626" y="744"/>
                </a:lnTo>
                <a:lnTo>
                  <a:pt x="3347" y="465"/>
                </a:lnTo>
                <a:lnTo>
                  <a:pt x="3068" y="279"/>
                </a:lnTo>
                <a:lnTo>
                  <a:pt x="2743" y="140"/>
                </a:lnTo>
                <a:lnTo>
                  <a:pt x="2371" y="47"/>
                </a:lnTo>
                <a:lnTo>
                  <a:pt x="199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111"/>
          <p:cNvSpPr/>
          <p:nvPr/>
        </p:nvSpPr>
        <p:spPr>
          <a:xfrm>
            <a:off x="21450206" y="7294843"/>
            <a:ext cx="421914" cy="316400"/>
          </a:xfrm>
          <a:custGeom>
            <a:rect b="b" l="l" r="r" t="t"/>
            <a:pathLst>
              <a:path extrusionOk="0" h="4462" w="5950">
                <a:moveTo>
                  <a:pt x="4230" y="372"/>
                </a:moveTo>
                <a:lnTo>
                  <a:pt x="4184" y="418"/>
                </a:lnTo>
                <a:lnTo>
                  <a:pt x="4137" y="465"/>
                </a:lnTo>
                <a:lnTo>
                  <a:pt x="4137" y="511"/>
                </a:lnTo>
                <a:lnTo>
                  <a:pt x="4184" y="558"/>
                </a:lnTo>
                <a:lnTo>
                  <a:pt x="4509" y="883"/>
                </a:lnTo>
                <a:lnTo>
                  <a:pt x="3161" y="2231"/>
                </a:lnTo>
                <a:lnTo>
                  <a:pt x="2511" y="1580"/>
                </a:lnTo>
                <a:lnTo>
                  <a:pt x="2418" y="1534"/>
                </a:lnTo>
                <a:lnTo>
                  <a:pt x="2371" y="1580"/>
                </a:lnTo>
                <a:lnTo>
                  <a:pt x="651" y="3254"/>
                </a:lnTo>
                <a:lnTo>
                  <a:pt x="1209" y="3811"/>
                </a:lnTo>
                <a:lnTo>
                  <a:pt x="2418" y="2603"/>
                </a:lnTo>
                <a:lnTo>
                  <a:pt x="3115" y="3300"/>
                </a:lnTo>
                <a:lnTo>
                  <a:pt x="3161" y="3347"/>
                </a:lnTo>
                <a:lnTo>
                  <a:pt x="3254" y="3300"/>
                </a:lnTo>
                <a:lnTo>
                  <a:pt x="5067" y="1441"/>
                </a:lnTo>
                <a:lnTo>
                  <a:pt x="5439" y="1813"/>
                </a:lnTo>
                <a:lnTo>
                  <a:pt x="5485" y="1859"/>
                </a:lnTo>
                <a:lnTo>
                  <a:pt x="5532" y="1813"/>
                </a:lnTo>
                <a:lnTo>
                  <a:pt x="5578" y="1813"/>
                </a:lnTo>
                <a:lnTo>
                  <a:pt x="5578" y="1766"/>
                </a:lnTo>
                <a:lnTo>
                  <a:pt x="5578" y="465"/>
                </a:lnTo>
                <a:lnTo>
                  <a:pt x="5578" y="418"/>
                </a:lnTo>
                <a:lnTo>
                  <a:pt x="5485" y="372"/>
                </a:lnTo>
                <a:close/>
                <a:moveTo>
                  <a:pt x="1" y="0"/>
                </a:moveTo>
                <a:lnTo>
                  <a:pt x="1" y="4462"/>
                </a:lnTo>
                <a:lnTo>
                  <a:pt x="5950" y="4462"/>
                </a:lnTo>
                <a:lnTo>
                  <a:pt x="5950" y="4090"/>
                </a:lnTo>
                <a:lnTo>
                  <a:pt x="373" y="4090"/>
                </a:lnTo>
                <a:lnTo>
                  <a:pt x="37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111"/>
          <p:cNvSpPr/>
          <p:nvPr/>
        </p:nvSpPr>
        <p:spPr>
          <a:xfrm>
            <a:off x="1609588" y="8481309"/>
            <a:ext cx="421914" cy="405463"/>
          </a:xfrm>
          <a:custGeom>
            <a:rect b="b" l="l" r="r" t="t"/>
            <a:pathLst>
              <a:path extrusionOk="0" h="5718" w="5950">
                <a:moveTo>
                  <a:pt x="744" y="0"/>
                </a:moveTo>
                <a:lnTo>
                  <a:pt x="465" y="47"/>
                </a:lnTo>
                <a:lnTo>
                  <a:pt x="325" y="140"/>
                </a:lnTo>
                <a:lnTo>
                  <a:pt x="232" y="233"/>
                </a:lnTo>
                <a:lnTo>
                  <a:pt x="93" y="419"/>
                </a:lnTo>
                <a:lnTo>
                  <a:pt x="0" y="697"/>
                </a:lnTo>
                <a:lnTo>
                  <a:pt x="46" y="930"/>
                </a:lnTo>
                <a:lnTo>
                  <a:pt x="232" y="1162"/>
                </a:lnTo>
                <a:lnTo>
                  <a:pt x="325" y="1255"/>
                </a:lnTo>
                <a:lnTo>
                  <a:pt x="418" y="1302"/>
                </a:lnTo>
                <a:lnTo>
                  <a:pt x="744" y="1348"/>
                </a:lnTo>
                <a:lnTo>
                  <a:pt x="1023" y="1302"/>
                </a:lnTo>
                <a:lnTo>
                  <a:pt x="1162" y="1255"/>
                </a:lnTo>
                <a:lnTo>
                  <a:pt x="1255" y="1162"/>
                </a:lnTo>
                <a:lnTo>
                  <a:pt x="1394" y="930"/>
                </a:lnTo>
                <a:lnTo>
                  <a:pt x="1441" y="697"/>
                </a:lnTo>
                <a:lnTo>
                  <a:pt x="1394" y="419"/>
                </a:lnTo>
                <a:lnTo>
                  <a:pt x="1255" y="233"/>
                </a:lnTo>
                <a:lnTo>
                  <a:pt x="1162" y="140"/>
                </a:lnTo>
                <a:lnTo>
                  <a:pt x="1023" y="47"/>
                </a:lnTo>
                <a:lnTo>
                  <a:pt x="744" y="0"/>
                </a:lnTo>
                <a:close/>
                <a:moveTo>
                  <a:pt x="93" y="1859"/>
                </a:moveTo>
                <a:lnTo>
                  <a:pt x="93" y="5717"/>
                </a:lnTo>
                <a:lnTo>
                  <a:pt x="1394" y="5717"/>
                </a:lnTo>
                <a:lnTo>
                  <a:pt x="1394" y="1859"/>
                </a:lnTo>
                <a:close/>
                <a:moveTo>
                  <a:pt x="4508" y="1766"/>
                </a:moveTo>
                <a:lnTo>
                  <a:pt x="4276" y="1813"/>
                </a:lnTo>
                <a:lnTo>
                  <a:pt x="4044" y="1859"/>
                </a:lnTo>
                <a:lnTo>
                  <a:pt x="3858" y="1906"/>
                </a:lnTo>
                <a:lnTo>
                  <a:pt x="3718" y="1999"/>
                </a:lnTo>
                <a:lnTo>
                  <a:pt x="3486" y="2231"/>
                </a:lnTo>
                <a:lnTo>
                  <a:pt x="3346" y="2417"/>
                </a:lnTo>
                <a:lnTo>
                  <a:pt x="3346" y="1859"/>
                </a:lnTo>
                <a:lnTo>
                  <a:pt x="2092" y="1859"/>
                </a:lnTo>
                <a:lnTo>
                  <a:pt x="2092" y="2045"/>
                </a:lnTo>
                <a:lnTo>
                  <a:pt x="2092" y="3207"/>
                </a:lnTo>
                <a:lnTo>
                  <a:pt x="2092" y="5717"/>
                </a:lnTo>
                <a:lnTo>
                  <a:pt x="3346" y="5717"/>
                </a:lnTo>
                <a:lnTo>
                  <a:pt x="3346" y="3579"/>
                </a:lnTo>
                <a:lnTo>
                  <a:pt x="3393" y="3254"/>
                </a:lnTo>
                <a:lnTo>
                  <a:pt x="3486" y="3068"/>
                </a:lnTo>
                <a:lnTo>
                  <a:pt x="3625" y="2928"/>
                </a:lnTo>
                <a:lnTo>
                  <a:pt x="3811" y="2835"/>
                </a:lnTo>
                <a:lnTo>
                  <a:pt x="4044" y="2789"/>
                </a:lnTo>
                <a:lnTo>
                  <a:pt x="4183" y="2789"/>
                </a:lnTo>
                <a:lnTo>
                  <a:pt x="4323" y="2835"/>
                </a:lnTo>
                <a:lnTo>
                  <a:pt x="4462" y="2928"/>
                </a:lnTo>
                <a:lnTo>
                  <a:pt x="4555" y="3021"/>
                </a:lnTo>
                <a:lnTo>
                  <a:pt x="4648" y="3300"/>
                </a:lnTo>
                <a:lnTo>
                  <a:pt x="4694" y="3672"/>
                </a:lnTo>
                <a:lnTo>
                  <a:pt x="4694" y="5717"/>
                </a:lnTo>
                <a:lnTo>
                  <a:pt x="5949" y="5717"/>
                </a:lnTo>
                <a:lnTo>
                  <a:pt x="5949" y="3486"/>
                </a:lnTo>
                <a:lnTo>
                  <a:pt x="5949" y="3114"/>
                </a:lnTo>
                <a:lnTo>
                  <a:pt x="5856" y="2743"/>
                </a:lnTo>
                <a:lnTo>
                  <a:pt x="5763" y="2464"/>
                </a:lnTo>
                <a:lnTo>
                  <a:pt x="5577" y="2231"/>
                </a:lnTo>
                <a:lnTo>
                  <a:pt x="5345" y="2045"/>
                </a:lnTo>
                <a:lnTo>
                  <a:pt x="5113" y="1906"/>
                </a:lnTo>
                <a:lnTo>
                  <a:pt x="4834" y="1813"/>
                </a:lnTo>
                <a:lnTo>
                  <a:pt x="4508" y="176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11"/>
          <p:cNvSpPr/>
          <p:nvPr/>
        </p:nvSpPr>
        <p:spPr>
          <a:xfrm>
            <a:off x="2852073" y="8474714"/>
            <a:ext cx="421915" cy="421915"/>
          </a:xfrm>
          <a:custGeom>
            <a:rect b="b" l="l" r="r" t="t"/>
            <a:pathLst>
              <a:path extrusionOk="0" h="5950" w="5950">
                <a:moveTo>
                  <a:pt x="1348" y="976"/>
                </a:moveTo>
                <a:lnTo>
                  <a:pt x="1581" y="1023"/>
                </a:lnTo>
                <a:lnTo>
                  <a:pt x="1720" y="1116"/>
                </a:lnTo>
                <a:lnTo>
                  <a:pt x="1813" y="1255"/>
                </a:lnTo>
                <a:lnTo>
                  <a:pt x="1860" y="1441"/>
                </a:lnTo>
                <a:lnTo>
                  <a:pt x="1813" y="1627"/>
                </a:lnTo>
                <a:lnTo>
                  <a:pt x="1720" y="1767"/>
                </a:lnTo>
                <a:lnTo>
                  <a:pt x="1534" y="1859"/>
                </a:lnTo>
                <a:lnTo>
                  <a:pt x="1348" y="1906"/>
                </a:lnTo>
                <a:lnTo>
                  <a:pt x="1162" y="1859"/>
                </a:lnTo>
                <a:lnTo>
                  <a:pt x="976" y="1767"/>
                </a:lnTo>
                <a:lnTo>
                  <a:pt x="883" y="1627"/>
                </a:lnTo>
                <a:lnTo>
                  <a:pt x="837" y="1441"/>
                </a:lnTo>
                <a:lnTo>
                  <a:pt x="883" y="1255"/>
                </a:lnTo>
                <a:lnTo>
                  <a:pt x="976" y="1116"/>
                </a:lnTo>
                <a:lnTo>
                  <a:pt x="1162" y="1023"/>
                </a:lnTo>
                <a:lnTo>
                  <a:pt x="1348" y="976"/>
                </a:lnTo>
                <a:close/>
                <a:moveTo>
                  <a:pt x="3207" y="2603"/>
                </a:moveTo>
                <a:lnTo>
                  <a:pt x="3161" y="2650"/>
                </a:lnTo>
                <a:lnTo>
                  <a:pt x="3207" y="2650"/>
                </a:lnTo>
                <a:lnTo>
                  <a:pt x="3207" y="2603"/>
                </a:lnTo>
                <a:close/>
                <a:moveTo>
                  <a:pt x="1813" y="2278"/>
                </a:moveTo>
                <a:lnTo>
                  <a:pt x="1813" y="4974"/>
                </a:lnTo>
                <a:lnTo>
                  <a:pt x="883" y="4974"/>
                </a:lnTo>
                <a:lnTo>
                  <a:pt x="883" y="2278"/>
                </a:lnTo>
                <a:close/>
                <a:moveTo>
                  <a:pt x="4230" y="2231"/>
                </a:moveTo>
                <a:lnTo>
                  <a:pt x="4416" y="2278"/>
                </a:lnTo>
                <a:lnTo>
                  <a:pt x="4602" y="2371"/>
                </a:lnTo>
                <a:lnTo>
                  <a:pt x="4741" y="2510"/>
                </a:lnTo>
                <a:lnTo>
                  <a:pt x="4881" y="2696"/>
                </a:lnTo>
                <a:lnTo>
                  <a:pt x="4927" y="2882"/>
                </a:lnTo>
                <a:lnTo>
                  <a:pt x="5020" y="3161"/>
                </a:lnTo>
                <a:lnTo>
                  <a:pt x="5020" y="3440"/>
                </a:lnTo>
                <a:lnTo>
                  <a:pt x="5020" y="4974"/>
                </a:lnTo>
                <a:lnTo>
                  <a:pt x="4137" y="4974"/>
                </a:lnTo>
                <a:lnTo>
                  <a:pt x="4137" y="3533"/>
                </a:lnTo>
                <a:lnTo>
                  <a:pt x="4091" y="3254"/>
                </a:lnTo>
                <a:lnTo>
                  <a:pt x="3998" y="3068"/>
                </a:lnTo>
                <a:lnTo>
                  <a:pt x="3858" y="2975"/>
                </a:lnTo>
                <a:lnTo>
                  <a:pt x="3672" y="2928"/>
                </a:lnTo>
                <a:lnTo>
                  <a:pt x="3533" y="2928"/>
                </a:lnTo>
                <a:lnTo>
                  <a:pt x="3393" y="3021"/>
                </a:lnTo>
                <a:lnTo>
                  <a:pt x="3300" y="3114"/>
                </a:lnTo>
                <a:lnTo>
                  <a:pt x="3207" y="3254"/>
                </a:lnTo>
                <a:lnTo>
                  <a:pt x="3207" y="3440"/>
                </a:lnTo>
                <a:lnTo>
                  <a:pt x="3207" y="4974"/>
                </a:lnTo>
                <a:lnTo>
                  <a:pt x="2278" y="4974"/>
                </a:lnTo>
                <a:lnTo>
                  <a:pt x="2278" y="2278"/>
                </a:lnTo>
                <a:lnTo>
                  <a:pt x="3207" y="2278"/>
                </a:lnTo>
                <a:lnTo>
                  <a:pt x="3207" y="2603"/>
                </a:lnTo>
                <a:lnTo>
                  <a:pt x="3207" y="2603"/>
                </a:lnTo>
                <a:lnTo>
                  <a:pt x="3347" y="2464"/>
                </a:lnTo>
                <a:lnTo>
                  <a:pt x="3533" y="2324"/>
                </a:lnTo>
                <a:lnTo>
                  <a:pt x="3719" y="2231"/>
                </a:lnTo>
                <a:close/>
                <a:moveTo>
                  <a:pt x="883" y="0"/>
                </a:moveTo>
                <a:lnTo>
                  <a:pt x="651" y="47"/>
                </a:lnTo>
                <a:lnTo>
                  <a:pt x="465" y="186"/>
                </a:lnTo>
                <a:lnTo>
                  <a:pt x="326" y="326"/>
                </a:lnTo>
                <a:lnTo>
                  <a:pt x="186" y="465"/>
                </a:lnTo>
                <a:lnTo>
                  <a:pt x="47" y="651"/>
                </a:lnTo>
                <a:lnTo>
                  <a:pt x="0" y="883"/>
                </a:lnTo>
                <a:lnTo>
                  <a:pt x="0" y="1116"/>
                </a:lnTo>
                <a:lnTo>
                  <a:pt x="0" y="4834"/>
                </a:lnTo>
                <a:lnTo>
                  <a:pt x="0" y="5020"/>
                </a:lnTo>
                <a:lnTo>
                  <a:pt x="47" y="5252"/>
                </a:lnTo>
                <a:lnTo>
                  <a:pt x="186" y="5438"/>
                </a:lnTo>
                <a:lnTo>
                  <a:pt x="326" y="5624"/>
                </a:lnTo>
                <a:lnTo>
                  <a:pt x="465" y="5764"/>
                </a:lnTo>
                <a:lnTo>
                  <a:pt x="651" y="5857"/>
                </a:lnTo>
                <a:lnTo>
                  <a:pt x="883" y="5903"/>
                </a:lnTo>
                <a:lnTo>
                  <a:pt x="1116" y="5950"/>
                </a:lnTo>
                <a:lnTo>
                  <a:pt x="4834" y="5950"/>
                </a:lnTo>
                <a:lnTo>
                  <a:pt x="5020" y="5903"/>
                </a:lnTo>
                <a:lnTo>
                  <a:pt x="5252" y="5857"/>
                </a:lnTo>
                <a:lnTo>
                  <a:pt x="5438" y="5764"/>
                </a:lnTo>
                <a:lnTo>
                  <a:pt x="5624" y="5624"/>
                </a:lnTo>
                <a:lnTo>
                  <a:pt x="5764" y="5438"/>
                </a:lnTo>
                <a:lnTo>
                  <a:pt x="5857" y="5252"/>
                </a:lnTo>
                <a:lnTo>
                  <a:pt x="5903" y="5020"/>
                </a:lnTo>
                <a:lnTo>
                  <a:pt x="5950" y="4834"/>
                </a:lnTo>
                <a:lnTo>
                  <a:pt x="5950" y="1116"/>
                </a:lnTo>
                <a:lnTo>
                  <a:pt x="5903" y="883"/>
                </a:lnTo>
                <a:lnTo>
                  <a:pt x="5857" y="651"/>
                </a:lnTo>
                <a:lnTo>
                  <a:pt x="5764" y="465"/>
                </a:lnTo>
                <a:lnTo>
                  <a:pt x="5624" y="326"/>
                </a:lnTo>
                <a:lnTo>
                  <a:pt x="5438" y="186"/>
                </a:lnTo>
                <a:lnTo>
                  <a:pt x="5252" y="47"/>
                </a:lnTo>
                <a:lnTo>
                  <a:pt x="50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111"/>
          <p:cNvSpPr/>
          <p:nvPr/>
        </p:nvSpPr>
        <p:spPr>
          <a:xfrm>
            <a:off x="4091297" y="8517544"/>
            <a:ext cx="421914" cy="332922"/>
          </a:xfrm>
          <a:custGeom>
            <a:rect b="b" l="l" r="r" t="t"/>
            <a:pathLst>
              <a:path extrusionOk="0" h="4695" w="5950">
                <a:moveTo>
                  <a:pt x="93" y="1"/>
                </a:moveTo>
                <a:lnTo>
                  <a:pt x="47" y="47"/>
                </a:lnTo>
                <a:lnTo>
                  <a:pt x="0" y="140"/>
                </a:lnTo>
                <a:lnTo>
                  <a:pt x="0" y="744"/>
                </a:lnTo>
                <a:lnTo>
                  <a:pt x="47" y="837"/>
                </a:lnTo>
                <a:lnTo>
                  <a:pt x="93" y="884"/>
                </a:lnTo>
                <a:lnTo>
                  <a:pt x="744" y="884"/>
                </a:lnTo>
                <a:lnTo>
                  <a:pt x="837" y="837"/>
                </a:lnTo>
                <a:lnTo>
                  <a:pt x="837" y="744"/>
                </a:lnTo>
                <a:lnTo>
                  <a:pt x="837" y="140"/>
                </a:lnTo>
                <a:lnTo>
                  <a:pt x="837" y="47"/>
                </a:lnTo>
                <a:lnTo>
                  <a:pt x="744" y="1"/>
                </a:lnTo>
                <a:close/>
                <a:moveTo>
                  <a:pt x="1395" y="1"/>
                </a:moveTo>
                <a:lnTo>
                  <a:pt x="1302" y="47"/>
                </a:lnTo>
                <a:lnTo>
                  <a:pt x="1255" y="140"/>
                </a:lnTo>
                <a:lnTo>
                  <a:pt x="1255" y="744"/>
                </a:lnTo>
                <a:lnTo>
                  <a:pt x="1302" y="837"/>
                </a:lnTo>
                <a:lnTo>
                  <a:pt x="1395" y="884"/>
                </a:lnTo>
                <a:lnTo>
                  <a:pt x="5857" y="884"/>
                </a:lnTo>
                <a:lnTo>
                  <a:pt x="5903" y="837"/>
                </a:lnTo>
                <a:lnTo>
                  <a:pt x="5950" y="744"/>
                </a:lnTo>
                <a:lnTo>
                  <a:pt x="5950" y="140"/>
                </a:lnTo>
                <a:lnTo>
                  <a:pt x="5903" y="47"/>
                </a:lnTo>
                <a:lnTo>
                  <a:pt x="5857" y="1"/>
                </a:lnTo>
                <a:close/>
                <a:moveTo>
                  <a:pt x="47" y="1302"/>
                </a:moveTo>
                <a:lnTo>
                  <a:pt x="0" y="1395"/>
                </a:lnTo>
                <a:lnTo>
                  <a:pt x="0" y="2046"/>
                </a:lnTo>
                <a:lnTo>
                  <a:pt x="47" y="2092"/>
                </a:lnTo>
                <a:lnTo>
                  <a:pt x="93" y="2139"/>
                </a:lnTo>
                <a:lnTo>
                  <a:pt x="744" y="2139"/>
                </a:lnTo>
                <a:lnTo>
                  <a:pt x="837" y="2092"/>
                </a:lnTo>
                <a:lnTo>
                  <a:pt x="837" y="2046"/>
                </a:lnTo>
                <a:lnTo>
                  <a:pt x="837" y="1395"/>
                </a:lnTo>
                <a:lnTo>
                  <a:pt x="837" y="1302"/>
                </a:lnTo>
                <a:close/>
                <a:moveTo>
                  <a:pt x="1302" y="1302"/>
                </a:moveTo>
                <a:lnTo>
                  <a:pt x="1255" y="1395"/>
                </a:lnTo>
                <a:lnTo>
                  <a:pt x="1255" y="2046"/>
                </a:lnTo>
                <a:lnTo>
                  <a:pt x="1302" y="2092"/>
                </a:lnTo>
                <a:lnTo>
                  <a:pt x="1395" y="2139"/>
                </a:lnTo>
                <a:lnTo>
                  <a:pt x="5857" y="2139"/>
                </a:lnTo>
                <a:lnTo>
                  <a:pt x="5903" y="2092"/>
                </a:lnTo>
                <a:lnTo>
                  <a:pt x="5950" y="2046"/>
                </a:lnTo>
                <a:lnTo>
                  <a:pt x="5950" y="1395"/>
                </a:lnTo>
                <a:lnTo>
                  <a:pt x="5903" y="1302"/>
                </a:lnTo>
                <a:close/>
                <a:moveTo>
                  <a:pt x="93" y="2557"/>
                </a:moveTo>
                <a:lnTo>
                  <a:pt x="47" y="2603"/>
                </a:lnTo>
                <a:lnTo>
                  <a:pt x="0" y="2696"/>
                </a:lnTo>
                <a:lnTo>
                  <a:pt x="0" y="3301"/>
                </a:lnTo>
                <a:lnTo>
                  <a:pt x="47" y="3394"/>
                </a:lnTo>
                <a:lnTo>
                  <a:pt x="93" y="3440"/>
                </a:lnTo>
                <a:lnTo>
                  <a:pt x="744" y="3440"/>
                </a:lnTo>
                <a:lnTo>
                  <a:pt x="837" y="3394"/>
                </a:lnTo>
                <a:lnTo>
                  <a:pt x="837" y="3301"/>
                </a:lnTo>
                <a:lnTo>
                  <a:pt x="837" y="2696"/>
                </a:lnTo>
                <a:lnTo>
                  <a:pt x="837" y="2603"/>
                </a:lnTo>
                <a:lnTo>
                  <a:pt x="744" y="2557"/>
                </a:lnTo>
                <a:close/>
                <a:moveTo>
                  <a:pt x="1395" y="2557"/>
                </a:moveTo>
                <a:lnTo>
                  <a:pt x="1302" y="2603"/>
                </a:lnTo>
                <a:lnTo>
                  <a:pt x="1255" y="2696"/>
                </a:lnTo>
                <a:lnTo>
                  <a:pt x="1255" y="3301"/>
                </a:lnTo>
                <a:lnTo>
                  <a:pt x="1302" y="3394"/>
                </a:lnTo>
                <a:lnTo>
                  <a:pt x="1395" y="3440"/>
                </a:lnTo>
                <a:lnTo>
                  <a:pt x="5857" y="3440"/>
                </a:lnTo>
                <a:lnTo>
                  <a:pt x="5903" y="3394"/>
                </a:lnTo>
                <a:lnTo>
                  <a:pt x="5950" y="3301"/>
                </a:lnTo>
                <a:lnTo>
                  <a:pt x="5950" y="2696"/>
                </a:lnTo>
                <a:lnTo>
                  <a:pt x="5903" y="2603"/>
                </a:lnTo>
                <a:lnTo>
                  <a:pt x="5857" y="2557"/>
                </a:lnTo>
                <a:close/>
                <a:moveTo>
                  <a:pt x="47" y="3858"/>
                </a:moveTo>
                <a:lnTo>
                  <a:pt x="0" y="3951"/>
                </a:lnTo>
                <a:lnTo>
                  <a:pt x="0" y="4602"/>
                </a:lnTo>
                <a:lnTo>
                  <a:pt x="47" y="4648"/>
                </a:lnTo>
                <a:lnTo>
                  <a:pt x="93" y="4695"/>
                </a:lnTo>
                <a:lnTo>
                  <a:pt x="744" y="4695"/>
                </a:lnTo>
                <a:lnTo>
                  <a:pt x="837" y="4648"/>
                </a:lnTo>
                <a:lnTo>
                  <a:pt x="837" y="4602"/>
                </a:lnTo>
                <a:lnTo>
                  <a:pt x="837" y="3951"/>
                </a:lnTo>
                <a:lnTo>
                  <a:pt x="837" y="3858"/>
                </a:lnTo>
                <a:close/>
                <a:moveTo>
                  <a:pt x="1302" y="3858"/>
                </a:moveTo>
                <a:lnTo>
                  <a:pt x="1255" y="3951"/>
                </a:lnTo>
                <a:lnTo>
                  <a:pt x="1255" y="4602"/>
                </a:lnTo>
                <a:lnTo>
                  <a:pt x="1302" y="4648"/>
                </a:lnTo>
                <a:lnTo>
                  <a:pt x="1395" y="4695"/>
                </a:lnTo>
                <a:lnTo>
                  <a:pt x="5857" y="4695"/>
                </a:lnTo>
                <a:lnTo>
                  <a:pt x="5903" y="4648"/>
                </a:lnTo>
                <a:lnTo>
                  <a:pt x="5950" y="4602"/>
                </a:lnTo>
                <a:lnTo>
                  <a:pt x="5950" y="3951"/>
                </a:lnTo>
                <a:lnTo>
                  <a:pt x="5903" y="38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111"/>
          <p:cNvSpPr/>
          <p:nvPr/>
        </p:nvSpPr>
        <p:spPr>
          <a:xfrm>
            <a:off x="5330520" y="8517544"/>
            <a:ext cx="421914" cy="332922"/>
          </a:xfrm>
          <a:custGeom>
            <a:rect b="b" l="l" r="r" t="t"/>
            <a:pathLst>
              <a:path extrusionOk="0" h="4695" w="5950">
                <a:moveTo>
                  <a:pt x="976" y="1720"/>
                </a:moveTo>
                <a:lnTo>
                  <a:pt x="883" y="1767"/>
                </a:lnTo>
                <a:lnTo>
                  <a:pt x="837" y="1813"/>
                </a:lnTo>
                <a:lnTo>
                  <a:pt x="837" y="2046"/>
                </a:lnTo>
                <a:lnTo>
                  <a:pt x="883" y="2092"/>
                </a:lnTo>
                <a:lnTo>
                  <a:pt x="976" y="2139"/>
                </a:lnTo>
                <a:lnTo>
                  <a:pt x="1162" y="2139"/>
                </a:lnTo>
                <a:lnTo>
                  <a:pt x="1255" y="2092"/>
                </a:lnTo>
                <a:lnTo>
                  <a:pt x="1302" y="2046"/>
                </a:lnTo>
                <a:lnTo>
                  <a:pt x="1302" y="1813"/>
                </a:lnTo>
                <a:lnTo>
                  <a:pt x="1255" y="1767"/>
                </a:lnTo>
                <a:lnTo>
                  <a:pt x="1162" y="1720"/>
                </a:lnTo>
                <a:close/>
                <a:moveTo>
                  <a:pt x="1813" y="1720"/>
                </a:moveTo>
                <a:lnTo>
                  <a:pt x="1720" y="1767"/>
                </a:lnTo>
                <a:lnTo>
                  <a:pt x="1720" y="1813"/>
                </a:lnTo>
                <a:lnTo>
                  <a:pt x="1720" y="2046"/>
                </a:lnTo>
                <a:lnTo>
                  <a:pt x="1720" y="2092"/>
                </a:lnTo>
                <a:lnTo>
                  <a:pt x="1813" y="2139"/>
                </a:lnTo>
                <a:lnTo>
                  <a:pt x="5020" y="2139"/>
                </a:lnTo>
                <a:lnTo>
                  <a:pt x="5066" y="2092"/>
                </a:lnTo>
                <a:lnTo>
                  <a:pt x="5113" y="2046"/>
                </a:lnTo>
                <a:lnTo>
                  <a:pt x="5113" y="1813"/>
                </a:lnTo>
                <a:lnTo>
                  <a:pt x="5066" y="1767"/>
                </a:lnTo>
                <a:lnTo>
                  <a:pt x="5020" y="1720"/>
                </a:lnTo>
                <a:close/>
                <a:moveTo>
                  <a:pt x="976" y="2557"/>
                </a:moveTo>
                <a:lnTo>
                  <a:pt x="883" y="2603"/>
                </a:lnTo>
                <a:lnTo>
                  <a:pt x="837" y="2696"/>
                </a:lnTo>
                <a:lnTo>
                  <a:pt x="837" y="2882"/>
                </a:lnTo>
                <a:lnTo>
                  <a:pt x="883" y="2975"/>
                </a:lnTo>
                <a:lnTo>
                  <a:pt x="1255" y="2975"/>
                </a:lnTo>
                <a:lnTo>
                  <a:pt x="1302" y="2882"/>
                </a:lnTo>
                <a:lnTo>
                  <a:pt x="1302" y="2696"/>
                </a:lnTo>
                <a:lnTo>
                  <a:pt x="1255" y="2603"/>
                </a:lnTo>
                <a:lnTo>
                  <a:pt x="1162" y="2557"/>
                </a:lnTo>
                <a:close/>
                <a:moveTo>
                  <a:pt x="1813" y="2557"/>
                </a:moveTo>
                <a:lnTo>
                  <a:pt x="1720" y="2603"/>
                </a:lnTo>
                <a:lnTo>
                  <a:pt x="1720" y="2696"/>
                </a:lnTo>
                <a:lnTo>
                  <a:pt x="1720" y="2882"/>
                </a:lnTo>
                <a:lnTo>
                  <a:pt x="1720" y="2975"/>
                </a:lnTo>
                <a:lnTo>
                  <a:pt x="5066" y="2975"/>
                </a:lnTo>
                <a:lnTo>
                  <a:pt x="5113" y="2882"/>
                </a:lnTo>
                <a:lnTo>
                  <a:pt x="5113" y="2696"/>
                </a:lnTo>
                <a:lnTo>
                  <a:pt x="5066" y="2603"/>
                </a:lnTo>
                <a:lnTo>
                  <a:pt x="5020" y="2557"/>
                </a:lnTo>
                <a:close/>
                <a:moveTo>
                  <a:pt x="883" y="3440"/>
                </a:moveTo>
                <a:lnTo>
                  <a:pt x="837" y="3533"/>
                </a:lnTo>
                <a:lnTo>
                  <a:pt x="837" y="3719"/>
                </a:lnTo>
                <a:lnTo>
                  <a:pt x="883" y="3812"/>
                </a:lnTo>
                <a:lnTo>
                  <a:pt x="976" y="3858"/>
                </a:lnTo>
                <a:lnTo>
                  <a:pt x="1162" y="3858"/>
                </a:lnTo>
                <a:lnTo>
                  <a:pt x="1255" y="3812"/>
                </a:lnTo>
                <a:lnTo>
                  <a:pt x="1302" y="3719"/>
                </a:lnTo>
                <a:lnTo>
                  <a:pt x="1302" y="3533"/>
                </a:lnTo>
                <a:lnTo>
                  <a:pt x="1255" y="3440"/>
                </a:lnTo>
                <a:close/>
                <a:moveTo>
                  <a:pt x="1720" y="3440"/>
                </a:moveTo>
                <a:lnTo>
                  <a:pt x="1720" y="3533"/>
                </a:lnTo>
                <a:lnTo>
                  <a:pt x="1720" y="3719"/>
                </a:lnTo>
                <a:lnTo>
                  <a:pt x="1720" y="3812"/>
                </a:lnTo>
                <a:lnTo>
                  <a:pt x="1813" y="3858"/>
                </a:lnTo>
                <a:lnTo>
                  <a:pt x="5020" y="3858"/>
                </a:lnTo>
                <a:lnTo>
                  <a:pt x="5066" y="3812"/>
                </a:lnTo>
                <a:lnTo>
                  <a:pt x="5113" y="3719"/>
                </a:lnTo>
                <a:lnTo>
                  <a:pt x="5113" y="3533"/>
                </a:lnTo>
                <a:lnTo>
                  <a:pt x="5066" y="3440"/>
                </a:lnTo>
                <a:close/>
                <a:moveTo>
                  <a:pt x="5485" y="1302"/>
                </a:moveTo>
                <a:lnTo>
                  <a:pt x="5531" y="1395"/>
                </a:lnTo>
                <a:lnTo>
                  <a:pt x="5531" y="4184"/>
                </a:lnTo>
                <a:lnTo>
                  <a:pt x="5485" y="4230"/>
                </a:lnTo>
                <a:lnTo>
                  <a:pt x="5438" y="4277"/>
                </a:lnTo>
                <a:lnTo>
                  <a:pt x="558" y="4277"/>
                </a:lnTo>
                <a:lnTo>
                  <a:pt x="465" y="4230"/>
                </a:lnTo>
                <a:lnTo>
                  <a:pt x="419" y="4184"/>
                </a:lnTo>
                <a:lnTo>
                  <a:pt x="419" y="1395"/>
                </a:lnTo>
                <a:lnTo>
                  <a:pt x="465" y="1302"/>
                </a:lnTo>
                <a:close/>
                <a:moveTo>
                  <a:pt x="558" y="1"/>
                </a:moveTo>
                <a:lnTo>
                  <a:pt x="326" y="47"/>
                </a:lnTo>
                <a:lnTo>
                  <a:pt x="186" y="186"/>
                </a:lnTo>
                <a:lnTo>
                  <a:pt x="47" y="326"/>
                </a:lnTo>
                <a:lnTo>
                  <a:pt x="0" y="558"/>
                </a:lnTo>
                <a:lnTo>
                  <a:pt x="0" y="4184"/>
                </a:lnTo>
                <a:lnTo>
                  <a:pt x="47" y="4370"/>
                </a:lnTo>
                <a:lnTo>
                  <a:pt x="186" y="4555"/>
                </a:lnTo>
                <a:lnTo>
                  <a:pt x="326" y="4648"/>
                </a:lnTo>
                <a:lnTo>
                  <a:pt x="558" y="4695"/>
                </a:lnTo>
                <a:lnTo>
                  <a:pt x="5438" y="4695"/>
                </a:lnTo>
                <a:lnTo>
                  <a:pt x="5624" y="4648"/>
                </a:lnTo>
                <a:lnTo>
                  <a:pt x="5810" y="4555"/>
                </a:lnTo>
                <a:lnTo>
                  <a:pt x="5903" y="4370"/>
                </a:lnTo>
                <a:lnTo>
                  <a:pt x="5950" y="4184"/>
                </a:lnTo>
                <a:lnTo>
                  <a:pt x="5950" y="558"/>
                </a:lnTo>
                <a:lnTo>
                  <a:pt x="5903" y="326"/>
                </a:lnTo>
                <a:lnTo>
                  <a:pt x="5810" y="186"/>
                </a:lnTo>
                <a:lnTo>
                  <a:pt x="5624" y="47"/>
                </a:lnTo>
                <a:lnTo>
                  <a:pt x="543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111"/>
          <p:cNvSpPr/>
          <p:nvPr/>
        </p:nvSpPr>
        <p:spPr>
          <a:xfrm>
            <a:off x="6573005" y="8474714"/>
            <a:ext cx="418653" cy="421915"/>
          </a:xfrm>
          <a:custGeom>
            <a:rect b="b" l="l" r="r" t="t"/>
            <a:pathLst>
              <a:path extrusionOk="0" h="5950" w="5904">
                <a:moveTo>
                  <a:pt x="512" y="0"/>
                </a:moveTo>
                <a:lnTo>
                  <a:pt x="47" y="419"/>
                </a:lnTo>
                <a:lnTo>
                  <a:pt x="280" y="651"/>
                </a:lnTo>
                <a:lnTo>
                  <a:pt x="465" y="465"/>
                </a:lnTo>
                <a:lnTo>
                  <a:pt x="465" y="512"/>
                </a:lnTo>
                <a:lnTo>
                  <a:pt x="465" y="930"/>
                </a:lnTo>
                <a:lnTo>
                  <a:pt x="465" y="1348"/>
                </a:lnTo>
                <a:lnTo>
                  <a:pt x="94" y="1348"/>
                </a:lnTo>
                <a:lnTo>
                  <a:pt x="94" y="1674"/>
                </a:lnTo>
                <a:lnTo>
                  <a:pt x="1209" y="1674"/>
                </a:lnTo>
                <a:lnTo>
                  <a:pt x="1209" y="1348"/>
                </a:lnTo>
                <a:lnTo>
                  <a:pt x="837" y="1348"/>
                </a:lnTo>
                <a:lnTo>
                  <a:pt x="837" y="0"/>
                </a:lnTo>
                <a:close/>
                <a:moveTo>
                  <a:pt x="1767" y="790"/>
                </a:moveTo>
                <a:lnTo>
                  <a:pt x="1674" y="837"/>
                </a:lnTo>
                <a:lnTo>
                  <a:pt x="1627" y="930"/>
                </a:lnTo>
                <a:lnTo>
                  <a:pt x="1627" y="1534"/>
                </a:lnTo>
                <a:lnTo>
                  <a:pt x="1674" y="1627"/>
                </a:lnTo>
                <a:lnTo>
                  <a:pt x="1767" y="1674"/>
                </a:lnTo>
                <a:lnTo>
                  <a:pt x="5810" y="1674"/>
                </a:lnTo>
                <a:lnTo>
                  <a:pt x="5903" y="1627"/>
                </a:lnTo>
                <a:lnTo>
                  <a:pt x="5903" y="1534"/>
                </a:lnTo>
                <a:lnTo>
                  <a:pt x="5903" y="930"/>
                </a:lnTo>
                <a:lnTo>
                  <a:pt x="5903" y="837"/>
                </a:lnTo>
                <a:lnTo>
                  <a:pt x="5810" y="790"/>
                </a:lnTo>
                <a:close/>
                <a:moveTo>
                  <a:pt x="1767" y="2510"/>
                </a:moveTo>
                <a:lnTo>
                  <a:pt x="1674" y="2557"/>
                </a:lnTo>
                <a:lnTo>
                  <a:pt x="1627" y="2603"/>
                </a:lnTo>
                <a:lnTo>
                  <a:pt x="1627" y="3254"/>
                </a:lnTo>
                <a:lnTo>
                  <a:pt x="1674" y="3347"/>
                </a:lnTo>
                <a:lnTo>
                  <a:pt x="1767" y="3393"/>
                </a:lnTo>
                <a:lnTo>
                  <a:pt x="5810" y="3393"/>
                </a:lnTo>
                <a:lnTo>
                  <a:pt x="5903" y="3347"/>
                </a:lnTo>
                <a:lnTo>
                  <a:pt x="5903" y="3254"/>
                </a:lnTo>
                <a:lnTo>
                  <a:pt x="5903" y="2603"/>
                </a:lnTo>
                <a:lnTo>
                  <a:pt x="5903" y="2557"/>
                </a:lnTo>
                <a:lnTo>
                  <a:pt x="5810" y="2510"/>
                </a:lnTo>
                <a:close/>
                <a:moveTo>
                  <a:pt x="419" y="2092"/>
                </a:moveTo>
                <a:lnTo>
                  <a:pt x="233" y="2185"/>
                </a:lnTo>
                <a:lnTo>
                  <a:pt x="94" y="2278"/>
                </a:lnTo>
                <a:lnTo>
                  <a:pt x="1" y="2464"/>
                </a:lnTo>
                <a:lnTo>
                  <a:pt x="280" y="2650"/>
                </a:lnTo>
                <a:lnTo>
                  <a:pt x="419" y="2510"/>
                </a:lnTo>
                <a:lnTo>
                  <a:pt x="558" y="2464"/>
                </a:lnTo>
                <a:lnTo>
                  <a:pt x="698" y="2510"/>
                </a:lnTo>
                <a:lnTo>
                  <a:pt x="744" y="2557"/>
                </a:lnTo>
                <a:lnTo>
                  <a:pt x="744" y="2650"/>
                </a:lnTo>
                <a:lnTo>
                  <a:pt x="698" y="2696"/>
                </a:lnTo>
                <a:lnTo>
                  <a:pt x="651" y="2789"/>
                </a:lnTo>
                <a:lnTo>
                  <a:pt x="465" y="2928"/>
                </a:lnTo>
                <a:lnTo>
                  <a:pt x="233" y="3068"/>
                </a:lnTo>
                <a:lnTo>
                  <a:pt x="140" y="3161"/>
                </a:lnTo>
                <a:lnTo>
                  <a:pt x="47" y="3300"/>
                </a:lnTo>
                <a:lnTo>
                  <a:pt x="1" y="3440"/>
                </a:lnTo>
                <a:lnTo>
                  <a:pt x="1" y="3626"/>
                </a:lnTo>
                <a:lnTo>
                  <a:pt x="1" y="3812"/>
                </a:lnTo>
                <a:lnTo>
                  <a:pt x="1209" y="3812"/>
                </a:lnTo>
                <a:lnTo>
                  <a:pt x="1209" y="3254"/>
                </a:lnTo>
                <a:lnTo>
                  <a:pt x="837" y="3254"/>
                </a:lnTo>
                <a:lnTo>
                  <a:pt x="837" y="3486"/>
                </a:lnTo>
                <a:lnTo>
                  <a:pt x="419" y="3486"/>
                </a:lnTo>
                <a:lnTo>
                  <a:pt x="465" y="3393"/>
                </a:lnTo>
                <a:lnTo>
                  <a:pt x="558" y="3300"/>
                </a:lnTo>
                <a:lnTo>
                  <a:pt x="791" y="3114"/>
                </a:lnTo>
                <a:lnTo>
                  <a:pt x="930" y="3021"/>
                </a:lnTo>
                <a:lnTo>
                  <a:pt x="1070" y="2928"/>
                </a:lnTo>
                <a:lnTo>
                  <a:pt x="1163" y="2743"/>
                </a:lnTo>
                <a:lnTo>
                  <a:pt x="1163" y="2603"/>
                </a:lnTo>
                <a:lnTo>
                  <a:pt x="1116" y="2371"/>
                </a:lnTo>
                <a:lnTo>
                  <a:pt x="1023" y="2231"/>
                </a:lnTo>
                <a:lnTo>
                  <a:pt x="837" y="2138"/>
                </a:lnTo>
                <a:lnTo>
                  <a:pt x="605" y="2092"/>
                </a:lnTo>
                <a:close/>
                <a:moveTo>
                  <a:pt x="1767" y="4230"/>
                </a:moveTo>
                <a:lnTo>
                  <a:pt x="1674" y="4276"/>
                </a:lnTo>
                <a:lnTo>
                  <a:pt x="1627" y="4323"/>
                </a:lnTo>
                <a:lnTo>
                  <a:pt x="1627" y="4974"/>
                </a:lnTo>
                <a:lnTo>
                  <a:pt x="1674" y="5067"/>
                </a:lnTo>
                <a:lnTo>
                  <a:pt x="5903" y="5067"/>
                </a:lnTo>
                <a:lnTo>
                  <a:pt x="5903" y="4974"/>
                </a:lnTo>
                <a:lnTo>
                  <a:pt x="5903" y="4323"/>
                </a:lnTo>
                <a:lnTo>
                  <a:pt x="5903" y="4276"/>
                </a:lnTo>
                <a:lnTo>
                  <a:pt x="5810" y="4230"/>
                </a:lnTo>
                <a:close/>
                <a:moveTo>
                  <a:pt x="47" y="4230"/>
                </a:moveTo>
                <a:lnTo>
                  <a:pt x="47" y="4741"/>
                </a:lnTo>
                <a:lnTo>
                  <a:pt x="372" y="4741"/>
                </a:lnTo>
                <a:lnTo>
                  <a:pt x="372" y="4555"/>
                </a:lnTo>
                <a:lnTo>
                  <a:pt x="698" y="4555"/>
                </a:lnTo>
                <a:lnTo>
                  <a:pt x="605" y="4695"/>
                </a:lnTo>
                <a:lnTo>
                  <a:pt x="465" y="4881"/>
                </a:lnTo>
                <a:lnTo>
                  <a:pt x="326" y="5020"/>
                </a:lnTo>
                <a:lnTo>
                  <a:pt x="419" y="5206"/>
                </a:lnTo>
                <a:lnTo>
                  <a:pt x="698" y="5206"/>
                </a:lnTo>
                <a:lnTo>
                  <a:pt x="744" y="5299"/>
                </a:lnTo>
                <a:lnTo>
                  <a:pt x="791" y="5392"/>
                </a:lnTo>
                <a:lnTo>
                  <a:pt x="744" y="5438"/>
                </a:lnTo>
                <a:lnTo>
                  <a:pt x="698" y="5531"/>
                </a:lnTo>
                <a:lnTo>
                  <a:pt x="558" y="5578"/>
                </a:lnTo>
                <a:lnTo>
                  <a:pt x="372" y="5531"/>
                </a:lnTo>
                <a:lnTo>
                  <a:pt x="187" y="5438"/>
                </a:lnTo>
                <a:lnTo>
                  <a:pt x="1" y="5717"/>
                </a:lnTo>
                <a:lnTo>
                  <a:pt x="94" y="5810"/>
                </a:lnTo>
                <a:lnTo>
                  <a:pt x="233" y="5857"/>
                </a:lnTo>
                <a:lnTo>
                  <a:pt x="419" y="5903"/>
                </a:lnTo>
                <a:lnTo>
                  <a:pt x="558" y="5950"/>
                </a:lnTo>
                <a:lnTo>
                  <a:pt x="837" y="5903"/>
                </a:lnTo>
                <a:lnTo>
                  <a:pt x="1023" y="5764"/>
                </a:lnTo>
                <a:lnTo>
                  <a:pt x="1163" y="5578"/>
                </a:lnTo>
                <a:lnTo>
                  <a:pt x="1209" y="5345"/>
                </a:lnTo>
                <a:lnTo>
                  <a:pt x="1163" y="5206"/>
                </a:lnTo>
                <a:lnTo>
                  <a:pt x="1116" y="5067"/>
                </a:lnTo>
                <a:lnTo>
                  <a:pt x="977" y="4974"/>
                </a:lnTo>
                <a:lnTo>
                  <a:pt x="837" y="4881"/>
                </a:lnTo>
                <a:lnTo>
                  <a:pt x="1163" y="4509"/>
                </a:lnTo>
                <a:lnTo>
                  <a:pt x="1163" y="423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111"/>
          <p:cNvSpPr/>
          <p:nvPr/>
        </p:nvSpPr>
        <p:spPr>
          <a:xfrm>
            <a:off x="7812228" y="8517544"/>
            <a:ext cx="421915" cy="332922"/>
          </a:xfrm>
          <a:custGeom>
            <a:rect b="b" l="l" r="r" t="t"/>
            <a:pathLst>
              <a:path extrusionOk="0" h="4695" w="5950">
                <a:moveTo>
                  <a:pt x="1813" y="233"/>
                </a:moveTo>
                <a:lnTo>
                  <a:pt x="1720" y="279"/>
                </a:lnTo>
                <a:lnTo>
                  <a:pt x="1674" y="326"/>
                </a:lnTo>
                <a:lnTo>
                  <a:pt x="1674" y="977"/>
                </a:lnTo>
                <a:lnTo>
                  <a:pt x="1720" y="1070"/>
                </a:lnTo>
                <a:lnTo>
                  <a:pt x="5903" y="1070"/>
                </a:lnTo>
                <a:lnTo>
                  <a:pt x="5950" y="977"/>
                </a:lnTo>
                <a:lnTo>
                  <a:pt x="5950" y="326"/>
                </a:lnTo>
                <a:lnTo>
                  <a:pt x="5903" y="279"/>
                </a:lnTo>
                <a:lnTo>
                  <a:pt x="5810" y="233"/>
                </a:lnTo>
                <a:close/>
                <a:moveTo>
                  <a:pt x="605" y="1"/>
                </a:moveTo>
                <a:lnTo>
                  <a:pt x="372" y="47"/>
                </a:lnTo>
                <a:lnTo>
                  <a:pt x="187" y="186"/>
                </a:lnTo>
                <a:lnTo>
                  <a:pt x="47" y="419"/>
                </a:lnTo>
                <a:lnTo>
                  <a:pt x="1" y="651"/>
                </a:lnTo>
                <a:lnTo>
                  <a:pt x="47" y="884"/>
                </a:lnTo>
                <a:lnTo>
                  <a:pt x="187" y="1116"/>
                </a:lnTo>
                <a:lnTo>
                  <a:pt x="372" y="1255"/>
                </a:lnTo>
                <a:lnTo>
                  <a:pt x="605" y="1302"/>
                </a:lnTo>
                <a:lnTo>
                  <a:pt x="884" y="1255"/>
                </a:lnTo>
                <a:lnTo>
                  <a:pt x="1070" y="1116"/>
                </a:lnTo>
                <a:lnTo>
                  <a:pt x="1209" y="884"/>
                </a:lnTo>
                <a:lnTo>
                  <a:pt x="1256" y="651"/>
                </a:lnTo>
                <a:lnTo>
                  <a:pt x="1209" y="419"/>
                </a:lnTo>
                <a:lnTo>
                  <a:pt x="1070" y="186"/>
                </a:lnTo>
                <a:lnTo>
                  <a:pt x="884" y="47"/>
                </a:lnTo>
                <a:lnTo>
                  <a:pt x="605" y="1"/>
                </a:lnTo>
                <a:close/>
                <a:moveTo>
                  <a:pt x="1720" y="1953"/>
                </a:moveTo>
                <a:lnTo>
                  <a:pt x="1674" y="2046"/>
                </a:lnTo>
                <a:lnTo>
                  <a:pt x="1674" y="2696"/>
                </a:lnTo>
                <a:lnTo>
                  <a:pt x="1720" y="2743"/>
                </a:lnTo>
                <a:lnTo>
                  <a:pt x="1813" y="2789"/>
                </a:lnTo>
                <a:lnTo>
                  <a:pt x="5810" y="2789"/>
                </a:lnTo>
                <a:lnTo>
                  <a:pt x="5903" y="2743"/>
                </a:lnTo>
                <a:lnTo>
                  <a:pt x="5950" y="2696"/>
                </a:lnTo>
                <a:lnTo>
                  <a:pt x="5950" y="2046"/>
                </a:lnTo>
                <a:lnTo>
                  <a:pt x="5903" y="1953"/>
                </a:lnTo>
                <a:close/>
                <a:moveTo>
                  <a:pt x="605" y="1720"/>
                </a:moveTo>
                <a:lnTo>
                  <a:pt x="372" y="1767"/>
                </a:lnTo>
                <a:lnTo>
                  <a:pt x="187" y="1906"/>
                </a:lnTo>
                <a:lnTo>
                  <a:pt x="47" y="2092"/>
                </a:lnTo>
                <a:lnTo>
                  <a:pt x="1" y="2371"/>
                </a:lnTo>
                <a:lnTo>
                  <a:pt x="47" y="2603"/>
                </a:lnTo>
                <a:lnTo>
                  <a:pt x="187" y="2789"/>
                </a:lnTo>
                <a:lnTo>
                  <a:pt x="372" y="2929"/>
                </a:lnTo>
                <a:lnTo>
                  <a:pt x="605" y="2975"/>
                </a:lnTo>
                <a:lnTo>
                  <a:pt x="884" y="2929"/>
                </a:lnTo>
                <a:lnTo>
                  <a:pt x="1070" y="2789"/>
                </a:lnTo>
                <a:lnTo>
                  <a:pt x="1209" y="2603"/>
                </a:lnTo>
                <a:lnTo>
                  <a:pt x="1256" y="2371"/>
                </a:lnTo>
                <a:lnTo>
                  <a:pt x="1209" y="2092"/>
                </a:lnTo>
                <a:lnTo>
                  <a:pt x="1070" y="1906"/>
                </a:lnTo>
                <a:lnTo>
                  <a:pt x="884" y="1767"/>
                </a:lnTo>
                <a:lnTo>
                  <a:pt x="605" y="1720"/>
                </a:lnTo>
                <a:close/>
                <a:moveTo>
                  <a:pt x="1813" y="3626"/>
                </a:moveTo>
                <a:lnTo>
                  <a:pt x="1720" y="3672"/>
                </a:lnTo>
                <a:lnTo>
                  <a:pt x="1674" y="3719"/>
                </a:lnTo>
                <a:lnTo>
                  <a:pt x="1674" y="4370"/>
                </a:lnTo>
                <a:lnTo>
                  <a:pt x="1720" y="4463"/>
                </a:lnTo>
                <a:lnTo>
                  <a:pt x="5903" y="4463"/>
                </a:lnTo>
                <a:lnTo>
                  <a:pt x="5950" y="4370"/>
                </a:lnTo>
                <a:lnTo>
                  <a:pt x="5950" y="3719"/>
                </a:lnTo>
                <a:lnTo>
                  <a:pt x="5903" y="3672"/>
                </a:lnTo>
                <a:lnTo>
                  <a:pt x="5810" y="3626"/>
                </a:lnTo>
                <a:close/>
                <a:moveTo>
                  <a:pt x="605" y="3440"/>
                </a:moveTo>
                <a:lnTo>
                  <a:pt x="372" y="3486"/>
                </a:lnTo>
                <a:lnTo>
                  <a:pt x="187" y="3626"/>
                </a:lnTo>
                <a:lnTo>
                  <a:pt x="47" y="3812"/>
                </a:lnTo>
                <a:lnTo>
                  <a:pt x="1" y="4044"/>
                </a:lnTo>
                <a:lnTo>
                  <a:pt x="47" y="4323"/>
                </a:lnTo>
                <a:lnTo>
                  <a:pt x="187" y="4509"/>
                </a:lnTo>
                <a:lnTo>
                  <a:pt x="372" y="4648"/>
                </a:lnTo>
                <a:lnTo>
                  <a:pt x="605" y="4695"/>
                </a:lnTo>
                <a:lnTo>
                  <a:pt x="884" y="4648"/>
                </a:lnTo>
                <a:lnTo>
                  <a:pt x="1070" y="4509"/>
                </a:lnTo>
                <a:lnTo>
                  <a:pt x="1209" y="4323"/>
                </a:lnTo>
                <a:lnTo>
                  <a:pt x="1256" y="4044"/>
                </a:lnTo>
                <a:lnTo>
                  <a:pt x="1209" y="3812"/>
                </a:lnTo>
                <a:lnTo>
                  <a:pt x="1070" y="3626"/>
                </a:lnTo>
                <a:lnTo>
                  <a:pt x="884" y="3486"/>
                </a:lnTo>
                <a:lnTo>
                  <a:pt x="605" y="344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111"/>
          <p:cNvSpPr/>
          <p:nvPr/>
        </p:nvSpPr>
        <p:spPr>
          <a:xfrm>
            <a:off x="9051451" y="8474714"/>
            <a:ext cx="421915" cy="421915"/>
          </a:xfrm>
          <a:custGeom>
            <a:rect b="b" l="l" r="r" t="t"/>
            <a:pathLst>
              <a:path extrusionOk="0" h="5950" w="5950">
                <a:moveTo>
                  <a:pt x="5531" y="0"/>
                </a:moveTo>
                <a:lnTo>
                  <a:pt x="140" y="2696"/>
                </a:lnTo>
                <a:lnTo>
                  <a:pt x="47" y="2789"/>
                </a:lnTo>
                <a:lnTo>
                  <a:pt x="1" y="2836"/>
                </a:lnTo>
                <a:lnTo>
                  <a:pt x="1" y="2928"/>
                </a:lnTo>
                <a:lnTo>
                  <a:pt x="1" y="3021"/>
                </a:lnTo>
                <a:lnTo>
                  <a:pt x="47" y="3114"/>
                </a:lnTo>
                <a:lnTo>
                  <a:pt x="93" y="3161"/>
                </a:lnTo>
                <a:lnTo>
                  <a:pt x="186" y="3207"/>
                </a:lnTo>
                <a:lnTo>
                  <a:pt x="2696" y="3207"/>
                </a:lnTo>
                <a:lnTo>
                  <a:pt x="2696" y="5671"/>
                </a:lnTo>
                <a:lnTo>
                  <a:pt x="2696" y="5764"/>
                </a:lnTo>
                <a:lnTo>
                  <a:pt x="2743" y="5810"/>
                </a:lnTo>
                <a:lnTo>
                  <a:pt x="2836" y="5903"/>
                </a:lnTo>
                <a:lnTo>
                  <a:pt x="2882" y="5903"/>
                </a:lnTo>
                <a:lnTo>
                  <a:pt x="2975" y="5950"/>
                </a:lnTo>
                <a:lnTo>
                  <a:pt x="3115" y="5903"/>
                </a:lnTo>
                <a:lnTo>
                  <a:pt x="3208" y="5764"/>
                </a:lnTo>
                <a:lnTo>
                  <a:pt x="5903" y="372"/>
                </a:lnTo>
                <a:lnTo>
                  <a:pt x="5950" y="279"/>
                </a:lnTo>
                <a:lnTo>
                  <a:pt x="5950" y="233"/>
                </a:lnTo>
                <a:lnTo>
                  <a:pt x="5903" y="140"/>
                </a:lnTo>
                <a:lnTo>
                  <a:pt x="5857" y="47"/>
                </a:lnTo>
                <a:lnTo>
                  <a:pt x="576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111"/>
          <p:cNvSpPr/>
          <p:nvPr/>
        </p:nvSpPr>
        <p:spPr>
          <a:xfrm>
            <a:off x="10409307" y="8474714"/>
            <a:ext cx="187912" cy="421915"/>
          </a:xfrm>
          <a:custGeom>
            <a:rect b="b" l="l" r="r" t="t"/>
            <a:pathLst>
              <a:path extrusionOk="0" h="5950" w="2650">
                <a:moveTo>
                  <a:pt x="884" y="0"/>
                </a:moveTo>
                <a:lnTo>
                  <a:pt x="884" y="93"/>
                </a:lnTo>
                <a:lnTo>
                  <a:pt x="884" y="4369"/>
                </a:lnTo>
                <a:lnTo>
                  <a:pt x="94" y="4369"/>
                </a:lnTo>
                <a:lnTo>
                  <a:pt x="47" y="4416"/>
                </a:lnTo>
                <a:lnTo>
                  <a:pt x="1" y="4462"/>
                </a:lnTo>
                <a:lnTo>
                  <a:pt x="1" y="4509"/>
                </a:lnTo>
                <a:lnTo>
                  <a:pt x="1" y="4555"/>
                </a:lnTo>
                <a:lnTo>
                  <a:pt x="1256" y="5903"/>
                </a:lnTo>
                <a:lnTo>
                  <a:pt x="1302" y="5950"/>
                </a:lnTo>
                <a:lnTo>
                  <a:pt x="1395" y="5903"/>
                </a:lnTo>
                <a:lnTo>
                  <a:pt x="2603" y="4555"/>
                </a:lnTo>
                <a:lnTo>
                  <a:pt x="2650" y="4509"/>
                </a:lnTo>
                <a:lnTo>
                  <a:pt x="2603" y="4462"/>
                </a:lnTo>
                <a:lnTo>
                  <a:pt x="2603" y="4416"/>
                </a:lnTo>
                <a:lnTo>
                  <a:pt x="2511" y="4369"/>
                </a:lnTo>
                <a:lnTo>
                  <a:pt x="1767" y="4369"/>
                </a:lnTo>
                <a:lnTo>
                  <a:pt x="1767" y="93"/>
                </a:lnTo>
                <a:lnTo>
                  <a:pt x="17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11"/>
          <p:cNvSpPr/>
          <p:nvPr/>
        </p:nvSpPr>
        <p:spPr>
          <a:xfrm>
            <a:off x="11529897" y="8590085"/>
            <a:ext cx="421915" cy="187912"/>
          </a:xfrm>
          <a:custGeom>
            <a:rect b="b" l="l" r="r" t="t"/>
            <a:pathLst>
              <a:path extrusionOk="0" h="2650" w="5950">
                <a:moveTo>
                  <a:pt x="1441" y="0"/>
                </a:moveTo>
                <a:lnTo>
                  <a:pt x="1395" y="47"/>
                </a:lnTo>
                <a:lnTo>
                  <a:pt x="47" y="1255"/>
                </a:lnTo>
                <a:lnTo>
                  <a:pt x="0" y="1348"/>
                </a:lnTo>
                <a:lnTo>
                  <a:pt x="47" y="1441"/>
                </a:lnTo>
                <a:lnTo>
                  <a:pt x="1395" y="2603"/>
                </a:lnTo>
                <a:lnTo>
                  <a:pt x="1441" y="2649"/>
                </a:lnTo>
                <a:lnTo>
                  <a:pt x="1488" y="2649"/>
                </a:lnTo>
                <a:lnTo>
                  <a:pt x="1534" y="2603"/>
                </a:lnTo>
                <a:lnTo>
                  <a:pt x="1581" y="2556"/>
                </a:lnTo>
                <a:lnTo>
                  <a:pt x="1581" y="1766"/>
                </a:lnTo>
                <a:lnTo>
                  <a:pt x="5857" y="1766"/>
                </a:lnTo>
                <a:lnTo>
                  <a:pt x="5950" y="1720"/>
                </a:lnTo>
                <a:lnTo>
                  <a:pt x="5950" y="1673"/>
                </a:lnTo>
                <a:lnTo>
                  <a:pt x="5950" y="1023"/>
                </a:lnTo>
                <a:lnTo>
                  <a:pt x="5950" y="930"/>
                </a:lnTo>
                <a:lnTo>
                  <a:pt x="5857" y="883"/>
                </a:lnTo>
                <a:lnTo>
                  <a:pt x="1581" y="883"/>
                </a:lnTo>
                <a:lnTo>
                  <a:pt x="1581" y="140"/>
                </a:lnTo>
                <a:lnTo>
                  <a:pt x="1534" y="47"/>
                </a:lnTo>
                <a:lnTo>
                  <a:pt x="14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111"/>
          <p:cNvSpPr/>
          <p:nvPr/>
        </p:nvSpPr>
        <p:spPr>
          <a:xfrm>
            <a:off x="12772382" y="8590085"/>
            <a:ext cx="421985" cy="187912"/>
          </a:xfrm>
          <a:custGeom>
            <a:rect b="b" l="l" r="r" t="t"/>
            <a:pathLst>
              <a:path extrusionOk="0" h="2650" w="5951">
                <a:moveTo>
                  <a:pt x="4463" y="0"/>
                </a:moveTo>
                <a:lnTo>
                  <a:pt x="4416" y="47"/>
                </a:lnTo>
                <a:lnTo>
                  <a:pt x="4370" y="140"/>
                </a:lnTo>
                <a:lnTo>
                  <a:pt x="4370" y="883"/>
                </a:lnTo>
                <a:lnTo>
                  <a:pt x="94" y="883"/>
                </a:lnTo>
                <a:lnTo>
                  <a:pt x="1" y="930"/>
                </a:lnTo>
                <a:lnTo>
                  <a:pt x="1" y="1023"/>
                </a:lnTo>
                <a:lnTo>
                  <a:pt x="1" y="1673"/>
                </a:lnTo>
                <a:lnTo>
                  <a:pt x="1" y="1720"/>
                </a:lnTo>
                <a:lnTo>
                  <a:pt x="94" y="1766"/>
                </a:lnTo>
                <a:lnTo>
                  <a:pt x="4370" y="1766"/>
                </a:lnTo>
                <a:lnTo>
                  <a:pt x="4370" y="2556"/>
                </a:lnTo>
                <a:lnTo>
                  <a:pt x="4416" y="2603"/>
                </a:lnTo>
                <a:lnTo>
                  <a:pt x="4463" y="2649"/>
                </a:lnTo>
                <a:lnTo>
                  <a:pt x="4509" y="2649"/>
                </a:lnTo>
                <a:lnTo>
                  <a:pt x="4556" y="2603"/>
                </a:lnTo>
                <a:lnTo>
                  <a:pt x="5904" y="1394"/>
                </a:lnTo>
                <a:lnTo>
                  <a:pt x="5950" y="1301"/>
                </a:lnTo>
                <a:lnTo>
                  <a:pt x="5904" y="1255"/>
                </a:lnTo>
                <a:lnTo>
                  <a:pt x="4556" y="47"/>
                </a:lnTo>
                <a:lnTo>
                  <a:pt x="450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111"/>
          <p:cNvSpPr/>
          <p:nvPr/>
        </p:nvSpPr>
        <p:spPr>
          <a:xfrm>
            <a:off x="14126976" y="8474714"/>
            <a:ext cx="187911" cy="421915"/>
          </a:xfrm>
          <a:custGeom>
            <a:rect b="b" l="l" r="r" t="t"/>
            <a:pathLst>
              <a:path extrusionOk="0" h="5950" w="2650">
                <a:moveTo>
                  <a:pt x="1255" y="0"/>
                </a:moveTo>
                <a:lnTo>
                  <a:pt x="47" y="1348"/>
                </a:lnTo>
                <a:lnTo>
                  <a:pt x="0" y="1395"/>
                </a:lnTo>
                <a:lnTo>
                  <a:pt x="47" y="1441"/>
                </a:lnTo>
                <a:lnTo>
                  <a:pt x="47" y="1488"/>
                </a:lnTo>
                <a:lnTo>
                  <a:pt x="140" y="1534"/>
                </a:lnTo>
                <a:lnTo>
                  <a:pt x="884" y="1534"/>
                </a:lnTo>
                <a:lnTo>
                  <a:pt x="884" y="5810"/>
                </a:lnTo>
                <a:lnTo>
                  <a:pt x="930" y="5903"/>
                </a:lnTo>
                <a:lnTo>
                  <a:pt x="1023" y="5950"/>
                </a:lnTo>
                <a:lnTo>
                  <a:pt x="1674" y="5950"/>
                </a:lnTo>
                <a:lnTo>
                  <a:pt x="1767" y="5903"/>
                </a:lnTo>
                <a:lnTo>
                  <a:pt x="1767" y="5810"/>
                </a:lnTo>
                <a:lnTo>
                  <a:pt x="1767" y="1534"/>
                </a:lnTo>
                <a:lnTo>
                  <a:pt x="2557" y="1534"/>
                </a:lnTo>
                <a:lnTo>
                  <a:pt x="2603" y="1488"/>
                </a:lnTo>
                <a:lnTo>
                  <a:pt x="2650" y="1441"/>
                </a:lnTo>
                <a:lnTo>
                  <a:pt x="2650" y="1395"/>
                </a:lnTo>
                <a:lnTo>
                  <a:pt x="2650" y="1348"/>
                </a:lnTo>
                <a:lnTo>
                  <a:pt x="139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111"/>
          <p:cNvSpPr/>
          <p:nvPr/>
        </p:nvSpPr>
        <p:spPr>
          <a:xfrm>
            <a:off x="15250829" y="8474714"/>
            <a:ext cx="421914" cy="421915"/>
          </a:xfrm>
          <a:custGeom>
            <a:rect b="b" l="l" r="r" t="t"/>
            <a:pathLst>
              <a:path extrusionOk="0" h="5950" w="5950">
                <a:moveTo>
                  <a:pt x="837" y="0"/>
                </a:moveTo>
                <a:lnTo>
                  <a:pt x="744" y="326"/>
                </a:lnTo>
                <a:lnTo>
                  <a:pt x="372" y="465"/>
                </a:lnTo>
                <a:lnTo>
                  <a:pt x="744" y="558"/>
                </a:lnTo>
                <a:lnTo>
                  <a:pt x="837" y="930"/>
                </a:lnTo>
                <a:lnTo>
                  <a:pt x="930" y="558"/>
                </a:lnTo>
                <a:lnTo>
                  <a:pt x="1302" y="465"/>
                </a:lnTo>
                <a:lnTo>
                  <a:pt x="930" y="326"/>
                </a:lnTo>
                <a:lnTo>
                  <a:pt x="837" y="0"/>
                </a:lnTo>
                <a:close/>
                <a:moveTo>
                  <a:pt x="3161" y="0"/>
                </a:moveTo>
                <a:lnTo>
                  <a:pt x="3068" y="326"/>
                </a:lnTo>
                <a:lnTo>
                  <a:pt x="2696" y="465"/>
                </a:lnTo>
                <a:lnTo>
                  <a:pt x="3068" y="558"/>
                </a:lnTo>
                <a:lnTo>
                  <a:pt x="3161" y="930"/>
                </a:lnTo>
                <a:lnTo>
                  <a:pt x="3254" y="558"/>
                </a:lnTo>
                <a:lnTo>
                  <a:pt x="3626" y="465"/>
                </a:lnTo>
                <a:lnTo>
                  <a:pt x="3254" y="326"/>
                </a:lnTo>
                <a:lnTo>
                  <a:pt x="3161" y="0"/>
                </a:lnTo>
                <a:close/>
                <a:moveTo>
                  <a:pt x="1999" y="233"/>
                </a:moveTo>
                <a:lnTo>
                  <a:pt x="1767" y="930"/>
                </a:lnTo>
                <a:lnTo>
                  <a:pt x="1070" y="1162"/>
                </a:lnTo>
                <a:lnTo>
                  <a:pt x="1767" y="1348"/>
                </a:lnTo>
                <a:lnTo>
                  <a:pt x="1999" y="2092"/>
                </a:lnTo>
                <a:lnTo>
                  <a:pt x="2232" y="1348"/>
                </a:lnTo>
                <a:lnTo>
                  <a:pt x="2929" y="1162"/>
                </a:lnTo>
                <a:lnTo>
                  <a:pt x="2232" y="930"/>
                </a:lnTo>
                <a:lnTo>
                  <a:pt x="1999" y="233"/>
                </a:lnTo>
                <a:close/>
                <a:moveTo>
                  <a:pt x="4927" y="651"/>
                </a:moveTo>
                <a:lnTo>
                  <a:pt x="5299" y="1023"/>
                </a:lnTo>
                <a:lnTo>
                  <a:pt x="4230" y="2092"/>
                </a:lnTo>
                <a:lnTo>
                  <a:pt x="3858" y="1720"/>
                </a:lnTo>
                <a:lnTo>
                  <a:pt x="4927" y="651"/>
                </a:lnTo>
                <a:close/>
                <a:moveTo>
                  <a:pt x="5485" y="2324"/>
                </a:moveTo>
                <a:lnTo>
                  <a:pt x="5392" y="2650"/>
                </a:lnTo>
                <a:lnTo>
                  <a:pt x="5020" y="2789"/>
                </a:lnTo>
                <a:lnTo>
                  <a:pt x="5392" y="2882"/>
                </a:lnTo>
                <a:lnTo>
                  <a:pt x="5485" y="3254"/>
                </a:lnTo>
                <a:lnTo>
                  <a:pt x="5578" y="2882"/>
                </a:lnTo>
                <a:lnTo>
                  <a:pt x="5950" y="2789"/>
                </a:lnTo>
                <a:lnTo>
                  <a:pt x="5578" y="2650"/>
                </a:lnTo>
                <a:lnTo>
                  <a:pt x="5485" y="2324"/>
                </a:lnTo>
                <a:close/>
                <a:moveTo>
                  <a:pt x="4834" y="93"/>
                </a:moveTo>
                <a:lnTo>
                  <a:pt x="4741" y="140"/>
                </a:lnTo>
                <a:lnTo>
                  <a:pt x="47" y="4834"/>
                </a:lnTo>
                <a:lnTo>
                  <a:pt x="1" y="4881"/>
                </a:lnTo>
                <a:lnTo>
                  <a:pt x="1" y="4974"/>
                </a:lnTo>
                <a:lnTo>
                  <a:pt x="1" y="5067"/>
                </a:lnTo>
                <a:lnTo>
                  <a:pt x="47" y="5159"/>
                </a:lnTo>
                <a:lnTo>
                  <a:pt x="791" y="5857"/>
                </a:lnTo>
                <a:lnTo>
                  <a:pt x="884" y="5903"/>
                </a:lnTo>
                <a:lnTo>
                  <a:pt x="930" y="5950"/>
                </a:lnTo>
                <a:lnTo>
                  <a:pt x="1023" y="5903"/>
                </a:lnTo>
                <a:lnTo>
                  <a:pt x="1116" y="5857"/>
                </a:lnTo>
                <a:lnTo>
                  <a:pt x="5810" y="1209"/>
                </a:lnTo>
                <a:lnTo>
                  <a:pt x="5857" y="1116"/>
                </a:lnTo>
                <a:lnTo>
                  <a:pt x="5857" y="1023"/>
                </a:lnTo>
                <a:lnTo>
                  <a:pt x="5857" y="930"/>
                </a:lnTo>
                <a:lnTo>
                  <a:pt x="5810" y="883"/>
                </a:lnTo>
                <a:lnTo>
                  <a:pt x="5067" y="140"/>
                </a:lnTo>
                <a:lnTo>
                  <a:pt x="5020" y="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111"/>
          <p:cNvSpPr/>
          <p:nvPr/>
        </p:nvSpPr>
        <p:spPr>
          <a:xfrm>
            <a:off x="16490052" y="8474714"/>
            <a:ext cx="421914" cy="421915"/>
          </a:xfrm>
          <a:custGeom>
            <a:rect b="b" l="l" r="r" t="t"/>
            <a:pathLst>
              <a:path extrusionOk="0" h="5950" w="5950">
                <a:moveTo>
                  <a:pt x="186" y="0"/>
                </a:moveTo>
                <a:lnTo>
                  <a:pt x="94" y="47"/>
                </a:lnTo>
                <a:lnTo>
                  <a:pt x="47" y="140"/>
                </a:lnTo>
                <a:lnTo>
                  <a:pt x="1" y="233"/>
                </a:lnTo>
                <a:lnTo>
                  <a:pt x="1" y="1720"/>
                </a:lnTo>
                <a:lnTo>
                  <a:pt x="47" y="1813"/>
                </a:lnTo>
                <a:lnTo>
                  <a:pt x="94" y="1906"/>
                </a:lnTo>
                <a:lnTo>
                  <a:pt x="186" y="1952"/>
                </a:lnTo>
                <a:lnTo>
                  <a:pt x="1860" y="1952"/>
                </a:lnTo>
                <a:lnTo>
                  <a:pt x="1906" y="1906"/>
                </a:lnTo>
                <a:lnTo>
                  <a:pt x="1999" y="1813"/>
                </a:lnTo>
                <a:lnTo>
                  <a:pt x="1999" y="1720"/>
                </a:lnTo>
                <a:lnTo>
                  <a:pt x="1999" y="233"/>
                </a:lnTo>
                <a:lnTo>
                  <a:pt x="1999" y="140"/>
                </a:lnTo>
                <a:lnTo>
                  <a:pt x="1906" y="47"/>
                </a:lnTo>
                <a:lnTo>
                  <a:pt x="1860" y="0"/>
                </a:lnTo>
                <a:close/>
                <a:moveTo>
                  <a:pt x="4137" y="0"/>
                </a:moveTo>
                <a:lnTo>
                  <a:pt x="4044" y="47"/>
                </a:lnTo>
                <a:lnTo>
                  <a:pt x="3998" y="140"/>
                </a:lnTo>
                <a:lnTo>
                  <a:pt x="3998" y="233"/>
                </a:lnTo>
                <a:lnTo>
                  <a:pt x="3998" y="1720"/>
                </a:lnTo>
                <a:lnTo>
                  <a:pt x="3998" y="1813"/>
                </a:lnTo>
                <a:lnTo>
                  <a:pt x="4044" y="1906"/>
                </a:lnTo>
                <a:lnTo>
                  <a:pt x="4137" y="1952"/>
                </a:lnTo>
                <a:lnTo>
                  <a:pt x="5810" y="1952"/>
                </a:lnTo>
                <a:lnTo>
                  <a:pt x="5903" y="1906"/>
                </a:lnTo>
                <a:lnTo>
                  <a:pt x="5950" y="1813"/>
                </a:lnTo>
                <a:lnTo>
                  <a:pt x="5950" y="1720"/>
                </a:lnTo>
                <a:lnTo>
                  <a:pt x="5950" y="233"/>
                </a:lnTo>
                <a:lnTo>
                  <a:pt x="5950" y="140"/>
                </a:lnTo>
                <a:lnTo>
                  <a:pt x="5903" y="47"/>
                </a:lnTo>
                <a:lnTo>
                  <a:pt x="5810" y="0"/>
                </a:lnTo>
                <a:close/>
                <a:moveTo>
                  <a:pt x="186" y="2464"/>
                </a:moveTo>
                <a:lnTo>
                  <a:pt x="94" y="2557"/>
                </a:lnTo>
                <a:lnTo>
                  <a:pt x="47" y="2603"/>
                </a:lnTo>
                <a:lnTo>
                  <a:pt x="1" y="2696"/>
                </a:lnTo>
                <a:lnTo>
                  <a:pt x="1" y="3207"/>
                </a:lnTo>
                <a:lnTo>
                  <a:pt x="47" y="3579"/>
                </a:lnTo>
                <a:lnTo>
                  <a:pt x="94" y="3951"/>
                </a:lnTo>
                <a:lnTo>
                  <a:pt x="233" y="4276"/>
                </a:lnTo>
                <a:lnTo>
                  <a:pt x="419" y="4602"/>
                </a:lnTo>
                <a:lnTo>
                  <a:pt x="605" y="4881"/>
                </a:lnTo>
                <a:lnTo>
                  <a:pt x="837" y="5159"/>
                </a:lnTo>
                <a:lnTo>
                  <a:pt x="1116" y="5392"/>
                </a:lnTo>
                <a:lnTo>
                  <a:pt x="1441" y="5578"/>
                </a:lnTo>
                <a:lnTo>
                  <a:pt x="1813" y="5717"/>
                </a:lnTo>
                <a:lnTo>
                  <a:pt x="2185" y="5857"/>
                </a:lnTo>
                <a:lnTo>
                  <a:pt x="2557" y="5903"/>
                </a:lnTo>
                <a:lnTo>
                  <a:pt x="2975" y="5950"/>
                </a:lnTo>
                <a:lnTo>
                  <a:pt x="3394" y="5903"/>
                </a:lnTo>
                <a:lnTo>
                  <a:pt x="3812" y="5857"/>
                </a:lnTo>
                <a:lnTo>
                  <a:pt x="4184" y="5717"/>
                </a:lnTo>
                <a:lnTo>
                  <a:pt x="4509" y="5578"/>
                </a:lnTo>
                <a:lnTo>
                  <a:pt x="4834" y="5392"/>
                </a:lnTo>
                <a:lnTo>
                  <a:pt x="5113" y="5159"/>
                </a:lnTo>
                <a:lnTo>
                  <a:pt x="5392" y="4881"/>
                </a:lnTo>
                <a:lnTo>
                  <a:pt x="5578" y="4602"/>
                </a:lnTo>
                <a:lnTo>
                  <a:pt x="5764" y="4276"/>
                </a:lnTo>
                <a:lnTo>
                  <a:pt x="5857" y="3951"/>
                </a:lnTo>
                <a:lnTo>
                  <a:pt x="5950" y="3579"/>
                </a:lnTo>
                <a:lnTo>
                  <a:pt x="5950" y="3207"/>
                </a:lnTo>
                <a:lnTo>
                  <a:pt x="5950" y="2696"/>
                </a:lnTo>
                <a:lnTo>
                  <a:pt x="5950" y="2603"/>
                </a:lnTo>
                <a:lnTo>
                  <a:pt x="5903" y="2557"/>
                </a:lnTo>
                <a:lnTo>
                  <a:pt x="5810" y="2464"/>
                </a:lnTo>
                <a:lnTo>
                  <a:pt x="4137" y="2464"/>
                </a:lnTo>
                <a:lnTo>
                  <a:pt x="4044" y="2557"/>
                </a:lnTo>
                <a:lnTo>
                  <a:pt x="3998" y="2603"/>
                </a:lnTo>
                <a:lnTo>
                  <a:pt x="3998" y="2696"/>
                </a:lnTo>
                <a:lnTo>
                  <a:pt x="3998" y="3207"/>
                </a:lnTo>
                <a:lnTo>
                  <a:pt x="3951" y="3393"/>
                </a:lnTo>
                <a:lnTo>
                  <a:pt x="3905" y="3533"/>
                </a:lnTo>
                <a:lnTo>
                  <a:pt x="3812" y="3672"/>
                </a:lnTo>
                <a:lnTo>
                  <a:pt x="3672" y="3765"/>
                </a:lnTo>
                <a:lnTo>
                  <a:pt x="3394" y="3905"/>
                </a:lnTo>
                <a:lnTo>
                  <a:pt x="3161" y="3951"/>
                </a:lnTo>
                <a:lnTo>
                  <a:pt x="2836" y="3951"/>
                </a:lnTo>
                <a:lnTo>
                  <a:pt x="2557" y="3905"/>
                </a:lnTo>
                <a:lnTo>
                  <a:pt x="2278" y="3765"/>
                </a:lnTo>
                <a:lnTo>
                  <a:pt x="2185" y="3672"/>
                </a:lnTo>
                <a:lnTo>
                  <a:pt x="2092" y="3533"/>
                </a:lnTo>
                <a:lnTo>
                  <a:pt x="1999" y="3393"/>
                </a:lnTo>
                <a:lnTo>
                  <a:pt x="1999" y="3207"/>
                </a:lnTo>
                <a:lnTo>
                  <a:pt x="1999" y="2696"/>
                </a:lnTo>
                <a:lnTo>
                  <a:pt x="1999" y="2603"/>
                </a:lnTo>
                <a:lnTo>
                  <a:pt x="1906" y="2557"/>
                </a:lnTo>
                <a:lnTo>
                  <a:pt x="1860" y="246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11"/>
          <p:cNvSpPr/>
          <p:nvPr/>
        </p:nvSpPr>
        <p:spPr>
          <a:xfrm>
            <a:off x="17732537" y="8497760"/>
            <a:ext cx="421985" cy="375823"/>
          </a:xfrm>
          <a:custGeom>
            <a:rect b="b" l="l" r="r" t="t"/>
            <a:pathLst>
              <a:path extrusionOk="0" h="5300" w="5951">
                <a:moveTo>
                  <a:pt x="3952" y="1"/>
                </a:moveTo>
                <a:lnTo>
                  <a:pt x="3859" y="47"/>
                </a:lnTo>
                <a:lnTo>
                  <a:pt x="3812" y="94"/>
                </a:lnTo>
                <a:lnTo>
                  <a:pt x="3812" y="187"/>
                </a:lnTo>
                <a:lnTo>
                  <a:pt x="3812" y="1023"/>
                </a:lnTo>
                <a:lnTo>
                  <a:pt x="3069" y="1023"/>
                </a:lnTo>
                <a:lnTo>
                  <a:pt x="2511" y="1070"/>
                </a:lnTo>
                <a:lnTo>
                  <a:pt x="2000" y="1116"/>
                </a:lnTo>
                <a:lnTo>
                  <a:pt x="1535" y="1209"/>
                </a:lnTo>
                <a:lnTo>
                  <a:pt x="1163" y="1395"/>
                </a:lnTo>
                <a:lnTo>
                  <a:pt x="838" y="1581"/>
                </a:lnTo>
                <a:lnTo>
                  <a:pt x="559" y="1813"/>
                </a:lnTo>
                <a:lnTo>
                  <a:pt x="326" y="2046"/>
                </a:lnTo>
                <a:lnTo>
                  <a:pt x="140" y="2371"/>
                </a:lnTo>
                <a:lnTo>
                  <a:pt x="94" y="2603"/>
                </a:lnTo>
                <a:lnTo>
                  <a:pt x="47" y="2882"/>
                </a:lnTo>
                <a:lnTo>
                  <a:pt x="1" y="3487"/>
                </a:lnTo>
                <a:lnTo>
                  <a:pt x="1" y="3765"/>
                </a:lnTo>
                <a:lnTo>
                  <a:pt x="94" y="4137"/>
                </a:lnTo>
                <a:lnTo>
                  <a:pt x="233" y="4509"/>
                </a:lnTo>
                <a:lnTo>
                  <a:pt x="419" y="4974"/>
                </a:lnTo>
                <a:lnTo>
                  <a:pt x="419" y="5067"/>
                </a:lnTo>
                <a:lnTo>
                  <a:pt x="466" y="5160"/>
                </a:lnTo>
                <a:lnTo>
                  <a:pt x="512" y="5253"/>
                </a:lnTo>
                <a:lnTo>
                  <a:pt x="605" y="5299"/>
                </a:lnTo>
                <a:lnTo>
                  <a:pt x="698" y="5253"/>
                </a:lnTo>
                <a:lnTo>
                  <a:pt x="745" y="5160"/>
                </a:lnTo>
                <a:lnTo>
                  <a:pt x="698" y="5067"/>
                </a:lnTo>
                <a:lnTo>
                  <a:pt x="698" y="5020"/>
                </a:lnTo>
                <a:lnTo>
                  <a:pt x="698" y="4602"/>
                </a:lnTo>
                <a:lnTo>
                  <a:pt x="698" y="4277"/>
                </a:lnTo>
                <a:lnTo>
                  <a:pt x="745" y="3998"/>
                </a:lnTo>
                <a:lnTo>
                  <a:pt x="838" y="3765"/>
                </a:lnTo>
                <a:lnTo>
                  <a:pt x="931" y="3533"/>
                </a:lnTo>
                <a:lnTo>
                  <a:pt x="1024" y="3347"/>
                </a:lnTo>
                <a:lnTo>
                  <a:pt x="1163" y="3208"/>
                </a:lnTo>
                <a:lnTo>
                  <a:pt x="1349" y="3068"/>
                </a:lnTo>
                <a:lnTo>
                  <a:pt x="1535" y="2975"/>
                </a:lnTo>
                <a:lnTo>
                  <a:pt x="1721" y="2882"/>
                </a:lnTo>
                <a:lnTo>
                  <a:pt x="1953" y="2836"/>
                </a:lnTo>
                <a:lnTo>
                  <a:pt x="2464" y="2743"/>
                </a:lnTo>
                <a:lnTo>
                  <a:pt x="3812" y="2743"/>
                </a:lnTo>
                <a:lnTo>
                  <a:pt x="3812" y="3580"/>
                </a:lnTo>
                <a:lnTo>
                  <a:pt x="3812" y="3673"/>
                </a:lnTo>
                <a:lnTo>
                  <a:pt x="3859" y="3719"/>
                </a:lnTo>
                <a:lnTo>
                  <a:pt x="3952" y="3765"/>
                </a:lnTo>
                <a:lnTo>
                  <a:pt x="3998" y="3812"/>
                </a:lnTo>
                <a:lnTo>
                  <a:pt x="4091" y="3765"/>
                </a:lnTo>
                <a:lnTo>
                  <a:pt x="4184" y="3719"/>
                </a:lnTo>
                <a:lnTo>
                  <a:pt x="5857" y="2046"/>
                </a:lnTo>
                <a:lnTo>
                  <a:pt x="5904" y="1953"/>
                </a:lnTo>
                <a:lnTo>
                  <a:pt x="5950" y="1906"/>
                </a:lnTo>
                <a:lnTo>
                  <a:pt x="5904" y="1813"/>
                </a:lnTo>
                <a:lnTo>
                  <a:pt x="5857" y="1720"/>
                </a:lnTo>
                <a:lnTo>
                  <a:pt x="4184" y="47"/>
                </a:lnTo>
                <a:lnTo>
                  <a:pt x="40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111"/>
          <p:cNvSpPr/>
          <p:nvPr/>
        </p:nvSpPr>
        <p:spPr>
          <a:xfrm>
            <a:off x="18971760" y="8497760"/>
            <a:ext cx="421985" cy="375823"/>
          </a:xfrm>
          <a:custGeom>
            <a:rect b="b" l="l" r="r" t="t"/>
            <a:pathLst>
              <a:path extrusionOk="0" h="5300" w="5951">
                <a:moveTo>
                  <a:pt x="1814" y="1"/>
                </a:moveTo>
                <a:lnTo>
                  <a:pt x="1767" y="47"/>
                </a:lnTo>
                <a:lnTo>
                  <a:pt x="47" y="1720"/>
                </a:lnTo>
                <a:lnTo>
                  <a:pt x="1" y="1813"/>
                </a:lnTo>
                <a:lnTo>
                  <a:pt x="1" y="1906"/>
                </a:lnTo>
                <a:lnTo>
                  <a:pt x="1" y="1953"/>
                </a:lnTo>
                <a:lnTo>
                  <a:pt x="47" y="2046"/>
                </a:lnTo>
                <a:lnTo>
                  <a:pt x="1767" y="3719"/>
                </a:lnTo>
                <a:lnTo>
                  <a:pt x="1814" y="3765"/>
                </a:lnTo>
                <a:lnTo>
                  <a:pt x="1907" y="3812"/>
                </a:lnTo>
                <a:lnTo>
                  <a:pt x="1999" y="3765"/>
                </a:lnTo>
                <a:lnTo>
                  <a:pt x="2046" y="3719"/>
                </a:lnTo>
                <a:lnTo>
                  <a:pt x="2092" y="3673"/>
                </a:lnTo>
                <a:lnTo>
                  <a:pt x="2139" y="3580"/>
                </a:lnTo>
                <a:lnTo>
                  <a:pt x="2139" y="2743"/>
                </a:lnTo>
                <a:lnTo>
                  <a:pt x="3440" y="2743"/>
                </a:lnTo>
                <a:lnTo>
                  <a:pt x="3952" y="2836"/>
                </a:lnTo>
                <a:lnTo>
                  <a:pt x="4184" y="2882"/>
                </a:lnTo>
                <a:lnTo>
                  <a:pt x="4416" y="2975"/>
                </a:lnTo>
                <a:lnTo>
                  <a:pt x="4556" y="3068"/>
                </a:lnTo>
                <a:lnTo>
                  <a:pt x="4742" y="3208"/>
                </a:lnTo>
                <a:lnTo>
                  <a:pt x="4881" y="3347"/>
                </a:lnTo>
                <a:lnTo>
                  <a:pt x="5021" y="3533"/>
                </a:lnTo>
                <a:lnTo>
                  <a:pt x="5114" y="3765"/>
                </a:lnTo>
                <a:lnTo>
                  <a:pt x="5160" y="3998"/>
                </a:lnTo>
                <a:lnTo>
                  <a:pt x="5206" y="4277"/>
                </a:lnTo>
                <a:lnTo>
                  <a:pt x="5253" y="4602"/>
                </a:lnTo>
                <a:lnTo>
                  <a:pt x="5206" y="5020"/>
                </a:lnTo>
                <a:lnTo>
                  <a:pt x="5206" y="5067"/>
                </a:lnTo>
                <a:lnTo>
                  <a:pt x="5206" y="5160"/>
                </a:lnTo>
                <a:lnTo>
                  <a:pt x="5206" y="5253"/>
                </a:lnTo>
                <a:lnTo>
                  <a:pt x="5299" y="5299"/>
                </a:lnTo>
                <a:lnTo>
                  <a:pt x="5392" y="5253"/>
                </a:lnTo>
                <a:lnTo>
                  <a:pt x="5439" y="5160"/>
                </a:lnTo>
                <a:lnTo>
                  <a:pt x="5485" y="5067"/>
                </a:lnTo>
                <a:lnTo>
                  <a:pt x="5532" y="4974"/>
                </a:lnTo>
                <a:lnTo>
                  <a:pt x="5718" y="4509"/>
                </a:lnTo>
                <a:lnTo>
                  <a:pt x="5857" y="4137"/>
                </a:lnTo>
                <a:lnTo>
                  <a:pt x="5904" y="3765"/>
                </a:lnTo>
                <a:lnTo>
                  <a:pt x="5950" y="3487"/>
                </a:lnTo>
                <a:lnTo>
                  <a:pt x="5904" y="2882"/>
                </a:lnTo>
                <a:lnTo>
                  <a:pt x="5857" y="2603"/>
                </a:lnTo>
                <a:lnTo>
                  <a:pt x="5764" y="2371"/>
                </a:lnTo>
                <a:lnTo>
                  <a:pt x="5625" y="2046"/>
                </a:lnTo>
                <a:lnTo>
                  <a:pt x="5392" y="1813"/>
                </a:lnTo>
                <a:lnTo>
                  <a:pt x="5114" y="1581"/>
                </a:lnTo>
                <a:lnTo>
                  <a:pt x="4788" y="1395"/>
                </a:lnTo>
                <a:lnTo>
                  <a:pt x="4370" y="1209"/>
                </a:lnTo>
                <a:lnTo>
                  <a:pt x="3952" y="1116"/>
                </a:lnTo>
                <a:lnTo>
                  <a:pt x="3440" y="1070"/>
                </a:lnTo>
                <a:lnTo>
                  <a:pt x="2883" y="1023"/>
                </a:lnTo>
                <a:lnTo>
                  <a:pt x="2139" y="1023"/>
                </a:lnTo>
                <a:lnTo>
                  <a:pt x="2139" y="187"/>
                </a:lnTo>
                <a:lnTo>
                  <a:pt x="2092" y="94"/>
                </a:lnTo>
                <a:lnTo>
                  <a:pt x="2046" y="47"/>
                </a:lnTo>
                <a:lnTo>
                  <a:pt x="199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111"/>
          <p:cNvSpPr/>
          <p:nvPr/>
        </p:nvSpPr>
        <p:spPr>
          <a:xfrm>
            <a:off x="20210983" y="8497760"/>
            <a:ext cx="421985" cy="375823"/>
          </a:xfrm>
          <a:custGeom>
            <a:rect b="b" l="l" r="r" t="t"/>
            <a:pathLst>
              <a:path extrusionOk="0" h="5300" w="5951">
                <a:moveTo>
                  <a:pt x="1860" y="1"/>
                </a:moveTo>
                <a:lnTo>
                  <a:pt x="1767" y="47"/>
                </a:lnTo>
                <a:lnTo>
                  <a:pt x="47" y="1720"/>
                </a:lnTo>
                <a:lnTo>
                  <a:pt x="1" y="1813"/>
                </a:lnTo>
                <a:lnTo>
                  <a:pt x="1" y="1906"/>
                </a:lnTo>
                <a:lnTo>
                  <a:pt x="1" y="1953"/>
                </a:lnTo>
                <a:lnTo>
                  <a:pt x="47" y="2046"/>
                </a:lnTo>
                <a:lnTo>
                  <a:pt x="1767" y="3719"/>
                </a:lnTo>
                <a:lnTo>
                  <a:pt x="1813" y="3765"/>
                </a:lnTo>
                <a:lnTo>
                  <a:pt x="1906" y="3812"/>
                </a:lnTo>
                <a:lnTo>
                  <a:pt x="1999" y="3765"/>
                </a:lnTo>
                <a:lnTo>
                  <a:pt x="2092" y="3719"/>
                </a:lnTo>
                <a:lnTo>
                  <a:pt x="2139" y="3580"/>
                </a:lnTo>
                <a:lnTo>
                  <a:pt x="2139" y="3347"/>
                </a:lnTo>
                <a:lnTo>
                  <a:pt x="791" y="2046"/>
                </a:lnTo>
                <a:lnTo>
                  <a:pt x="744" y="1953"/>
                </a:lnTo>
                <a:lnTo>
                  <a:pt x="744" y="1906"/>
                </a:lnTo>
                <a:lnTo>
                  <a:pt x="744" y="1813"/>
                </a:lnTo>
                <a:lnTo>
                  <a:pt x="791" y="1720"/>
                </a:lnTo>
                <a:lnTo>
                  <a:pt x="2139" y="419"/>
                </a:lnTo>
                <a:lnTo>
                  <a:pt x="2139" y="187"/>
                </a:lnTo>
                <a:lnTo>
                  <a:pt x="2092" y="94"/>
                </a:lnTo>
                <a:lnTo>
                  <a:pt x="1999" y="1"/>
                </a:lnTo>
                <a:close/>
                <a:moveTo>
                  <a:pt x="3161" y="1"/>
                </a:moveTo>
                <a:lnTo>
                  <a:pt x="3022" y="47"/>
                </a:lnTo>
                <a:lnTo>
                  <a:pt x="1349" y="1720"/>
                </a:lnTo>
                <a:lnTo>
                  <a:pt x="1302" y="1813"/>
                </a:lnTo>
                <a:lnTo>
                  <a:pt x="1256" y="1906"/>
                </a:lnTo>
                <a:lnTo>
                  <a:pt x="1302" y="1953"/>
                </a:lnTo>
                <a:lnTo>
                  <a:pt x="1349" y="2046"/>
                </a:lnTo>
                <a:lnTo>
                  <a:pt x="3022" y="3719"/>
                </a:lnTo>
                <a:lnTo>
                  <a:pt x="3115" y="3765"/>
                </a:lnTo>
                <a:lnTo>
                  <a:pt x="3208" y="3812"/>
                </a:lnTo>
                <a:lnTo>
                  <a:pt x="3254" y="3765"/>
                </a:lnTo>
                <a:lnTo>
                  <a:pt x="3394" y="3719"/>
                </a:lnTo>
                <a:lnTo>
                  <a:pt x="3394" y="3580"/>
                </a:lnTo>
                <a:lnTo>
                  <a:pt x="3394" y="2743"/>
                </a:lnTo>
                <a:lnTo>
                  <a:pt x="3905" y="2836"/>
                </a:lnTo>
                <a:lnTo>
                  <a:pt x="4277" y="2929"/>
                </a:lnTo>
                <a:lnTo>
                  <a:pt x="4602" y="3068"/>
                </a:lnTo>
                <a:lnTo>
                  <a:pt x="4835" y="3301"/>
                </a:lnTo>
                <a:lnTo>
                  <a:pt x="4974" y="3440"/>
                </a:lnTo>
                <a:lnTo>
                  <a:pt x="5067" y="3626"/>
                </a:lnTo>
                <a:lnTo>
                  <a:pt x="5206" y="4044"/>
                </a:lnTo>
                <a:lnTo>
                  <a:pt x="5253" y="4556"/>
                </a:lnTo>
                <a:lnTo>
                  <a:pt x="5206" y="5160"/>
                </a:lnTo>
                <a:lnTo>
                  <a:pt x="5206" y="5253"/>
                </a:lnTo>
                <a:lnTo>
                  <a:pt x="5299" y="5299"/>
                </a:lnTo>
                <a:lnTo>
                  <a:pt x="5392" y="5299"/>
                </a:lnTo>
                <a:lnTo>
                  <a:pt x="5392" y="5253"/>
                </a:lnTo>
                <a:lnTo>
                  <a:pt x="5485" y="5113"/>
                </a:lnTo>
                <a:lnTo>
                  <a:pt x="5625" y="4788"/>
                </a:lnTo>
                <a:lnTo>
                  <a:pt x="5764" y="4370"/>
                </a:lnTo>
                <a:lnTo>
                  <a:pt x="5904" y="3951"/>
                </a:lnTo>
                <a:lnTo>
                  <a:pt x="5950" y="3487"/>
                </a:lnTo>
                <a:lnTo>
                  <a:pt x="5904" y="2975"/>
                </a:lnTo>
                <a:lnTo>
                  <a:pt x="5811" y="2511"/>
                </a:lnTo>
                <a:lnTo>
                  <a:pt x="5625" y="2139"/>
                </a:lnTo>
                <a:lnTo>
                  <a:pt x="5392" y="1813"/>
                </a:lnTo>
                <a:lnTo>
                  <a:pt x="5021" y="1488"/>
                </a:lnTo>
                <a:lnTo>
                  <a:pt x="4602" y="1302"/>
                </a:lnTo>
                <a:lnTo>
                  <a:pt x="4044" y="1163"/>
                </a:lnTo>
                <a:lnTo>
                  <a:pt x="3394" y="1070"/>
                </a:lnTo>
                <a:lnTo>
                  <a:pt x="3394" y="187"/>
                </a:lnTo>
                <a:lnTo>
                  <a:pt x="3394" y="94"/>
                </a:lnTo>
                <a:lnTo>
                  <a:pt x="325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11"/>
          <p:cNvSpPr/>
          <p:nvPr/>
        </p:nvSpPr>
        <p:spPr>
          <a:xfrm>
            <a:off x="21539199" y="8474714"/>
            <a:ext cx="247263" cy="421915"/>
          </a:xfrm>
          <a:custGeom>
            <a:rect b="b" l="l" r="r" t="t"/>
            <a:pathLst>
              <a:path extrusionOk="0" h="5950" w="3487">
                <a:moveTo>
                  <a:pt x="1581" y="0"/>
                </a:moveTo>
                <a:lnTo>
                  <a:pt x="1442" y="47"/>
                </a:lnTo>
                <a:lnTo>
                  <a:pt x="1302" y="93"/>
                </a:lnTo>
                <a:lnTo>
                  <a:pt x="1209" y="186"/>
                </a:lnTo>
                <a:lnTo>
                  <a:pt x="1116" y="326"/>
                </a:lnTo>
                <a:lnTo>
                  <a:pt x="1023" y="465"/>
                </a:lnTo>
                <a:lnTo>
                  <a:pt x="977" y="605"/>
                </a:lnTo>
                <a:lnTo>
                  <a:pt x="977" y="744"/>
                </a:lnTo>
                <a:lnTo>
                  <a:pt x="977" y="883"/>
                </a:lnTo>
                <a:lnTo>
                  <a:pt x="1023" y="1023"/>
                </a:lnTo>
                <a:lnTo>
                  <a:pt x="1116" y="1162"/>
                </a:lnTo>
                <a:lnTo>
                  <a:pt x="1209" y="1255"/>
                </a:lnTo>
                <a:lnTo>
                  <a:pt x="1302" y="1395"/>
                </a:lnTo>
                <a:lnTo>
                  <a:pt x="1442" y="1441"/>
                </a:lnTo>
                <a:lnTo>
                  <a:pt x="1581" y="1488"/>
                </a:lnTo>
                <a:lnTo>
                  <a:pt x="1906" y="1488"/>
                </a:lnTo>
                <a:lnTo>
                  <a:pt x="2046" y="1441"/>
                </a:lnTo>
                <a:lnTo>
                  <a:pt x="2139" y="1395"/>
                </a:lnTo>
                <a:lnTo>
                  <a:pt x="2278" y="1255"/>
                </a:lnTo>
                <a:lnTo>
                  <a:pt x="2371" y="1162"/>
                </a:lnTo>
                <a:lnTo>
                  <a:pt x="2418" y="1023"/>
                </a:lnTo>
                <a:lnTo>
                  <a:pt x="2464" y="883"/>
                </a:lnTo>
                <a:lnTo>
                  <a:pt x="2511" y="744"/>
                </a:lnTo>
                <a:lnTo>
                  <a:pt x="2464" y="605"/>
                </a:lnTo>
                <a:lnTo>
                  <a:pt x="2418" y="465"/>
                </a:lnTo>
                <a:lnTo>
                  <a:pt x="2371" y="326"/>
                </a:lnTo>
                <a:lnTo>
                  <a:pt x="2278" y="186"/>
                </a:lnTo>
                <a:lnTo>
                  <a:pt x="2139" y="93"/>
                </a:lnTo>
                <a:lnTo>
                  <a:pt x="2046" y="47"/>
                </a:lnTo>
                <a:lnTo>
                  <a:pt x="1906" y="0"/>
                </a:lnTo>
                <a:close/>
                <a:moveTo>
                  <a:pt x="651" y="1627"/>
                </a:moveTo>
                <a:lnTo>
                  <a:pt x="419" y="1674"/>
                </a:lnTo>
                <a:lnTo>
                  <a:pt x="187" y="1813"/>
                </a:lnTo>
                <a:lnTo>
                  <a:pt x="47" y="1999"/>
                </a:lnTo>
                <a:lnTo>
                  <a:pt x="1" y="2278"/>
                </a:lnTo>
                <a:lnTo>
                  <a:pt x="1" y="3672"/>
                </a:lnTo>
                <a:lnTo>
                  <a:pt x="47" y="3765"/>
                </a:lnTo>
                <a:lnTo>
                  <a:pt x="94" y="3905"/>
                </a:lnTo>
                <a:lnTo>
                  <a:pt x="187" y="3951"/>
                </a:lnTo>
                <a:lnTo>
                  <a:pt x="326" y="3998"/>
                </a:lnTo>
                <a:lnTo>
                  <a:pt x="465" y="3951"/>
                </a:lnTo>
                <a:lnTo>
                  <a:pt x="558" y="3905"/>
                </a:lnTo>
                <a:lnTo>
                  <a:pt x="651" y="3765"/>
                </a:lnTo>
                <a:lnTo>
                  <a:pt x="651" y="3672"/>
                </a:lnTo>
                <a:lnTo>
                  <a:pt x="651" y="2464"/>
                </a:lnTo>
                <a:lnTo>
                  <a:pt x="884" y="2464"/>
                </a:lnTo>
                <a:lnTo>
                  <a:pt x="884" y="5531"/>
                </a:lnTo>
                <a:lnTo>
                  <a:pt x="884" y="5717"/>
                </a:lnTo>
                <a:lnTo>
                  <a:pt x="977" y="5810"/>
                </a:lnTo>
                <a:lnTo>
                  <a:pt x="1116" y="5903"/>
                </a:lnTo>
                <a:lnTo>
                  <a:pt x="1256" y="5950"/>
                </a:lnTo>
                <a:lnTo>
                  <a:pt x="1395" y="5903"/>
                </a:lnTo>
                <a:lnTo>
                  <a:pt x="1534" y="5810"/>
                </a:lnTo>
                <a:lnTo>
                  <a:pt x="1581" y="5717"/>
                </a:lnTo>
                <a:lnTo>
                  <a:pt x="1627" y="5531"/>
                </a:lnTo>
                <a:lnTo>
                  <a:pt x="1627" y="3998"/>
                </a:lnTo>
                <a:lnTo>
                  <a:pt x="1860" y="3998"/>
                </a:lnTo>
                <a:lnTo>
                  <a:pt x="1860" y="5531"/>
                </a:lnTo>
                <a:lnTo>
                  <a:pt x="1860" y="5717"/>
                </a:lnTo>
                <a:lnTo>
                  <a:pt x="1953" y="5810"/>
                </a:lnTo>
                <a:lnTo>
                  <a:pt x="2092" y="5903"/>
                </a:lnTo>
                <a:lnTo>
                  <a:pt x="2232" y="5950"/>
                </a:lnTo>
                <a:lnTo>
                  <a:pt x="2371" y="5903"/>
                </a:lnTo>
                <a:lnTo>
                  <a:pt x="2511" y="5810"/>
                </a:lnTo>
                <a:lnTo>
                  <a:pt x="2557" y="5717"/>
                </a:lnTo>
                <a:lnTo>
                  <a:pt x="2603" y="5531"/>
                </a:lnTo>
                <a:lnTo>
                  <a:pt x="2603" y="2464"/>
                </a:lnTo>
                <a:lnTo>
                  <a:pt x="2836" y="2464"/>
                </a:lnTo>
                <a:lnTo>
                  <a:pt x="2836" y="3672"/>
                </a:lnTo>
                <a:lnTo>
                  <a:pt x="2836" y="3765"/>
                </a:lnTo>
                <a:lnTo>
                  <a:pt x="2929" y="3905"/>
                </a:lnTo>
                <a:lnTo>
                  <a:pt x="3022" y="3951"/>
                </a:lnTo>
                <a:lnTo>
                  <a:pt x="3161" y="3998"/>
                </a:lnTo>
                <a:lnTo>
                  <a:pt x="3254" y="3951"/>
                </a:lnTo>
                <a:lnTo>
                  <a:pt x="3347" y="3905"/>
                </a:lnTo>
                <a:lnTo>
                  <a:pt x="3440" y="3765"/>
                </a:lnTo>
                <a:lnTo>
                  <a:pt x="3487" y="3672"/>
                </a:lnTo>
                <a:lnTo>
                  <a:pt x="3487" y="2278"/>
                </a:lnTo>
                <a:lnTo>
                  <a:pt x="3440" y="1999"/>
                </a:lnTo>
                <a:lnTo>
                  <a:pt x="3254" y="1813"/>
                </a:lnTo>
                <a:lnTo>
                  <a:pt x="3068" y="1674"/>
                </a:lnTo>
                <a:lnTo>
                  <a:pt x="2836" y="162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11"/>
          <p:cNvSpPr/>
          <p:nvPr/>
        </p:nvSpPr>
        <p:spPr>
          <a:xfrm>
            <a:off x="1609588" y="9796335"/>
            <a:ext cx="421914" cy="234074"/>
          </a:xfrm>
          <a:custGeom>
            <a:rect b="b" l="l" r="r" t="t"/>
            <a:pathLst>
              <a:path extrusionOk="0" h="3301" w="5950">
                <a:moveTo>
                  <a:pt x="1162" y="1348"/>
                </a:moveTo>
                <a:lnTo>
                  <a:pt x="1394" y="1395"/>
                </a:lnTo>
                <a:lnTo>
                  <a:pt x="1023" y="2092"/>
                </a:lnTo>
                <a:lnTo>
                  <a:pt x="1023" y="2185"/>
                </a:lnTo>
                <a:lnTo>
                  <a:pt x="1023" y="2231"/>
                </a:lnTo>
                <a:lnTo>
                  <a:pt x="1115" y="2324"/>
                </a:lnTo>
                <a:lnTo>
                  <a:pt x="1999" y="2324"/>
                </a:lnTo>
                <a:lnTo>
                  <a:pt x="1906" y="2603"/>
                </a:lnTo>
                <a:lnTo>
                  <a:pt x="1720" y="2789"/>
                </a:lnTo>
                <a:lnTo>
                  <a:pt x="1441" y="2928"/>
                </a:lnTo>
                <a:lnTo>
                  <a:pt x="1162" y="2975"/>
                </a:lnTo>
                <a:lnTo>
                  <a:pt x="1023" y="2975"/>
                </a:lnTo>
                <a:lnTo>
                  <a:pt x="883" y="2928"/>
                </a:lnTo>
                <a:lnTo>
                  <a:pt x="744" y="2835"/>
                </a:lnTo>
                <a:lnTo>
                  <a:pt x="604" y="2742"/>
                </a:lnTo>
                <a:lnTo>
                  <a:pt x="465" y="2603"/>
                </a:lnTo>
                <a:lnTo>
                  <a:pt x="418" y="2464"/>
                </a:lnTo>
                <a:lnTo>
                  <a:pt x="372" y="2324"/>
                </a:lnTo>
                <a:lnTo>
                  <a:pt x="372" y="2185"/>
                </a:lnTo>
                <a:lnTo>
                  <a:pt x="372" y="1999"/>
                </a:lnTo>
                <a:lnTo>
                  <a:pt x="418" y="1859"/>
                </a:lnTo>
                <a:lnTo>
                  <a:pt x="465" y="1720"/>
                </a:lnTo>
                <a:lnTo>
                  <a:pt x="604" y="1580"/>
                </a:lnTo>
                <a:lnTo>
                  <a:pt x="744" y="1488"/>
                </a:lnTo>
                <a:lnTo>
                  <a:pt x="883" y="1395"/>
                </a:lnTo>
                <a:lnTo>
                  <a:pt x="1023" y="1348"/>
                </a:lnTo>
                <a:close/>
                <a:moveTo>
                  <a:pt x="4973" y="1348"/>
                </a:moveTo>
                <a:lnTo>
                  <a:pt x="5113" y="1395"/>
                </a:lnTo>
                <a:lnTo>
                  <a:pt x="5252" y="1488"/>
                </a:lnTo>
                <a:lnTo>
                  <a:pt x="5392" y="1580"/>
                </a:lnTo>
                <a:lnTo>
                  <a:pt x="5484" y="1720"/>
                </a:lnTo>
                <a:lnTo>
                  <a:pt x="5577" y="1859"/>
                </a:lnTo>
                <a:lnTo>
                  <a:pt x="5624" y="1999"/>
                </a:lnTo>
                <a:lnTo>
                  <a:pt x="5624" y="2185"/>
                </a:lnTo>
                <a:lnTo>
                  <a:pt x="5624" y="2324"/>
                </a:lnTo>
                <a:lnTo>
                  <a:pt x="5577" y="2464"/>
                </a:lnTo>
                <a:lnTo>
                  <a:pt x="5484" y="2603"/>
                </a:lnTo>
                <a:lnTo>
                  <a:pt x="5392" y="2742"/>
                </a:lnTo>
                <a:lnTo>
                  <a:pt x="5252" y="2835"/>
                </a:lnTo>
                <a:lnTo>
                  <a:pt x="5113" y="2928"/>
                </a:lnTo>
                <a:lnTo>
                  <a:pt x="4973" y="2975"/>
                </a:lnTo>
                <a:lnTo>
                  <a:pt x="4648" y="2975"/>
                </a:lnTo>
                <a:lnTo>
                  <a:pt x="4508" y="2928"/>
                </a:lnTo>
                <a:lnTo>
                  <a:pt x="4369" y="2835"/>
                </a:lnTo>
                <a:lnTo>
                  <a:pt x="4230" y="2742"/>
                </a:lnTo>
                <a:lnTo>
                  <a:pt x="4137" y="2603"/>
                </a:lnTo>
                <a:lnTo>
                  <a:pt x="4044" y="2464"/>
                </a:lnTo>
                <a:lnTo>
                  <a:pt x="3997" y="2324"/>
                </a:lnTo>
                <a:lnTo>
                  <a:pt x="3997" y="2185"/>
                </a:lnTo>
                <a:lnTo>
                  <a:pt x="3997" y="1999"/>
                </a:lnTo>
                <a:lnTo>
                  <a:pt x="4044" y="1859"/>
                </a:lnTo>
                <a:lnTo>
                  <a:pt x="4137" y="1720"/>
                </a:lnTo>
                <a:lnTo>
                  <a:pt x="4230" y="1580"/>
                </a:lnTo>
                <a:lnTo>
                  <a:pt x="4694" y="2278"/>
                </a:lnTo>
                <a:lnTo>
                  <a:pt x="4741" y="2324"/>
                </a:lnTo>
                <a:lnTo>
                  <a:pt x="4927" y="2324"/>
                </a:lnTo>
                <a:lnTo>
                  <a:pt x="4973" y="2185"/>
                </a:lnTo>
                <a:lnTo>
                  <a:pt x="4927" y="2092"/>
                </a:lnTo>
                <a:lnTo>
                  <a:pt x="4508" y="1395"/>
                </a:lnTo>
                <a:lnTo>
                  <a:pt x="4648" y="1348"/>
                </a:lnTo>
                <a:close/>
                <a:moveTo>
                  <a:pt x="2835" y="0"/>
                </a:moveTo>
                <a:lnTo>
                  <a:pt x="2742" y="47"/>
                </a:lnTo>
                <a:lnTo>
                  <a:pt x="2649" y="140"/>
                </a:lnTo>
                <a:lnTo>
                  <a:pt x="2649" y="233"/>
                </a:lnTo>
                <a:lnTo>
                  <a:pt x="2696" y="279"/>
                </a:lnTo>
                <a:lnTo>
                  <a:pt x="2742" y="326"/>
                </a:lnTo>
                <a:lnTo>
                  <a:pt x="3393" y="326"/>
                </a:lnTo>
                <a:lnTo>
                  <a:pt x="3625" y="697"/>
                </a:lnTo>
                <a:lnTo>
                  <a:pt x="1999" y="697"/>
                </a:lnTo>
                <a:lnTo>
                  <a:pt x="1859" y="604"/>
                </a:lnTo>
                <a:lnTo>
                  <a:pt x="1673" y="465"/>
                </a:lnTo>
                <a:lnTo>
                  <a:pt x="1394" y="372"/>
                </a:lnTo>
                <a:lnTo>
                  <a:pt x="1023" y="326"/>
                </a:lnTo>
                <a:lnTo>
                  <a:pt x="697" y="326"/>
                </a:lnTo>
                <a:lnTo>
                  <a:pt x="558" y="419"/>
                </a:lnTo>
                <a:lnTo>
                  <a:pt x="511" y="511"/>
                </a:lnTo>
                <a:lnTo>
                  <a:pt x="558" y="651"/>
                </a:lnTo>
                <a:lnTo>
                  <a:pt x="697" y="697"/>
                </a:lnTo>
                <a:lnTo>
                  <a:pt x="1069" y="697"/>
                </a:lnTo>
                <a:lnTo>
                  <a:pt x="1255" y="744"/>
                </a:lnTo>
                <a:lnTo>
                  <a:pt x="1441" y="837"/>
                </a:lnTo>
                <a:lnTo>
                  <a:pt x="1627" y="976"/>
                </a:lnTo>
                <a:lnTo>
                  <a:pt x="1580" y="1069"/>
                </a:lnTo>
                <a:lnTo>
                  <a:pt x="1394" y="1023"/>
                </a:lnTo>
                <a:lnTo>
                  <a:pt x="930" y="1023"/>
                </a:lnTo>
                <a:lnTo>
                  <a:pt x="744" y="1116"/>
                </a:lnTo>
                <a:lnTo>
                  <a:pt x="558" y="1209"/>
                </a:lnTo>
                <a:lnTo>
                  <a:pt x="372" y="1348"/>
                </a:lnTo>
                <a:lnTo>
                  <a:pt x="232" y="1534"/>
                </a:lnTo>
                <a:lnTo>
                  <a:pt x="93" y="1720"/>
                </a:lnTo>
                <a:lnTo>
                  <a:pt x="46" y="1952"/>
                </a:lnTo>
                <a:lnTo>
                  <a:pt x="0" y="2185"/>
                </a:lnTo>
                <a:lnTo>
                  <a:pt x="46" y="2417"/>
                </a:lnTo>
                <a:lnTo>
                  <a:pt x="93" y="2603"/>
                </a:lnTo>
                <a:lnTo>
                  <a:pt x="232" y="2789"/>
                </a:lnTo>
                <a:lnTo>
                  <a:pt x="372" y="2975"/>
                </a:lnTo>
                <a:lnTo>
                  <a:pt x="558" y="3114"/>
                </a:lnTo>
                <a:lnTo>
                  <a:pt x="744" y="3254"/>
                </a:lnTo>
                <a:lnTo>
                  <a:pt x="930" y="3300"/>
                </a:lnTo>
                <a:lnTo>
                  <a:pt x="1394" y="3300"/>
                </a:lnTo>
                <a:lnTo>
                  <a:pt x="1580" y="3254"/>
                </a:lnTo>
                <a:lnTo>
                  <a:pt x="1766" y="3161"/>
                </a:lnTo>
                <a:lnTo>
                  <a:pt x="1952" y="3021"/>
                </a:lnTo>
                <a:lnTo>
                  <a:pt x="2092" y="2882"/>
                </a:lnTo>
                <a:lnTo>
                  <a:pt x="2184" y="2742"/>
                </a:lnTo>
                <a:lnTo>
                  <a:pt x="2277" y="2557"/>
                </a:lnTo>
                <a:lnTo>
                  <a:pt x="2324" y="2324"/>
                </a:lnTo>
                <a:lnTo>
                  <a:pt x="3161" y="2324"/>
                </a:lnTo>
                <a:lnTo>
                  <a:pt x="3300" y="2278"/>
                </a:lnTo>
                <a:lnTo>
                  <a:pt x="3346" y="2138"/>
                </a:lnTo>
                <a:lnTo>
                  <a:pt x="3346" y="1813"/>
                </a:lnTo>
                <a:lnTo>
                  <a:pt x="3486" y="1534"/>
                </a:lnTo>
                <a:lnTo>
                  <a:pt x="3625" y="1255"/>
                </a:lnTo>
                <a:lnTo>
                  <a:pt x="3858" y="1023"/>
                </a:lnTo>
                <a:lnTo>
                  <a:pt x="4044" y="1302"/>
                </a:lnTo>
                <a:lnTo>
                  <a:pt x="3858" y="1488"/>
                </a:lnTo>
                <a:lnTo>
                  <a:pt x="3718" y="1766"/>
                </a:lnTo>
                <a:lnTo>
                  <a:pt x="3672" y="1999"/>
                </a:lnTo>
                <a:lnTo>
                  <a:pt x="3672" y="2278"/>
                </a:lnTo>
                <a:lnTo>
                  <a:pt x="3718" y="2510"/>
                </a:lnTo>
                <a:lnTo>
                  <a:pt x="3765" y="2696"/>
                </a:lnTo>
                <a:lnTo>
                  <a:pt x="3858" y="2835"/>
                </a:lnTo>
                <a:lnTo>
                  <a:pt x="3997" y="2975"/>
                </a:lnTo>
                <a:lnTo>
                  <a:pt x="4183" y="3114"/>
                </a:lnTo>
                <a:lnTo>
                  <a:pt x="4323" y="3207"/>
                </a:lnTo>
                <a:lnTo>
                  <a:pt x="4508" y="3300"/>
                </a:lnTo>
                <a:lnTo>
                  <a:pt x="4973" y="3300"/>
                </a:lnTo>
                <a:lnTo>
                  <a:pt x="5252" y="3254"/>
                </a:lnTo>
                <a:lnTo>
                  <a:pt x="5484" y="3114"/>
                </a:lnTo>
                <a:lnTo>
                  <a:pt x="5670" y="2975"/>
                </a:lnTo>
                <a:lnTo>
                  <a:pt x="5810" y="2789"/>
                </a:lnTo>
                <a:lnTo>
                  <a:pt x="5903" y="2557"/>
                </a:lnTo>
                <a:lnTo>
                  <a:pt x="5949" y="2278"/>
                </a:lnTo>
                <a:lnTo>
                  <a:pt x="5949" y="2045"/>
                </a:lnTo>
                <a:lnTo>
                  <a:pt x="5949" y="1859"/>
                </a:lnTo>
                <a:lnTo>
                  <a:pt x="5856" y="1673"/>
                </a:lnTo>
                <a:lnTo>
                  <a:pt x="5763" y="1534"/>
                </a:lnTo>
                <a:lnTo>
                  <a:pt x="5670" y="1395"/>
                </a:lnTo>
                <a:lnTo>
                  <a:pt x="5531" y="1255"/>
                </a:lnTo>
                <a:lnTo>
                  <a:pt x="5392" y="1162"/>
                </a:lnTo>
                <a:lnTo>
                  <a:pt x="5206" y="1069"/>
                </a:lnTo>
                <a:lnTo>
                  <a:pt x="5020" y="1023"/>
                </a:lnTo>
                <a:lnTo>
                  <a:pt x="4648" y="1023"/>
                </a:lnTo>
                <a:lnTo>
                  <a:pt x="4508" y="1069"/>
                </a:lnTo>
                <a:lnTo>
                  <a:pt x="4323" y="1116"/>
                </a:lnTo>
                <a:lnTo>
                  <a:pt x="3997" y="697"/>
                </a:lnTo>
                <a:lnTo>
                  <a:pt x="4462" y="697"/>
                </a:lnTo>
                <a:lnTo>
                  <a:pt x="4601" y="651"/>
                </a:lnTo>
                <a:lnTo>
                  <a:pt x="4648" y="511"/>
                </a:lnTo>
                <a:lnTo>
                  <a:pt x="4648" y="186"/>
                </a:lnTo>
                <a:lnTo>
                  <a:pt x="4601" y="47"/>
                </a:lnTo>
                <a:lnTo>
                  <a:pt x="4462" y="0"/>
                </a:lnTo>
                <a:lnTo>
                  <a:pt x="4230" y="0"/>
                </a:lnTo>
                <a:lnTo>
                  <a:pt x="4090" y="47"/>
                </a:lnTo>
                <a:lnTo>
                  <a:pt x="3811" y="372"/>
                </a:lnTo>
                <a:lnTo>
                  <a:pt x="3625" y="93"/>
                </a:lnTo>
                <a:lnTo>
                  <a:pt x="3579" y="47"/>
                </a:lnTo>
                <a:lnTo>
                  <a:pt x="34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111"/>
          <p:cNvSpPr/>
          <p:nvPr/>
        </p:nvSpPr>
        <p:spPr>
          <a:xfrm>
            <a:off x="2868525" y="9704010"/>
            <a:ext cx="389012" cy="421985"/>
          </a:xfrm>
          <a:custGeom>
            <a:rect b="b" l="l" r="r" t="t"/>
            <a:pathLst>
              <a:path extrusionOk="0" h="5951" w="5486">
                <a:moveTo>
                  <a:pt x="5020" y="1"/>
                </a:moveTo>
                <a:lnTo>
                  <a:pt x="2046" y="930"/>
                </a:lnTo>
                <a:lnTo>
                  <a:pt x="1953" y="977"/>
                </a:lnTo>
                <a:lnTo>
                  <a:pt x="1860" y="1070"/>
                </a:lnTo>
                <a:lnTo>
                  <a:pt x="1813" y="1163"/>
                </a:lnTo>
                <a:lnTo>
                  <a:pt x="1813" y="1256"/>
                </a:lnTo>
                <a:lnTo>
                  <a:pt x="1813" y="4695"/>
                </a:lnTo>
                <a:lnTo>
                  <a:pt x="1488" y="4602"/>
                </a:lnTo>
                <a:lnTo>
                  <a:pt x="1116" y="4556"/>
                </a:lnTo>
                <a:lnTo>
                  <a:pt x="791" y="4602"/>
                </a:lnTo>
                <a:lnTo>
                  <a:pt x="419" y="4742"/>
                </a:lnTo>
                <a:lnTo>
                  <a:pt x="233" y="4835"/>
                </a:lnTo>
                <a:lnTo>
                  <a:pt x="94" y="4928"/>
                </a:lnTo>
                <a:lnTo>
                  <a:pt x="1" y="5113"/>
                </a:lnTo>
                <a:lnTo>
                  <a:pt x="1" y="5253"/>
                </a:lnTo>
                <a:lnTo>
                  <a:pt x="1" y="5439"/>
                </a:lnTo>
                <a:lnTo>
                  <a:pt x="94" y="5578"/>
                </a:lnTo>
                <a:lnTo>
                  <a:pt x="233" y="5718"/>
                </a:lnTo>
                <a:lnTo>
                  <a:pt x="419" y="5811"/>
                </a:lnTo>
                <a:lnTo>
                  <a:pt x="791" y="5904"/>
                </a:lnTo>
                <a:lnTo>
                  <a:pt x="1116" y="5950"/>
                </a:lnTo>
                <a:lnTo>
                  <a:pt x="1488" y="5904"/>
                </a:lnTo>
                <a:lnTo>
                  <a:pt x="1860" y="5811"/>
                </a:lnTo>
                <a:lnTo>
                  <a:pt x="1999" y="5718"/>
                </a:lnTo>
                <a:lnTo>
                  <a:pt x="2139" y="5578"/>
                </a:lnTo>
                <a:lnTo>
                  <a:pt x="2232" y="5439"/>
                </a:lnTo>
                <a:lnTo>
                  <a:pt x="2278" y="5253"/>
                </a:lnTo>
                <a:lnTo>
                  <a:pt x="2278" y="2743"/>
                </a:lnTo>
                <a:lnTo>
                  <a:pt x="5020" y="1860"/>
                </a:lnTo>
                <a:lnTo>
                  <a:pt x="5020" y="3812"/>
                </a:lnTo>
                <a:lnTo>
                  <a:pt x="4695" y="3673"/>
                </a:lnTo>
                <a:lnTo>
                  <a:pt x="4323" y="3673"/>
                </a:lnTo>
                <a:lnTo>
                  <a:pt x="3998" y="3719"/>
                </a:lnTo>
                <a:lnTo>
                  <a:pt x="3626" y="3812"/>
                </a:lnTo>
                <a:lnTo>
                  <a:pt x="3440" y="3905"/>
                </a:lnTo>
                <a:lnTo>
                  <a:pt x="3301" y="4044"/>
                </a:lnTo>
                <a:lnTo>
                  <a:pt x="3208" y="4184"/>
                </a:lnTo>
                <a:lnTo>
                  <a:pt x="3208" y="4323"/>
                </a:lnTo>
                <a:lnTo>
                  <a:pt x="3208" y="4509"/>
                </a:lnTo>
                <a:lnTo>
                  <a:pt x="3301" y="4649"/>
                </a:lnTo>
                <a:lnTo>
                  <a:pt x="3440" y="4788"/>
                </a:lnTo>
                <a:lnTo>
                  <a:pt x="3626" y="4881"/>
                </a:lnTo>
                <a:lnTo>
                  <a:pt x="3998" y="4974"/>
                </a:lnTo>
                <a:lnTo>
                  <a:pt x="4323" y="5021"/>
                </a:lnTo>
                <a:lnTo>
                  <a:pt x="4695" y="4974"/>
                </a:lnTo>
                <a:lnTo>
                  <a:pt x="5067" y="4881"/>
                </a:lnTo>
                <a:lnTo>
                  <a:pt x="5206" y="4788"/>
                </a:lnTo>
                <a:lnTo>
                  <a:pt x="5346" y="4649"/>
                </a:lnTo>
                <a:lnTo>
                  <a:pt x="5439" y="4509"/>
                </a:lnTo>
                <a:lnTo>
                  <a:pt x="5485" y="4323"/>
                </a:lnTo>
                <a:lnTo>
                  <a:pt x="5485" y="326"/>
                </a:lnTo>
                <a:lnTo>
                  <a:pt x="5439" y="187"/>
                </a:lnTo>
                <a:lnTo>
                  <a:pt x="5392" y="94"/>
                </a:lnTo>
                <a:lnTo>
                  <a:pt x="525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11"/>
          <p:cNvSpPr/>
          <p:nvPr/>
        </p:nvSpPr>
        <p:spPr>
          <a:xfrm>
            <a:off x="4091297" y="9740316"/>
            <a:ext cx="421914" cy="349374"/>
          </a:xfrm>
          <a:custGeom>
            <a:rect b="b" l="l" r="r" t="t"/>
            <a:pathLst>
              <a:path extrusionOk="0" h="4927" w="5950">
                <a:moveTo>
                  <a:pt x="140" y="0"/>
                </a:moveTo>
                <a:lnTo>
                  <a:pt x="93" y="47"/>
                </a:lnTo>
                <a:lnTo>
                  <a:pt x="0" y="140"/>
                </a:lnTo>
                <a:lnTo>
                  <a:pt x="0" y="232"/>
                </a:lnTo>
                <a:lnTo>
                  <a:pt x="0" y="744"/>
                </a:lnTo>
                <a:lnTo>
                  <a:pt x="0" y="837"/>
                </a:lnTo>
                <a:lnTo>
                  <a:pt x="93" y="883"/>
                </a:lnTo>
                <a:lnTo>
                  <a:pt x="140" y="976"/>
                </a:lnTo>
                <a:lnTo>
                  <a:pt x="5810" y="976"/>
                </a:lnTo>
                <a:lnTo>
                  <a:pt x="5857" y="883"/>
                </a:lnTo>
                <a:lnTo>
                  <a:pt x="5950" y="837"/>
                </a:lnTo>
                <a:lnTo>
                  <a:pt x="5950" y="744"/>
                </a:lnTo>
                <a:lnTo>
                  <a:pt x="5950" y="232"/>
                </a:lnTo>
                <a:lnTo>
                  <a:pt x="5950" y="140"/>
                </a:lnTo>
                <a:lnTo>
                  <a:pt x="5857" y="47"/>
                </a:lnTo>
                <a:lnTo>
                  <a:pt x="5810" y="0"/>
                </a:lnTo>
                <a:close/>
                <a:moveTo>
                  <a:pt x="233" y="1952"/>
                </a:moveTo>
                <a:lnTo>
                  <a:pt x="140" y="1999"/>
                </a:lnTo>
                <a:lnTo>
                  <a:pt x="93" y="2045"/>
                </a:lnTo>
                <a:lnTo>
                  <a:pt x="0" y="2138"/>
                </a:lnTo>
                <a:lnTo>
                  <a:pt x="0" y="2231"/>
                </a:lnTo>
                <a:lnTo>
                  <a:pt x="0" y="2696"/>
                </a:lnTo>
                <a:lnTo>
                  <a:pt x="0" y="2789"/>
                </a:lnTo>
                <a:lnTo>
                  <a:pt x="93" y="2882"/>
                </a:lnTo>
                <a:lnTo>
                  <a:pt x="140" y="2928"/>
                </a:lnTo>
                <a:lnTo>
                  <a:pt x="233" y="2975"/>
                </a:lnTo>
                <a:lnTo>
                  <a:pt x="5717" y="2975"/>
                </a:lnTo>
                <a:lnTo>
                  <a:pt x="5810" y="2928"/>
                </a:lnTo>
                <a:lnTo>
                  <a:pt x="5857" y="2882"/>
                </a:lnTo>
                <a:lnTo>
                  <a:pt x="5950" y="2789"/>
                </a:lnTo>
                <a:lnTo>
                  <a:pt x="5950" y="2696"/>
                </a:lnTo>
                <a:lnTo>
                  <a:pt x="5950" y="2231"/>
                </a:lnTo>
                <a:lnTo>
                  <a:pt x="5950" y="2138"/>
                </a:lnTo>
                <a:lnTo>
                  <a:pt x="5857" y="2045"/>
                </a:lnTo>
                <a:lnTo>
                  <a:pt x="5810" y="1999"/>
                </a:lnTo>
                <a:lnTo>
                  <a:pt x="5717" y="1952"/>
                </a:lnTo>
                <a:close/>
                <a:moveTo>
                  <a:pt x="140" y="3951"/>
                </a:moveTo>
                <a:lnTo>
                  <a:pt x="93" y="4044"/>
                </a:lnTo>
                <a:lnTo>
                  <a:pt x="0" y="4090"/>
                </a:lnTo>
                <a:lnTo>
                  <a:pt x="0" y="4183"/>
                </a:lnTo>
                <a:lnTo>
                  <a:pt x="0" y="4694"/>
                </a:lnTo>
                <a:lnTo>
                  <a:pt x="0" y="4787"/>
                </a:lnTo>
                <a:lnTo>
                  <a:pt x="93" y="4880"/>
                </a:lnTo>
                <a:lnTo>
                  <a:pt x="140" y="4927"/>
                </a:lnTo>
                <a:lnTo>
                  <a:pt x="5810" y="4927"/>
                </a:lnTo>
                <a:lnTo>
                  <a:pt x="5857" y="4880"/>
                </a:lnTo>
                <a:lnTo>
                  <a:pt x="5950" y="4787"/>
                </a:lnTo>
                <a:lnTo>
                  <a:pt x="5950" y="4694"/>
                </a:lnTo>
                <a:lnTo>
                  <a:pt x="5950" y="4183"/>
                </a:lnTo>
                <a:lnTo>
                  <a:pt x="5950" y="4090"/>
                </a:lnTo>
                <a:lnTo>
                  <a:pt x="5857" y="4044"/>
                </a:lnTo>
                <a:lnTo>
                  <a:pt x="5810" y="395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111"/>
          <p:cNvSpPr/>
          <p:nvPr/>
        </p:nvSpPr>
        <p:spPr>
          <a:xfrm>
            <a:off x="5406323" y="9704010"/>
            <a:ext cx="270309" cy="421985"/>
          </a:xfrm>
          <a:custGeom>
            <a:rect b="b" l="l" r="r" t="t"/>
            <a:pathLst>
              <a:path extrusionOk="0" h="5951" w="3812">
                <a:moveTo>
                  <a:pt x="1906" y="419"/>
                </a:moveTo>
                <a:lnTo>
                  <a:pt x="2231" y="466"/>
                </a:lnTo>
                <a:lnTo>
                  <a:pt x="2464" y="512"/>
                </a:lnTo>
                <a:lnTo>
                  <a:pt x="2743" y="652"/>
                </a:lnTo>
                <a:lnTo>
                  <a:pt x="2975" y="837"/>
                </a:lnTo>
                <a:lnTo>
                  <a:pt x="3161" y="1070"/>
                </a:lnTo>
                <a:lnTo>
                  <a:pt x="3300" y="1349"/>
                </a:lnTo>
                <a:lnTo>
                  <a:pt x="3393" y="1628"/>
                </a:lnTo>
                <a:lnTo>
                  <a:pt x="3393" y="1906"/>
                </a:lnTo>
                <a:lnTo>
                  <a:pt x="3393" y="2185"/>
                </a:lnTo>
                <a:lnTo>
                  <a:pt x="3300" y="2464"/>
                </a:lnTo>
                <a:lnTo>
                  <a:pt x="3161" y="2743"/>
                </a:lnTo>
                <a:lnTo>
                  <a:pt x="2975" y="2975"/>
                </a:lnTo>
                <a:lnTo>
                  <a:pt x="2743" y="3161"/>
                </a:lnTo>
                <a:lnTo>
                  <a:pt x="2464" y="3301"/>
                </a:lnTo>
                <a:lnTo>
                  <a:pt x="2231" y="3347"/>
                </a:lnTo>
                <a:lnTo>
                  <a:pt x="1906" y="3394"/>
                </a:lnTo>
                <a:lnTo>
                  <a:pt x="1627" y="3347"/>
                </a:lnTo>
                <a:lnTo>
                  <a:pt x="1348" y="3301"/>
                </a:lnTo>
                <a:lnTo>
                  <a:pt x="1069" y="3161"/>
                </a:lnTo>
                <a:lnTo>
                  <a:pt x="883" y="2975"/>
                </a:lnTo>
                <a:lnTo>
                  <a:pt x="651" y="2743"/>
                </a:lnTo>
                <a:lnTo>
                  <a:pt x="558" y="2464"/>
                </a:lnTo>
                <a:lnTo>
                  <a:pt x="465" y="2185"/>
                </a:lnTo>
                <a:lnTo>
                  <a:pt x="419" y="1906"/>
                </a:lnTo>
                <a:lnTo>
                  <a:pt x="465" y="1628"/>
                </a:lnTo>
                <a:lnTo>
                  <a:pt x="558" y="1349"/>
                </a:lnTo>
                <a:lnTo>
                  <a:pt x="651" y="1070"/>
                </a:lnTo>
                <a:lnTo>
                  <a:pt x="883" y="837"/>
                </a:lnTo>
                <a:lnTo>
                  <a:pt x="1069" y="652"/>
                </a:lnTo>
                <a:lnTo>
                  <a:pt x="1348" y="512"/>
                </a:lnTo>
                <a:lnTo>
                  <a:pt x="1627" y="466"/>
                </a:lnTo>
                <a:lnTo>
                  <a:pt x="1906" y="419"/>
                </a:lnTo>
                <a:close/>
                <a:moveTo>
                  <a:pt x="1906" y="1"/>
                </a:moveTo>
                <a:lnTo>
                  <a:pt x="1534" y="47"/>
                </a:lnTo>
                <a:lnTo>
                  <a:pt x="1162" y="140"/>
                </a:lnTo>
                <a:lnTo>
                  <a:pt x="837" y="326"/>
                </a:lnTo>
                <a:lnTo>
                  <a:pt x="558" y="559"/>
                </a:lnTo>
                <a:lnTo>
                  <a:pt x="326" y="837"/>
                </a:lnTo>
                <a:lnTo>
                  <a:pt x="140" y="1163"/>
                </a:lnTo>
                <a:lnTo>
                  <a:pt x="47" y="1535"/>
                </a:lnTo>
                <a:lnTo>
                  <a:pt x="0" y="1906"/>
                </a:lnTo>
                <a:lnTo>
                  <a:pt x="47" y="2278"/>
                </a:lnTo>
                <a:lnTo>
                  <a:pt x="140" y="2604"/>
                </a:lnTo>
                <a:lnTo>
                  <a:pt x="279" y="2882"/>
                </a:lnTo>
                <a:lnTo>
                  <a:pt x="512" y="3208"/>
                </a:lnTo>
                <a:lnTo>
                  <a:pt x="744" y="3440"/>
                </a:lnTo>
                <a:lnTo>
                  <a:pt x="1023" y="3626"/>
                </a:lnTo>
                <a:lnTo>
                  <a:pt x="1348" y="3719"/>
                </a:lnTo>
                <a:lnTo>
                  <a:pt x="1720" y="3812"/>
                </a:lnTo>
                <a:lnTo>
                  <a:pt x="1720" y="5857"/>
                </a:lnTo>
                <a:lnTo>
                  <a:pt x="1720" y="5904"/>
                </a:lnTo>
                <a:lnTo>
                  <a:pt x="1813" y="5950"/>
                </a:lnTo>
                <a:lnTo>
                  <a:pt x="1999" y="5950"/>
                </a:lnTo>
                <a:lnTo>
                  <a:pt x="2092" y="5904"/>
                </a:lnTo>
                <a:lnTo>
                  <a:pt x="2138" y="5857"/>
                </a:lnTo>
                <a:lnTo>
                  <a:pt x="2138" y="3812"/>
                </a:lnTo>
                <a:lnTo>
                  <a:pt x="2464" y="3719"/>
                </a:lnTo>
                <a:lnTo>
                  <a:pt x="2789" y="3626"/>
                </a:lnTo>
                <a:lnTo>
                  <a:pt x="3068" y="3440"/>
                </a:lnTo>
                <a:lnTo>
                  <a:pt x="3347" y="3208"/>
                </a:lnTo>
                <a:lnTo>
                  <a:pt x="3533" y="2882"/>
                </a:lnTo>
                <a:lnTo>
                  <a:pt x="3719" y="2604"/>
                </a:lnTo>
                <a:lnTo>
                  <a:pt x="3812" y="2278"/>
                </a:lnTo>
                <a:lnTo>
                  <a:pt x="3812" y="1906"/>
                </a:lnTo>
                <a:lnTo>
                  <a:pt x="3765" y="1535"/>
                </a:lnTo>
                <a:lnTo>
                  <a:pt x="3672" y="1163"/>
                </a:lnTo>
                <a:lnTo>
                  <a:pt x="3486" y="837"/>
                </a:lnTo>
                <a:lnTo>
                  <a:pt x="3254" y="559"/>
                </a:lnTo>
                <a:lnTo>
                  <a:pt x="2975" y="326"/>
                </a:lnTo>
                <a:lnTo>
                  <a:pt x="2650" y="140"/>
                </a:lnTo>
                <a:lnTo>
                  <a:pt x="2278" y="47"/>
                </a:lnTo>
                <a:lnTo>
                  <a:pt x="190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111"/>
          <p:cNvSpPr/>
          <p:nvPr/>
        </p:nvSpPr>
        <p:spPr>
          <a:xfrm>
            <a:off x="6569743" y="9750173"/>
            <a:ext cx="421915" cy="329661"/>
          </a:xfrm>
          <a:custGeom>
            <a:rect b="b" l="l" r="r" t="t"/>
            <a:pathLst>
              <a:path extrusionOk="0" h="4649" w="5950">
                <a:moveTo>
                  <a:pt x="47" y="1"/>
                </a:moveTo>
                <a:lnTo>
                  <a:pt x="0" y="93"/>
                </a:lnTo>
                <a:lnTo>
                  <a:pt x="0" y="744"/>
                </a:lnTo>
                <a:lnTo>
                  <a:pt x="47" y="791"/>
                </a:lnTo>
                <a:lnTo>
                  <a:pt x="140" y="837"/>
                </a:lnTo>
                <a:lnTo>
                  <a:pt x="5856" y="837"/>
                </a:lnTo>
                <a:lnTo>
                  <a:pt x="5949" y="791"/>
                </a:lnTo>
                <a:lnTo>
                  <a:pt x="5949" y="744"/>
                </a:lnTo>
                <a:lnTo>
                  <a:pt x="5949" y="93"/>
                </a:lnTo>
                <a:lnTo>
                  <a:pt x="5949" y="1"/>
                </a:lnTo>
                <a:close/>
                <a:moveTo>
                  <a:pt x="2231" y="1255"/>
                </a:moveTo>
                <a:lnTo>
                  <a:pt x="2185" y="1302"/>
                </a:lnTo>
                <a:lnTo>
                  <a:pt x="2138" y="1348"/>
                </a:lnTo>
                <a:lnTo>
                  <a:pt x="2138" y="1999"/>
                </a:lnTo>
                <a:lnTo>
                  <a:pt x="2185" y="2092"/>
                </a:lnTo>
                <a:lnTo>
                  <a:pt x="5949" y="2092"/>
                </a:lnTo>
                <a:lnTo>
                  <a:pt x="5949" y="1999"/>
                </a:lnTo>
                <a:lnTo>
                  <a:pt x="5949" y="1348"/>
                </a:lnTo>
                <a:lnTo>
                  <a:pt x="5949" y="1302"/>
                </a:lnTo>
                <a:lnTo>
                  <a:pt x="5856" y="1255"/>
                </a:lnTo>
                <a:close/>
                <a:moveTo>
                  <a:pt x="1209" y="1255"/>
                </a:moveTo>
                <a:lnTo>
                  <a:pt x="1116" y="1302"/>
                </a:lnTo>
                <a:lnTo>
                  <a:pt x="140" y="2231"/>
                </a:lnTo>
                <a:lnTo>
                  <a:pt x="140" y="2324"/>
                </a:lnTo>
                <a:lnTo>
                  <a:pt x="140" y="2417"/>
                </a:lnTo>
                <a:lnTo>
                  <a:pt x="1116" y="3347"/>
                </a:lnTo>
                <a:lnTo>
                  <a:pt x="1209" y="3393"/>
                </a:lnTo>
                <a:lnTo>
                  <a:pt x="1255" y="3347"/>
                </a:lnTo>
                <a:lnTo>
                  <a:pt x="1302" y="3254"/>
                </a:lnTo>
                <a:lnTo>
                  <a:pt x="1302" y="1348"/>
                </a:lnTo>
                <a:lnTo>
                  <a:pt x="1255" y="1302"/>
                </a:lnTo>
                <a:lnTo>
                  <a:pt x="1209" y="1255"/>
                </a:lnTo>
                <a:close/>
                <a:moveTo>
                  <a:pt x="2231" y="2510"/>
                </a:moveTo>
                <a:lnTo>
                  <a:pt x="2185" y="2557"/>
                </a:lnTo>
                <a:lnTo>
                  <a:pt x="2138" y="2650"/>
                </a:lnTo>
                <a:lnTo>
                  <a:pt x="2138" y="3254"/>
                </a:lnTo>
                <a:lnTo>
                  <a:pt x="2185" y="3347"/>
                </a:lnTo>
                <a:lnTo>
                  <a:pt x="2231" y="3393"/>
                </a:lnTo>
                <a:lnTo>
                  <a:pt x="5856" y="3393"/>
                </a:lnTo>
                <a:lnTo>
                  <a:pt x="5949" y="3347"/>
                </a:lnTo>
                <a:lnTo>
                  <a:pt x="5949" y="3254"/>
                </a:lnTo>
                <a:lnTo>
                  <a:pt x="5949" y="2650"/>
                </a:lnTo>
                <a:lnTo>
                  <a:pt x="5949" y="2557"/>
                </a:lnTo>
                <a:lnTo>
                  <a:pt x="5856" y="2510"/>
                </a:lnTo>
                <a:close/>
                <a:moveTo>
                  <a:pt x="140" y="3812"/>
                </a:moveTo>
                <a:lnTo>
                  <a:pt x="47" y="3858"/>
                </a:lnTo>
                <a:lnTo>
                  <a:pt x="0" y="3905"/>
                </a:lnTo>
                <a:lnTo>
                  <a:pt x="0" y="4555"/>
                </a:lnTo>
                <a:lnTo>
                  <a:pt x="47" y="4648"/>
                </a:lnTo>
                <a:lnTo>
                  <a:pt x="5949" y="4648"/>
                </a:lnTo>
                <a:lnTo>
                  <a:pt x="5949" y="4555"/>
                </a:lnTo>
                <a:lnTo>
                  <a:pt x="5949" y="3905"/>
                </a:lnTo>
                <a:lnTo>
                  <a:pt x="5949" y="3858"/>
                </a:lnTo>
                <a:lnTo>
                  <a:pt x="5856" y="38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111"/>
          <p:cNvSpPr/>
          <p:nvPr/>
        </p:nvSpPr>
        <p:spPr>
          <a:xfrm>
            <a:off x="7858390" y="9704010"/>
            <a:ext cx="329661" cy="421985"/>
          </a:xfrm>
          <a:custGeom>
            <a:rect b="b" l="l" r="r" t="t"/>
            <a:pathLst>
              <a:path extrusionOk="0" h="5951" w="4649">
                <a:moveTo>
                  <a:pt x="2138" y="1"/>
                </a:moveTo>
                <a:lnTo>
                  <a:pt x="1952" y="233"/>
                </a:lnTo>
                <a:lnTo>
                  <a:pt x="1906" y="466"/>
                </a:lnTo>
                <a:lnTo>
                  <a:pt x="1859" y="698"/>
                </a:lnTo>
                <a:lnTo>
                  <a:pt x="1859" y="884"/>
                </a:lnTo>
                <a:lnTo>
                  <a:pt x="1859" y="1070"/>
                </a:lnTo>
                <a:lnTo>
                  <a:pt x="1952" y="1256"/>
                </a:lnTo>
                <a:lnTo>
                  <a:pt x="2138" y="1581"/>
                </a:lnTo>
                <a:lnTo>
                  <a:pt x="2324" y="1813"/>
                </a:lnTo>
                <a:lnTo>
                  <a:pt x="2510" y="1953"/>
                </a:lnTo>
                <a:lnTo>
                  <a:pt x="2557" y="1999"/>
                </a:lnTo>
                <a:lnTo>
                  <a:pt x="2557" y="2650"/>
                </a:lnTo>
                <a:lnTo>
                  <a:pt x="2510" y="2604"/>
                </a:lnTo>
                <a:lnTo>
                  <a:pt x="2464" y="2464"/>
                </a:lnTo>
                <a:lnTo>
                  <a:pt x="2371" y="2278"/>
                </a:lnTo>
                <a:lnTo>
                  <a:pt x="2231" y="2046"/>
                </a:lnTo>
                <a:lnTo>
                  <a:pt x="2045" y="1860"/>
                </a:lnTo>
                <a:lnTo>
                  <a:pt x="1813" y="1721"/>
                </a:lnTo>
                <a:lnTo>
                  <a:pt x="1488" y="1581"/>
                </a:lnTo>
                <a:lnTo>
                  <a:pt x="1116" y="1581"/>
                </a:lnTo>
                <a:lnTo>
                  <a:pt x="930" y="1628"/>
                </a:lnTo>
                <a:lnTo>
                  <a:pt x="697" y="1721"/>
                </a:lnTo>
                <a:lnTo>
                  <a:pt x="744" y="1953"/>
                </a:lnTo>
                <a:lnTo>
                  <a:pt x="790" y="2139"/>
                </a:lnTo>
                <a:lnTo>
                  <a:pt x="883" y="2325"/>
                </a:lnTo>
                <a:lnTo>
                  <a:pt x="976" y="2464"/>
                </a:lnTo>
                <a:lnTo>
                  <a:pt x="1209" y="2650"/>
                </a:lnTo>
                <a:lnTo>
                  <a:pt x="1488" y="2790"/>
                </a:lnTo>
                <a:lnTo>
                  <a:pt x="1766" y="2882"/>
                </a:lnTo>
                <a:lnTo>
                  <a:pt x="2045" y="2929"/>
                </a:lnTo>
                <a:lnTo>
                  <a:pt x="2464" y="2929"/>
                </a:lnTo>
                <a:lnTo>
                  <a:pt x="2510" y="2882"/>
                </a:lnTo>
                <a:lnTo>
                  <a:pt x="2371" y="3394"/>
                </a:lnTo>
                <a:lnTo>
                  <a:pt x="2231" y="3859"/>
                </a:lnTo>
                <a:lnTo>
                  <a:pt x="2045" y="3580"/>
                </a:lnTo>
                <a:lnTo>
                  <a:pt x="1766" y="3347"/>
                </a:lnTo>
                <a:lnTo>
                  <a:pt x="1581" y="3254"/>
                </a:lnTo>
                <a:lnTo>
                  <a:pt x="1348" y="3161"/>
                </a:lnTo>
                <a:lnTo>
                  <a:pt x="1069" y="3115"/>
                </a:lnTo>
                <a:lnTo>
                  <a:pt x="790" y="3115"/>
                </a:lnTo>
                <a:lnTo>
                  <a:pt x="465" y="3208"/>
                </a:lnTo>
                <a:lnTo>
                  <a:pt x="93" y="3301"/>
                </a:lnTo>
                <a:lnTo>
                  <a:pt x="326" y="3812"/>
                </a:lnTo>
                <a:lnTo>
                  <a:pt x="465" y="3998"/>
                </a:lnTo>
                <a:lnTo>
                  <a:pt x="605" y="4137"/>
                </a:lnTo>
                <a:lnTo>
                  <a:pt x="930" y="4323"/>
                </a:lnTo>
                <a:lnTo>
                  <a:pt x="1209" y="4416"/>
                </a:lnTo>
                <a:lnTo>
                  <a:pt x="1534" y="4416"/>
                </a:lnTo>
                <a:lnTo>
                  <a:pt x="1813" y="4370"/>
                </a:lnTo>
                <a:lnTo>
                  <a:pt x="2045" y="4323"/>
                </a:lnTo>
                <a:lnTo>
                  <a:pt x="1859" y="4602"/>
                </a:lnTo>
                <a:lnTo>
                  <a:pt x="1674" y="4881"/>
                </a:lnTo>
                <a:lnTo>
                  <a:pt x="1441" y="5113"/>
                </a:lnTo>
                <a:lnTo>
                  <a:pt x="1209" y="5299"/>
                </a:lnTo>
                <a:lnTo>
                  <a:pt x="930" y="5439"/>
                </a:lnTo>
                <a:lnTo>
                  <a:pt x="697" y="5578"/>
                </a:lnTo>
                <a:lnTo>
                  <a:pt x="419" y="5625"/>
                </a:lnTo>
                <a:lnTo>
                  <a:pt x="140" y="5671"/>
                </a:lnTo>
                <a:lnTo>
                  <a:pt x="47" y="5671"/>
                </a:lnTo>
                <a:lnTo>
                  <a:pt x="0" y="5811"/>
                </a:lnTo>
                <a:lnTo>
                  <a:pt x="47" y="5904"/>
                </a:lnTo>
                <a:lnTo>
                  <a:pt x="140" y="5950"/>
                </a:lnTo>
                <a:lnTo>
                  <a:pt x="465" y="5904"/>
                </a:lnTo>
                <a:lnTo>
                  <a:pt x="790" y="5857"/>
                </a:lnTo>
                <a:lnTo>
                  <a:pt x="1116" y="5718"/>
                </a:lnTo>
                <a:lnTo>
                  <a:pt x="1395" y="5485"/>
                </a:lnTo>
                <a:lnTo>
                  <a:pt x="1674" y="5253"/>
                </a:lnTo>
                <a:lnTo>
                  <a:pt x="1952" y="4974"/>
                </a:lnTo>
                <a:lnTo>
                  <a:pt x="2185" y="4649"/>
                </a:lnTo>
                <a:lnTo>
                  <a:pt x="2371" y="4323"/>
                </a:lnTo>
                <a:lnTo>
                  <a:pt x="2417" y="4323"/>
                </a:lnTo>
                <a:lnTo>
                  <a:pt x="2557" y="4416"/>
                </a:lnTo>
                <a:lnTo>
                  <a:pt x="2789" y="4509"/>
                </a:lnTo>
                <a:lnTo>
                  <a:pt x="3114" y="4602"/>
                </a:lnTo>
                <a:lnTo>
                  <a:pt x="3579" y="4602"/>
                </a:lnTo>
                <a:lnTo>
                  <a:pt x="3765" y="4556"/>
                </a:lnTo>
                <a:lnTo>
                  <a:pt x="4090" y="4416"/>
                </a:lnTo>
                <a:lnTo>
                  <a:pt x="4230" y="4277"/>
                </a:lnTo>
                <a:lnTo>
                  <a:pt x="4369" y="4137"/>
                </a:lnTo>
                <a:lnTo>
                  <a:pt x="4509" y="3905"/>
                </a:lnTo>
                <a:lnTo>
                  <a:pt x="4648" y="3673"/>
                </a:lnTo>
                <a:lnTo>
                  <a:pt x="4416" y="3487"/>
                </a:lnTo>
                <a:lnTo>
                  <a:pt x="4183" y="3394"/>
                </a:lnTo>
                <a:lnTo>
                  <a:pt x="3951" y="3347"/>
                </a:lnTo>
                <a:lnTo>
                  <a:pt x="3765" y="3301"/>
                </a:lnTo>
                <a:lnTo>
                  <a:pt x="3579" y="3347"/>
                </a:lnTo>
                <a:lnTo>
                  <a:pt x="3347" y="3394"/>
                </a:lnTo>
                <a:lnTo>
                  <a:pt x="3021" y="3533"/>
                </a:lnTo>
                <a:lnTo>
                  <a:pt x="2789" y="3719"/>
                </a:lnTo>
                <a:lnTo>
                  <a:pt x="2603" y="3859"/>
                </a:lnTo>
                <a:lnTo>
                  <a:pt x="2557" y="3905"/>
                </a:lnTo>
                <a:lnTo>
                  <a:pt x="2696" y="3440"/>
                </a:lnTo>
                <a:lnTo>
                  <a:pt x="2789" y="2975"/>
                </a:lnTo>
                <a:lnTo>
                  <a:pt x="3486" y="2975"/>
                </a:lnTo>
                <a:lnTo>
                  <a:pt x="3765" y="2882"/>
                </a:lnTo>
                <a:lnTo>
                  <a:pt x="4044" y="2743"/>
                </a:lnTo>
                <a:lnTo>
                  <a:pt x="4276" y="2511"/>
                </a:lnTo>
                <a:lnTo>
                  <a:pt x="4369" y="2325"/>
                </a:lnTo>
                <a:lnTo>
                  <a:pt x="4462" y="2139"/>
                </a:lnTo>
                <a:lnTo>
                  <a:pt x="4509" y="1906"/>
                </a:lnTo>
                <a:lnTo>
                  <a:pt x="4509" y="1674"/>
                </a:lnTo>
                <a:lnTo>
                  <a:pt x="4276" y="1628"/>
                </a:lnTo>
                <a:lnTo>
                  <a:pt x="4090" y="1581"/>
                </a:lnTo>
                <a:lnTo>
                  <a:pt x="3858" y="1628"/>
                </a:lnTo>
                <a:lnTo>
                  <a:pt x="3719" y="1628"/>
                </a:lnTo>
                <a:lnTo>
                  <a:pt x="3393" y="1767"/>
                </a:lnTo>
                <a:lnTo>
                  <a:pt x="3161" y="1953"/>
                </a:lnTo>
                <a:lnTo>
                  <a:pt x="2975" y="2185"/>
                </a:lnTo>
                <a:lnTo>
                  <a:pt x="2882" y="2325"/>
                </a:lnTo>
                <a:lnTo>
                  <a:pt x="2882" y="2139"/>
                </a:lnTo>
                <a:lnTo>
                  <a:pt x="2882" y="1953"/>
                </a:lnTo>
                <a:lnTo>
                  <a:pt x="2882" y="1906"/>
                </a:lnTo>
                <a:lnTo>
                  <a:pt x="2928" y="1767"/>
                </a:lnTo>
                <a:lnTo>
                  <a:pt x="3021" y="1581"/>
                </a:lnTo>
                <a:lnTo>
                  <a:pt x="3068" y="1302"/>
                </a:lnTo>
                <a:lnTo>
                  <a:pt x="3068" y="1023"/>
                </a:lnTo>
                <a:lnTo>
                  <a:pt x="2975" y="744"/>
                </a:lnTo>
                <a:lnTo>
                  <a:pt x="2835" y="466"/>
                </a:lnTo>
                <a:lnTo>
                  <a:pt x="2696" y="326"/>
                </a:lnTo>
                <a:lnTo>
                  <a:pt x="2557" y="187"/>
                </a:lnTo>
                <a:lnTo>
                  <a:pt x="2324" y="94"/>
                </a:lnTo>
                <a:lnTo>
                  <a:pt x="213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111"/>
          <p:cNvSpPr/>
          <p:nvPr/>
        </p:nvSpPr>
        <p:spPr>
          <a:xfrm>
            <a:off x="9051451" y="9704010"/>
            <a:ext cx="421915" cy="421985"/>
          </a:xfrm>
          <a:custGeom>
            <a:rect b="b" l="l" r="r" t="t"/>
            <a:pathLst>
              <a:path extrusionOk="0" h="5951" w="5950">
                <a:moveTo>
                  <a:pt x="5346" y="1"/>
                </a:moveTo>
                <a:lnTo>
                  <a:pt x="5113" y="47"/>
                </a:lnTo>
                <a:lnTo>
                  <a:pt x="4927" y="187"/>
                </a:lnTo>
                <a:lnTo>
                  <a:pt x="2789" y="2092"/>
                </a:lnTo>
                <a:lnTo>
                  <a:pt x="2696" y="2232"/>
                </a:lnTo>
                <a:lnTo>
                  <a:pt x="2603" y="2418"/>
                </a:lnTo>
                <a:lnTo>
                  <a:pt x="2510" y="2604"/>
                </a:lnTo>
                <a:lnTo>
                  <a:pt x="2510" y="2790"/>
                </a:lnTo>
                <a:lnTo>
                  <a:pt x="2510" y="3022"/>
                </a:lnTo>
                <a:lnTo>
                  <a:pt x="2603" y="3208"/>
                </a:lnTo>
                <a:lnTo>
                  <a:pt x="2696" y="3394"/>
                </a:lnTo>
                <a:lnTo>
                  <a:pt x="2789" y="3533"/>
                </a:lnTo>
                <a:lnTo>
                  <a:pt x="2975" y="3673"/>
                </a:lnTo>
                <a:lnTo>
                  <a:pt x="3115" y="3766"/>
                </a:lnTo>
                <a:lnTo>
                  <a:pt x="3300" y="3812"/>
                </a:lnTo>
                <a:lnTo>
                  <a:pt x="3533" y="3859"/>
                </a:lnTo>
                <a:lnTo>
                  <a:pt x="3719" y="3812"/>
                </a:lnTo>
                <a:lnTo>
                  <a:pt x="3905" y="3766"/>
                </a:lnTo>
                <a:lnTo>
                  <a:pt x="4091" y="3673"/>
                </a:lnTo>
                <a:lnTo>
                  <a:pt x="4230" y="3533"/>
                </a:lnTo>
                <a:lnTo>
                  <a:pt x="4509" y="3208"/>
                </a:lnTo>
                <a:lnTo>
                  <a:pt x="4834" y="2697"/>
                </a:lnTo>
                <a:lnTo>
                  <a:pt x="5299" y="1999"/>
                </a:lnTo>
                <a:lnTo>
                  <a:pt x="5810" y="1023"/>
                </a:lnTo>
                <a:lnTo>
                  <a:pt x="5903" y="791"/>
                </a:lnTo>
                <a:lnTo>
                  <a:pt x="5950" y="559"/>
                </a:lnTo>
                <a:lnTo>
                  <a:pt x="5903" y="326"/>
                </a:lnTo>
                <a:lnTo>
                  <a:pt x="5764" y="140"/>
                </a:lnTo>
                <a:lnTo>
                  <a:pt x="5578" y="47"/>
                </a:lnTo>
                <a:lnTo>
                  <a:pt x="5346" y="1"/>
                </a:lnTo>
                <a:close/>
                <a:moveTo>
                  <a:pt x="2324" y="3440"/>
                </a:moveTo>
                <a:lnTo>
                  <a:pt x="1906" y="3487"/>
                </a:lnTo>
                <a:lnTo>
                  <a:pt x="1581" y="3533"/>
                </a:lnTo>
                <a:lnTo>
                  <a:pt x="1302" y="3719"/>
                </a:lnTo>
                <a:lnTo>
                  <a:pt x="1070" y="3951"/>
                </a:lnTo>
                <a:lnTo>
                  <a:pt x="884" y="4323"/>
                </a:lnTo>
                <a:lnTo>
                  <a:pt x="791" y="4416"/>
                </a:lnTo>
                <a:lnTo>
                  <a:pt x="698" y="4463"/>
                </a:lnTo>
                <a:lnTo>
                  <a:pt x="558" y="4416"/>
                </a:lnTo>
                <a:lnTo>
                  <a:pt x="326" y="4277"/>
                </a:lnTo>
                <a:lnTo>
                  <a:pt x="140" y="4137"/>
                </a:lnTo>
                <a:lnTo>
                  <a:pt x="1" y="4044"/>
                </a:lnTo>
                <a:lnTo>
                  <a:pt x="1" y="4416"/>
                </a:lnTo>
                <a:lnTo>
                  <a:pt x="93" y="4742"/>
                </a:lnTo>
                <a:lnTo>
                  <a:pt x="233" y="5067"/>
                </a:lnTo>
                <a:lnTo>
                  <a:pt x="372" y="5346"/>
                </a:lnTo>
                <a:lnTo>
                  <a:pt x="605" y="5625"/>
                </a:lnTo>
                <a:lnTo>
                  <a:pt x="884" y="5811"/>
                </a:lnTo>
                <a:lnTo>
                  <a:pt x="1209" y="5904"/>
                </a:lnTo>
                <a:lnTo>
                  <a:pt x="1627" y="5950"/>
                </a:lnTo>
                <a:lnTo>
                  <a:pt x="1953" y="5904"/>
                </a:lnTo>
                <a:lnTo>
                  <a:pt x="2278" y="5857"/>
                </a:lnTo>
                <a:lnTo>
                  <a:pt x="2510" y="5718"/>
                </a:lnTo>
                <a:lnTo>
                  <a:pt x="2789" y="5485"/>
                </a:lnTo>
                <a:lnTo>
                  <a:pt x="2975" y="5253"/>
                </a:lnTo>
                <a:lnTo>
                  <a:pt x="3115" y="4974"/>
                </a:lnTo>
                <a:lnTo>
                  <a:pt x="3161" y="4695"/>
                </a:lnTo>
                <a:lnTo>
                  <a:pt x="3208" y="4370"/>
                </a:lnTo>
                <a:lnTo>
                  <a:pt x="3208" y="4091"/>
                </a:lnTo>
                <a:lnTo>
                  <a:pt x="2929" y="3998"/>
                </a:lnTo>
                <a:lnTo>
                  <a:pt x="2696" y="3859"/>
                </a:lnTo>
                <a:lnTo>
                  <a:pt x="2510" y="3673"/>
                </a:lnTo>
                <a:lnTo>
                  <a:pt x="2324" y="344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111"/>
          <p:cNvSpPr/>
          <p:nvPr/>
        </p:nvSpPr>
        <p:spPr>
          <a:xfrm>
            <a:off x="10290674" y="9704010"/>
            <a:ext cx="421915" cy="421985"/>
          </a:xfrm>
          <a:custGeom>
            <a:rect b="b" l="l" r="r" t="t"/>
            <a:pathLst>
              <a:path extrusionOk="0" h="5951" w="5950">
                <a:moveTo>
                  <a:pt x="5764" y="1"/>
                </a:moveTo>
                <a:lnTo>
                  <a:pt x="5624" y="47"/>
                </a:lnTo>
                <a:lnTo>
                  <a:pt x="93" y="3208"/>
                </a:lnTo>
                <a:lnTo>
                  <a:pt x="47" y="3301"/>
                </a:lnTo>
                <a:lnTo>
                  <a:pt x="0" y="3394"/>
                </a:lnTo>
                <a:lnTo>
                  <a:pt x="47" y="3533"/>
                </a:lnTo>
                <a:lnTo>
                  <a:pt x="140" y="3580"/>
                </a:lnTo>
                <a:lnTo>
                  <a:pt x="1441" y="4137"/>
                </a:lnTo>
                <a:lnTo>
                  <a:pt x="5020" y="1070"/>
                </a:lnTo>
                <a:lnTo>
                  <a:pt x="2138" y="4556"/>
                </a:lnTo>
                <a:lnTo>
                  <a:pt x="2138" y="5718"/>
                </a:lnTo>
                <a:lnTo>
                  <a:pt x="2185" y="5857"/>
                </a:lnTo>
                <a:lnTo>
                  <a:pt x="2278" y="5950"/>
                </a:lnTo>
                <a:lnTo>
                  <a:pt x="2417" y="5950"/>
                </a:lnTo>
                <a:lnTo>
                  <a:pt x="2510" y="5857"/>
                </a:lnTo>
                <a:lnTo>
                  <a:pt x="3300" y="4881"/>
                </a:lnTo>
                <a:lnTo>
                  <a:pt x="4834" y="5485"/>
                </a:lnTo>
                <a:lnTo>
                  <a:pt x="4881" y="5532"/>
                </a:lnTo>
                <a:lnTo>
                  <a:pt x="4974" y="5485"/>
                </a:lnTo>
                <a:lnTo>
                  <a:pt x="5067" y="5439"/>
                </a:lnTo>
                <a:lnTo>
                  <a:pt x="5113" y="5346"/>
                </a:lnTo>
                <a:lnTo>
                  <a:pt x="5950" y="233"/>
                </a:lnTo>
                <a:lnTo>
                  <a:pt x="5950" y="140"/>
                </a:lnTo>
                <a:lnTo>
                  <a:pt x="5857" y="47"/>
                </a:lnTo>
                <a:lnTo>
                  <a:pt x="576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111"/>
          <p:cNvSpPr/>
          <p:nvPr/>
        </p:nvSpPr>
        <p:spPr>
          <a:xfrm>
            <a:off x="11529897" y="9704010"/>
            <a:ext cx="421915" cy="421985"/>
          </a:xfrm>
          <a:custGeom>
            <a:rect b="b" l="l" r="r" t="t"/>
            <a:pathLst>
              <a:path extrusionOk="0" h="5951" w="5950">
                <a:moveTo>
                  <a:pt x="5485" y="605"/>
                </a:moveTo>
                <a:lnTo>
                  <a:pt x="4741" y="5021"/>
                </a:lnTo>
                <a:lnTo>
                  <a:pt x="3114" y="4323"/>
                </a:lnTo>
                <a:lnTo>
                  <a:pt x="4695" y="1721"/>
                </a:lnTo>
                <a:lnTo>
                  <a:pt x="1813" y="3812"/>
                </a:lnTo>
                <a:lnTo>
                  <a:pt x="698" y="3347"/>
                </a:lnTo>
                <a:lnTo>
                  <a:pt x="5485" y="605"/>
                </a:lnTo>
                <a:close/>
                <a:moveTo>
                  <a:pt x="5764" y="1"/>
                </a:moveTo>
                <a:lnTo>
                  <a:pt x="5624" y="47"/>
                </a:lnTo>
                <a:lnTo>
                  <a:pt x="140" y="3208"/>
                </a:lnTo>
                <a:lnTo>
                  <a:pt x="47" y="3301"/>
                </a:lnTo>
                <a:lnTo>
                  <a:pt x="0" y="3394"/>
                </a:lnTo>
                <a:lnTo>
                  <a:pt x="47" y="3533"/>
                </a:lnTo>
                <a:lnTo>
                  <a:pt x="140" y="3580"/>
                </a:lnTo>
                <a:lnTo>
                  <a:pt x="1720" y="4230"/>
                </a:lnTo>
                <a:lnTo>
                  <a:pt x="1720" y="5718"/>
                </a:lnTo>
                <a:lnTo>
                  <a:pt x="1767" y="5857"/>
                </a:lnTo>
                <a:lnTo>
                  <a:pt x="1860" y="5950"/>
                </a:lnTo>
                <a:lnTo>
                  <a:pt x="1999" y="5950"/>
                </a:lnTo>
                <a:lnTo>
                  <a:pt x="2092" y="5857"/>
                </a:lnTo>
                <a:lnTo>
                  <a:pt x="3068" y="4788"/>
                </a:lnTo>
                <a:lnTo>
                  <a:pt x="4834" y="5485"/>
                </a:lnTo>
                <a:lnTo>
                  <a:pt x="4881" y="5532"/>
                </a:lnTo>
                <a:lnTo>
                  <a:pt x="5020" y="5485"/>
                </a:lnTo>
                <a:lnTo>
                  <a:pt x="5067" y="5439"/>
                </a:lnTo>
                <a:lnTo>
                  <a:pt x="5113" y="5346"/>
                </a:lnTo>
                <a:lnTo>
                  <a:pt x="5950" y="233"/>
                </a:lnTo>
                <a:lnTo>
                  <a:pt x="5950" y="140"/>
                </a:lnTo>
                <a:lnTo>
                  <a:pt x="5857" y="47"/>
                </a:lnTo>
                <a:lnTo>
                  <a:pt x="576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111"/>
          <p:cNvSpPr/>
          <p:nvPr/>
        </p:nvSpPr>
        <p:spPr>
          <a:xfrm>
            <a:off x="12788905" y="9704010"/>
            <a:ext cx="385679" cy="421985"/>
          </a:xfrm>
          <a:custGeom>
            <a:rect b="b" l="l" r="r" t="t"/>
            <a:pathLst>
              <a:path extrusionOk="0" h="5951" w="5439">
                <a:moveTo>
                  <a:pt x="1487" y="1"/>
                </a:moveTo>
                <a:lnTo>
                  <a:pt x="1162" y="47"/>
                </a:lnTo>
                <a:lnTo>
                  <a:pt x="883" y="94"/>
                </a:lnTo>
                <a:lnTo>
                  <a:pt x="651" y="233"/>
                </a:lnTo>
                <a:lnTo>
                  <a:pt x="418" y="419"/>
                </a:lnTo>
                <a:lnTo>
                  <a:pt x="233" y="652"/>
                </a:lnTo>
                <a:lnTo>
                  <a:pt x="93" y="930"/>
                </a:lnTo>
                <a:lnTo>
                  <a:pt x="47" y="1163"/>
                </a:lnTo>
                <a:lnTo>
                  <a:pt x="0" y="1488"/>
                </a:lnTo>
                <a:lnTo>
                  <a:pt x="47" y="1767"/>
                </a:lnTo>
                <a:lnTo>
                  <a:pt x="93" y="2046"/>
                </a:lnTo>
                <a:lnTo>
                  <a:pt x="233" y="2325"/>
                </a:lnTo>
                <a:lnTo>
                  <a:pt x="418" y="2557"/>
                </a:lnTo>
                <a:lnTo>
                  <a:pt x="3486" y="5578"/>
                </a:lnTo>
                <a:lnTo>
                  <a:pt x="3672" y="5718"/>
                </a:lnTo>
                <a:lnTo>
                  <a:pt x="3904" y="5857"/>
                </a:lnTo>
                <a:lnTo>
                  <a:pt x="4137" y="5904"/>
                </a:lnTo>
                <a:lnTo>
                  <a:pt x="4369" y="5950"/>
                </a:lnTo>
                <a:lnTo>
                  <a:pt x="4602" y="5950"/>
                </a:lnTo>
                <a:lnTo>
                  <a:pt x="4787" y="5857"/>
                </a:lnTo>
                <a:lnTo>
                  <a:pt x="4973" y="5764"/>
                </a:lnTo>
                <a:lnTo>
                  <a:pt x="5159" y="5625"/>
                </a:lnTo>
                <a:lnTo>
                  <a:pt x="5299" y="5485"/>
                </a:lnTo>
                <a:lnTo>
                  <a:pt x="5392" y="5299"/>
                </a:lnTo>
                <a:lnTo>
                  <a:pt x="5438" y="5113"/>
                </a:lnTo>
                <a:lnTo>
                  <a:pt x="5438" y="4881"/>
                </a:lnTo>
                <a:lnTo>
                  <a:pt x="5438" y="4602"/>
                </a:lnTo>
                <a:lnTo>
                  <a:pt x="5345" y="4370"/>
                </a:lnTo>
                <a:lnTo>
                  <a:pt x="5252" y="4184"/>
                </a:lnTo>
                <a:lnTo>
                  <a:pt x="5066" y="3951"/>
                </a:lnTo>
                <a:lnTo>
                  <a:pt x="2789" y="1721"/>
                </a:lnTo>
                <a:lnTo>
                  <a:pt x="2696" y="1581"/>
                </a:lnTo>
                <a:lnTo>
                  <a:pt x="2556" y="1535"/>
                </a:lnTo>
                <a:lnTo>
                  <a:pt x="2371" y="1488"/>
                </a:lnTo>
                <a:lnTo>
                  <a:pt x="2231" y="1442"/>
                </a:lnTo>
                <a:lnTo>
                  <a:pt x="2045" y="1488"/>
                </a:lnTo>
                <a:lnTo>
                  <a:pt x="1906" y="1488"/>
                </a:lnTo>
                <a:lnTo>
                  <a:pt x="1813" y="1581"/>
                </a:lnTo>
                <a:lnTo>
                  <a:pt x="1673" y="1674"/>
                </a:lnTo>
                <a:lnTo>
                  <a:pt x="1580" y="1813"/>
                </a:lnTo>
                <a:lnTo>
                  <a:pt x="1487" y="1906"/>
                </a:lnTo>
                <a:lnTo>
                  <a:pt x="1487" y="2046"/>
                </a:lnTo>
                <a:lnTo>
                  <a:pt x="1441" y="2232"/>
                </a:lnTo>
                <a:lnTo>
                  <a:pt x="1487" y="2371"/>
                </a:lnTo>
                <a:lnTo>
                  <a:pt x="1534" y="2511"/>
                </a:lnTo>
                <a:lnTo>
                  <a:pt x="1580" y="2650"/>
                </a:lnTo>
                <a:lnTo>
                  <a:pt x="1720" y="2790"/>
                </a:lnTo>
                <a:lnTo>
                  <a:pt x="3300" y="4416"/>
                </a:lnTo>
                <a:lnTo>
                  <a:pt x="3440" y="4416"/>
                </a:lnTo>
                <a:lnTo>
                  <a:pt x="3579" y="4323"/>
                </a:lnTo>
                <a:lnTo>
                  <a:pt x="3672" y="4184"/>
                </a:lnTo>
                <a:lnTo>
                  <a:pt x="3672" y="4137"/>
                </a:lnTo>
                <a:lnTo>
                  <a:pt x="3626" y="4044"/>
                </a:lnTo>
                <a:lnTo>
                  <a:pt x="2045" y="2464"/>
                </a:lnTo>
                <a:lnTo>
                  <a:pt x="1999" y="2325"/>
                </a:lnTo>
                <a:lnTo>
                  <a:pt x="1952" y="2232"/>
                </a:lnTo>
                <a:lnTo>
                  <a:pt x="1952" y="2092"/>
                </a:lnTo>
                <a:lnTo>
                  <a:pt x="2045" y="2046"/>
                </a:lnTo>
                <a:lnTo>
                  <a:pt x="2092" y="1953"/>
                </a:lnTo>
                <a:lnTo>
                  <a:pt x="2231" y="1953"/>
                </a:lnTo>
                <a:lnTo>
                  <a:pt x="2324" y="1999"/>
                </a:lnTo>
                <a:lnTo>
                  <a:pt x="2464" y="2046"/>
                </a:lnTo>
                <a:lnTo>
                  <a:pt x="4695" y="4323"/>
                </a:lnTo>
                <a:lnTo>
                  <a:pt x="4834" y="4416"/>
                </a:lnTo>
                <a:lnTo>
                  <a:pt x="4880" y="4556"/>
                </a:lnTo>
                <a:lnTo>
                  <a:pt x="4927" y="4742"/>
                </a:lnTo>
                <a:lnTo>
                  <a:pt x="4973" y="4881"/>
                </a:lnTo>
                <a:lnTo>
                  <a:pt x="4927" y="5113"/>
                </a:lnTo>
                <a:lnTo>
                  <a:pt x="4787" y="5299"/>
                </a:lnTo>
                <a:lnTo>
                  <a:pt x="4602" y="5392"/>
                </a:lnTo>
                <a:lnTo>
                  <a:pt x="4369" y="5439"/>
                </a:lnTo>
                <a:lnTo>
                  <a:pt x="4230" y="5439"/>
                </a:lnTo>
                <a:lnTo>
                  <a:pt x="4090" y="5392"/>
                </a:lnTo>
                <a:lnTo>
                  <a:pt x="3951" y="5299"/>
                </a:lnTo>
                <a:lnTo>
                  <a:pt x="3811" y="5206"/>
                </a:lnTo>
                <a:lnTo>
                  <a:pt x="790" y="2185"/>
                </a:lnTo>
                <a:lnTo>
                  <a:pt x="651" y="2046"/>
                </a:lnTo>
                <a:lnTo>
                  <a:pt x="558" y="1860"/>
                </a:lnTo>
                <a:lnTo>
                  <a:pt x="511" y="1674"/>
                </a:lnTo>
                <a:lnTo>
                  <a:pt x="511" y="1488"/>
                </a:lnTo>
                <a:lnTo>
                  <a:pt x="511" y="1256"/>
                </a:lnTo>
                <a:lnTo>
                  <a:pt x="558" y="1116"/>
                </a:lnTo>
                <a:lnTo>
                  <a:pt x="651" y="930"/>
                </a:lnTo>
                <a:lnTo>
                  <a:pt x="790" y="791"/>
                </a:lnTo>
                <a:lnTo>
                  <a:pt x="930" y="652"/>
                </a:lnTo>
                <a:lnTo>
                  <a:pt x="1116" y="559"/>
                </a:lnTo>
                <a:lnTo>
                  <a:pt x="1302" y="512"/>
                </a:lnTo>
                <a:lnTo>
                  <a:pt x="1487" y="466"/>
                </a:lnTo>
                <a:lnTo>
                  <a:pt x="1673" y="512"/>
                </a:lnTo>
                <a:lnTo>
                  <a:pt x="1859" y="559"/>
                </a:lnTo>
                <a:lnTo>
                  <a:pt x="2045" y="652"/>
                </a:lnTo>
                <a:lnTo>
                  <a:pt x="2185" y="791"/>
                </a:lnTo>
                <a:lnTo>
                  <a:pt x="4555" y="3161"/>
                </a:lnTo>
                <a:lnTo>
                  <a:pt x="4695" y="3161"/>
                </a:lnTo>
                <a:lnTo>
                  <a:pt x="4834" y="3068"/>
                </a:lnTo>
                <a:lnTo>
                  <a:pt x="4880" y="2975"/>
                </a:lnTo>
                <a:lnTo>
                  <a:pt x="4927" y="2882"/>
                </a:lnTo>
                <a:lnTo>
                  <a:pt x="4880" y="2790"/>
                </a:lnTo>
                <a:lnTo>
                  <a:pt x="2556" y="419"/>
                </a:lnTo>
                <a:lnTo>
                  <a:pt x="2324" y="233"/>
                </a:lnTo>
                <a:lnTo>
                  <a:pt x="2045" y="94"/>
                </a:lnTo>
                <a:lnTo>
                  <a:pt x="1766" y="47"/>
                </a:lnTo>
                <a:lnTo>
                  <a:pt x="14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111"/>
          <p:cNvSpPr/>
          <p:nvPr/>
        </p:nvSpPr>
        <p:spPr>
          <a:xfrm>
            <a:off x="14051173" y="9704010"/>
            <a:ext cx="342850" cy="421985"/>
          </a:xfrm>
          <a:custGeom>
            <a:rect b="b" l="l" r="r" t="t"/>
            <a:pathLst>
              <a:path extrusionOk="0" h="5951" w="4835">
                <a:moveTo>
                  <a:pt x="2743" y="1"/>
                </a:moveTo>
                <a:lnTo>
                  <a:pt x="1767" y="47"/>
                </a:lnTo>
                <a:lnTo>
                  <a:pt x="1395" y="94"/>
                </a:lnTo>
                <a:lnTo>
                  <a:pt x="1116" y="140"/>
                </a:lnTo>
                <a:lnTo>
                  <a:pt x="884" y="233"/>
                </a:lnTo>
                <a:lnTo>
                  <a:pt x="698" y="373"/>
                </a:lnTo>
                <a:lnTo>
                  <a:pt x="512" y="559"/>
                </a:lnTo>
                <a:lnTo>
                  <a:pt x="326" y="744"/>
                </a:lnTo>
                <a:lnTo>
                  <a:pt x="186" y="977"/>
                </a:lnTo>
                <a:lnTo>
                  <a:pt x="47" y="1256"/>
                </a:lnTo>
                <a:lnTo>
                  <a:pt x="0" y="1535"/>
                </a:lnTo>
                <a:lnTo>
                  <a:pt x="0" y="1860"/>
                </a:lnTo>
                <a:lnTo>
                  <a:pt x="0" y="2139"/>
                </a:lnTo>
                <a:lnTo>
                  <a:pt x="47" y="2371"/>
                </a:lnTo>
                <a:lnTo>
                  <a:pt x="140" y="2650"/>
                </a:lnTo>
                <a:lnTo>
                  <a:pt x="233" y="2882"/>
                </a:lnTo>
                <a:lnTo>
                  <a:pt x="372" y="3068"/>
                </a:lnTo>
                <a:lnTo>
                  <a:pt x="558" y="3254"/>
                </a:lnTo>
                <a:lnTo>
                  <a:pt x="744" y="3440"/>
                </a:lnTo>
                <a:lnTo>
                  <a:pt x="977" y="3580"/>
                </a:lnTo>
                <a:lnTo>
                  <a:pt x="1395" y="3719"/>
                </a:lnTo>
                <a:lnTo>
                  <a:pt x="1906" y="3812"/>
                </a:lnTo>
                <a:lnTo>
                  <a:pt x="1906" y="5718"/>
                </a:lnTo>
                <a:lnTo>
                  <a:pt x="1953" y="5811"/>
                </a:lnTo>
                <a:lnTo>
                  <a:pt x="1999" y="5857"/>
                </a:lnTo>
                <a:lnTo>
                  <a:pt x="2046" y="5950"/>
                </a:lnTo>
                <a:lnTo>
                  <a:pt x="2650" y="5950"/>
                </a:lnTo>
                <a:lnTo>
                  <a:pt x="2743" y="5857"/>
                </a:lnTo>
                <a:lnTo>
                  <a:pt x="2789" y="5811"/>
                </a:lnTo>
                <a:lnTo>
                  <a:pt x="2836" y="5718"/>
                </a:lnTo>
                <a:lnTo>
                  <a:pt x="2836" y="977"/>
                </a:lnTo>
                <a:lnTo>
                  <a:pt x="3347" y="977"/>
                </a:lnTo>
                <a:lnTo>
                  <a:pt x="3347" y="5718"/>
                </a:lnTo>
                <a:lnTo>
                  <a:pt x="3393" y="5811"/>
                </a:lnTo>
                <a:lnTo>
                  <a:pt x="3440" y="5857"/>
                </a:lnTo>
                <a:lnTo>
                  <a:pt x="3533" y="5950"/>
                </a:lnTo>
                <a:lnTo>
                  <a:pt x="4091" y="5950"/>
                </a:lnTo>
                <a:lnTo>
                  <a:pt x="4184" y="5857"/>
                </a:lnTo>
                <a:lnTo>
                  <a:pt x="4230" y="5811"/>
                </a:lnTo>
                <a:lnTo>
                  <a:pt x="4276" y="5718"/>
                </a:lnTo>
                <a:lnTo>
                  <a:pt x="4276" y="1256"/>
                </a:lnTo>
                <a:lnTo>
                  <a:pt x="4276" y="1023"/>
                </a:lnTo>
                <a:lnTo>
                  <a:pt x="4323" y="930"/>
                </a:lnTo>
                <a:lnTo>
                  <a:pt x="4416" y="884"/>
                </a:lnTo>
                <a:lnTo>
                  <a:pt x="4602" y="884"/>
                </a:lnTo>
                <a:lnTo>
                  <a:pt x="4695" y="837"/>
                </a:lnTo>
                <a:lnTo>
                  <a:pt x="4788" y="744"/>
                </a:lnTo>
                <a:lnTo>
                  <a:pt x="4834" y="652"/>
                </a:lnTo>
                <a:lnTo>
                  <a:pt x="4834" y="512"/>
                </a:lnTo>
                <a:lnTo>
                  <a:pt x="4834" y="233"/>
                </a:lnTo>
                <a:lnTo>
                  <a:pt x="4834" y="140"/>
                </a:lnTo>
                <a:lnTo>
                  <a:pt x="4788" y="47"/>
                </a:lnTo>
                <a:lnTo>
                  <a:pt x="46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111"/>
          <p:cNvSpPr/>
          <p:nvPr/>
        </p:nvSpPr>
        <p:spPr>
          <a:xfrm>
            <a:off x="15250829" y="9704010"/>
            <a:ext cx="421914" cy="421985"/>
          </a:xfrm>
          <a:custGeom>
            <a:rect b="b" l="l" r="r" t="t"/>
            <a:pathLst>
              <a:path extrusionOk="0" h="5951" w="5950">
                <a:moveTo>
                  <a:pt x="3301" y="419"/>
                </a:moveTo>
                <a:lnTo>
                  <a:pt x="3394" y="466"/>
                </a:lnTo>
                <a:lnTo>
                  <a:pt x="3394" y="512"/>
                </a:lnTo>
                <a:lnTo>
                  <a:pt x="3394" y="744"/>
                </a:lnTo>
                <a:lnTo>
                  <a:pt x="3394" y="837"/>
                </a:lnTo>
                <a:lnTo>
                  <a:pt x="884" y="837"/>
                </a:lnTo>
                <a:lnTo>
                  <a:pt x="837" y="744"/>
                </a:lnTo>
                <a:lnTo>
                  <a:pt x="837" y="512"/>
                </a:lnTo>
                <a:lnTo>
                  <a:pt x="884" y="466"/>
                </a:lnTo>
                <a:lnTo>
                  <a:pt x="977" y="419"/>
                </a:lnTo>
                <a:close/>
                <a:moveTo>
                  <a:pt x="4277" y="1999"/>
                </a:moveTo>
                <a:lnTo>
                  <a:pt x="5253" y="2975"/>
                </a:lnTo>
                <a:lnTo>
                  <a:pt x="4277" y="2975"/>
                </a:lnTo>
                <a:lnTo>
                  <a:pt x="4277" y="1999"/>
                </a:lnTo>
                <a:close/>
                <a:moveTo>
                  <a:pt x="3812" y="1674"/>
                </a:moveTo>
                <a:lnTo>
                  <a:pt x="3812" y="3068"/>
                </a:lnTo>
                <a:lnTo>
                  <a:pt x="3858" y="3208"/>
                </a:lnTo>
                <a:lnTo>
                  <a:pt x="3905" y="3301"/>
                </a:lnTo>
                <a:lnTo>
                  <a:pt x="4044" y="3394"/>
                </a:lnTo>
                <a:lnTo>
                  <a:pt x="5532" y="3394"/>
                </a:lnTo>
                <a:lnTo>
                  <a:pt x="5532" y="5532"/>
                </a:lnTo>
                <a:lnTo>
                  <a:pt x="2557" y="5532"/>
                </a:lnTo>
                <a:lnTo>
                  <a:pt x="2557" y="1674"/>
                </a:lnTo>
                <a:close/>
                <a:moveTo>
                  <a:pt x="187" y="1"/>
                </a:moveTo>
                <a:lnTo>
                  <a:pt x="94" y="94"/>
                </a:lnTo>
                <a:lnTo>
                  <a:pt x="47" y="187"/>
                </a:lnTo>
                <a:lnTo>
                  <a:pt x="1" y="326"/>
                </a:lnTo>
                <a:lnTo>
                  <a:pt x="1" y="4788"/>
                </a:lnTo>
                <a:lnTo>
                  <a:pt x="47" y="4881"/>
                </a:lnTo>
                <a:lnTo>
                  <a:pt x="94" y="5021"/>
                </a:lnTo>
                <a:lnTo>
                  <a:pt x="187" y="5067"/>
                </a:lnTo>
                <a:lnTo>
                  <a:pt x="326" y="5113"/>
                </a:lnTo>
                <a:lnTo>
                  <a:pt x="2139" y="5113"/>
                </a:lnTo>
                <a:lnTo>
                  <a:pt x="2139" y="5625"/>
                </a:lnTo>
                <a:lnTo>
                  <a:pt x="2139" y="5764"/>
                </a:lnTo>
                <a:lnTo>
                  <a:pt x="2232" y="5857"/>
                </a:lnTo>
                <a:lnTo>
                  <a:pt x="2325" y="5904"/>
                </a:lnTo>
                <a:lnTo>
                  <a:pt x="2464" y="5950"/>
                </a:lnTo>
                <a:lnTo>
                  <a:pt x="5625" y="5950"/>
                </a:lnTo>
                <a:lnTo>
                  <a:pt x="5764" y="5904"/>
                </a:lnTo>
                <a:lnTo>
                  <a:pt x="5857" y="5857"/>
                </a:lnTo>
                <a:lnTo>
                  <a:pt x="5950" y="5764"/>
                </a:lnTo>
                <a:lnTo>
                  <a:pt x="5950" y="5625"/>
                </a:lnTo>
                <a:lnTo>
                  <a:pt x="5950" y="3394"/>
                </a:lnTo>
                <a:lnTo>
                  <a:pt x="5950" y="3254"/>
                </a:lnTo>
                <a:lnTo>
                  <a:pt x="5903" y="3115"/>
                </a:lnTo>
                <a:lnTo>
                  <a:pt x="5810" y="2975"/>
                </a:lnTo>
                <a:lnTo>
                  <a:pt x="5718" y="2836"/>
                </a:lnTo>
                <a:lnTo>
                  <a:pt x="4370" y="1488"/>
                </a:lnTo>
                <a:lnTo>
                  <a:pt x="4277" y="1395"/>
                </a:lnTo>
                <a:lnTo>
                  <a:pt x="4277" y="326"/>
                </a:lnTo>
                <a:lnTo>
                  <a:pt x="4230" y="187"/>
                </a:lnTo>
                <a:lnTo>
                  <a:pt x="4184" y="94"/>
                </a:lnTo>
                <a:lnTo>
                  <a:pt x="40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111"/>
          <p:cNvSpPr/>
          <p:nvPr/>
        </p:nvSpPr>
        <p:spPr>
          <a:xfrm>
            <a:off x="16490052" y="9704010"/>
            <a:ext cx="421914" cy="421985"/>
          </a:xfrm>
          <a:custGeom>
            <a:rect b="b" l="l" r="r" t="t"/>
            <a:pathLst>
              <a:path extrusionOk="0" h="5951" w="5950">
                <a:moveTo>
                  <a:pt x="186" y="1"/>
                </a:moveTo>
                <a:lnTo>
                  <a:pt x="94" y="94"/>
                </a:lnTo>
                <a:lnTo>
                  <a:pt x="47" y="140"/>
                </a:lnTo>
                <a:lnTo>
                  <a:pt x="1" y="233"/>
                </a:lnTo>
                <a:lnTo>
                  <a:pt x="1" y="5718"/>
                </a:lnTo>
                <a:lnTo>
                  <a:pt x="47" y="5811"/>
                </a:lnTo>
                <a:lnTo>
                  <a:pt x="94" y="5857"/>
                </a:lnTo>
                <a:lnTo>
                  <a:pt x="186" y="5950"/>
                </a:lnTo>
                <a:lnTo>
                  <a:pt x="2324" y="5950"/>
                </a:lnTo>
                <a:lnTo>
                  <a:pt x="2417" y="5857"/>
                </a:lnTo>
                <a:lnTo>
                  <a:pt x="2464" y="5811"/>
                </a:lnTo>
                <a:lnTo>
                  <a:pt x="2510" y="5718"/>
                </a:lnTo>
                <a:lnTo>
                  <a:pt x="2510" y="233"/>
                </a:lnTo>
                <a:lnTo>
                  <a:pt x="2464" y="140"/>
                </a:lnTo>
                <a:lnTo>
                  <a:pt x="2417" y="94"/>
                </a:lnTo>
                <a:lnTo>
                  <a:pt x="2324" y="1"/>
                </a:lnTo>
                <a:close/>
                <a:moveTo>
                  <a:pt x="3626" y="1"/>
                </a:moveTo>
                <a:lnTo>
                  <a:pt x="3579" y="94"/>
                </a:lnTo>
                <a:lnTo>
                  <a:pt x="3486" y="140"/>
                </a:lnTo>
                <a:lnTo>
                  <a:pt x="3486" y="233"/>
                </a:lnTo>
                <a:lnTo>
                  <a:pt x="3486" y="5718"/>
                </a:lnTo>
                <a:lnTo>
                  <a:pt x="3486" y="5811"/>
                </a:lnTo>
                <a:lnTo>
                  <a:pt x="3579" y="5857"/>
                </a:lnTo>
                <a:lnTo>
                  <a:pt x="3626" y="5950"/>
                </a:lnTo>
                <a:lnTo>
                  <a:pt x="5810" y="5950"/>
                </a:lnTo>
                <a:lnTo>
                  <a:pt x="5903" y="5857"/>
                </a:lnTo>
                <a:lnTo>
                  <a:pt x="5950" y="5811"/>
                </a:lnTo>
                <a:lnTo>
                  <a:pt x="5950" y="5718"/>
                </a:lnTo>
                <a:lnTo>
                  <a:pt x="5950" y="233"/>
                </a:lnTo>
                <a:lnTo>
                  <a:pt x="5950" y="140"/>
                </a:lnTo>
                <a:lnTo>
                  <a:pt x="5903" y="94"/>
                </a:lnTo>
                <a:lnTo>
                  <a:pt x="581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111"/>
          <p:cNvSpPr/>
          <p:nvPr/>
        </p:nvSpPr>
        <p:spPr>
          <a:xfrm>
            <a:off x="19004733" y="9704010"/>
            <a:ext cx="356039" cy="421985"/>
          </a:xfrm>
          <a:custGeom>
            <a:rect b="b" l="l" r="r" t="t"/>
            <a:pathLst>
              <a:path extrusionOk="0" h="5951" w="5021">
                <a:moveTo>
                  <a:pt x="930" y="1"/>
                </a:moveTo>
                <a:lnTo>
                  <a:pt x="837" y="47"/>
                </a:lnTo>
                <a:lnTo>
                  <a:pt x="791" y="140"/>
                </a:lnTo>
                <a:lnTo>
                  <a:pt x="744" y="233"/>
                </a:lnTo>
                <a:lnTo>
                  <a:pt x="1" y="5113"/>
                </a:lnTo>
                <a:lnTo>
                  <a:pt x="1" y="5160"/>
                </a:lnTo>
                <a:lnTo>
                  <a:pt x="1" y="5253"/>
                </a:lnTo>
                <a:lnTo>
                  <a:pt x="94" y="5253"/>
                </a:lnTo>
                <a:lnTo>
                  <a:pt x="140" y="5299"/>
                </a:lnTo>
                <a:lnTo>
                  <a:pt x="1116" y="5299"/>
                </a:lnTo>
                <a:lnTo>
                  <a:pt x="1163" y="5253"/>
                </a:lnTo>
                <a:lnTo>
                  <a:pt x="1442" y="3487"/>
                </a:lnTo>
                <a:lnTo>
                  <a:pt x="1488" y="3347"/>
                </a:lnTo>
                <a:lnTo>
                  <a:pt x="1581" y="3254"/>
                </a:lnTo>
                <a:lnTo>
                  <a:pt x="1674" y="3208"/>
                </a:lnTo>
                <a:lnTo>
                  <a:pt x="1813" y="3161"/>
                </a:lnTo>
                <a:lnTo>
                  <a:pt x="2418" y="3161"/>
                </a:lnTo>
                <a:lnTo>
                  <a:pt x="2882" y="3115"/>
                </a:lnTo>
                <a:lnTo>
                  <a:pt x="3254" y="3022"/>
                </a:lnTo>
                <a:lnTo>
                  <a:pt x="3626" y="2882"/>
                </a:lnTo>
                <a:lnTo>
                  <a:pt x="3905" y="2650"/>
                </a:lnTo>
                <a:lnTo>
                  <a:pt x="4091" y="2325"/>
                </a:lnTo>
                <a:lnTo>
                  <a:pt x="4277" y="1999"/>
                </a:lnTo>
                <a:lnTo>
                  <a:pt x="4370" y="1581"/>
                </a:lnTo>
                <a:lnTo>
                  <a:pt x="4416" y="1209"/>
                </a:lnTo>
                <a:lnTo>
                  <a:pt x="4370" y="837"/>
                </a:lnTo>
                <a:lnTo>
                  <a:pt x="4230" y="559"/>
                </a:lnTo>
                <a:lnTo>
                  <a:pt x="3998" y="326"/>
                </a:lnTo>
                <a:lnTo>
                  <a:pt x="3672" y="140"/>
                </a:lnTo>
                <a:lnTo>
                  <a:pt x="3347" y="47"/>
                </a:lnTo>
                <a:lnTo>
                  <a:pt x="3022" y="1"/>
                </a:lnTo>
                <a:close/>
                <a:moveTo>
                  <a:pt x="4649" y="1581"/>
                </a:moveTo>
                <a:lnTo>
                  <a:pt x="4649" y="1628"/>
                </a:lnTo>
                <a:lnTo>
                  <a:pt x="4509" y="2046"/>
                </a:lnTo>
                <a:lnTo>
                  <a:pt x="4416" y="2278"/>
                </a:lnTo>
                <a:lnTo>
                  <a:pt x="4277" y="2511"/>
                </a:lnTo>
                <a:lnTo>
                  <a:pt x="4137" y="2697"/>
                </a:lnTo>
                <a:lnTo>
                  <a:pt x="3998" y="2882"/>
                </a:lnTo>
                <a:lnTo>
                  <a:pt x="3812" y="3022"/>
                </a:lnTo>
                <a:lnTo>
                  <a:pt x="3580" y="3161"/>
                </a:lnTo>
                <a:lnTo>
                  <a:pt x="3347" y="3301"/>
                </a:lnTo>
                <a:lnTo>
                  <a:pt x="3068" y="3347"/>
                </a:lnTo>
                <a:lnTo>
                  <a:pt x="2696" y="3394"/>
                </a:lnTo>
                <a:lnTo>
                  <a:pt x="2278" y="3440"/>
                </a:lnTo>
                <a:lnTo>
                  <a:pt x="1720" y="3440"/>
                </a:lnTo>
                <a:lnTo>
                  <a:pt x="1674" y="3533"/>
                </a:lnTo>
                <a:lnTo>
                  <a:pt x="1581" y="4091"/>
                </a:lnTo>
                <a:lnTo>
                  <a:pt x="1488" y="4649"/>
                </a:lnTo>
                <a:lnTo>
                  <a:pt x="1442" y="5206"/>
                </a:lnTo>
                <a:lnTo>
                  <a:pt x="1349" y="5764"/>
                </a:lnTo>
                <a:lnTo>
                  <a:pt x="1349" y="5904"/>
                </a:lnTo>
                <a:lnTo>
                  <a:pt x="1395" y="5950"/>
                </a:lnTo>
                <a:lnTo>
                  <a:pt x="2371" y="5950"/>
                </a:lnTo>
                <a:lnTo>
                  <a:pt x="2464" y="5904"/>
                </a:lnTo>
                <a:lnTo>
                  <a:pt x="2511" y="5811"/>
                </a:lnTo>
                <a:lnTo>
                  <a:pt x="2511" y="5764"/>
                </a:lnTo>
                <a:lnTo>
                  <a:pt x="2557" y="5718"/>
                </a:lnTo>
                <a:lnTo>
                  <a:pt x="2743" y="4556"/>
                </a:lnTo>
                <a:lnTo>
                  <a:pt x="2743" y="4509"/>
                </a:lnTo>
                <a:lnTo>
                  <a:pt x="2743" y="4416"/>
                </a:lnTo>
                <a:lnTo>
                  <a:pt x="2836" y="4370"/>
                </a:lnTo>
                <a:lnTo>
                  <a:pt x="2882" y="4323"/>
                </a:lnTo>
                <a:lnTo>
                  <a:pt x="2975" y="4277"/>
                </a:lnTo>
                <a:lnTo>
                  <a:pt x="3487" y="4277"/>
                </a:lnTo>
                <a:lnTo>
                  <a:pt x="3812" y="4184"/>
                </a:lnTo>
                <a:lnTo>
                  <a:pt x="4137" y="4091"/>
                </a:lnTo>
                <a:lnTo>
                  <a:pt x="4370" y="3905"/>
                </a:lnTo>
                <a:lnTo>
                  <a:pt x="4602" y="3719"/>
                </a:lnTo>
                <a:lnTo>
                  <a:pt x="4741" y="3487"/>
                </a:lnTo>
                <a:lnTo>
                  <a:pt x="4881" y="3161"/>
                </a:lnTo>
                <a:lnTo>
                  <a:pt x="4974" y="2836"/>
                </a:lnTo>
                <a:lnTo>
                  <a:pt x="5020" y="2464"/>
                </a:lnTo>
                <a:lnTo>
                  <a:pt x="4974" y="2139"/>
                </a:lnTo>
                <a:lnTo>
                  <a:pt x="4974" y="1999"/>
                </a:lnTo>
                <a:lnTo>
                  <a:pt x="4881" y="1813"/>
                </a:lnTo>
                <a:lnTo>
                  <a:pt x="4788" y="1721"/>
                </a:lnTo>
                <a:lnTo>
                  <a:pt x="4649" y="1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111"/>
          <p:cNvSpPr/>
          <p:nvPr/>
        </p:nvSpPr>
        <p:spPr>
          <a:xfrm>
            <a:off x="4091297" y="4783423"/>
            <a:ext cx="421914" cy="421914"/>
          </a:xfrm>
          <a:custGeom>
            <a:rect b="b" l="l" r="r" t="t"/>
            <a:pathLst>
              <a:path extrusionOk="0" h="5950" w="5950">
                <a:moveTo>
                  <a:pt x="4509" y="0"/>
                </a:moveTo>
                <a:lnTo>
                  <a:pt x="4323" y="47"/>
                </a:lnTo>
                <a:lnTo>
                  <a:pt x="4183" y="140"/>
                </a:lnTo>
                <a:lnTo>
                  <a:pt x="3533" y="791"/>
                </a:lnTo>
                <a:lnTo>
                  <a:pt x="5159" y="2417"/>
                </a:lnTo>
                <a:lnTo>
                  <a:pt x="5810" y="1767"/>
                </a:lnTo>
                <a:lnTo>
                  <a:pt x="5903" y="1627"/>
                </a:lnTo>
                <a:lnTo>
                  <a:pt x="5950" y="1395"/>
                </a:lnTo>
                <a:lnTo>
                  <a:pt x="5903" y="1209"/>
                </a:lnTo>
                <a:lnTo>
                  <a:pt x="5810" y="1069"/>
                </a:lnTo>
                <a:lnTo>
                  <a:pt x="4881" y="140"/>
                </a:lnTo>
                <a:lnTo>
                  <a:pt x="4695" y="47"/>
                </a:lnTo>
                <a:lnTo>
                  <a:pt x="4509" y="0"/>
                </a:lnTo>
                <a:close/>
                <a:moveTo>
                  <a:pt x="3440" y="1720"/>
                </a:moveTo>
                <a:lnTo>
                  <a:pt x="3486" y="1813"/>
                </a:lnTo>
                <a:lnTo>
                  <a:pt x="3440" y="1860"/>
                </a:lnTo>
                <a:lnTo>
                  <a:pt x="1302" y="3998"/>
                </a:lnTo>
                <a:lnTo>
                  <a:pt x="1209" y="3998"/>
                </a:lnTo>
                <a:lnTo>
                  <a:pt x="1162" y="3951"/>
                </a:lnTo>
                <a:lnTo>
                  <a:pt x="1209" y="3858"/>
                </a:lnTo>
                <a:lnTo>
                  <a:pt x="3300" y="1720"/>
                </a:lnTo>
                <a:close/>
                <a:moveTo>
                  <a:pt x="837" y="4137"/>
                </a:moveTo>
                <a:lnTo>
                  <a:pt x="1767" y="5067"/>
                </a:lnTo>
                <a:lnTo>
                  <a:pt x="1441" y="5438"/>
                </a:lnTo>
                <a:lnTo>
                  <a:pt x="1023" y="5438"/>
                </a:lnTo>
                <a:lnTo>
                  <a:pt x="1023" y="4927"/>
                </a:lnTo>
                <a:lnTo>
                  <a:pt x="512" y="4927"/>
                </a:lnTo>
                <a:lnTo>
                  <a:pt x="512" y="4509"/>
                </a:lnTo>
                <a:lnTo>
                  <a:pt x="837" y="4137"/>
                </a:lnTo>
                <a:close/>
                <a:moveTo>
                  <a:pt x="3254" y="1023"/>
                </a:moveTo>
                <a:lnTo>
                  <a:pt x="0" y="4323"/>
                </a:lnTo>
                <a:lnTo>
                  <a:pt x="0" y="5950"/>
                </a:lnTo>
                <a:lnTo>
                  <a:pt x="1627" y="5950"/>
                </a:lnTo>
                <a:lnTo>
                  <a:pt x="4881" y="2696"/>
                </a:lnTo>
                <a:lnTo>
                  <a:pt x="3254" y="102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111"/>
          <p:cNvSpPr/>
          <p:nvPr/>
        </p:nvSpPr>
        <p:spPr>
          <a:xfrm>
            <a:off x="5330520" y="4783423"/>
            <a:ext cx="421914" cy="421914"/>
          </a:xfrm>
          <a:custGeom>
            <a:rect b="b" l="l" r="r" t="t"/>
            <a:pathLst>
              <a:path extrusionOk="0" h="5950" w="5950">
                <a:moveTo>
                  <a:pt x="4137" y="1023"/>
                </a:moveTo>
                <a:lnTo>
                  <a:pt x="4230" y="1116"/>
                </a:lnTo>
                <a:lnTo>
                  <a:pt x="4834" y="1720"/>
                </a:lnTo>
                <a:lnTo>
                  <a:pt x="4927" y="1813"/>
                </a:lnTo>
                <a:lnTo>
                  <a:pt x="4927" y="1953"/>
                </a:lnTo>
                <a:lnTo>
                  <a:pt x="4927" y="2138"/>
                </a:lnTo>
                <a:lnTo>
                  <a:pt x="4834" y="2231"/>
                </a:lnTo>
                <a:lnTo>
                  <a:pt x="4462" y="2603"/>
                </a:lnTo>
                <a:lnTo>
                  <a:pt x="3347" y="1488"/>
                </a:lnTo>
                <a:lnTo>
                  <a:pt x="3719" y="1116"/>
                </a:lnTo>
                <a:lnTo>
                  <a:pt x="3812" y="1023"/>
                </a:lnTo>
                <a:close/>
                <a:moveTo>
                  <a:pt x="3114" y="2231"/>
                </a:moveTo>
                <a:lnTo>
                  <a:pt x="3068" y="2278"/>
                </a:lnTo>
                <a:lnTo>
                  <a:pt x="1952" y="3393"/>
                </a:lnTo>
                <a:lnTo>
                  <a:pt x="1906" y="3486"/>
                </a:lnTo>
                <a:lnTo>
                  <a:pt x="1906" y="3533"/>
                </a:lnTo>
                <a:lnTo>
                  <a:pt x="2045" y="3533"/>
                </a:lnTo>
                <a:lnTo>
                  <a:pt x="3161" y="2371"/>
                </a:lnTo>
                <a:lnTo>
                  <a:pt x="3207" y="2324"/>
                </a:lnTo>
                <a:lnTo>
                  <a:pt x="3161" y="2278"/>
                </a:lnTo>
                <a:lnTo>
                  <a:pt x="3114" y="2231"/>
                </a:lnTo>
                <a:close/>
                <a:moveTo>
                  <a:pt x="1581" y="3765"/>
                </a:moveTo>
                <a:lnTo>
                  <a:pt x="1348" y="3998"/>
                </a:lnTo>
                <a:lnTo>
                  <a:pt x="1348" y="4184"/>
                </a:lnTo>
                <a:lnTo>
                  <a:pt x="1720" y="4184"/>
                </a:lnTo>
                <a:lnTo>
                  <a:pt x="1720" y="4555"/>
                </a:lnTo>
                <a:lnTo>
                  <a:pt x="1952" y="4555"/>
                </a:lnTo>
                <a:lnTo>
                  <a:pt x="2138" y="4369"/>
                </a:lnTo>
                <a:lnTo>
                  <a:pt x="1581" y="3765"/>
                </a:lnTo>
                <a:close/>
                <a:moveTo>
                  <a:pt x="3114" y="1720"/>
                </a:moveTo>
                <a:lnTo>
                  <a:pt x="4230" y="2836"/>
                </a:lnTo>
                <a:lnTo>
                  <a:pt x="2092" y="4927"/>
                </a:lnTo>
                <a:lnTo>
                  <a:pt x="976" y="4927"/>
                </a:lnTo>
                <a:lnTo>
                  <a:pt x="976" y="3812"/>
                </a:lnTo>
                <a:lnTo>
                  <a:pt x="3114" y="1720"/>
                </a:lnTo>
                <a:close/>
                <a:moveTo>
                  <a:pt x="883" y="0"/>
                </a:moveTo>
                <a:lnTo>
                  <a:pt x="697" y="93"/>
                </a:lnTo>
                <a:lnTo>
                  <a:pt x="512" y="186"/>
                </a:lnTo>
                <a:lnTo>
                  <a:pt x="326" y="326"/>
                </a:lnTo>
                <a:lnTo>
                  <a:pt x="186" y="512"/>
                </a:lnTo>
                <a:lnTo>
                  <a:pt x="93" y="698"/>
                </a:lnTo>
                <a:lnTo>
                  <a:pt x="47" y="884"/>
                </a:lnTo>
                <a:lnTo>
                  <a:pt x="0" y="1116"/>
                </a:lnTo>
                <a:lnTo>
                  <a:pt x="0" y="4834"/>
                </a:lnTo>
                <a:lnTo>
                  <a:pt x="47" y="5067"/>
                </a:lnTo>
                <a:lnTo>
                  <a:pt x="93" y="5253"/>
                </a:lnTo>
                <a:lnTo>
                  <a:pt x="186" y="5438"/>
                </a:lnTo>
                <a:lnTo>
                  <a:pt x="326" y="5624"/>
                </a:lnTo>
                <a:lnTo>
                  <a:pt x="512" y="5764"/>
                </a:lnTo>
                <a:lnTo>
                  <a:pt x="697" y="5857"/>
                </a:lnTo>
                <a:lnTo>
                  <a:pt x="883" y="5903"/>
                </a:lnTo>
                <a:lnTo>
                  <a:pt x="1116" y="5950"/>
                </a:lnTo>
                <a:lnTo>
                  <a:pt x="4834" y="5950"/>
                </a:lnTo>
                <a:lnTo>
                  <a:pt x="5066" y="5903"/>
                </a:lnTo>
                <a:lnTo>
                  <a:pt x="5252" y="5857"/>
                </a:lnTo>
                <a:lnTo>
                  <a:pt x="5438" y="5764"/>
                </a:lnTo>
                <a:lnTo>
                  <a:pt x="5624" y="5624"/>
                </a:lnTo>
                <a:lnTo>
                  <a:pt x="5764" y="5438"/>
                </a:lnTo>
                <a:lnTo>
                  <a:pt x="5857" y="5253"/>
                </a:lnTo>
                <a:lnTo>
                  <a:pt x="5950" y="5067"/>
                </a:lnTo>
                <a:lnTo>
                  <a:pt x="5950" y="4834"/>
                </a:lnTo>
                <a:lnTo>
                  <a:pt x="5950" y="1116"/>
                </a:lnTo>
                <a:lnTo>
                  <a:pt x="5950" y="884"/>
                </a:lnTo>
                <a:lnTo>
                  <a:pt x="5857" y="698"/>
                </a:lnTo>
                <a:lnTo>
                  <a:pt x="5764" y="512"/>
                </a:lnTo>
                <a:lnTo>
                  <a:pt x="5624" y="326"/>
                </a:lnTo>
                <a:lnTo>
                  <a:pt x="5438" y="186"/>
                </a:lnTo>
                <a:lnTo>
                  <a:pt x="5252" y="93"/>
                </a:lnTo>
                <a:lnTo>
                  <a:pt x="506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111"/>
          <p:cNvSpPr/>
          <p:nvPr/>
        </p:nvSpPr>
        <p:spPr>
          <a:xfrm>
            <a:off x="1609588" y="10979468"/>
            <a:ext cx="421914" cy="329661"/>
          </a:xfrm>
          <a:custGeom>
            <a:rect b="b" l="l" r="r" t="t"/>
            <a:pathLst>
              <a:path extrusionOk="0" h="4649" w="5950">
                <a:moveTo>
                  <a:pt x="1859" y="1"/>
                </a:moveTo>
                <a:lnTo>
                  <a:pt x="1766" y="47"/>
                </a:lnTo>
                <a:lnTo>
                  <a:pt x="1720" y="140"/>
                </a:lnTo>
                <a:lnTo>
                  <a:pt x="1720" y="187"/>
                </a:lnTo>
                <a:lnTo>
                  <a:pt x="1720" y="652"/>
                </a:lnTo>
                <a:lnTo>
                  <a:pt x="1720" y="698"/>
                </a:lnTo>
                <a:lnTo>
                  <a:pt x="1766" y="791"/>
                </a:lnTo>
                <a:lnTo>
                  <a:pt x="1859" y="838"/>
                </a:lnTo>
                <a:lnTo>
                  <a:pt x="4137" y="838"/>
                </a:lnTo>
                <a:lnTo>
                  <a:pt x="4230" y="791"/>
                </a:lnTo>
                <a:lnTo>
                  <a:pt x="4276" y="698"/>
                </a:lnTo>
                <a:lnTo>
                  <a:pt x="4276" y="652"/>
                </a:lnTo>
                <a:lnTo>
                  <a:pt x="4276" y="187"/>
                </a:lnTo>
                <a:lnTo>
                  <a:pt x="4276" y="140"/>
                </a:lnTo>
                <a:lnTo>
                  <a:pt x="4230" y="47"/>
                </a:lnTo>
                <a:lnTo>
                  <a:pt x="4137" y="1"/>
                </a:lnTo>
                <a:close/>
                <a:moveTo>
                  <a:pt x="651" y="1256"/>
                </a:moveTo>
                <a:lnTo>
                  <a:pt x="558" y="1302"/>
                </a:lnTo>
                <a:lnTo>
                  <a:pt x="511" y="1349"/>
                </a:lnTo>
                <a:lnTo>
                  <a:pt x="465" y="1395"/>
                </a:lnTo>
                <a:lnTo>
                  <a:pt x="465" y="1488"/>
                </a:lnTo>
                <a:lnTo>
                  <a:pt x="465" y="1907"/>
                </a:lnTo>
                <a:lnTo>
                  <a:pt x="465" y="2000"/>
                </a:lnTo>
                <a:lnTo>
                  <a:pt x="511" y="2046"/>
                </a:lnTo>
                <a:lnTo>
                  <a:pt x="558" y="2093"/>
                </a:lnTo>
                <a:lnTo>
                  <a:pt x="651" y="2139"/>
                </a:lnTo>
                <a:lnTo>
                  <a:pt x="5345" y="2139"/>
                </a:lnTo>
                <a:lnTo>
                  <a:pt x="5392" y="2093"/>
                </a:lnTo>
                <a:lnTo>
                  <a:pt x="5484" y="2046"/>
                </a:lnTo>
                <a:lnTo>
                  <a:pt x="5531" y="2000"/>
                </a:lnTo>
                <a:lnTo>
                  <a:pt x="5531" y="1907"/>
                </a:lnTo>
                <a:lnTo>
                  <a:pt x="5531" y="1488"/>
                </a:lnTo>
                <a:lnTo>
                  <a:pt x="5531" y="1395"/>
                </a:lnTo>
                <a:lnTo>
                  <a:pt x="5484" y="1349"/>
                </a:lnTo>
                <a:lnTo>
                  <a:pt x="5392" y="1302"/>
                </a:lnTo>
                <a:lnTo>
                  <a:pt x="5345" y="1256"/>
                </a:lnTo>
                <a:close/>
                <a:moveTo>
                  <a:pt x="1441" y="2557"/>
                </a:moveTo>
                <a:lnTo>
                  <a:pt x="1348" y="2604"/>
                </a:lnTo>
                <a:lnTo>
                  <a:pt x="1301" y="2697"/>
                </a:lnTo>
                <a:lnTo>
                  <a:pt x="1301" y="2743"/>
                </a:lnTo>
                <a:lnTo>
                  <a:pt x="1301" y="3162"/>
                </a:lnTo>
                <a:lnTo>
                  <a:pt x="1301" y="3254"/>
                </a:lnTo>
                <a:lnTo>
                  <a:pt x="1348" y="3347"/>
                </a:lnTo>
                <a:lnTo>
                  <a:pt x="1441" y="3394"/>
                </a:lnTo>
                <a:lnTo>
                  <a:pt x="4555" y="3394"/>
                </a:lnTo>
                <a:lnTo>
                  <a:pt x="4648" y="3347"/>
                </a:lnTo>
                <a:lnTo>
                  <a:pt x="4694" y="3254"/>
                </a:lnTo>
                <a:lnTo>
                  <a:pt x="4694" y="3162"/>
                </a:lnTo>
                <a:lnTo>
                  <a:pt x="4694" y="2743"/>
                </a:lnTo>
                <a:lnTo>
                  <a:pt x="4694" y="2697"/>
                </a:lnTo>
                <a:lnTo>
                  <a:pt x="4648" y="2604"/>
                </a:lnTo>
                <a:lnTo>
                  <a:pt x="4555" y="2557"/>
                </a:lnTo>
                <a:close/>
                <a:moveTo>
                  <a:pt x="232" y="3812"/>
                </a:moveTo>
                <a:lnTo>
                  <a:pt x="139" y="3859"/>
                </a:lnTo>
                <a:lnTo>
                  <a:pt x="93" y="3905"/>
                </a:lnTo>
                <a:lnTo>
                  <a:pt x="46" y="3952"/>
                </a:lnTo>
                <a:lnTo>
                  <a:pt x="0" y="4045"/>
                </a:lnTo>
                <a:lnTo>
                  <a:pt x="0" y="4463"/>
                </a:lnTo>
                <a:lnTo>
                  <a:pt x="46" y="4556"/>
                </a:lnTo>
                <a:lnTo>
                  <a:pt x="93" y="4602"/>
                </a:lnTo>
                <a:lnTo>
                  <a:pt x="139" y="4649"/>
                </a:lnTo>
                <a:lnTo>
                  <a:pt x="5856" y="4649"/>
                </a:lnTo>
                <a:lnTo>
                  <a:pt x="5903" y="4602"/>
                </a:lnTo>
                <a:lnTo>
                  <a:pt x="5949" y="4556"/>
                </a:lnTo>
                <a:lnTo>
                  <a:pt x="5949" y="4463"/>
                </a:lnTo>
                <a:lnTo>
                  <a:pt x="5949" y="4045"/>
                </a:lnTo>
                <a:lnTo>
                  <a:pt x="5949" y="3952"/>
                </a:lnTo>
                <a:lnTo>
                  <a:pt x="5903" y="3905"/>
                </a:lnTo>
                <a:lnTo>
                  <a:pt x="5856" y="3859"/>
                </a:lnTo>
                <a:lnTo>
                  <a:pt x="5763" y="38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111"/>
          <p:cNvSpPr/>
          <p:nvPr/>
        </p:nvSpPr>
        <p:spPr>
          <a:xfrm>
            <a:off x="2852073" y="10979468"/>
            <a:ext cx="421915" cy="329661"/>
          </a:xfrm>
          <a:custGeom>
            <a:rect b="b" l="l" r="r" t="t"/>
            <a:pathLst>
              <a:path extrusionOk="0" h="4649" w="5950">
                <a:moveTo>
                  <a:pt x="140" y="1"/>
                </a:moveTo>
                <a:lnTo>
                  <a:pt x="47" y="47"/>
                </a:lnTo>
                <a:lnTo>
                  <a:pt x="0" y="140"/>
                </a:lnTo>
                <a:lnTo>
                  <a:pt x="0" y="187"/>
                </a:lnTo>
                <a:lnTo>
                  <a:pt x="0" y="652"/>
                </a:lnTo>
                <a:lnTo>
                  <a:pt x="0" y="698"/>
                </a:lnTo>
                <a:lnTo>
                  <a:pt x="47" y="791"/>
                </a:lnTo>
                <a:lnTo>
                  <a:pt x="140" y="838"/>
                </a:lnTo>
                <a:lnTo>
                  <a:pt x="5810" y="838"/>
                </a:lnTo>
                <a:lnTo>
                  <a:pt x="5857" y="791"/>
                </a:lnTo>
                <a:lnTo>
                  <a:pt x="5903" y="698"/>
                </a:lnTo>
                <a:lnTo>
                  <a:pt x="5950" y="652"/>
                </a:lnTo>
                <a:lnTo>
                  <a:pt x="5950" y="187"/>
                </a:lnTo>
                <a:lnTo>
                  <a:pt x="5903" y="140"/>
                </a:lnTo>
                <a:lnTo>
                  <a:pt x="5857" y="47"/>
                </a:lnTo>
                <a:lnTo>
                  <a:pt x="5810" y="1"/>
                </a:lnTo>
                <a:close/>
                <a:moveTo>
                  <a:pt x="186" y="1256"/>
                </a:moveTo>
                <a:lnTo>
                  <a:pt x="140" y="1302"/>
                </a:lnTo>
                <a:lnTo>
                  <a:pt x="47" y="1349"/>
                </a:lnTo>
                <a:lnTo>
                  <a:pt x="0" y="1395"/>
                </a:lnTo>
                <a:lnTo>
                  <a:pt x="0" y="1488"/>
                </a:lnTo>
                <a:lnTo>
                  <a:pt x="0" y="1907"/>
                </a:lnTo>
                <a:lnTo>
                  <a:pt x="0" y="2000"/>
                </a:lnTo>
                <a:lnTo>
                  <a:pt x="47" y="2046"/>
                </a:lnTo>
                <a:lnTo>
                  <a:pt x="140" y="2093"/>
                </a:lnTo>
                <a:lnTo>
                  <a:pt x="186" y="2139"/>
                </a:lnTo>
                <a:lnTo>
                  <a:pt x="5717" y="2139"/>
                </a:lnTo>
                <a:lnTo>
                  <a:pt x="5810" y="2093"/>
                </a:lnTo>
                <a:lnTo>
                  <a:pt x="5857" y="2046"/>
                </a:lnTo>
                <a:lnTo>
                  <a:pt x="5903" y="2000"/>
                </a:lnTo>
                <a:lnTo>
                  <a:pt x="5950" y="1907"/>
                </a:lnTo>
                <a:lnTo>
                  <a:pt x="5950" y="1488"/>
                </a:lnTo>
                <a:lnTo>
                  <a:pt x="5903" y="1395"/>
                </a:lnTo>
                <a:lnTo>
                  <a:pt x="5857" y="1349"/>
                </a:lnTo>
                <a:lnTo>
                  <a:pt x="5810" y="1302"/>
                </a:lnTo>
                <a:lnTo>
                  <a:pt x="5717" y="1256"/>
                </a:lnTo>
                <a:close/>
                <a:moveTo>
                  <a:pt x="140" y="2557"/>
                </a:moveTo>
                <a:lnTo>
                  <a:pt x="47" y="2604"/>
                </a:lnTo>
                <a:lnTo>
                  <a:pt x="0" y="2697"/>
                </a:lnTo>
                <a:lnTo>
                  <a:pt x="0" y="2743"/>
                </a:lnTo>
                <a:lnTo>
                  <a:pt x="0" y="3162"/>
                </a:lnTo>
                <a:lnTo>
                  <a:pt x="0" y="3254"/>
                </a:lnTo>
                <a:lnTo>
                  <a:pt x="47" y="3347"/>
                </a:lnTo>
                <a:lnTo>
                  <a:pt x="140" y="3394"/>
                </a:lnTo>
                <a:lnTo>
                  <a:pt x="5810" y="3394"/>
                </a:lnTo>
                <a:lnTo>
                  <a:pt x="5857" y="3347"/>
                </a:lnTo>
                <a:lnTo>
                  <a:pt x="5903" y="3254"/>
                </a:lnTo>
                <a:lnTo>
                  <a:pt x="5950" y="3162"/>
                </a:lnTo>
                <a:lnTo>
                  <a:pt x="5950" y="2743"/>
                </a:lnTo>
                <a:lnTo>
                  <a:pt x="5903" y="2697"/>
                </a:lnTo>
                <a:lnTo>
                  <a:pt x="5857" y="2604"/>
                </a:lnTo>
                <a:lnTo>
                  <a:pt x="5810" y="2557"/>
                </a:lnTo>
                <a:close/>
                <a:moveTo>
                  <a:pt x="186" y="3812"/>
                </a:moveTo>
                <a:lnTo>
                  <a:pt x="140" y="3859"/>
                </a:lnTo>
                <a:lnTo>
                  <a:pt x="47" y="3905"/>
                </a:lnTo>
                <a:lnTo>
                  <a:pt x="0" y="3952"/>
                </a:lnTo>
                <a:lnTo>
                  <a:pt x="0" y="4045"/>
                </a:lnTo>
                <a:lnTo>
                  <a:pt x="0" y="4463"/>
                </a:lnTo>
                <a:lnTo>
                  <a:pt x="0" y="4556"/>
                </a:lnTo>
                <a:lnTo>
                  <a:pt x="47" y="4602"/>
                </a:lnTo>
                <a:lnTo>
                  <a:pt x="140" y="4649"/>
                </a:lnTo>
                <a:lnTo>
                  <a:pt x="5810" y="4649"/>
                </a:lnTo>
                <a:lnTo>
                  <a:pt x="5857" y="4602"/>
                </a:lnTo>
                <a:lnTo>
                  <a:pt x="5903" y="4556"/>
                </a:lnTo>
                <a:lnTo>
                  <a:pt x="5950" y="4463"/>
                </a:lnTo>
                <a:lnTo>
                  <a:pt x="5950" y="4045"/>
                </a:lnTo>
                <a:lnTo>
                  <a:pt x="5903" y="3952"/>
                </a:lnTo>
                <a:lnTo>
                  <a:pt x="5857" y="3905"/>
                </a:lnTo>
                <a:lnTo>
                  <a:pt x="5810" y="3859"/>
                </a:lnTo>
                <a:lnTo>
                  <a:pt x="5717" y="38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111"/>
          <p:cNvSpPr/>
          <p:nvPr/>
        </p:nvSpPr>
        <p:spPr>
          <a:xfrm>
            <a:off x="4091297" y="10979468"/>
            <a:ext cx="421914" cy="329661"/>
          </a:xfrm>
          <a:custGeom>
            <a:rect b="b" l="l" r="r" t="t"/>
            <a:pathLst>
              <a:path extrusionOk="0" h="4649" w="5950">
                <a:moveTo>
                  <a:pt x="140" y="1"/>
                </a:moveTo>
                <a:lnTo>
                  <a:pt x="47" y="47"/>
                </a:lnTo>
                <a:lnTo>
                  <a:pt x="0" y="140"/>
                </a:lnTo>
                <a:lnTo>
                  <a:pt x="0" y="187"/>
                </a:lnTo>
                <a:lnTo>
                  <a:pt x="0" y="652"/>
                </a:lnTo>
                <a:lnTo>
                  <a:pt x="0" y="698"/>
                </a:lnTo>
                <a:lnTo>
                  <a:pt x="47" y="791"/>
                </a:lnTo>
                <a:lnTo>
                  <a:pt x="140" y="838"/>
                </a:lnTo>
                <a:lnTo>
                  <a:pt x="4137" y="838"/>
                </a:lnTo>
                <a:lnTo>
                  <a:pt x="4183" y="791"/>
                </a:lnTo>
                <a:lnTo>
                  <a:pt x="4230" y="698"/>
                </a:lnTo>
                <a:lnTo>
                  <a:pt x="4230" y="652"/>
                </a:lnTo>
                <a:lnTo>
                  <a:pt x="4230" y="187"/>
                </a:lnTo>
                <a:lnTo>
                  <a:pt x="4230" y="140"/>
                </a:lnTo>
                <a:lnTo>
                  <a:pt x="4183" y="47"/>
                </a:lnTo>
                <a:lnTo>
                  <a:pt x="4137" y="1"/>
                </a:lnTo>
                <a:close/>
                <a:moveTo>
                  <a:pt x="186" y="1256"/>
                </a:moveTo>
                <a:lnTo>
                  <a:pt x="140" y="1302"/>
                </a:lnTo>
                <a:lnTo>
                  <a:pt x="47" y="1349"/>
                </a:lnTo>
                <a:lnTo>
                  <a:pt x="0" y="1395"/>
                </a:lnTo>
                <a:lnTo>
                  <a:pt x="0" y="1488"/>
                </a:lnTo>
                <a:lnTo>
                  <a:pt x="0" y="1907"/>
                </a:lnTo>
                <a:lnTo>
                  <a:pt x="0" y="2000"/>
                </a:lnTo>
                <a:lnTo>
                  <a:pt x="47" y="2046"/>
                </a:lnTo>
                <a:lnTo>
                  <a:pt x="140" y="2093"/>
                </a:lnTo>
                <a:lnTo>
                  <a:pt x="186" y="2139"/>
                </a:lnTo>
                <a:lnTo>
                  <a:pt x="5299" y="2139"/>
                </a:lnTo>
                <a:lnTo>
                  <a:pt x="5392" y="2093"/>
                </a:lnTo>
                <a:lnTo>
                  <a:pt x="5438" y="2046"/>
                </a:lnTo>
                <a:lnTo>
                  <a:pt x="5485" y="2000"/>
                </a:lnTo>
                <a:lnTo>
                  <a:pt x="5531" y="1907"/>
                </a:lnTo>
                <a:lnTo>
                  <a:pt x="5531" y="1488"/>
                </a:lnTo>
                <a:lnTo>
                  <a:pt x="5485" y="1395"/>
                </a:lnTo>
                <a:lnTo>
                  <a:pt x="5438" y="1349"/>
                </a:lnTo>
                <a:lnTo>
                  <a:pt x="5392" y="1302"/>
                </a:lnTo>
                <a:lnTo>
                  <a:pt x="5299" y="1256"/>
                </a:lnTo>
                <a:close/>
                <a:moveTo>
                  <a:pt x="140" y="2557"/>
                </a:moveTo>
                <a:lnTo>
                  <a:pt x="47" y="2604"/>
                </a:lnTo>
                <a:lnTo>
                  <a:pt x="0" y="2697"/>
                </a:lnTo>
                <a:lnTo>
                  <a:pt x="0" y="2743"/>
                </a:lnTo>
                <a:lnTo>
                  <a:pt x="0" y="3162"/>
                </a:lnTo>
                <a:lnTo>
                  <a:pt x="0" y="3254"/>
                </a:lnTo>
                <a:lnTo>
                  <a:pt x="47" y="3347"/>
                </a:lnTo>
                <a:lnTo>
                  <a:pt x="140" y="3394"/>
                </a:lnTo>
                <a:lnTo>
                  <a:pt x="4555" y="3394"/>
                </a:lnTo>
                <a:lnTo>
                  <a:pt x="4602" y="3347"/>
                </a:lnTo>
                <a:lnTo>
                  <a:pt x="4648" y="3254"/>
                </a:lnTo>
                <a:lnTo>
                  <a:pt x="4648" y="3162"/>
                </a:lnTo>
                <a:lnTo>
                  <a:pt x="4648" y="2743"/>
                </a:lnTo>
                <a:lnTo>
                  <a:pt x="4648" y="2697"/>
                </a:lnTo>
                <a:lnTo>
                  <a:pt x="4602" y="2604"/>
                </a:lnTo>
                <a:lnTo>
                  <a:pt x="4555" y="2557"/>
                </a:lnTo>
                <a:close/>
                <a:moveTo>
                  <a:pt x="186" y="3812"/>
                </a:moveTo>
                <a:lnTo>
                  <a:pt x="140" y="3859"/>
                </a:lnTo>
                <a:lnTo>
                  <a:pt x="47" y="3905"/>
                </a:lnTo>
                <a:lnTo>
                  <a:pt x="0" y="3952"/>
                </a:lnTo>
                <a:lnTo>
                  <a:pt x="0" y="4045"/>
                </a:lnTo>
                <a:lnTo>
                  <a:pt x="0" y="4463"/>
                </a:lnTo>
                <a:lnTo>
                  <a:pt x="0" y="4556"/>
                </a:lnTo>
                <a:lnTo>
                  <a:pt x="47" y="4602"/>
                </a:lnTo>
                <a:lnTo>
                  <a:pt x="140" y="4649"/>
                </a:lnTo>
                <a:lnTo>
                  <a:pt x="5810" y="4649"/>
                </a:lnTo>
                <a:lnTo>
                  <a:pt x="5903" y="4602"/>
                </a:lnTo>
                <a:lnTo>
                  <a:pt x="5950" y="4556"/>
                </a:lnTo>
                <a:lnTo>
                  <a:pt x="5950" y="4463"/>
                </a:lnTo>
                <a:lnTo>
                  <a:pt x="5950" y="4045"/>
                </a:lnTo>
                <a:lnTo>
                  <a:pt x="5950" y="3952"/>
                </a:lnTo>
                <a:lnTo>
                  <a:pt x="5903" y="3905"/>
                </a:lnTo>
                <a:lnTo>
                  <a:pt x="5810" y="3859"/>
                </a:lnTo>
                <a:lnTo>
                  <a:pt x="5717" y="38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111"/>
          <p:cNvSpPr/>
          <p:nvPr/>
        </p:nvSpPr>
        <p:spPr>
          <a:xfrm>
            <a:off x="5330520" y="10979468"/>
            <a:ext cx="421914" cy="329661"/>
          </a:xfrm>
          <a:custGeom>
            <a:rect b="b" l="l" r="r" t="t"/>
            <a:pathLst>
              <a:path extrusionOk="0" h="4649" w="5950">
                <a:moveTo>
                  <a:pt x="1859" y="1"/>
                </a:moveTo>
                <a:lnTo>
                  <a:pt x="1766" y="47"/>
                </a:lnTo>
                <a:lnTo>
                  <a:pt x="1720" y="140"/>
                </a:lnTo>
                <a:lnTo>
                  <a:pt x="1720" y="187"/>
                </a:lnTo>
                <a:lnTo>
                  <a:pt x="1720" y="652"/>
                </a:lnTo>
                <a:lnTo>
                  <a:pt x="1720" y="698"/>
                </a:lnTo>
                <a:lnTo>
                  <a:pt x="1766" y="791"/>
                </a:lnTo>
                <a:lnTo>
                  <a:pt x="1859" y="838"/>
                </a:lnTo>
                <a:lnTo>
                  <a:pt x="5810" y="838"/>
                </a:lnTo>
                <a:lnTo>
                  <a:pt x="5903" y="791"/>
                </a:lnTo>
                <a:lnTo>
                  <a:pt x="5950" y="698"/>
                </a:lnTo>
                <a:lnTo>
                  <a:pt x="5950" y="652"/>
                </a:lnTo>
                <a:lnTo>
                  <a:pt x="5950" y="187"/>
                </a:lnTo>
                <a:lnTo>
                  <a:pt x="5950" y="140"/>
                </a:lnTo>
                <a:lnTo>
                  <a:pt x="5903" y="47"/>
                </a:lnTo>
                <a:lnTo>
                  <a:pt x="5810" y="1"/>
                </a:lnTo>
                <a:close/>
                <a:moveTo>
                  <a:pt x="651" y="1256"/>
                </a:moveTo>
                <a:lnTo>
                  <a:pt x="558" y="1302"/>
                </a:lnTo>
                <a:lnTo>
                  <a:pt x="512" y="1349"/>
                </a:lnTo>
                <a:lnTo>
                  <a:pt x="465" y="1395"/>
                </a:lnTo>
                <a:lnTo>
                  <a:pt x="419" y="1488"/>
                </a:lnTo>
                <a:lnTo>
                  <a:pt x="419" y="1907"/>
                </a:lnTo>
                <a:lnTo>
                  <a:pt x="465" y="2000"/>
                </a:lnTo>
                <a:lnTo>
                  <a:pt x="512" y="2046"/>
                </a:lnTo>
                <a:lnTo>
                  <a:pt x="558" y="2093"/>
                </a:lnTo>
                <a:lnTo>
                  <a:pt x="651" y="2139"/>
                </a:lnTo>
                <a:lnTo>
                  <a:pt x="5764" y="2139"/>
                </a:lnTo>
                <a:lnTo>
                  <a:pt x="5810" y="2093"/>
                </a:lnTo>
                <a:lnTo>
                  <a:pt x="5903" y="2046"/>
                </a:lnTo>
                <a:lnTo>
                  <a:pt x="5950" y="2000"/>
                </a:lnTo>
                <a:lnTo>
                  <a:pt x="5950" y="1907"/>
                </a:lnTo>
                <a:lnTo>
                  <a:pt x="5950" y="1488"/>
                </a:lnTo>
                <a:lnTo>
                  <a:pt x="5950" y="1395"/>
                </a:lnTo>
                <a:lnTo>
                  <a:pt x="5903" y="1349"/>
                </a:lnTo>
                <a:lnTo>
                  <a:pt x="5810" y="1302"/>
                </a:lnTo>
                <a:lnTo>
                  <a:pt x="5764" y="1256"/>
                </a:lnTo>
                <a:close/>
                <a:moveTo>
                  <a:pt x="1395" y="2557"/>
                </a:moveTo>
                <a:lnTo>
                  <a:pt x="1348" y="2604"/>
                </a:lnTo>
                <a:lnTo>
                  <a:pt x="1302" y="2697"/>
                </a:lnTo>
                <a:lnTo>
                  <a:pt x="1302" y="2743"/>
                </a:lnTo>
                <a:lnTo>
                  <a:pt x="1302" y="3162"/>
                </a:lnTo>
                <a:lnTo>
                  <a:pt x="1302" y="3254"/>
                </a:lnTo>
                <a:lnTo>
                  <a:pt x="1348" y="3347"/>
                </a:lnTo>
                <a:lnTo>
                  <a:pt x="1395" y="3394"/>
                </a:lnTo>
                <a:lnTo>
                  <a:pt x="5810" y="3394"/>
                </a:lnTo>
                <a:lnTo>
                  <a:pt x="5903" y="3347"/>
                </a:lnTo>
                <a:lnTo>
                  <a:pt x="5950" y="3254"/>
                </a:lnTo>
                <a:lnTo>
                  <a:pt x="5950" y="3162"/>
                </a:lnTo>
                <a:lnTo>
                  <a:pt x="5950" y="2743"/>
                </a:lnTo>
                <a:lnTo>
                  <a:pt x="5950" y="2697"/>
                </a:lnTo>
                <a:lnTo>
                  <a:pt x="5903" y="2604"/>
                </a:lnTo>
                <a:lnTo>
                  <a:pt x="5810" y="2557"/>
                </a:lnTo>
                <a:close/>
                <a:moveTo>
                  <a:pt x="233" y="3812"/>
                </a:moveTo>
                <a:lnTo>
                  <a:pt x="140" y="3859"/>
                </a:lnTo>
                <a:lnTo>
                  <a:pt x="93" y="3905"/>
                </a:lnTo>
                <a:lnTo>
                  <a:pt x="47" y="3952"/>
                </a:lnTo>
                <a:lnTo>
                  <a:pt x="0" y="4045"/>
                </a:lnTo>
                <a:lnTo>
                  <a:pt x="0" y="4463"/>
                </a:lnTo>
                <a:lnTo>
                  <a:pt x="47" y="4556"/>
                </a:lnTo>
                <a:lnTo>
                  <a:pt x="93" y="4602"/>
                </a:lnTo>
                <a:lnTo>
                  <a:pt x="140" y="4649"/>
                </a:lnTo>
                <a:lnTo>
                  <a:pt x="5810" y="4649"/>
                </a:lnTo>
                <a:lnTo>
                  <a:pt x="5903" y="4602"/>
                </a:lnTo>
                <a:lnTo>
                  <a:pt x="5950" y="4556"/>
                </a:lnTo>
                <a:lnTo>
                  <a:pt x="5950" y="4463"/>
                </a:lnTo>
                <a:lnTo>
                  <a:pt x="5950" y="4045"/>
                </a:lnTo>
                <a:lnTo>
                  <a:pt x="5950" y="3952"/>
                </a:lnTo>
                <a:lnTo>
                  <a:pt x="5903" y="3905"/>
                </a:lnTo>
                <a:lnTo>
                  <a:pt x="5810" y="3859"/>
                </a:lnTo>
                <a:lnTo>
                  <a:pt x="5764" y="38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111"/>
          <p:cNvSpPr/>
          <p:nvPr/>
        </p:nvSpPr>
        <p:spPr>
          <a:xfrm>
            <a:off x="6569743" y="11028963"/>
            <a:ext cx="421915" cy="234074"/>
          </a:xfrm>
          <a:custGeom>
            <a:rect b="b" l="l" r="r" t="t"/>
            <a:pathLst>
              <a:path extrusionOk="0" h="3301" w="5950">
                <a:moveTo>
                  <a:pt x="5299" y="326"/>
                </a:moveTo>
                <a:lnTo>
                  <a:pt x="5299" y="418"/>
                </a:lnTo>
                <a:lnTo>
                  <a:pt x="5299" y="1162"/>
                </a:lnTo>
                <a:lnTo>
                  <a:pt x="5624" y="1162"/>
                </a:lnTo>
                <a:lnTo>
                  <a:pt x="5624" y="2138"/>
                </a:lnTo>
                <a:lnTo>
                  <a:pt x="5299" y="2138"/>
                </a:lnTo>
                <a:lnTo>
                  <a:pt x="5299" y="2882"/>
                </a:lnTo>
                <a:lnTo>
                  <a:pt x="5299" y="2928"/>
                </a:lnTo>
                <a:lnTo>
                  <a:pt x="5206" y="2975"/>
                </a:lnTo>
                <a:lnTo>
                  <a:pt x="418" y="2975"/>
                </a:lnTo>
                <a:lnTo>
                  <a:pt x="372" y="2928"/>
                </a:lnTo>
                <a:lnTo>
                  <a:pt x="372" y="2882"/>
                </a:lnTo>
                <a:lnTo>
                  <a:pt x="372" y="418"/>
                </a:lnTo>
                <a:lnTo>
                  <a:pt x="372" y="326"/>
                </a:lnTo>
                <a:close/>
                <a:moveTo>
                  <a:pt x="279" y="0"/>
                </a:moveTo>
                <a:lnTo>
                  <a:pt x="140" y="93"/>
                </a:lnTo>
                <a:lnTo>
                  <a:pt x="47" y="233"/>
                </a:lnTo>
                <a:lnTo>
                  <a:pt x="0" y="418"/>
                </a:lnTo>
                <a:lnTo>
                  <a:pt x="0" y="2882"/>
                </a:lnTo>
                <a:lnTo>
                  <a:pt x="47" y="3021"/>
                </a:lnTo>
                <a:lnTo>
                  <a:pt x="140" y="3161"/>
                </a:lnTo>
                <a:lnTo>
                  <a:pt x="279" y="3254"/>
                </a:lnTo>
                <a:lnTo>
                  <a:pt x="418" y="3300"/>
                </a:lnTo>
                <a:lnTo>
                  <a:pt x="5206" y="3300"/>
                </a:lnTo>
                <a:lnTo>
                  <a:pt x="5392" y="3254"/>
                </a:lnTo>
                <a:lnTo>
                  <a:pt x="5531" y="3161"/>
                </a:lnTo>
                <a:lnTo>
                  <a:pt x="5624" y="3021"/>
                </a:lnTo>
                <a:lnTo>
                  <a:pt x="5624" y="2882"/>
                </a:lnTo>
                <a:lnTo>
                  <a:pt x="5624" y="2464"/>
                </a:lnTo>
                <a:lnTo>
                  <a:pt x="5764" y="2417"/>
                </a:lnTo>
                <a:lnTo>
                  <a:pt x="5856" y="2371"/>
                </a:lnTo>
                <a:lnTo>
                  <a:pt x="5949" y="2278"/>
                </a:lnTo>
                <a:lnTo>
                  <a:pt x="5949" y="2138"/>
                </a:lnTo>
                <a:lnTo>
                  <a:pt x="5949" y="1162"/>
                </a:lnTo>
                <a:lnTo>
                  <a:pt x="5949" y="1023"/>
                </a:lnTo>
                <a:lnTo>
                  <a:pt x="5856" y="930"/>
                </a:lnTo>
                <a:lnTo>
                  <a:pt x="5764" y="837"/>
                </a:lnTo>
                <a:lnTo>
                  <a:pt x="5624" y="790"/>
                </a:lnTo>
                <a:lnTo>
                  <a:pt x="5624" y="418"/>
                </a:lnTo>
                <a:lnTo>
                  <a:pt x="5624" y="233"/>
                </a:lnTo>
                <a:lnTo>
                  <a:pt x="5531" y="93"/>
                </a:lnTo>
                <a:lnTo>
                  <a:pt x="539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111"/>
          <p:cNvSpPr/>
          <p:nvPr/>
        </p:nvSpPr>
        <p:spPr>
          <a:xfrm>
            <a:off x="7812228" y="11028963"/>
            <a:ext cx="421915" cy="234074"/>
          </a:xfrm>
          <a:custGeom>
            <a:rect b="b" l="l" r="r" t="t"/>
            <a:pathLst>
              <a:path extrusionOk="0" h="3301" w="5950">
                <a:moveTo>
                  <a:pt x="651" y="651"/>
                </a:moveTo>
                <a:lnTo>
                  <a:pt x="651" y="2649"/>
                </a:lnTo>
                <a:lnTo>
                  <a:pt x="1953" y="2649"/>
                </a:lnTo>
                <a:lnTo>
                  <a:pt x="1953" y="651"/>
                </a:lnTo>
                <a:close/>
                <a:moveTo>
                  <a:pt x="5253" y="326"/>
                </a:moveTo>
                <a:lnTo>
                  <a:pt x="5253" y="418"/>
                </a:lnTo>
                <a:lnTo>
                  <a:pt x="5253" y="1162"/>
                </a:lnTo>
                <a:lnTo>
                  <a:pt x="5624" y="1162"/>
                </a:lnTo>
                <a:lnTo>
                  <a:pt x="5624" y="2138"/>
                </a:lnTo>
                <a:lnTo>
                  <a:pt x="5253" y="2138"/>
                </a:lnTo>
                <a:lnTo>
                  <a:pt x="5253" y="2882"/>
                </a:lnTo>
                <a:lnTo>
                  <a:pt x="5253" y="2928"/>
                </a:lnTo>
                <a:lnTo>
                  <a:pt x="5206" y="2975"/>
                </a:lnTo>
                <a:lnTo>
                  <a:pt x="419" y="2975"/>
                </a:lnTo>
                <a:lnTo>
                  <a:pt x="326" y="2928"/>
                </a:lnTo>
                <a:lnTo>
                  <a:pt x="326" y="2882"/>
                </a:lnTo>
                <a:lnTo>
                  <a:pt x="326" y="418"/>
                </a:lnTo>
                <a:lnTo>
                  <a:pt x="326" y="326"/>
                </a:lnTo>
                <a:close/>
                <a:moveTo>
                  <a:pt x="233" y="0"/>
                </a:moveTo>
                <a:lnTo>
                  <a:pt x="94" y="93"/>
                </a:lnTo>
                <a:lnTo>
                  <a:pt x="1" y="233"/>
                </a:lnTo>
                <a:lnTo>
                  <a:pt x="1" y="418"/>
                </a:lnTo>
                <a:lnTo>
                  <a:pt x="1" y="2882"/>
                </a:lnTo>
                <a:lnTo>
                  <a:pt x="1" y="3021"/>
                </a:lnTo>
                <a:lnTo>
                  <a:pt x="94" y="3161"/>
                </a:lnTo>
                <a:lnTo>
                  <a:pt x="233" y="3254"/>
                </a:lnTo>
                <a:lnTo>
                  <a:pt x="419" y="3300"/>
                </a:lnTo>
                <a:lnTo>
                  <a:pt x="5206" y="3300"/>
                </a:lnTo>
                <a:lnTo>
                  <a:pt x="5346" y="3254"/>
                </a:lnTo>
                <a:lnTo>
                  <a:pt x="5485" y="3161"/>
                </a:lnTo>
                <a:lnTo>
                  <a:pt x="5578" y="3021"/>
                </a:lnTo>
                <a:lnTo>
                  <a:pt x="5624" y="2882"/>
                </a:lnTo>
                <a:lnTo>
                  <a:pt x="5624" y="2464"/>
                </a:lnTo>
                <a:lnTo>
                  <a:pt x="5717" y="2417"/>
                </a:lnTo>
                <a:lnTo>
                  <a:pt x="5857" y="2371"/>
                </a:lnTo>
                <a:lnTo>
                  <a:pt x="5903" y="2278"/>
                </a:lnTo>
                <a:lnTo>
                  <a:pt x="5950" y="2138"/>
                </a:lnTo>
                <a:lnTo>
                  <a:pt x="5950" y="1162"/>
                </a:lnTo>
                <a:lnTo>
                  <a:pt x="5903" y="1023"/>
                </a:lnTo>
                <a:lnTo>
                  <a:pt x="5857" y="930"/>
                </a:lnTo>
                <a:lnTo>
                  <a:pt x="5717" y="837"/>
                </a:lnTo>
                <a:lnTo>
                  <a:pt x="5624" y="790"/>
                </a:lnTo>
                <a:lnTo>
                  <a:pt x="5624" y="418"/>
                </a:lnTo>
                <a:lnTo>
                  <a:pt x="5578" y="233"/>
                </a:lnTo>
                <a:lnTo>
                  <a:pt x="5485" y="93"/>
                </a:lnTo>
                <a:lnTo>
                  <a:pt x="534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111"/>
          <p:cNvSpPr/>
          <p:nvPr/>
        </p:nvSpPr>
        <p:spPr>
          <a:xfrm>
            <a:off x="9051451" y="11028963"/>
            <a:ext cx="421915" cy="234074"/>
          </a:xfrm>
          <a:custGeom>
            <a:rect b="b" l="l" r="r" t="t"/>
            <a:pathLst>
              <a:path extrusionOk="0" h="3301" w="5950">
                <a:moveTo>
                  <a:pt x="651" y="651"/>
                </a:moveTo>
                <a:lnTo>
                  <a:pt x="651" y="2649"/>
                </a:lnTo>
                <a:lnTo>
                  <a:pt x="2975" y="2649"/>
                </a:lnTo>
                <a:lnTo>
                  <a:pt x="2975" y="651"/>
                </a:lnTo>
                <a:close/>
                <a:moveTo>
                  <a:pt x="5253" y="326"/>
                </a:moveTo>
                <a:lnTo>
                  <a:pt x="5299" y="418"/>
                </a:lnTo>
                <a:lnTo>
                  <a:pt x="5299" y="1162"/>
                </a:lnTo>
                <a:lnTo>
                  <a:pt x="5624" y="1162"/>
                </a:lnTo>
                <a:lnTo>
                  <a:pt x="5624" y="2138"/>
                </a:lnTo>
                <a:lnTo>
                  <a:pt x="5299" y="2138"/>
                </a:lnTo>
                <a:lnTo>
                  <a:pt x="5299" y="2882"/>
                </a:lnTo>
                <a:lnTo>
                  <a:pt x="5253" y="2928"/>
                </a:lnTo>
                <a:lnTo>
                  <a:pt x="5206" y="2975"/>
                </a:lnTo>
                <a:lnTo>
                  <a:pt x="419" y="2975"/>
                </a:lnTo>
                <a:lnTo>
                  <a:pt x="326" y="2928"/>
                </a:lnTo>
                <a:lnTo>
                  <a:pt x="326" y="2882"/>
                </a:lnTo>
                <a:lnTo>
                  <a:pt x="326" y="418"/>
                </a:lnTo>
                <a:lnTo>
                  <a:pt x="326" y="326"/>
                </a:lnTo>
                <a:close/>
                <a:moveTo>
                  <a:pt x="233" y="0"/>
                </a:moveTo>
                <a:lnTo>
                  <a:pt x="93" y="93"/>
                </a:lnTo>
                <a:lnTo>
                  <a:pt x="47" y="233"/>
                </a:lnTo>
                <a:lnTo>
                  <a:pt x="1" y="418"/>
                </a:lnTo>
                <a:lnTo>
                  <a:pt x="1" y="2882"/>
                </a:lnTo>
                <a:lnTo>
                  <a:pt x="47" y="3021"/>
                </a:lnTo>
                <a:lnTo>
                  <a:pt x="93" y="3161"/>
                </a:lnTo>
                <a:lnTo>
                  <a:pt x="233" y="3254"/>
                </a:lnTo>
                <a:lnTo>
                  <a:pt x="419" y="3300"/>
                </a:lnTo>
                <a:lnTo>
                  <a:pt x="5206" y="3300"/>
                </a:lnTo>
                <a:lnTo>
                  <a:pt x="5346" y="3254"/>
                </a:lnTo>
                <a:lnTo>
                  <a:pt x="5485" y="3161"/>
                </a:lnTo>
                <a:lnTo>
                  <a:pt x="5578" y="3021"/>
                </a:lnTo>
                <a:lnTo>
                  <a:pt x="5624" y="2882"/>
                </a:lnTo>
                <a:lnTo>
                  <a:pt x="5624" y="2464"/>
                </a:lnTo>
                <a:lnTo>
                  <a:pt x="5764" y="2417"/>
                </a:lnTo>
                <a:lnTo>
                  <a:pt x="5857" y="2371"/>
                </a:lnTo>
                <a:lnTo>
                  <a:pt x="5903" y="2278"/>
                </a:lnTo>
                <a:lnTo>
                  <a:pt x="5950" y="2138"/>
                </a:lnTo>
                <a:lnTo>
                  <a:pt x="5950" y="1162"/>
                </a:lnTo>
                <a:lnTo>
                  <a:pt x="5903" y="1023"/>
                </a:lnTo>
                <a:lnTo>
                  <a:pt x="5857" y="930"/>
                </a:lnTo>
                <a:lnTo>
                  <a:pt x="5764" y="837"/>
                </a:lnTo>
                <a:lnTo>
                  <a:pt x="5624" y="790"/>
                </a:lnTo>
                <a:lnTo>
                  <a:pt x="5624" y="418"/>
                </a:lnTo>
                <a:lnTo>
                  <a:pt x="5578" y="233"/>
                </a:lnTo>
                <a:lnTo>
                  <a:pt x="5485" y="93"/>
                </a:lnTo>
                <a:lnTo>
                  <a:pt x="534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111"/>
          <p:cNvSpPr/>
          <p:nvPr/>
        </p:nvSpPr>
        <p:spPr>
          <a:xfrm>
            <a:off x="10290674" y="11028963"/>
            <a:ext cx="421915" cy="234074"/>
          </a:xfrm>
          <a:custGeom>
            <a:rect b="b" l="l" r="r" t="t"/>
            <a:pathLst>
              <a:path extrusionOk="0" h="3301" w="5950">
                <a:moveTo>
                  <a:pt x="651" y="651"/>
                </a:moveTo>
                <a:lnTo>
                  <a:pt x="651" y="2649"/>
                </a:lnTo>
                <a:lnTo>
                  <a:pt x="3951" y="2649"/>
                </a:lnTo>
                <a:lnTo>
                  <a:pt x="3951" y="651"/>
                </a:lnTo>
                <a:close/>
                <a:moveTo>
                  <a:pt x="5253" y="326"/>
                </a:moveTo>
                <a:lnTo>
                  <a:pt x="5299" y="418"/>
                </a:lnTo>
                <a:lnTo>
                  <a:pt x="5299" y="1162"/>
                </a:lnTo>
                <a:lnTo>
                  <a:pt x="5624" y="1162"/>
                </a:lnTo>
                <a:lnTo>
                  <a:pt x="5624" y="2138"/>
                </a:lnTo>
                <a:lnTo>
                  <a:pt x="5299" y="2138"/>
                </a:lnTo>
                <a:lnTo>
                  <a:pt x="5299" y="2882"/>
                </a:lnTo>
                <a:lnTo>
                  <a:pt x="5253" y="2928"/>
                </a:lnTo>
                <a:lnTo>
                  <a:pt x="5206" y="2975"/>
                </a:lnTo>
                <a:lnTo>
                  <a:pt x="419" y="2975"/>
                </a:lnTo>
                <a:lnTo>
                  <a:pt x="372" y="2928"/>
                </a:lnTo>
                <a:lnTo>
                  <a:pt x="326" y="2882"/>
                </a:lnTo>
                <a:lnTo>
                  <a:pt x="326" y="418"/>
                </a:lnTo>
                <a:lnTo>
                  <a:pt x="372" y="326"/>
                </a:lnTo>
                <a:close/>
                <a:moveTo>
                  <a:pt x="279" y="0"/>
                </a:moveTo>
                <a:lnTo>
                  <a:pt x="140" y="93"/>
                </a:lnTo>
                <a:lnTo>
                  <a:pt x="47" y="233"/>
                </a:lnTo>
                <a:lnTo>
                  <a:pt x="0" y="418"/>
                </a:lnTo>
                <a:lnTo>
                  <a:pt x="0" y="2882"/>
                </a:lnTo>
                <a:lnTo>
                  <a:pt x="47" y="3021"/>
                </a:lnTo>
                <a:lnTo>
                  <a:pt x="140" y="3161"/>
                </a:lnTo>
                <a:lnTo>
                  <a:pt x="279" y="3254"/>
                </a:lnTo>
                <a:lnTo>
                  <a:pt x="419" y="3300"/>
                </a:lnTo>
                <a:lnTo>
                  <a:pt x="5206" y="3300"/>
                </a:lnTo>
                <a:lnTo>
                  <a:pt x="5392" y="3254"/>
                </a:lnTo>
                <a:lnTo>
                  <a:pt x="5485" y="3161"/>
                </a:lnTo>
                <a:lnTo>
                  <a:pt x="5578" y="3021"/>
                </a:lnTo>
                <a:lnTo>
                  <a:pt x="5624" y="2882"/>
                </a:lnTo>
                <a:lnTo>
                  <a:pt x="5624" y="2464"/>
                </a:lnTo>
                <a:lnTo>
                  <a:pt x="5764" y="2417"/>
                </a:lnTo>
                <a:lnTo>
                  <a:pt x="5857" y="2371"/>
                </a:lnTo>
                <a:lnTo>
                  <a:pt x="5950" y="2278"/>
                </a:lnTo>
                <a:lnTo>
                  <a:pt x="5950" y="2138"/>
                </a:lnTo>
                <a:lnTo>
                  <a:pt x="5950" y="1162"/>
                </a:lnTo>
                <a:lnTo>
                  <a:pt x="5950" y="1023"/>
                </a:lnTo>
                <a:lnTo>
                  <a:pt x="5857" y="930"/>
                </a:lnTo>
                <a:lnTo>
                  <a:pt x="5764" y="837"/>
                </a:lnTo>
                <a:lnTo>
                  <a:pt x="5624" y="790"/>
                </a:lnTo>
                <a:lnTo>
                  <a:pt x="5624" y="418"/>
                </a:lnTo>
                <a:lnTo>
                  <a:pt x="5578" y="233"/>
                </a:lnTo>
                <a:lnTo>
                  <a:pt x="5485" y="93"/>
                </a:lnTo>
                <a:lnTo>
                  <a:pt x="539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111"/>
          <p:cNvSpPr/>
          <p:nvPr/>
        </p:nvSpPr>
        <p:spPr>
          <a:xfrm>
            <a:off x="11529897" y="11028963"/>
            <a:ext cx="421915" cy="234074"/>
          </a:xfrm>
          <a:custGeom>
            <a:rect b="b" l="l" r="r" t="t"/>
            <a:pathLst>
              <a:path extrusionOk="0" h="3301" w="5950">
                <a:moveTo>
                  <a:pt x="698" y="651"/>
                </a:moveTo>
                <a:lnTo>
                  <a:pt x="698" y="2649"/>
                </a:lnTo>
                <a:lnTo>
                  <a:pt x="4974" y="2649"/>
                </a:lnTo>
                <a:lnTo>
                  <a:pt x="4974" y="651"/>
                </a:lnTo>
                <a:close/>
                <a:moveTo>
                  <a:pt x="5299" y="326"/>
                </a:moveTo>
                <a:lnTo>
                  <a:pt x="5299" y="418"/>
                </a:lnTo>
                <a:lnTo>
                  <a:pt x="5299" y="1162"/>
                </a:lnTo>
                <a:lnTo>
                  <a:pt x="5624" y="1162"/>
                </a:lnTo>
                <a:lnTo>
                  <a:pt x="5624" y="2138"/>
                </a:lnTo>
                <a:lnTo>
                  <a:pt x="5299" y="2138"/>
                </a:lnTo>
                <a:lnTo>
                  <a:pt x="5299" y="2882"/>
                </a:lnTo>
                <a:lnTo>
                  <a:pt x="5299" y="2928"/>
                </a:lnTo>
                <a:lnTo>
                  <a:pt x="5206" y="2975"/>
                </a:lnTo>
                <a:lnTo>
                  <a:pt x="419" y="2975"/>
                </a:lnTo>
                <a:lnTo>
                  <a:pt x="372" y="2928"/>
                </a:lnTo>
                <a:lnTo>
                  <a:pt x="326" y="2882"/>
                </a:lnTo>
                <a:lnTo>
                  <a:pt x="326" y="418"/>
                </a:lnTo>
                <a:lnTo>
                  <a:pt x="372" y="326"/>
                </a:lnTo>
                <a:close/>
                <a:moveTo>
                  <a:pt x="279" y="0"/>
                </a:moveTo>
                <a:lnTo>
                  <a:pt x="140" y="93"/>
                </a:lnTo>
                <a:lnTo>
                  <a:pt x="47" y="233"/>
                </a:lnTo>
                <a:lnTo>
                  <a:pt x="0" y="418"/>
                </a:lnTo>
                <a:lnTo>
                  <a:pt x="0" y="2882"/>
                </a:lnTo>
                <a:lnTo>
                  <a:pt x="47" y="3021"/>
                </a:lnTo>
                <a:lnTo>
                  <a:pt x="140" y="3161"/>
                </a:lnTo>
                <a:lnTo>
                  <a:pt x="279" y="3254"/>
                </a:lnTo>
                <a:lnTo>
                  <a:pt x="419" y="3300"/>
                </a:lnTo>
                <a:lnTo>
                  <a:pt x="5206" y="3300"/>
                </a:lnTo>
                <a:lnTo>
                  <a:pt x="5392" y="3254"/>
                </a:lnTo>
                <a:lnTo>
                  <a:pt x="5531" y="3161"/>
                </a:lnTo>
                <a:lnTo>
                  <a:pt x="5624" y="3021"/>
                </a:lnTo>
                <a:lnTo>
                  <a:pt x="5624" y="2882"/>
                </a:lnTo>
                <a:lnTo>
                  <a:pt x="5624" y="2464"/>
                </a:lnTo>
                <a:lnTo>
                  <a:pt x="5764" y="2417"/>
                </a:lnTo>
                <a:lnTo>
                  <a:pt x="5857" y="2371"/>
                </a:lnTo>
                <a:lnTo>
                  <a:pt x="5950" y="2278"/>
                </a:lnTo>
                <a:lnTo>
                  <a:pt x="5950" y="2138"/>
                </a:lnTo>
                <a:lnTo>
                  <a:pt x="5950" y="1162"/>
                </a:lnTo>
                <a:lnTo>
                  <a:pt x="5950" y="1023"/>
                </a:lnTo>
                <a:lnTo>
                  <a:pt x="5857" y="930"/>
                </a:lnTo>
                <a:lnTo>
                  <a:pt x="5764" y="837"/>
                </a:lnTo>
                <a:lnTo>
                  <a:pt x="5624" y="790"/>
                </a:lnTo>
                <a:lnTo>
                  <a:pt x="5624" y="418"/>
                </a:lnTo>
                <a:lnTo>
                  <a:pt x="5624" y="233"/>
                </a:lnTo>
                <a:lnTo>
                  <a:pt x="5531" y="93"/>
                </a:lnTo>
                <a:lnTo>
                  <a:pt x="539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111"/>
          <p:cNvSpPr/>
          <p:nvPr/>
        </p:nvSpPr>
        <p:spPr>
          <a:xfrm>
            <a:off x="12871302" y="10933377"/>
            <a:ext cx="220885" cy="421915"/>
          </a:xfrm>
          <a:custGeom>
            <a:rect b="b" l="l" r="r" t="t"/>
            <a:pathLst>
              <a:path extrusionOk="0" h="5950" w="3115">
                <a:moveTo>
                  <a:pt x="1859" y="1255"/>
                </a:moveTo>
                <a:lnTo>
                  <a:pt x="2417" y="1813"/>
                </a:lnTo>
                <a:lnTo>
                  <a:pt x="1859" y="2371"/>
                </a:lnTo>
                <a:lnTo>
                  <a:pt x="1859" y="1255"/>
                </a:lnTo>
                <a:close/>
                <a:moveTo>
                  <a:pt x="1859" y="3579"/>
                </a:moveTo>
                <a:lnTo>
                  <a:pt x="2417" y="4183"/>
                </a:lnTo>
                <a:lnTo>
                  <a:pt x="1859" y="4741"/>
                </a:lnTo>
                <a:lnTo>
                  <a:pt x="1859" y="3579"/>
                </a:lnTo>
                <a:close/>
                <a:moveTo>
                  <a:pt x="1348" y="0"/>
                </a:moveTo>
                <a:lnTo>
                  <a:pt x="1348" y="2371"/>
                </a:lnTo>
                <a:lnTo>
                  <a:pt x="372" y="1395"/>
                </a:lnTo>
                <a:lnTo>
                  <a:pt x="0" y="1766"/>
                </a:lnTo>
                <a:lnTo>
                  <a:pt x="1209" y="2975"/>
                </a:lnTo>
                <a:lnTo>
                  <a:pt x="0" y="4230"/>
                </a:lnTo>
                <a:lnTo>
                  <a:pt x="372" y="4602"/>
                </a:lnTo>
                <a:lnTo>
                  <a:pt x="1348" y="3579"/>
                </a:lnTo>
                <a:lnTo>
                  <a:pt x="1348" y="5950"/>
                </a:lnTo>
                <a:lnTo>
                  <a:pt x="3114" y="4183"/>
                </a:lnTo>
                <a:lnTo>
                  <a:pt x="1952" y="2975"/>
                </a:lnTo>
                <a:lnTo>
                  <a:pt x="3114" y="1813"/>
                </a:lnTo>
                <a:lnTo>
                  <a:pt x="134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111"/>
          <p:cNvSpPr/>
          <p:nvPr/>
        </p:nvSpPr>
        <p:spPr>
          <a:xfrm>
            <a:off x="14067625" y="10933377"/>
            <a:ext cx="309877" cy="421915"/>
          </a:xfrm>
          <a:custGeom>
            <a:rect b="b" l="l" r="r" t="t"/>
            <a:pathLst>
              <a:path extrusionOk="0" h="5950" w="4370">
                <a:moveTo>
                  <a:pt x="2418" y="1488"/>
                </a:moveTo>
                <a:lnTo>
                  <a:pt x="2418" y="2464"/>
                </a:lnTo>
                <a:lnTo>
                  <a:pt x="2929" y="1952"/>
                </a:lnTo>
                <a:lnTo>
                  <a:pt x="2418" y="1488"/>
                </a:lnTo>
                <a:close/>
                <a:moveTo>
                  <a:pt x="2418" y="3486"/>
                </a:moveTo>
                <a:lnTo>
                  <a:pt x="2418" y="4509"/>
                </a:lnTo>
                <a:lnTo>
                  <a:pt x="2929" y="3997"/>
                </a:lnTo>
                <a:lnTo>
                  <a:pt x="2418" y="3486"/>
                </a:lnTo>
                <a:close/>
                <a:moveTo>
                  <a:pt x="1999" y="419"/>
                </a:moveTo>
                <a:lnTo>
                  <a:pt x="3533" y="1952"/>
                </a:lnTo>
                <a:lnTo>
                  <a:pt x="2511" y="2975"/>
                </a:lnTo>
                <a:lnTo>
                  <a:pt x="3533" y="3997"/>
                </a:lnTo>
                <a:lnTo>
                  <a:pt x="1999" y="5531"/>
                </a:lnTo>
                <a:lnTo>
                  <a:pt x="1999" y="3533"/>
                </a:lnTo>
                <a:lnTo>
                  <a:pt x="1116" y="4369"/>
                </a:lnTo>
                <a:lnTo>
                  <a:pt x="837" y="4044"/>
                </a:lnTo>
                <a:lnTo>
                  <a:pt x="1906" y="2975"/>
                </a:lnTo>
                <a:lnTo>
                  <a:pt x="837" y="1906"/>
                </a:lnTo>
                <a:lnTo>
                  <a:pt x="1116" y="1627"/>
                </a:lnTo>
                <a:lnTo>
                  <a:pt x="1999" y="2464"/>
                </a:lnTo>
                <a:lnTo>
                  <a:pt x="1999" y="419"/>
                </a:lnTo>
                <a:close/>
                <a:moveTo>
                  <a:pt x="2185" y="0"/>
                </a:moveTo>
                <a:lnTo>
                  <a:pt x="1814" y="47"/>
                </a:lnTo>
                <a:lnTo>
                  <a:pt x="1442" y="93"/>
                </a:lnTo>
                <a:lnTo>
                  <a:pt x="1116" y="186"/>
                </a:lnTo>
                <a:lnTo>
                  <a:pt x="837" y="372"/>
                </a:lnTo>
                <a:lnTo>
                  <a:pt x="605" y="605"/>
                </a:lnTo>
                <a:lnTo>
                  <a:pt x="373" y="930"/>
                </a:lnTo>
                <a:lnTo>
                  <a:pt x="233" y="1302"/>
                </a:lnTo>
                <a:lnTo>
                  <a:pt x="94" y="1766"/>
                </a:lnTo>
                <a:lnTo>
                  <a:pt x="1" y="2324"/>
                </a:lnTo>
                <a:lnTo>
                  <a:pt x="1" y="2975"/>
                </a:lnTo>
                <a:lnTo>
                  <a:pt x="1" y="3626"/>
                </a:lnTo>
                <a:lnTo>
                  <a:pt x="94" y="4183"/>
                </a:lnTo>
                <a:lnTo>
                  <a:pt x="233" y="4648"/>
                </a:lnTo>
                <a:lnTo>
                  <a:pt x="373" y="5066"/>
                </a:lnTo>
                <a:lnTo>
                  <a:pt x="605" y="5345"/>
                </a:lnTo>
                <a:lnTo>
                  <a:pt x="837" y="5578"/>
                </a:lnTo>
                <a:lnTo>
                  <a:pt x="1116" y="5764"/>
                </a:lnTo>
                <a:lnTo>
                  <a:pt x="1442" y="5857"/>
                </a:lnTo>
                <a:lnTo>
                  <a:pt x="1814" y="5950"/>
                </a:lnTo>
                <a:lnTo>
                  <a:pt x="2557" y="5950"/>
                </a:lnTo>
                <a:lnTo>
                  <a:pt x="2929" y="5857"/>
                </a:lnTo>
                <a:lnTo>
                  <a:pt x="3208" y="5764"/>
                </a:lnTo>
                <a:lnTo>
                  <a:pt x="3487" y="5578"/>
                </a:lnTo>
                <a:lnTo>
                  <a:pt x="3766" y="5345"/>
                </a:lnTo>
                <a:lnTo>
                  <a:pt x="3998" y="5066"/>
                </a:lnTo>
                <a:lnTo>
                  <a:pt x="4137" y="4648"/>
                </a:lnTo>
                <a:lnTo>
                  <a:pt x="4277" y="4183"/>
                </a:lnTo>
                <a:lnTo>
                  <a:pt x="4323" y="3626"/>
                </a:lnTo>
                <a:lnTo>
                  <a:pt x="4370" y="2975"/>
                </a:lnTo>
                <a:lnTo>
                  <a:pt x="4323" y="2324"/>
                </a:lnTo>
                <a:lnTo>
                  <a:pt x="4277" y="1766"/>
                </a:lnTo>
                <a:lnTo>
                  <a:pt x="4137" y="1302"/>
                </a:lnTo>
                <a:lnTo>
                  <a:pt x="3998" y="930"/>
                </a:lnTo>
                <a:lnTo>
                  <a:pt x="3766" y="605"/>
                </a:lnTo>
                <a:lnTo>
                  <a:pt x="3487" y="372"/>
                </a:lnTo>
                <a:lnTo>
                  <a:pt x="3208" y="186"/>
                </a:lnTo>
                <a:lnTo>
                  <a:pt x="2929" y="93"/>
                </a:lnTo>
                <a:lnTo>
                  <a:pt x="2557" y="47"/>
                </a:lnTo>
                <a:lnTo>
                  <a:pt x="218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111"/>
          <p:cNvSpPr/>
          <p:nvPr/>
        </p:nvSpPr>
        <p:spPr>
          <a:xfrm>
            <a:off x="15267351" y="10933377"/>
            <a:ext cx="392203" cy="421915"/>
          </a:xfrm>
          <a:custGeom>
            <a:rect b="b" l="l" r="r" t="t"/>
            <a:pathLst>
              <a:path extrusionOk="0" h="5950" w="5531">
                <a:moveTo>
                  <a:pt x="1580" y="419"/>
                </a:moveTo>
                <a:lnTo>
                  <a:pt x="1673" y="465"/>
                </a:lnTo>
                <a:lnTo>
                  <a:pt x="1673" y="558"/>
                </a:lnTo>
                <a:lnTo>
                  <a:pt x="1673" y="1488"/>
                </a:lnTo>
                <a:lnTo>
                  <a:pt x="1673" y="1581"/>
                </a:lnTo>
                <a:lnTo>
                  <a:pt x="1301" y="1581"/>
                </a:lnTo>
                <a:lnTo>
                  <a:pt x="1255" y="1488"/>
                </a:lnTo>
                <a:lnTo>
                  <a:pt x="1255" y="558"/>
                </a:lnTo>
                <a:lnTo>
                  <a:pt x="1301" y="465"/>
                </a:lnTo>
                <a:lnTo>
                  <a:pt x="1348" y="419"/>
                </a:lnTo>
                <a:close/>
                <a:moveTo>
                  <a:pt x="4137" y="419"/>
                </a:moveTo>
                <a:lnTo>
                  <a:pt x="4183" y="465"/>
                </a:lnTo>
                <a:lnTo>
                  <a:pt x="4230" y="558"/>
                </a:lnTo>
                <a:lnTo>
                  <a:pt x="4230" y="1488"/>
                </a:lnTo>
                <a:lnTo>
                  <a:pt x="4183" y="1581"/>
                </a:lnTo>
                <a:lnTo>
                  <a:pt x="3858" y="1581"/>
                </a:lnTo>
                <a:lnTo>
                  <a:pt x="3811" y="1488"/>
                </a:lnTo>
                <a:lnTo>
                  <a:pt x="3811" y="558"/>
                </a:lnTo>
                <a:lnTo>
                  <a:pt x="3858" y="465"/>
                </a:lnTo>
                <a:lnTo>
                  <a:pt x="3904" y="419"/>
                </a:lnTo>
                <a:close/>
                <a:moveTo>
                  <a:pt x="4090" y="2882"/>
                </a:moveTo>
                <a:lnTo>
                  <a:pt x="3997" y="2928"/>
                </a:lnTo>
                <a:lnTo>
                  <a:pt x="2556" y="4369"/>
                </a:lnTo>
                <a:lnTo>
                  <a:pt x="1813" y="3672"/>
                </a:lnTo>
                <a:lnTo>
                  <a:pt x="1720" y="3626"/>
                </a:lnTo>
                <a:lnTo>
                  <a:pt x="1673" y="3672"/>
                </a:lnTo>
                <a:lnTo>
                  <a:pt x="1487" y="3812"/>
                </a:lnTo>
                <a:lnTo>
                  <a:pt x="1487" y="3858"/>
                </a:lnTo>
                <a:lnTo>
                  <a:pt x="1487" y="3951"/>
                </a:lnTo>
                <a:lnTo>
                  <a:pt x="2463" y="4927"/>
                </a:lnTo>
                <a:lnTo>
                  <a:pt x="2603" y="4927"/>
                </a:lnTo>
                <a:lnTo>
                  <a:pt x="4323" y="3207"/>
                </a:lnTo>
                <a:lnTo>
                  <a:pt x="4323" y="3114"/>
                </a:lnTo>
                <a:lnTo>
                  <a:pt x="4323" y="3068"/>
                </a:lnTo>
                <a:lnTo>
                  <a:pt x="4137" y="2928"/>
                </a:lnTo>
                <a:lnTo>
                  <a:pt x="4090" y="2882"/>
                </a:lnTo>
                <a:close/>
                <a:moveTo>
                  <a:pt x="5066" y="2138"/>
                </a:moveTo>
                <a:lnTo>
                  <a:pt x="5066" y="5531"/>
                </a:lnTo>
                <a:lnTo>
                  <a:pt x="418" y="5531"/>
                </a:lnTo>
                <a:lnTo>
                  <a:pt x="418" y="2138"/>
                </a:lnTo>
                <a:close/>
                <a:moveTo>
                  <a:pt x="1348" y="0"/>
                </a:moveTo>
                <a:lnTo>
                  <a:pt x="1162" y="47"/>
                </a:lnTo>
                <a:lnTo>
                  <a:pt x="976" y="186"/>
                </a:lnTo>
                <a:lnTo>
                  <a:pt x="883" y="326"/>
                </a:lnTo>
                <a:lnTo>
                  <a:pt x="837" y="558"/>
                </a:lnTo>
                <a:lnTo>
                  <a:pt x="837" y="837"/>
                </a:lnTo>
                <a:lnTo>
                  <a:pt x="418" y="837"/>
                </a:lnTo>
                <a:lnTo>
                  <a:pt x="232" y="883"/>
                </a:lnTo>
                <a:lnTo>
                  <a:pt x="93" y="976"/>
                </a:lnTo>
                <a:lnTo>
                  <a:pt x="0" y="1116"/>
                </a:lnTo>
                <a:lnTo>
                  <a:pt x="0" y="1302"/>
                </a:lnTo>
                <a:lnTo>
                  <a:pt x="0" y="5531"/>
                </a:lnTo>
                <a:lnTo>
                  <a:pt x="0" y="5717"/>
                </a:lnTo>
                <a:lnTo>
                  <a:pt x="93" y="5810"/>
                </a:lnTo>
                <a:lnTo>
                  <a:pt x="232" y="5950"/>
                </a:lnTo>
                <a:lnTo>
                  <a:pt x="5252" y="5950"/>
                </a:lnTo>
                <a:lnTo>
                  <a:pt x="5392" y="5810"/>
                </a:lnTo>
                <a:lnTo>
                  <a:pt x="5485" y="5717"/>
                </a:lnTo>
                <a:lnTo>
                  <a:pt x="5531" y="5531"/>
                </a:lnTo>
                <a:lnTo>
                  <a:pt x="5531" y="1302"/>
                </a:lnTo>
                <a:lnTo>
                  <a:pt x="5485" y="1116"/>
                </a:lnTo>
                <a:lnTo>
                  <a:pt x="5392" y="976"/>
                </a:lnTo>
                <a:lnTo>
                  <a:pt x="5252" y="883"/>
                </a:lnTo>
                <a:lnTo>
                  <a:pt x="5066" y="837"/>
                </a:lnTo>
                <a:lnTo>
                  <a:pt x="4648" y="837"/>
                </a:lnTo>
                <a:lnTo>
                  <a:pt x="4648" y="558"/>
                </a:lnTo>
                <a:lnTo>
                  <a:pt x="4601" y="326"/>
                </a:lnTo>
                <a:lnTo>
                  <a:pt x="4508" y="186"/>
                </a:lnTo>
                <a:lnTo>
                  <a:pt x="4323" y="47"/>
                </a:lnTo>
                <a:lnTo>
                  <a:pt x="4137" y="0"/>
                </a:lnTo>
                <a:lnTo>
                  <a:pt x="3904" y="0"/>
                </a:lnTo>
                <a:lnTo>
                  <a:pt x="3718" y="47"/>
                </a:lnTo>
                <a:lnTo>
                  <a:pt x="3532" y="186"/>
                </a:lnTo>
                <a:lnTo>
                  <a:pt x="3439" y="326"/>
                </a:lnTo>
                <a:lnTo>
                  <a:pt x="3393" y="558"/>
                </a:lnTo>
                <a:lnTo>
                  <a:pt x="3393" y="837"/>
                </a:lnTo>
                <a:lnTo>
                  <a:pt x="2092" y="837"/>
                </a:lnTo>
                <a:lnTo>
                  <a:pt x="2092" y="558"/>
                </a:lnTo>
                <a:lnTo>
                  <a:pt x="2092" y="326"/>
                </a:lnTo>
                <a:lnTo>
                  <a:pt x="1952" y="186"/>
                </a:lnTo>
                <a:lnTo>
                  <a:pt x="1766" y="47"/>
                </a:lnTo>
                <a:lnTo>
                  <a:pt x="1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111"/>
          <p:cNvSpPr/>
          <p:nvPr/>
        </p:nvSpPr>
        <p:spPr>
          <a:xfrm>
            <a:off x="16506503" y="10933377"/>
            <a:ext cx="392274" cy="421915"/>
          </a:xfrm>
          <a:custGeom>
            <a:rect b="b" l="l" r="r" t="t"/>
            <a:pathLst>
              <a:path extrusionOk="0" h="5950" w="5532">
                <a:moveTo>
                  <a:pt x="1581" y="419"/>
                </a:moveTo>
                <a:lnTo>
                  <a:pt x="1674" y="465"/>
                </a:lnTo>
                <a:lnTo>
                  <a:pt x="1674" y="558"/>
                </a:lnTo>
                <a:lnTo>
                  <a:pt x="1674" y="1488"/>
                </a:lnTo>
                <a:lnTo>
                  <a:pt x="1674" y="1581"/>
                </a:lnTo>
                <a:lnTo>
                  <a:pt x="1302" y="1581"/>
                </a:lnTo>
                <a:lnTo>
                  <a:pt x="1256" y="1488"/>
                </a:lnTo>
                <a:lnTo>
                  <a:pt x="1256" y="558"/>
                </a:lnTo>
                <a:lnTo>
                  <a:pt x="1302" y="465"/>
                </a:lnTo>
                <a:lnTo>
                  <a:pt x="1395" y="419"/>
                </a:lnTo>
                <a:close/>
                <a:moveTo>
                  <a:pt x="4138" y="419"/>
                </a:moveTo>
                <a:lnTo>
                  <a:pt x="4231" y="465"/>
                </a:lnTo>
                <a:lnTo>
                  <a:pt x="4231" y="558"/>
                </a:lnTo>
                <a:lnTo>
                  <a:pt x="4231" y="1488"/>
                </a:lnTo>
                <a:lnTo>
                  <a:pt x="4231" y="1581"/>
                </a:lnTo>
                <a:lnTo>
                  <a:pt x="3859" y="1581"/>
                </a:lnTo>
                <a:lnTo>
                  <a:pt x="3812" y="1488"/>
                </a:lnTo>
                <a:lnTo>
                  <a:pt x="3812" y="558"/>
                </a:lnTo>
                <a:lnTo>
                  <a:pt x="3859" y="465"/>
                </a:lnTo>
                <a:lnTo>
                  <a:pt x="3905" y="419"/>
                </a:lnTo>
                <a:close/>
                <a:moveTo>
                  <a:pt x="1814" y="3626"/>
                </a:moveTo>
                <a:lnTo>
                  <a:pt x="1721" y="3672"/>
                </a:lnTo>
                <a:lnTo>
                  <a:pt x="1674" y="3719"/>
                </a:lnTo>
                <a:lnTo>
                  <a:pt x="1674" y="3951"/>
                </a:lnTo>
                <a:lnTo>
                  <a:pt x="1721" y="3997"/>
                </a:lnTo>
                <a:lnTo>
                  <a:pt x="1814" y="4044"/>
                </a:lnTo>
                <a:lnTo>
                  <a:pt x="3719" y="4044"/>
                </a:lnTo>
                <a:lnTo>
                  <a:pt x="3812" y="3997"/>
                </a:lnTo>
                <a:lnTo>
                  <a:pt x="3812" y="3951"/>
                </a:lnTo>
                <a:lnTo>
                  <a:pt x="3812" y="3719"/>
                </a:lnTo>
                <a:lnTo>
                  <a:pt x="3812" y="3672"/>
                </a:lnTo>
                <a:lnTo>
                  <a:pt x="3719" y="3626"/>
                </a:lnTo>
                <a:close/>
                <a:moveTo>
                  <a:pt x="5114" y="2138"/>
                </a:moveTo>
                <a:lnTo>
                  <a:pt x="5114" y="5531"/>
                </a:lnTo>
                <a:lnTo>
                  <a:pt x="419" y="5531"/>
                </a:lnTo>
                <a:lnTo>
                  <a:pt x="419" y="2138"/>
                </a:lnTo>
                <a:close/>
                <a:moveTo>
                  <a:pt x="1395" y="0"/>
                </a:moveTo>
                <a:lnTo>
                  <a:pt x="1163" y="47"/>
                </a:lnTo>
                <a:lnTo>
                  <a:pt x="1023" y="186"/>
                </a:lnTo>
                <a:lnTo>
                  <a:pt x="884" y="326"/>
                </a:lnTo>
                <a:lnTo>
                  <a:pt x="838" y="558"/>
                </a:lnTo>
                <a:lnTo>
                  <a:pt x="838" y="837"/>
                </a:lnTo>
                <a:lnTo>
                  <a:pt x="419" y="837"/>
                </a:lnTo>
                <a:lnTo>
                  <a:pt x="280" y="883"/>
                </a:lnTo>
                <a:lnTo>
                  <a:pt x="140" y="976"/>
                </a:lnTo>
                <a:lnTo>
                  <a:pt x="47" y="1116"/>
                </a:lnTo>
                <a:lnTo>
                  <a:pt x="1" y="1302"/>
                </a:lnTo>
                <a:lnTo>
                  <a:pt x="1" y="5531"/>
                </a:lnTo>
                <a:lnTo>
                  <a:pt x="47" y="5717"/>
                </a:lnTo>
                <a:lnTo>
                  <a:pt x="140" y="5810"/>
                </a:lnTo>
                <a:lnTo>
                  <a:pt x="280" y="5950"/>
                </a:lnTo>
                <a:lnTo>
                  <a:pt x="5253" y="5950"/>
                </a:lnTo>
                <a:lnTo>
                  <a:pt x="5392" y="5810"/>
                </a:lnTo>
                <a:lnTo>
                  <a:pt x="5485" y="5717"/>
                </a:lnTo>
                <a:lnTo>
                  <a:pt x="5532" y="5531"/>
                </a:lnTo>
                <a:lnTo>
                  <a:pt x="5532" y="1302"/>
                </a:lnTo>
                <a:lnTo>
                  <a:pt x="5485" y="1116"/>
                </a:lnTo>
                <a:lnTo>
                  <a:pt x="5392" y="976"/>
                </a:lnTo>
                <a:lnTo>
                  <a:pt x="5253" y="883"/>
                </a:lnTo>
                <a:lnTo>
                  <a:pt x="5114" y="837"/>
                </a:lnTo>
                <a:lnTo>
                  <a:pt x="4649" y="837"/>
                </a:lnTo>
                <a:lnTo>
                  <a:pt x="4649" y="558"/>
                </a:lnTo>
                <a:lnTo>
                  <a:pt x="4649" y="326"/>
                </a:lnTo>
                <a:lnTo>
                  <a:pt x="4509" y="186"/>
                </a:lnTo>
                <a:lnTo>
                  <a:pt x="4323" y="47"/>
                </a:lnTo>
                <a:lnTo>
                  <a:pt x="4138" y="0"/>
                </a:lnTo>
                <a:lnTo>
                  <a:pt x="3905" y="0"/>
                </a:lnTo>
                <a:lnTo>
                  <a:pt x="3719" y="47"/>
                </a:lnTo>
                <a:lnTo>
                  <a:pt x="3533" y="186"/>
                </a:lnTo>
                <a:lnTo>
                  <a:pt x="3440" y="326"/>
                </a:lnTo>
                <a:lnTo>
                  <a:pt x="3394" y="558"/>
                </a:lnTo>
                <a:lnTo>
                  <a:pt x="3394" y="837"/>
                </a:lnTo>
                <a:lnTo>
                  <a:pt x="2139" y="837"/>
                </a:lnTo>
                <a:lnTo>
                  <a:pt x="2139" y="558"/>
                </a:lnTo>
                <a:lnTo>
                  <a:pt x="2092" y="326"/>
                </a:lnTo>
                <a:lnTo>
                  <a:pt x="1953" y="186"/>
                </a:lnTo>
                <a:lnTo>
                  <a:pt x="1814" y="47"/>
                </a:lnTo>
                <a:lnTo>
                  <a:pt x="15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111"/>
          <p:cNvSpPr/>
          <p:nvPr/>
        </p:nvSpPr>
        <p:spPr>
          <a:xfrm>
            <a:off x="17745726" y="10933377"/>
            <a:ext cx="392274" cy="421915"/>
          </a:xfrm>
          <a:custGeom>
            <a:rect b="b" l="l" r="r" t="t"/>
            <a:pathLst>
              <a:path extrusionOk="0" h="5950" w="5532">
                <a:moveTo>
                  <a:pt x="1581" y="419"/>
                </a:moveTo>
                <a:lnTo>
                  <a:pt x="1674" y="465"/>
                </a:lnTo>
                <a:lnTo>
                  <a:pt x="1721" y="558"/>
                </a:lnTo>
                <a:lnTo>
                  <a:pt x="1721" y="1488"/>
                </a:lnTo>
                <a:lnTo>
                  <a:pt x="1674" y="1581"/>
                </a:lnTo>
                <a:lnTo>
                  <a:pt x="1302" y="1581"/>
                </a:lnTo>
                <a:lnTo>
                  <a:pt x="1302" y="1488"/>
                </a:lnTo>
                <a:lnTo>
                  <a:pt x="1302" y="558"/>
                </a:lnTo>
                <a:lnTo>
                  <a:pt x="1302" y="465"/>
                </a:lnTo>
                <a:lnTo>
                  <a:pt x="1395" y="419"/>
                </a:lnTo>
                <a:close/>
                <a:moveTo>
                  <a:pt x="4137" y="419"/>
                </a:moveTo>
                <a:lnTo>
                  <a:pt x="4230" y="465"/>
                </a:lnTo>
                <a:lnTo>
                  <a:pt x="4277" y="558"/>
                </a:lnTo>
                <a:lnTo>
                  <a:pt x="4277" y="1488"/>
                </a:lnTo>
                <a:lnTo>
                  <a:pt x="4230" y="1581"/>
                </a:lnTo>
                <a:lnTo>
                  <a:pt x="3859" y="1581"/>
                </a:lnTo>
                <a:lnTo>
                  <a:pt x="3812" y="1488"/>
                </a:lnTo>
                <a:lnTo>
                  <a:pt x="3812" y="558"/>
                </a:lnTo>
                <a:lnTo>
                  <a:pt x="3859" y="465"/>
                </a:lnTo>
                <a:lnTo>
                  <a:pt x="3952" y="419"/>
                </a:lnTo>
                <a:close/>
                <a:moveTo>
                  <a:pt x="2604" y="2789"/>
                </a:moveTo>
                <a:lnTo>
                  <a:pt x="2557" y="2882"/>
                </a:lnTo>
                <a:lnTo>
                  <a:pt x="2557" y="3626"/>
                </a:lnTo>
                <a:lnTo>
                  <a:pt x="1814" y="3626"/>
                </a:lnTo>
                <a:lnTo>
                  <a:pt x="1721" y="3672"/>
                </a:lnTo>
                <a:lnTo>
                  <a:pt x="1721" y="3719"/>
                </a:lnTo>
                <a:lnTo>
                  <a:pt x="1721" y="3951"/>
                </a:lnTo>
                <a:lnTo>
                  <a:pt x="1721" y="3997"/>
                </a:lnTo>
                <a:lnTo>
                  <a:pt x="1814" y="4044"/>
                </a:lnTo>
                <a:lnTo>
                  <a:pt x="2557" y="4044"/>
                </a:lnTo>
                <a:lnTo>
                  <a:pt x="2557" y="4788"/>
                </a:lnTo>
                <a:lnTo>
                  <a:pt x="2604" y="4881"/>
                </a:lnTo>
                <a:lnTo>
                  <a:pt x="2976" y="4881"/>
                </a:lnTo>
                <a:lnTo>
                  <a:pt x="2976" y="4788"/>
                </a:lnTo>
                <a:lnTo>
                  <a:pt x="2976" y="4044"/>
                </a:lnTo>
                <a:lnTo>
                  <a:pt x="3719" y="4044"/>
                </a:lnTo>
                <a:lnTo>
                  <a:pt x="3812" y="3997"/>
                </a:lnTo>
                <a:lnTo>
                  <a:pt x="3812" y="3951"/>
                </a:lnTo>
                <a:lnTo>
                  <a:pt x="3812" y="3719"/>
                </a:lnTo>
                <a:lnTo>
                  <a:pt x="3812" y="3672"/>
                </a:lnTo>
                <a:lnTo>
                  <a:pt x="3719" y="3626"/>
                </a:lnTo>
                <a:lnTo>
                  <a:pt x="2976" y="3626"/>
                </a:lnTo>
                <a:lnTo>
                  <a:pt x="2976" y="2882"/>
                </a:lnTo>
                <a:lnTo>
                  <a:pt x="2976" y="2789"/>
                </a:lnTo>
                <a:close/>
                <a:moveTo>
                  <a:pt x="5114" y="2138"/>
                </a:moveTo>
                <a:lnTo>
                  <a:pt x="5114" y="5531"/>
                </a:lnTo>
                <a:lnTo>
                  <a:pt x="419" y="5531"/>
                </a:lnTo>
                <a:lnTo>
                  <a:pt x="419" y="2138"/>
                </a:lnTo>
                <a:close/>
                <a:moveTo>
                  <a:pt x="1395" y="0"/>
                </a:moveTo>
                <a:lnTo>
                  <a:pt x="1163" y="47"/>
                </a:lnTo>
                <a:lnTo>
                  <a:pt x="1023" y="186"/>
                </a:lnTo>
                <a:lnTo>
                  <a:pt x="884" y="326"/>
                </a:lnTo>
                <a:lnTo>
                  <a:pt x="838" y="558"/>
                </a:lnTo>
                <a:lnTo>
                  <a:pt x="838" y="837"/>
                </a:lnTo>
                <a:lnTo>
                  <a:pt x="419" y="837"/>
                </a:lnTo>
                <a:lnTo>
                  <a:pt x="280" y="883"/>
                </a:lnTo>
                <a:lnTo>
                  <a:pt x="140" y="976"/>
                </a:lnTo>
                <a:lnTo>
                  <a:pt x="47" y="1116"/>
                </a:lnTo>
                <a:lnTo>
                  <a:pt x="1" y="1302"/>
                </a:lnTo>
                <a:lnTo>
                  <a:pt x="1" y="5531"/>
                </a:lnTo>
                <a:lnTo>
                  <a:pt x="47" y="5717"/>
                </a:lnTo>
                <a:lnTo>
                  <a:pt x="140" y="5810"/>
                </a:lnTo>
                <a:lnTo>
                  <a:pt x="280" y="5950"/>
                </a:lnTo>
                <a:lnTo>
                  <a:pt x="5253" y="5950"/>
                </a:lnTo>
                <a:lnTo>
                  <a:pt x="5392" y="5810"/>
                </a:lnTo>
                <a:lnTo>
                  <a:pt x="5485" y="5717"/>
                </a:lnTo>
                <a:lnTo>
                  <a:pt x="5532" y="5531"/>
                </a:lnTo>
                <a:lnTo>
                  <a:pt x="5532" y="1302"/>
                </a:lnTo>
                <a:lnTo>
                  <a:pt x="5485" y="1116"/>
                </a:lnTo>
                <a:lnTo>
                  <a:pt x="5392" y="976"/>
                </a:lnTo>
                <a:lnTo>
                  <a:pt x="5253" y="883"/>
                </a:lnTo>
                <a:lnTo>
                  <a:pt x="5114" y="837"/>
                </a:lnTo>
                <a:lnTo>
                  <a:pt x="4695" y="837"/>
                </a:lnTo>
                <a:lnTo>
                  <a:pt x="4695" y="558"/>
                </a:lnTo>
                <a:lnTo>
                  <a:pt x="4649" y="326"/>
                </a:lnTo>
                <a:lnTo>
                  <a:pt x="4509" y="186"/>
                </a:lnTo>
                <a:lnTo>
                  <a:pt x="4370" y="47"/>
                </a:lnTo>
                <a:lnTo>
                  <a:pt x="4137" y="0"/>
                </a:lnTo>
                <a:lnTo>
                  <a:pt x="3952" y="0"/>
                </a:lnTo>
                <a:lnTo>
                  <a:pt x="3719" y="47"/>
                </a:lnTo>
                <a:lnTo>
                  <a:pt x="3580" y="186"/>
                </a:lnTo>
                <a:lnTo>
                  <a:pt x="3440" y="326"/>
                </a:lnTo>
                <a:lnTo>
                  <a:pt x="3394" y="558"/>
                </a:lnTo>
                <a:lnTo>
                  <a:pt x="3394" y="837"/>
                </a:lnTo>
                <a:lnTo>
                  <a:pt x="2139" y="837"/>
                </a:lnTo>
                <a:lnTo>
                  <a:pt x="2139" y="558"/>
                </a:lnTo>
                <a:lnTo>
                  <a:pt x="2092" y="326"/>
                </a:lnTo>
                <a:lnTo>
                  <a:pt x="1999" y="186"/>
                </a:lnTo>
                <a:lnTo>
                  <a:pt x="1814" y="47"/>
                </a:lnTo>
                <a:lnTo>
                  <a:pt x="15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11"/>
          <p:cNvSpPr/>
          <p:nvPr/>
        </p:nvSpPr>
        <p:spPr>
          <a:xfrm>
            <a:off x="18984949" y="10933377"/>
            <a:ext cx="392274" cy="421915"/>
          </a:xfrm>
          <a:custGeom>
            <a:rect b="b" l="l" r="r" t="t"/>
            <a:pathLst>
              <a:path extrusionOk="0" h="5950" w="5532">
                <a:moveTo>
                  <a:pt x="1628" y="419"/>
                </a:moveTo>
                <a:lnTo>
                  <a:pt x="1674" y="465"/>
                </a:lnTo>
                <a:lnTo>
                  <a:pt x="1721" y="558"/>
                </a:lnTo>
                <a:lnTo>
                  <a:pt x="1721" y="1488"/>
                </a:lnTo>
                <a:lnTo>
                  <a:pt x="1674" y="1581"/>
                </a:lnTo>
                <a:lnTo>
                  <a:pt x="1302" y="1581"/>
                </a:lnTo>
                <a:lnTo>
                  <a:pt x="1302" y="1488"/>
                </a:lnTo>
                <a:lnTo>
                  <a:pt x="1302" y="558"/>
                </a:lnTo>
                <a:lnTo>
                  <a:pt x="1302" y="465"/>
                </a:lnTo>
                <a:lnTo>
                  <a:pt x="1395" y="419"/>
                </a:lnTo>
                <a:close/>
                <a:moveTo>
                  <a:pt x="4184" y="419"/>
                </a:moveTo>
                <a:lnTo>
                  <a:pt x="4230" y="465"/>
                </a:lnTo>
                <a:lnTo>
                  <a:pt x="4277" y="558"/>
                </a:lnTo>
                <a:lnTo>
                  <a:pt x="4277" y="1488"/>
                </a:lnTo>
                <a:lnTo>
                  <a:pt x="4230" y="1581"/>
                </a:lnTo>
                <a:lnTo>
                  <a:pt x="3859" y="1581"/>
                </a:lnTo>
                <a:lnTo>
                  <a:pt x="3859" y="1488"/>
                </a:lnTo>
                <a:lnTo>
                  <a:pt x="3859" y="558"/>
                </a:lnTo>
                <a:lnTo>
                  <a:pt x="3859" y="465"/>
                </a:lnTo>
                <a:lnTo>
                  <a:pt x="3951" y="419"/>
                </a:lnTo>
                <a:close/>
                <a:moveTo>
                  <a:pt x="2092" y="2882"/>
                </a:moveTo>
                <a:lnTo>
                  <a:pt x="1999" y="2928"/>
                </a:lnTo>
                <a:lnTo>
                  <a:pt x="1860" y="3068"/>
                </a:lnTo>
                <a:lnTo>
                  <a:pt x="1813" y="3114"/>
                </a:lnTo>
                <a:lnTo>
                  <a:pt x="1860" y="3207"/>
                </a:lnTo>
                <a:lnTo>
                  <a:pt x="2464" y="3812"/>
                </a:lnTo>
                <a:lnTo>
                  <a:pt x="1860" y="4462"/>
                </a:lnTo>
                <a:lnTo>
                  <a:pt x="1813" y="4555"/>
                </a:lnTo>
                <a:lnTo>
                  <a:pt x="1860" y="4602"/>
                </a:lnTo>
                <a:lnTo>
                  <a:pt x="1999" y="4741"/>
                </a:lnTo>
                <a:lnTo>
                  <a:pt x="2092" y="4788"/>
                </a:lnTo>
                <a:lnTo>
                  <a:pt x="2139" y="4741"/>
                </a:lnTo>
                <a:lnTo>
                  <a:pt x="2790" y="4137"/>
                </a:lnTo>
                <a:lnTo>
                  <a:pt x="3394" y="4741"/>
                </a:lnTo>
                <a:lnTo>
                  <a:pt x="3487" y="4788"/>
                </a:lnTo>
                <a:lnTo>
                  <a:pt x="3533" y="4741"/>
                </a:lnTo>
                <a:lnTo>
                  <a:pt x="3719" y="4602"/>
                </a:lnTo>
                <a:lnTo>
                  <a:pt x="3719" y="4555"/>
                </a:lnTo>
                <a:lnTo>
                  <a:pt x="3719" y="4462"/>
                </a:lnTo>
                <a:lnTo>
                  <a:pt x="3068" y="3812"/>
                </a:lnTo>
                <a:lnTo>
                  <a:pt x="3719" y="3207"/>
                </a:lnTo>
                <a:lnTo>
                  <a:pt x="3719" y="3114"/>
                </a:lnTo>
                <a:lnTo>
                  <a:pt x="3719" y="3068"/>
                </a:lnTo>
                <a:lnTo>
                  <a:pt x="3533" y="2928"/>
                </a:lnTo>
                <a:lnTo>
                  <a:pt x="3487" y="2882"/>
                </a:lnTo>
                <a:lnTo>
                  <a:pt x="3394" y="2928"/>
                </a:lnTo>
                <a:lnTo>
                  <a:pt x="2790" y="3533"/>
                </a:lnTo>
                <a:lnTo>
                  <a:pt x="2139" y="2928"/>
                </a:lnTo>
                <a:lnTo>
                  <a:pt x="2092" y="2882"/>
                </a:lnTo>
                <a:close/>
                <a:moveTo>
                  <a:pt x="5113" y="2138"/>
                </a:moveTo>
                <a:lnTo>
                  <a:pt x="5113" y="5531"/>
                </a:lnTo>
                <a:lnTo>
                  <a:pt x="466" y="5531"/>
                </a:lnTo>
                <a:lnTo>
                  <a:pt x="466" y="2138"/>
                </a:lnTo>
                <a:close/>
                <a:moveTo>
                  <a:pt x="1395" y="0"/>
                </a:moveTo>
                <a:lnTo>
                  <a:pt x="1209" y="47"/>
                </a:lnTo>
                <a:lnTo>
                  <a:pt x="1023" y="186"/>
                </a:lnTo>
                <a:lnTo>
                  <a:pt x="930" y="326"/>
                </a:lnTo>
                <a:lnTo>
                  <a:pt x="884" y="558"/>
                </a:lnTo>
                <a:lnTo>
                  <a:pt x="884" y="837"/>
                </a:lnTo>
                <a:lnTo>
                  <a:pt x="466" y="837"/>
                </a:lnTo>
                <a:lnTo>
                  <a:pt x="280" y="883"/>
                </a:lnTo>
                <a:lnTo>
                  <a:pt x="140" y="976"/>
                </a:lnTo>
                <a:lnTo>
                  <a:pt x="47" y="1116"/>
                </a:lnTo>
                <a:lnTo>
                  <a:pt x="1" y="1302"/>
                </a:lnTo>
                <a:lnTo>
                  <a:pt x="1" y="5531"/>
                </a:lnTo>
                <a:lnTo>
                  <a:pt x="47" y="5717"/>
                </a:lnTo>
                <a:lnTo>
                  <a:pt x="140" y="5810"/>
                </a:lnTo>
                <a:lnTo>
                  <a:pt x="280" y="5950"/>
                </a:lnTo>
                <a:lnTo>
                  <a:pt x="5299" y="5950"/>
                </a:lnTo>
                <a:lnTo>
                  <a:pt x="5439" y="5810"/>
                </a:lnTo>
                <a:lnTo>
                  <a:pt x="5532" y="5717"/>
                </a:lnTo>
                <a:lnTo>
                  <a:pt x="5532" y="5531"/>
                </a:lnTo>
                <a:lnTo>
                  <a:pt x="5532" y="1302"/>
                </a:lnTo>
                <a:lnTo>
                  <a:pt x="5532" y="1116"/>
                </a:lnTo>
                <a:lnTo>
                  <a:pt x="5439" y="976"/>
                </a:lnTo>
                <a:lnTo>
                  <a:pt x="5299" y="883"/>
                </a:lnTo>
                <a:lnTo>
                  <a:pt x="5113" y="837"/>
                </a:lnTo>
                <a:lnTo>
                  <a:pt x="4695" y="837"/>
                </a:lnTo>
                <a:lnTo>
                  <a:pt x="4695" y="558"/>
                </a:lnTo>
                <a:lnTo>
                  <a:pt x="4649" y="326"/>
                </a:lnTo>
                <a:lnTo>
                  <a:pt x="4556" y="186"/>
                </a:lnTo>
                <a:lnTo>
                  <a:pt x="4370" y="47"/>
                </a:lnTo>
                <a:lnTo>
                  <a:pt x="4184" y="0"/>
                </a:lnTo>
                <a:lnTo>
                  <a:pt x="3951" y="0"/>
                </a:lnTo>
                <a:lnTo>
                  <a:pt x="3766" y="47"/>
                </a:lnTo>
                <a:lnTo>
                  <a:pt x="3580" y="186"/>
                </a:lnTo>
                <a:lnTo>
                  <a:pt x="3440" y="326"/>
                </a:lnTo>
                <a:lnTo>
                  <a:pt x="3440" y="558"/>
                </a:lnTo>
                <a:lnTo>
                  <a:pt x="3440" y="837"/>
                </a:lnTo>
                <a:lnTo>
                  <a:pt x="2139" y="837"/>
                </a:lnTo>
                <a:lnTo>
                  <a:pt x="2139" y="558"/>
                </a:lnTo>
                <a:lnTo>
                  <a:pt x="2092" y="326"/>
                </a:lnTo>
                <a:lnTo>
                  <a:pt x="1999" y="186"/>
                </a:lnTo>
                <a:lnTo>
                  <a:pt x="1813" y="47"/>
                </a:lnTo>
                <a:lnTo>
                  <a:pt x="162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111"/>
          <p:cNvSpPr/>
          <p:nvPr/>
        </p:nvSpPr>
        <p:spPr>
          <a:xfrm>
            <a:off x="21509558" y="10933377"/>
            <a:ext cx="303282" cy="421915"/>
          </a:xfrm>
          <a:custGeom>
            <a:rect b="b" l="l" r="r" t="t"/>
            <a:pathLst>
              <a:path extrusionOk="0" h="5950" w="4277">
                <a:moveTo>
                  <a:pt x="3300" y="0"/>
                </a:moveTo>
                <a:lnTo>
                  <a:pt x="2836" y="47"/>
                </a:lnTo>
                <a:lnTo>
                  <a:pt x="2371" y="140"/>
                </a:lnTo>
                <a:lnTo>
                  <a:pt x="1999" y="326"/>
                </a:lnTo>
                <a:lnTo>
                  <a:pt x="1581" y="558"/>
                </a:lnTo>
                <a:lnTo>
                  <a:pt x="1255" y="837"/>
                </a:lnTo>
                <a:lnTo>
                  <a:pt x="976" y="1162"/>
                </a:lnTo>
                <a:lnTo>
                  <a:pt x="744" y="1534"/>
                </a:lnTo>
                <a:lnTo>
                  <a:pt x="558" y="1999"/>
                </a:lnTo>
                <a:lnTo>
                  <a:pt x="47" y="1999"/>
                </a:lnTo>
                <a:lnTo>
                  <a:pt x="0" y="2092"/>
                </a:lnTo>
                <a:lnTo>
                  <a:pt x="0" y="2603"/>
                </a:lnTo>
                <a:lnTo>
                  <a:pt x="47" y="2696"/>
                </a:lnTo>
                <a:lnTo>
                  <a:pt x="140" y="2743"/>
                </a:lnTo>
                <a:lnTo>
                  <a:pt x="419" y="2743"/>
                </a:lnTo>
                <a:lnTo>
                  <a:pt x="419" y="3161"/>
                </a:lnTo>
                <a:lnTo>
                  <a:pt x="140" y="3161"/>
                </a:lnTo>
                <a:lnTo>
                  <a:pt x="47" y="3207"/>
                </a:lnTo>
                <a:lnTo>
                  <a:pt x="0" y="3300"/>
                </a:lnTo>
                <a:lnTo>
                  <a:pt x="0" y="3765"/>
                </a:lnTo>
                <a:lnTo>
                  <a:pt x="47" y="3904"/>
                </a:lnTo>
                <a:lnTo>
                  <a:pt x="558" y="3904"/>
                </a:lnTo>
                <a:lnTo>
                  <a:pt x="698" y="4369"/>
                </a:lnTo>
                <a:lnTo>
                  <a:pt x="930" y="4741"/>
                </a:lnTo>
                <a:lnTo>
                  <a:pt x="1209" y="5113"/>
                </a:lnTo>
                <a:lnTo>
                  <a:pt x="1534" y="5392"/>
                </a:lnTo>
                <a:lnTo>
                  <a:pt x="1952" y="5671"/>
                </a:lnTo>
                <a:lnTo>
                  <a:pt x="2371" y="5810"/>
                </a:lnTo>
                <a:lnTo>
                  <a:pt x="2789" y="5903"/>
                </a:lnTo>
                <a:lnTo>
                  <a:pt x="3300" y="5950"/>
                </a:lnTo>
                <a:lnTo>
                  <a:pt x="3579" y="5950"/>
                </a:lnTo>
                <a:lnTo>
                  <a:pt x="3765" y="5903"/>
                </a:lnTo>
                <a:lnTo>
                  <a:pt x="3998" y="5903"/>
                </a:lnTo>
                <a:lnTo>
                  <a:pt x="4090" y="5857"/>
                </a:lnTo>
                <a:lnTo>
                  <a:pt x="4137" y="5857"/>
                </a:lnTo>
                <a:lnTo>
                  <a:pt x="4183" y="5810"/>
                </a:lnTo>
                <a:lnTo>
                  <a:pt x="4276" y="5764"/>
                </a:lnTo>
                <a:lnTo>
                  <a:pt x="4276" y="5671"/>
                </a:lnTo>
                <a:lnTo>
                  <a:pt x="4137" y="4973"/>
                </a:lnTo>
                <a:lnTo>
                  <a:pt x="4090" y="4881"/>
                </a:lnTo>
                <a:lnTo>
                  <a:pt x="3951" y="4881"/>
                </a:lnTo>
                <a:lnTo>
                  <a:pt x="3905" y="4927"/>
                </a:lnTo>
                <a:lnTo>
                  <a:pt x="3812" y="4927"/>
                </a:lnTo>
                <a:lnTo>
                  <a:pt x="3719" y="4973"/>
                </a:lnTo>
                <a:lnTo>
                  <a:pt x="3021" y="4973"/>
                </a:lnTo>
                <a:lnTo>
                  <a:pt x="2789" y="4927"/>
                </a:lnTo>
                <a:lnTo>
                  <a:pt x="2557" y="4834"/>
                </a:lnTo>
                <a:lnTo>
                  <a:pt x="2324" y="4695"/>
                </a:lnTo>
                <a:lnTo>
                  <a:pt x="2138" y="4555"/>
                </a:lnTo>
                <a:lnTo>
                  <a:pt x="1952" y="4369"/>
                </a:lnTo>
                <a:lnTo>
                  <a:pt x="1813" y="4137"/>
                </a:lnTo>
                <a:lnTo>
                  <a:pt x="1674" y="3904"/>
                </a:lnTo>
                <a:lnTo>
                  <a:pt x="3393" y="3904"/>
                </a:lnTo>
                <a:lnTo>
                  <a:pt x="3440" y="3812"/>
                </a:lnTo>
                <a:lnTo>
                  <a:pt x="3579" y="3347"/>
                </a:lnTo>
                <a:lnTo>
                  <a:pt x="3533" y="3207"/>
                </a:lnTo>
                <a:lnTo>
                  <a:pt x="3440" y="3161"/>
                </a:lnTo>
                <a:lnTo>
                  <a:pt x="1488" y="3161"/>
                </a:lnTo>
                <a:lnTo>
                  <a:pt x="1488" y="2743"/>
                </a:lnTo>
                <a:lnTo>
                  <a:pt x="3533" y="2743"/>
                </a:lnTo>
                <a:lnTo>
                  <a:pt x="3626" y="2696"/>
                </a:lnTo>
                <a:lnTo>
                  <a:pt x="3672" y="2603"/>
                </a:lnTo>
                <a:lnTo>
                  <a:pt x="3812" y="2138"/>
                </a:lnTo>
                <a:lnTo>
                  <a:pt x="3765" y="2045"/>
                </a:lnTo>
                <a:lnTo>
                  <a:pt x="3719" y="1999"/>
                </a:lnTo>
                <a:lnTo>
                  <a:pt x="1674" y="1999"/>
                </a:lnTo>
                <a:lnTo>
                  <a:pt x="1813" y="1766"/>
                </a:lnTo>
                <a:lnTo>
                  <a:pt x="1952" y="1534"/>
                </a:lnTo>
                <a:lnTo>
                  <a:pt x="2092" y="1395"/>
                </a:lnTo>
                <a:lnTo>
                  <a:pt x="2324" y="1255"/>
                </a:lnTo>
                <a:lnTo>
                  <a:pt x="2510" y="1116"/>
                </a:lnTo>
                <a:lnTo>
                  <a:pt x="2743" y="1023"/>
                </a:lnTo>
                <a:lnTo>
                  <a:pt x="3021" y="976"/>
                </a:lnTo>
                <a:lnTo>
                  <a:pt x="3626" y="976"/>
                </a:lnTo>
                <a:lnTo>
                  <a:pt x="3719" y="1023"/>
                </a:lnTo>
                <a:lnTo>
                  <a:pt x="3951" y="1023"/>
                </a:lnTo>
                <a:lnTo>
                  <a:pt x="3998" y="930"/>
                </a:lnTo>
                <a:lnTo>
                  <a:pt x="4183" y="279"/>
                </a:lnTo>
                <a:lnTo>
                  <a:pt x="4183" y="186"/>
                </a:lnTo>
                <a:lnTo>
                  <a:pt x="4090" y="93"/>
                </a:lnTo>
                <a:lnTo>
                  <a:pt x="3719" y="47"/>
                </a:lnTo>
                <a:lnTo>
                  <a:pt x="33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111"/>
          <p:cNvSpPr/>
          <p:nvPr/>
        </p:nvSpPr>
        <p:spPr>
          <a:xfrm>
            <a:off x="20210983" y="10986063"/>
            <a:ext cx="421985" cy="316471"/>
          </a:xfrm>
          <a:custGeom>
            <a:rect b="b" l="l" r="r" t="t"/>
            <a:pathLst>
              <a:path extrusionOk="0" h="4463" w="5951">
                <a:moveTo>
                  <a:pt x="4788" y="1"/>
                </a:moveTo>
                <a:lnTo>
                  <a:pt x="4695" y="47"/>
                </a:lnTo>
                <a:lnTo>
                  <a:pt x="4695" y="94"/>
                </a:lnTo>
                <a:lnTo>
                  <a:pt x="4695" y="745"/>
                </a:lnTo>
                <a:lnTo>
                  <a:pt x="94" y="745"/>
                </a:lnTo>
                <a:lnTo>
                  <a:pt x="47" y="791"/>
                </a:lnTo>
                <a:lnTo>
                  <a:pt x="1" y="838"/>
                </a:lnTo>
                <a:lnTo>
                  <a:pt x="1" y="1488"/>
                </a:lnTo>
                <a:lnTo>
                  <a:pt x="47" y="1581"/>
                </a:lnTo>
                <a:lnTo>
                  <a:pt x="4695" y="1581"/>
                </a:lnTo>
                <a:lnTo>
                  <a:pt x="4695" y="2232"/>
                </a:lnTo>
                <a:lnTo>
                  <a:pt x="4695" y="2325"/>
                </a:lnTo>
                <a:lnTo>
                  <a:pt x="4881" y="2325"/>
                </a:lnTo>
                <a:lnTo>
                  <a:pt x="5904" y="1256"/>
                </a:lnTo>
                <a:lnTo>
                  <a:pt x="5950" y="1163"/>
                </a:lnTo>
                <a:lnTo>
                  <a:pt x="5904" y="1116"/>
                </a:lnTo>
                <a:lnTo>
                  <a:pt x="4881" y="47"/>
                </a:lnTo>
                <a:lnTo>
                  <a:pt x="4788" y="1"/>
                </a:lnTo>
                <a:close/>
                <a:moveTo>
                  <a:pt x="1163" y="2139"/>
                </a:moveTo>
                <a:lnTo>
                  <a:pt x="1116" y="2185"/>
                </a:lnTo>
                <a:lnTo>
                  <a:pt x="47" y="3208"/>
                </a:lnTo>
                <a:lnTo>
                  <a:pt x="1" y="3301"/>
                </a:lnTo>
                <a:lnTo>
                  <a:pt x="47" y="3394"/>
                </a:lnTo>
                <a:lnTo>
                  <a:pt x="1070" y="4416"/>
                </a:lnTo>
                <a:lnTo>
                  <a:pt x="1163" y="4463"/>
                </a:lnTo>
                <a:lnTo>
                  <a:pt x="1256" y="4463"/>
                </a:lnTo>
                <a:lnTo>
                  <a:pt x="1256" y="4370"/>
                </a:lnTo>
                <a:lnTo>
                  <a:pt x="1256" y="3719"/>
                </a:lnTo>
                <a:lnTo>
                  <a:pt x="5904" y="3719"/>
                </a:lnTo>
                <a:lnTo>
                  <a:pt x="5950" y="3626"/>
                </a:lnTo>
                <a:lnTo>
                  <a:pt x="5950" y="2976"/>
                </a:lnTo>
                <a:lnTo>
                  <a:pt x="5904" y="2929"/>
                </a:lnTo>
                <a:lnTo>
                  <a:pt x="5857" y="2883"/>
                </a:lnTo>
                <a:lnTo>
                  <a:pt x="1256" y="2883"/>
                </a:lnTo>
                <a:lnTo>
                  <a:pt x="1256" y="2232"/>
                </a:lnTo>
                <a:lnTo>
                  <a:pt x="1256" y="2185"/>
                </a:lnTo>
                <a:lnTo>
                  <a:pt x="1163" y="21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111"/>
          <p:cNvSpPr/>
          <p:nvPr/>
        </p:nvSpPr>
        <p:spPr>
          <a:xfrm>
            <a:off x="1609588" y="12162673"/>
            <a:ext cx="421914" cy="421915"/>
          </a:xfrm>
          <a:custGeom>
            <a:rect b="b" l="l" r="r" t="t"/>
            <a:pathLst>
              <a:path extrusionOk="0" h="5950" w="5950">
                <a:moveTo>
                  <a:pt x="3532" y="1023"/>
                </a:moveTo>
                <a:lnTo>
                  <a:pt x="3532" y="1116"/>
                </a:lnTo>
                <a:lnTo>
                  <a:pt x="3486" y="3533"/>
                </a:lnTo>
                <a:lnTo>
                  <a:pt x="3439" y="3580"/>
                </a:lnTo>
                <a:lnTo>
                  <a:pt x="3346" y="3626"/>
                </a:lnTo>
                <a:lnTo>
                  <a:pt x="2649" y="3626"/>
                </a:lnTo>
                <a:lnTo>
                  <a:pt x="2556" y="3580"/>
                </a:lnTo>
                <a:lnTo>
                  <a:pt x="2510" y="3533"/>
                </a:lnTo>
                <a:lnTo>
                  <a:pt x="2417" y="1116"/>
                </a:lnTo>
                <a:lnTo>
                  <a:pt x="2463" y="1023"/>
                </a:lnTo>
                <a:close/>
                <a:moveTo>
                  <a:pt x="3393" y="3998"/>
                </a:moveTo>
                <a:lnTo>
                  <a:pt x="3439" y="4044"/>
                </a:lnTo>
                <a:lnTo>
                  <a:pt x="3486" y="4137"/>
                </a:lnTo>
                <a:lnTo>
                  <a:pt x="3486" y="4835"/>
                </a:lnTo>
                <a:lnTo>
                  <a:pt x="3439" y="4927"/>
                </a:lnTo>
                <a:lnTo>
                  <a:pt x="3393" y="4974"/>
                </a:lnTo>
                <a:lnTo>
                  <a:pt x="2649" y="4974"/>
                </a:lnTo>
                <a:lnTo>
                  <a:pt x="2556" y="4927"/>
                </a:lnTo>
                <a:lnTo>
                  <a:pt x="2510" y="4835"/>
                </a:lnTo>
                <a:lnTo>
                  <a:pt x="2510" y="4137"/>
                </a:lnTo>
                <a:lnTo>
                  <a:pt x="2556" y="4044"/>
                </a:lnTo>
                <a:lnTo>
                  <a:pt x="2649" y="3998"/>
                </a:lnTo>
                <a:close/>
                <a:moveTo>
                  <a:pt x="2975" y="1"/>
                </a:moveTo>
                <a:lnTo>
                  <a:pt x="2603" y="47"/>
                </a:lnTo>
                <a:lnTo>
                  <a:pt x="2231" y="140"/>
                </a:lnTo>
                <a:lnTo>
                  <a:pt x="1859" y="233"/>
                </a:lnTo>
                <a:lnTo>
                  <a:pt x="1487" y="419"/>
                </a:lnTo>
                <a:lnTo>
                  <a:pt x="1162" y="651"/>
                </a:lnTo>
                <a:lnTo>
                  <a:pt x="883" y="884"/>
                </a:lnTo>
                <a:lnTo>
                  <a:pt x="651" y="1163"/>
                </a:lnTo>
                <a:lnTo>
                  <a:pt x="418" y="1488"/>
                </a:lnTo>
                <a:lnTo>
                  <a:pt x="232" y="1860"/>
                </a:lnTo>
                <a:lnTo>
                  <a:pt x="139" y="2232"/>
                </a:lnTo>
                <a:lnTo>
                  <a:pt x="46" y="2604"/>
                </a:lnTo>
                <a:lnTo>
                  <a:pt x="0" y="2975"/>
                </a:lnTo>
                <a:lnTo>
                  <a:pt x="46" y="3394"/>
                </a:lnTo>
                <a:lnTo>
                  <a:pt x="139" y="3766"/>
                </a:lnTo>
                <a:lnTo>
                  <a:pt x="232" y="4137"/>
                </a:lnTo>
                <a:lnTo>
                  <a:pt x="418" y="4509"/>
                </a:lnTo>
                <a:lnTo>
                  <a:pt x="651" y="4835"/>
                </a:lnTo>
                <a:lnTo>
                  <a:pt x="883" y="5113"/>
                </a:lnTo>
                <a:lnTo>
                  <a:pt x="1162" y="5346"/>
                </a:lnTo>
                <a:lnTo>
                  <a:pt x="1487" y="5578"/>
                </a:lnTo>
                <a:lnTo>
                  <a:pt x="1859" y="5764"/>
                </a:lnTo>
                <a:lnTo>
                  <a:pt x="2231" y="5857"/>
                </a:lnTo>
                <a:lnTo>
                  <a:pt x="2603" y="5950"/>
                </a:lnTo>
                <a:lnTo>
                  <a:pt x="3393" y="5950"/>
                </a:lnTo>
                <a:lnTo>
                  <a:pt x="3765" y="5857"/>
                </a:lnTo>
                <a:lnTo>
                  <a:pt x="4137" y="5764"/>
                </a:lnTo>
                <a:lnTo>
                  <a:pt x="4508" y="5578"/>
                </a:lnTo>
                <a:lnTo>
                  <a:pt x="4834" y="5346"/>
                </a:lnTo>
                <a:lnTo>
                  <a:pt x="5113" y="5113"/>
                </a:lnTo>
                <a:lnTo>
                  <a:pt x="5345" y="4835"/>
                </a:lnTo>
                <a:lnTo>
                  <a:pt x="5577" y="4509"/>
                </a:lnTo>
                <a:lnTo>
                  <a:pt x="5763" y="4137"/>
                </a:lnTo>
                <a:lnTo>
                  <a:pt x="5856" y="3766"/>
                </a:lnTo>
                <a:lnTo>
                  <a:pt x="5949" y="3394"/>
                </a:lnTo>
                <a:lnTo>
                  <a:pt x="5949" y="2975"/>
                </a:lnTo>
                <a:lnTo>
                  <a:pt x="5949" y="2604"/>
                </a:lnTo>
                <a:lnTo>
                  <a:pt x="5856" y="2232"/>
                </a:lnTo>
                <a:lnTo>
                  <a:pt x="5763" y="1860"/>
                </a:lnTo>
                <a:lnTo>
                  <a:pt x="5577" y="1488"/>
                </a:lnTo>
                <a:lnTo>
                  <a:pt x="5345" y="1163"/>
                </a:lnTo>
                <a:lnTo>
                  <a:pt x="5113" y="884"/>
                </a:lnTo>
                <a:lnTo>
                  <a:pt x="4834" y="651"/>
                </a:lnTo>
                <a:lnTo>
                  <a:pt x="4508" y="419"/>
                </a:lnTo>
                <a:lnTo>
                  <a:pt x="4137" y="233"/>
                </a:lnTo>
                <a:lnTo>
                  <a:pt x="3765" y="140"/>
                </a:lnTo>
                <a:lnTo>
                  <a:pt x="3393" y="47"/>
                </a:lnTo>
                <a:lnTo>
                  <a:pt x="29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111"/>
          <p:cNvSpPr/>
          <p:nvPr/>
        </p:nvSpPr>
        <p:spPr>
          <a:xfrm>
            <a:off x="2852073" y="12179195"/>
            <a:ext cx="421915" cy="392274"/>
          </a:xfrm>
          <a:custGeom>
            <a:rect b="b" l="l" r="r" t="t"/>
            <a:pathLst>
              <a:path extrusionOk="0" h="5532" w="5950">
                <a:moveTo>
                  <a:pt x="3393" y="1720"/>
                </a:moveTo>
                <a:lnTo>
                  <a:pt x="3440" y="1813"/>
                </a:lnTo>
                <a:lnTo>
                  <a:pt x="3393" y="3347"/>
                </a:lnTo>
                <a:lnTo>
                  <a:pt x="3347" y="3393"/>
                </a:lnTo>
                <a:lnTo>
                  <a:pt x="2557" y="3393"/>
                </a:lnTo>
                <a:lnTo>
                  <a:pt x="2557" y="3347"/>
                </a:lnTo>
                <a:lnTo>
                  <a:pt x="2464" y="1813"/>
                </a:lnTo>
                <a:lnTo>
                  <a:pt x="2510" y="1720"/>
                </a:lnTo>
                <a:close/>
                <a:moveTo>
                  <a:pt x="3300" y="3811"/>
                </a:moveTo>
                <a:lnTo>
                  <a:pt x="3347" y="3858"/>
                </a:lnTo>
                <a:lnTo>
                  <a:pt x="3393" y="3951"/>
                </a:lnTo>
                <a:lnTo>
                  <a:pt x="3393" y="4555"/>
                </a:lnTo>
                <a:lnTo>
                  <a:pt x="3347" y="4648"/>
                </a:lnTo>
                <a:lnTo>
                  <a:pt x="3300" y="4694"/>
                </a:lnTo>
                <a:lnTo>
                  <a:pt x="2650" y="4694"/>
                </a:lnTo>
                <a:lnTo>
                  <a:pt x="2557" y="4648"/>
                </a:lnTo>
                <a:lnTo>
                  <a:pt x="2557" y="4555"/>
                </a:lnTo>
                <a:lnTo>
                  <a:pt x="2557" y="3951"/>
                </a:lnTo>
                <a:lnTo>
                  <a:pt x="2557" y="3858"/>
                </a:lnTo>
                <a:lnTo>
                  <a:pt x="2650" y="3811"/>
                </a:lnTo>
                <a:close/>
                <a:moveTo>
                  <a:pt x="2836" y="0"/>
                </a:moveTo>
                <a:lnTo>
                  <a:pt x="2743" y="47"/>
                </a:lnTo>
                <a:lnTo>
                  <a:pt x="2650" y="140"/>
                </a:lnTo>
                <a:lnTo>
                  <a:pt x="2603" y="233"/>
                </a:lnTo>
                <a:lnTo>
                  <a:pt x="47" y="4880"/>
                </a:lnTo>
                <a:lnTo>
                  <a:pt x="0" y="5020"/>
                </a:lnTo>
                <a:lnTo>
                  <a:pt x="0" y="5113"/>
                </a:lnTo>
                <a:lnTo>
                  <a:pt x="0" y="5206"/>
                </a:lnTo>
                <a:lnTo>
                  <a:pt x="47" y="5299"/>
                </a:lnTo>
                <a:lnTo>
                  <a:pt x="93" y="5392"/>
                </a:lnTo>
                <a:lnTo>
                  <a:pt x="186" y="5485"/>
                </a:lnTo>
                <a:lnTo>
                  <a:pt x="326" y="5531"/>
                </a:lnTo>
                <a:lnTo>
                  <a:pt x="5624" y="5531"/>
                </a:lnTo>
                <a:lnTo>
                  <a:pt x="5717" y="5485"/>
                </a:lnTo>
                <a:lnTo>
                  <a:pt x="5810" y="5392"/>
                </a:lnTo>
                <a:lnTo>
                  <a:pt x="5857" y="5299"/>
                </a:lnTo>
                <a:lnTo>
                  <a:pt x="5903" y="5206"/>
                </a:lnTo>
                <a:lnTo>
                  <a:pt x="5950" y="5113"/>
                </a:lnTo>
                <a:lnTo>
                  <a:pt x="5903" y="5020"/>
                </a:lnTo>
                <a:lnTo>
                  <a:pt x="5857" y="4880"/>
                </a:lnTo>
                <a:lnTo>
                  <a:pt x="3347" y="233"/>
                </a:lnTo>
                <a:lnTo>
                  <a:pt x="3254" y="140"/>
                </a:lnTo>
                <a:lnTo>
                  <a:pt x="3161" y="47"/>
                </a:lnTo>
                <a:lnTo>
                  <a:pt x="306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111"/>
          <p:cNvSpPr/>
          <p:nvPr/>
        </p:nvSpPr>
        <p:spPr>
          <a:xfrm>
            <a:off x="4236308" y="12162673"/>
            <a:ext cx="131893" cy="421915"/>
          </a:xfrm>
          <a:custGeom>
            <a:rect b="b" l="l" r="r" t="t"/>
            <a:pathLst>
              <a:path extrusionOk="0" h="5950" w="1860">
                <a:moveTo>
                  <a:pt x="233" y="1"/>
                </a:moveTo>
                <a:lnTo>
                  <a:pt x="140" y="47"/>
                </a:lnTo>
                <a:lnTo>
                  <a:pt x="47" y="94"/>
                </a:lnTo>
                <a:lnTo>
                  <a:pt x="0" y="187"/>
                </a:lnTo>
                <a:lnTo>
                  <a:pt x="0" y="280"/>
                </a:lnTo>
                <a:lnTo>
                  <a:pt x="93" y="3533"/>
                </a:lnTo>
                <a:lnTo>
                  <a:pt x="140" y="3626"/>
                </a:lnTo>
                <a:lnTo>
                  <a:pt x="186" y="3719"/>
                </a:lnTo>
                <a:lnTo>
                  <a:pt x="279" y="3812"/>
                </a:lnTo>
                <a:lnTo>
                  <a:pt x="1581" y="3812"/>
                </a:lnTo>
                <a:lnTo>
                  <a:pt x="1674" y="3719"/>
                </a:lnTo>
                <a:lnTo>
                  <a:pt x="1720" y="3626"/>
                </a:lnTo>
                <a:lnTo>
                  <a:pt x="1767" y="3533"/>
                </a:lnTo>
                <a:lnTo>
                  <a:pt x="1860" y="280"/>
                </a:lnTo>
                <a:lnTo>
                  <a:pt x="1860" y="187"/>
                </a:lnTo>
                <a:lnTo>
                  <a:pt x="1813" y="94"/>
                </a:lnTo>
                <a:lnTo>
                  <a:pt x="1720" y="47"/>
                </a:lnTo>
                <a:lnTo>
                  <a:pt x="1581" y="1"/>
                </a:lnTo>
                <a:close/>
                <a:moveTo>
                  <a:pt x="372" y="4463"/>
                </a:moveTo>
                <a:lnTo>
                  <a:pt x="279" y="4509"/>
                </a:lnTo>
                <a:lnTo>
                  <a:pt x="186" y="4556"/>
                </a:lnTo>
                <a:lnTo>
                  <a:pt x="140" y="4649"/>
                </a:lnTo>
                <a:lnTo>
                  <a:pt x="93" y="4742"/>
                </a:lnTo>
                <a:lnTo>
                  <a:pt x="93" y="5718"/>
                </a:lnTo>
                <a:lnTo>
                  <a:pt x="140" y="5811"/>
                </a:lnTo>
                <a:lnTo>
                  <a:pt x="186" y="5904"/>
                </a:lnTo>
                <a:lnTo>
                  <a:pt x="279" y="5950"/>
                </a:lnTo>
                <a:lnTo>
                  <a:pt x="1581" y="5950"/>
                </a:lnTo>
                <a:lnTo>
                  <a:pt x="1674" y="5904"/>
                </a:lnTo>
                <a:lnTo>
                  <a:pt x="1720" y="5811"/>
                </a:lnTo>
                <a:lnTo>
                  <a:pt x="1720" y="5718"/>
                </a:lnTo>
                <a:lnTo>
                  <a:pt x="1720" y="4742"/>
                </a:lnTo>
                <a:lnTo>
                  <a:pt x="1720" y="4649"/>
                </a:lnTo>
                <a:lnTo>
                  <a:pt x="1674" y="4556"/>
                </a:lnTo>
                <a:lnTo>
                  <a:pt x="1581" y="4509"/>
                </a:lnTo>
                <a:lnTo>
                  <a:pt x="1488" y="446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111"/>
          <p:cNvSpPr/>
          <p:nvPr/>
        </p:nvSpPr>
        <p:spPr>
          <a:xfrm>
            <a:off x="5330520" y="12162673"/>
            <a:ext cx="421914" cy="421915"/>
          </a:xfrm>
          <a:custGeom>
            <a:rect b="b" l="l" r="r" t="t"/>
            <a:pathLst>
              <a:path extrusionOk="0" h="5950" w="5950">
                <a:moveTo>
                  <a:pt x="3951" y="1"/>
                </a:moveTo>
                <a:lnTo>
                  <a:pt x="3858" y="47"/>
                </a:lnTo>
                <a:lnTo>
                  <a:pt x="3812" y="94"/>
                </a:lnTo>
                <a:lnTo>
                  <a:pt x="3765" y="187"/>
                </a:lnTo>
                <a:lnTo>
                  <a:pt x="3719" y="280"/>
                </a:lnTo>
                <a:lnTo>
                  <a:pt x="3765" y="373"/>
                </a:lnTo>
                <a:lnTo>
                  <a:pt x="3812" y="466"/>
                </a:lnTo>
                <a:lnTo>
                  <a:pt x="4369" y="1023"/>
                </a:lnTo>
                <a:lnTo>
                  <a:pt x="3068" y="2278"/>
                </a:lnTo>
                <a:lnTo>
                  <a:pt x="3021" y="2371"/>
                </a:lnTo>
                <a:lnTo>
                  <a:pt x="3068" y="2464"/>
                </a:lnTo>
                <a:lnTo>
                  <a:pt x="3533" y="2929"/>
                </a:lnTo>
                <a:lnTo>
                  <a:pt x="3672" y="2929"/>
                </a:lnTo>
                <a:lnTo>
                  <a:pt x="4973" y="1628"/>
                </a:lnTo>
                <a:lnTo>
                  <a:pt x="5531" y="2185"/>
                </a:lnTo>
                <a:lnTo>
                  <a:pt x="5624" y="2232"/>
                </a:lnTo>
                <a:lnTo>
                  <a:pt x="5810" y="2232"/>
                </a:lnTo>
                <a:lnTo>
                  <a:pt x="5903" y="2185"/>
                </a:lnTo>
                <a:lnTo>
                  <a:pt x="5950" y="2092"/>
                </a:lnTo>
                <a:lnTo>
                  <a:pt x="5950" y="1999"/>
                </a:lnTo>
                <a:lnTo>
                  <a:pt x="5950" y="280"/>
                </a:lnTo>
                <a:lnTo>
                  <a:pt x="5950" y="187"/>
                </a:lnTo>
                <a:lnTo>
                  <a:pt x="5903" y="94"/>
                </a:lnTo>
                <a:lnTo>
                  <a:pt x="5810" y="47"/>
                </a:lnTo>
                <a:lnTo>
                  <a:pt x="5717" y="1"/>
                </a:lnTo>
                <a:close/>
                <a:moveTo>
                  <a:pt x="2278" y="3068"/>
                </a:moveTo>
                <a:lnTo>
                  <a:pt x="976" y="4370"/>
                </a:lnTo>
                <a:lnTo>
                  <a:pt x="419" y="3812"/>
                </a:lnTo>
                <a:lnTo>
                  <a:pt x="372" y="3766"/>
                </a:lnTo>
                <a:lnTo>
                  <a:pt x="233" y="3719"/>
                </a:lnTo>
                <a:lnTo>
                  <a:pt x="140" y="3766"/>
                </a:lnTo>
                <a:lnTo>
                  <a:pt x="93" y="3812"/>
                </a:lnTo>
                <a:lnTo>
                  <a:pt x="47" y="3905"/>
                </a:lnTo>
                <a:lnTo>
                  <a:pt x="0" y="3998"/>
                </a:lnTo>
                <a:lnTo>
                  <a:pt x="0" y="5718"/>
                </a:lnTo>
                <a:lnTo>
                  <a:pt x="47" y="5811"/>
                </a:lnTo>
                <a:lnTo>
                  <a:pt x="93" y="5904"/>
                </a:lnTo>
                <a:lnTo>
                  <a:pt x="140" y="5950"/>
                </a:lnTo>
                <a:lnTo>
                  <a:pt x="2092" y="5950"/>
                </a:lnTo>
                <a:lnTo>
                  <a:pt x="2185" y="5904"/>
                </a:lnTo>
                <a:lnTo>
                  <a:pt x="2231" y="5811"/>
                </a:lnTo>
                <a:lnTo>
                  <a:pt x="2231" y="5718"/>
                </a:lnTo>
                <a:lnTo>
                  <a:pt x="2231" y="5625"/>
                </a:lnTo>
                <a:lnTo>
                  <a:pt x="2185" y="5532"/>
                </a:lnTo>
                <a:lnTo>
                  <a:pt x="1627" y="4974"/>
                </a:lnTo>
                <a:lnTo>
                  <a:pt x="2882" y="3719"/>
                </a:lnTo>
                <a:lnTo>
                  <a:pt x="2928" y="3626"/>
                </a:lnTo>
                <a:lnTo>
                  <a:pt x="2882" y="3533"/>
                </a:lnTo>
                <a:lnTo>
                  <a:pt x="2464" y="306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111"/>
          <p:cNvSpPr/>
          <p:nvPr/>
        </p:nvSpPr>
        <p:spPr>
          <a:xfrm>
            <a:off x="6569743" y="12195646"/>
            <a:ext cx="421915" cy="359301"/>
          </a:xfrm>
          <a:custGeom>
            <a:rect b="b" l="l" r="r" t="t"/>
            <a:pathLst>
              <a:path extrusionOk="0" h="5067" w="5950">
                <a:moveTo>
                  <a:pt x="3997" y="1"/>
                </a:moveTo>
                <a:lnTo>
                  <a:pt x="3904" y="47"/>
                </a:lnTo>
                <a:lnTo>
                  <a:pt x="3858" y="94"/>
                </a:lnTo>
                <a:lnTo>
                  <a:pt x="3858" y="186"/>
                </a:lnTo>
                <a:lnTo>
                  <a:pt x="3858" y="279"/>
                </a:lnTo>
                <a:lnTo>
                  <a:pt x="3904" y="326"/>
                </a:lnTo>
                <a:lnTo>
                  <a:pt x="4509" y="930"/>
                </a:lnTo>
                <a:lnTo>
                  <a:pt x="2324" y="3115"/>
                </a:lnTo>
                <a:lnTo>
                  <a:pt x="2278" y="3161"/>
                </a:lnTo>
                <a:lnTo>
                  <a:pt x="2324" y="3254"/>
                </a:lnTo>
                <a:lnTo>
                  <a:pt x="2696" y="3626"/>
                </a:lnTo>
                <a:lnTo>
                  <a:pt x="2789" y="3672"/>
                </a:lnTo>
                <a:lnTo>
                  <a:pt x="2835" y="3626"/>
                </a:lnTo>
                <a:lnTo>
                  <a:pt x="5020" y="1441"/>
                </a:lnTo>
                <a:lnTo>
                  <a:pt x="5624" y="2046"/>
                </a:lnTo>
                <a:lnTo>
                  <a:pt x="5671" y="2092"/>
                </a:lnTo>
                <a:lnTo>
                  <a:pt x="5856" y="2092"/>
                </a:lnTo>
                <a:lnTo>
                  <a:pt x="5903" y="2046"/>
                </a:lnTo>
                <a:lnTo>
                  <a:pt x="5949" y="1999"/>
                </a:lnTo>
                <a:lnTo>
                  <a:pt x="5949" y="1906"/>
                </a:lnTo>
                <a:lnTo>
                  <a:pt x="5949" y="186"/>
                </a:lnTo>
                <a:lnTo>
                  <a:pt x="5949" y="94"/>
                </a:lnTo>
                <a:lnTo>
                  <a:pt x="5903" y="47"/>
                </a:lnTo>
                <a:lnTo>
                  <a:pt x="5856" y="1"/>
                </a:lnTo>
                <a:close/>
                <a:moveTo>
                  <a:pt x="790" y="419"/>
                </a:moveTo>
                <a:lnTo>
                  <a:pt x="604" y="465"/>
                </a:lnTo>
                <a:lnTo>
                  <a:pt x="465" y="558"/>
                </a:lnTo>
                <a:lnTo>
                  <a:pt x="279" y="698"/>
                </a:lnTo>
                <a:lnTo>
                  <a:pt x="186" y="837"/>
                </a:lnTo>
                <a:lnTo>
                  <a:pt x="93" y="977"/>
                </a:lnTo>
                <a:lnTo>
                  <a:pt x="47" y="1163"/>
                </a:lnTo>
                <a:lnTo>
                  <a:pt x="0" y="1348"/>
                </a:lnTo>
                <a:lnTo>
                  <a:pt x="0" y="4137"/>
                </a:lnTo>
                <a:lnTo>
                  <a:pt x="47" y="4323"/>
                </a:lnTo>
                <a:lnTo>
                  <a:pt x="93" y="4509"/>
                </a:lnTo>
                <a:lnTo>
                  <a:pt x="186" y="4648"/>
                </a:lnTo>
                <a:lnTo>
                  <a:pt x="279" y="4788"/>
                </a:lnTo>
                <a:lnTo>
                  <a:pt x="465" y="4927"/>
                </a:lnTo>
                <a:lnTo>
                  <a:pt x="604" y="5020"/>
                </a:lnTo>
                <a:lnTo>
                  <a:pt x="790" y="5067"/>
                </a:lnTo>
                <a:lnTo>
                  <a:pt x="3904" y="5067"/>
                </a:lnTo>
                <a:lnTo>
                  <a:pt x="4090" y="5020"/>
                </a:lnTo>
                <a:lnTo>
                  <a:pt x="4276" y="4927"/>
                </a:lnTo>
                <a:lnTo>
                  <a:pt x="4416" y="4788"/>
                </a:lnTo>
                <a:lnTo>
                  <a:pt x="4555" y="4648"/>
                </a:lnTo>
                <a:lnTo>
                  <a:pt x="4602" y="4509"/>
                </a:lnTo>
                <a:lnTo>
                  <a:pt x="4695" y="4323"/>
                </a:lnTo>
                <a:lnTo>
                  <a:pt x="4695" y="4137"/>
                </a:lnTo>
                <a:lnTo>
                  <a:pt x="4695" y="3068"/>
                </a:lnTo>
                <a:lnTo>
                  <a:pt x="4648" y="2975"/>
                </a:lnTo>
                <a:lnTo>
                  <a:pt x="4276" y="2975"/>
                </a:lnTo>
                <a:lnTo>
                  <a:pt x="4276" y="3068"/>
                </a:lnTo>
                <a:lnTo>
                  <a:pt x="4276" y="4137"/>
                </a:lnTo>
                <a:lnTo>
                  <a:pt x="4230" y="4323"/>
                </a:lnTo>
                <a:lnTo>
                  <a:pt x="4090" y="4509"/>
                </a:lnTo>
                <a:lnTo>
                  <a:pt x="3951" y="4602"/>
                </a:lnTo>
                <a:lnTo>
                  <a:pt x="3718" y="4648"/>
                </a:lnTo>
                <a:lnTo>
                  <a:pt x="976" y="4648"/>
                </a:lnTo>
                <a:lnTo>
                  <a:pt x="790" y="4602"/>
                </a:lnTo>
                <a:lnTo>
                  <a:pt x="604" y="4509"/>
                </a:lnTo>
                <a:lnTo>
                  <a:pt x="465" y="4323"/>
                </a:lnTo>
                <a:lnTo>
                  <a:pt x="465" y="4137"/>
                </a:lnTo>
                <a:lnTo>
                  <a:pt x="465" y="1348"/>
                </a:lnTo>
                <a:lnTo>
                  <a:pt x="465" y="1163"/>
                </a:lnTo>
                <a:lnTo>
                  <a:pt x="604" y="977"/>
                </a:lnTo>
                <a:lnTo>
                  <a:pt x="790" y="884"/>
                </a:lnTo>
                <a:lnTo>
                  <a:pt x="976" y="837"/>
                </a:lnTo>
                <a:lnTo>
                  <a:pt x="3300" y="837"/>
                </a:lnTo>
                <a:lnTo>
                  <a:pt x="3393" y="791"/>
                </a:lnTo>
                <a:lnTo>
                  <a:pt x="3440" y="744"/>
                </a:lnTo>
                <a:lnTo>
                  <a:pt x="3440" y="512"/>
                </a:lnTo>
                <a:lnTo>
                  <a:pt x="3393" y="4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111"/>
          <p:cNvSpPr/>
          <p:nvPr/>
        </p:nvSpPr>
        <p:spPr>
          <a:xfrm>
            <a:off x="7841868" y="12162673"/>
            <a:ext cx="362634" cy="421915"/>
          </a:xfrm>
          <a:custGeom>
            <a:rect b="b" l="l" r="r" t="t"/>
            <a:pathLst>
              <a:path extrusionOk="0" h="5950" w="5114">
                <a:moveTo>
                  <a:pt x="3394" y="466"/>
                </a:moveTo>
                <a:lnTo>
                  <a:pt x="3533" y="559"/>
                </a:lnTo>
                <a:lnTo>
                  <a:pt x="4556" y="1581"/>
                </a:lnTo>
                <a:lnTo>
                  <a:pt x="4649" y="1720"/>
                </a:lnTo>
                <a:lnTo>
                  <a:pt x="3394" y="1720"/>
                </a:lnTo>
                <a:lnTo>
                  <a:pt x="3394" y="466"/>
                </a:lnTo>
                <a:close/>
                <a:moveTo>
                  <a:pt x="2650" y="3068"/>
                </a:moveTo>
                <a:lnTo>
                  <a:pt x="2604" y="3115"/>
                </a:lnTo>
                <a:lnTo>
                  <a:pt x="2557" y="3161"/>
                </a:lnTo>
                <a:lnTo>
                  <a:pt x="2511" y="3254"/>
                </a:lnTo>
                <a:lnTo>
                  <a:pt x="2557" y="3347"/>
                </a:lnTo>
                <a:lnTo>
                  <a:pt x="2604" y="3394"/>
                </a:lnTo>
                <a:lnTo>
                  <a:pt x="2697" y="3626"/>
                </a:lnTo>
                <a:lnTo>
                  <a:pt x="2743" y="3858"/>
                </a:lnTo>
                <a:lnTo>
                  <a:pt x="2697" y="4091"/>
                </a:lnTo>
                <a:lnTo>
                  <a:pt x="2604" y="4277"/>
                </a:lnTo>
                <a:lnTo>
                  <a:pt x="2557" y="4370"/>
                </a:lnTo>
                <a:lnTo>
                  <a:pt x="2511" y="4416"/>
                </a:lnTo>
                <a:lnTo>
                  <a:pt x="2557" y="4509"/>
                </a:lnTo>
                <a:lnTo>
                  <a:pt x="2604" y="4602"/>
                </a:lnTo>
                <a:lnTo>
                  <a:pt x="2650" y="4649"/>
                </a:lnTo>
                <a:lnTo>
                  <a:pt x="2743" y="4649"/>
                </a:lnTo>
                <a:lnTo>
                  <a:pt x="2836" y="4602"/>
                </a:lnTo>
                <a:lnTo>
                  <a:pt x="2883" y="4556"/>
                </a:lnTo>
                <a:lnTo>
                  <a:pt x="3022" y="4416"/>
                </a:lnTo>
                <a:lnTo>
                  <a:pt x="3115" y="4230"/>
                </a:lnTo>
                <a:lnTo>
                  <a:pt x="3161" y="4044"/>
                </a:lnTo>
                <a:lnTo>
                  <a:pt x="3161" y="3858"/>
                </a:lnTo>
                <a:lnTo>
                  <a:pt x="3161" y="3626"/>
                </a:lnTo>
                <a:lnTo>
                  <a:pt x="3115" y="3440"/>
                </a:lnTo>
                <a:lnTo>
                  <a:pt x="3022" y="3301"/>
                </a:lnTo>
                <a:lnTo>
                  <a:pt x="2883" y="3115"/>
                </a:lnTo>
                <a:lnTo>
                  <a:pt x="2836" y="3068"/>
                </a:lnTo>
                <a:close/>
                <a:moveTo>
                  <a:pt x="1999" y="2836"/>
                </a:moveTo>
                <a:lnTo>
                  <a:pt x="1953" y="2882"/>
                </a:lnTo>
                <a:lnTo>
                  <a:pt x="1395" y="3440"/>
                </a:lnTo>
                <a:lnTo>
                  <a:pt x="884" y="3440"/>
                </a:lnTo>
                <a:lnTo>
                  <a:pt x="838" y="3533"/>
                </a:lnTo>
                <a:lnTo>
                  <a:pt x="838" y="4184"/>
                </a:lnTo>
                <a:lnTo>
                  <a:pt x="884" y="4230"/>
                </a:lnTo>
                <a:lnTo>
                  <a:pt x="930" y="4277"/>
                </a:lnTo>
                <a:lnTo>
                  <a:pt x="1395" y="4277"/>
                </a:lnTo>
                <a:lnTo>
                  <a:pt x="1953" y="4835"/>
                </a:lnTo>
                <a:lnTo>
                  <a:pt x="2092" y="4835"/>
                </a:lnTo>
                <a:lnTo>
                  <a:pt x="2139" y="4742"/>
                </a:lnTo>
                <a:lnTo>
                  <a:pt x="2139" y="2929"/>
                </a:lnTo>
                <a:lnTo>
                  <a:pt x="2092" y="2882"/>
                </a:lnTo>
                <a:lnTo>
                  <a:pt x="2046" y="2836"/>
                </a:lnTo>
                <a:close/>
                <a:moveTo>
                  <a:pt x="3394" y="2557"/>
                </a:moveTo>
                <a:lnTo>
                  <a:pt x="3301" y="2604"/>
                </a:lnTo>
                <a:lnTo>
                  <a:pt x="3254" y="2697"/>
                </a:lnTo>
                <a:lnTo>
                  <a:pt x="3208" y="2743"/>
                </a:lnTo>
                <a:lnTo>
                  <a:pt x="3208" y="2836"/>
                </a:lnTo>
                <a:lnTo>
                  <a:pt x="3254" y="2929"/>
                </a:lnTo>
                <a:lnTo>
                  <a:pt x="3394" y="3115"/>
                </a:lnTo>
                <a:lnTo>
                  <a:pt x="3533" y="3347"/>
                </a:lnTo>
                <a:lnTo>
                  <a:pt x="3580" y="3580"/>
                </a:lnTo>
                <a:lnTo>
                  <a:pt x="3626" y="3858"/>
                </a:lnTo>
                <a:lnTo>
                  <a:pt x="3580" y="4091"/>
                </a:lnTo>
                <a:lnTo>
                  <a:pt x="3533" y="4323"/>
                </a:lnTo>
                <a:lnTo>
                  <a:pt x="3394" y="4556"/>
                </a:lnTo>
                <a:lnTo>
                  <a:pt x="3254" y="4788"/>
                </a:lnTo>
                <a:lnTo>
                  <a:pt x="3208" y="4881"/>
                </a:lnTo>
                <a:lnTo>
                  <a:pt x="3208" y="4927"/>
                </a:lnTo>
                <a:lnTo>
                  <a:pt x="3254" y="5020"/>
                </a:lnTo>
                <a:lnTo>
                  <a:pt x="3301" y="5067"/>
                </a:lnTo>
                <a:lnTo>
                  <a:pt x="3440" y="5113"/>
                </a:lnTo>
                <a:lnTo>
                  <a:pt x="3533" y="5113"/>
                </a:lnTo>
                <a:lnTo>
                  <a:pt x="3580" y="5067"/>
                </a:lnTo>
                <a:lnTo>
                  <a:pt x="3766" y="4788"/>
                </a:lnTo>
                <a:lnTo>
                  <a:pt x="3905" y="4509"/>
                </a:lnTo>
                <a:lnTo>
                  <a:pt x="3998" y="4184"/>
                </a:lnTo>
                <a:lnTo>
                  <a:pt x="4045" y="3858"/>
                </a:lnTo>
                <a:lnTo>
                  <a:pt x="3998" y="3533"/>
                </a:lnTo>
                <a:lnTo>
                  <a:pt x="3905" y="3208"/>
                </a:lnTo>
                <a:lnTo>
                  <a:pt x="3766" y="2929"/>
                </a:lnTo>
                <a:lnTo>
                  <a:pt x="3580" y="2650"/>
                </a:lnTo>
                <a:lnTo>
                  <a:pt x="3533" y="2604"/>
                </a:lnTo>
                <a:lnTo>
                  <a:pt x="3440" y="2557"/>
                </a:lnTo>
                <a:close/>
                <a:moveTo>
                  <a:pt x="2976" y="466"/>
                </a:moveTo>
                <a:lnTo>
                  <a:pt x="2976" y="1813"/>
                </a:lnTo>
                <a:lnTo>
                  <a:pt x="2976" y="1953"/>
                </a:lnTo>
                <a:lnTo>
                  <a:pt x="3068" y="2046"/>
                </a:lnTo>
                <a:lnTo>
                  <a:pt x="3161" y="2139"/>
                </a:lnTo>
                <a:lnTo>
                  <a:pt x="4649" y="2139"/>
                </a:lnTo>
                <a:lnTo>
                  <a:pt x="4649" y="5532"/>
                </a:lnTo>
                <a:lnTo>
                  <a:pt x="419" y="5532"/>
                </a:lnTo>
                <a:lnTo>
                  <a:pt x="419" y="466"/>
                </a:lnTo>
                <a:close/>
                <a:moveTo>
                  <a:pt x="326" y="1"/>
                </a:moveTo>
                <a:lnTo>
                  <a:pt x="187" y="47"/>
                </a:lnTo>
                <a:lnTo>
                  <a:pt x="94" y="94"/>
                </a:lnTo>
                <a:lnTo>
                  <a:pt x="1" y="233"/>
                </a:lnTo>
                <a:lnTo>
                  <a:pt x="1" y="326"/>
                </a:lnTo>
                <a:lnTo>
                  <a:pt x="1" y="5671"/>
                </a:lnTo>
                <a:lnTo>
                  <a:pt x="1" y="5764"/>
                </a:lnTo>
                <a:lnTo>
                  <a:pt x="94" y="5857"/>
                </a:lnTo>
                <a:lnTo>
                  <a:pt x="187" y="5950"/>
                </a:lnTo>
                <a:lnTo>
                  <a:pt x="4881" y="5950"/>
                </a:lnTo>
                <a:lnTo>
                  <a:pt x="5021" y="5857"/>
                </a:lnTo>
                <a:lnTo>
                  <a:pt x="5067" y="5764"/>
                </a:lnTo>
                <a:lnTo>
                  <a:pt x="5114" y="5671"/>
                </a:lnTo>
                <a:lnTo>
                  <a:pt x="5114" y="1813"/>
                </a:lnTo>
                <a:lnTo>
                  <a:pt x="5067" y="1674"/>
                </a:lnTo>
                <a:lnTo>
                  <a:pt x="5021" y="1535"/>
                </a:lnTo>
                <a:lnTo>
                  <a:pt x="4974" y="1395"/>
                </a:lnTo>
                <a:lnTo>
                  <a:pt x="4881" y="1302"/>
                </a:lnTo>
                <a:lnTo>
                  <a:pt x="3812" y="233"/>
                </a:lnTo>
                <a:lnTo>
                  <a:pt x="3719" y="140"/>
                </a:lnTo>
                <a:lnTo>
                  <a:pt x="3580" y="94"/>
                </a:lnTo>
                <a:lnTo>
                  <a:pt x="3440" y="47"/>
                </a:lnTo>
                <a:lnTo>
                  <a:pt x="330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111"/>
          <p:cNvSpPr/>
          <p:nvPr/>
        </p:nvSpPr>
        <p:spPr>
          <a:xfrm>
            <a:off x="9081092" y="12162673"/>
            <a:ext cx="362634" cy="421915"/>
          </a:xfrm>
          <a:custGeom>
            <a:rect b="b" l="l" r="r" t="t"/>
            <a:pathLst>
              <a:path extrusionOk="0" h="5950" w="5114">
                <a:moveTo>
                  <a:pt x="3394" y="466"/>
                </a:moveTo>
                <a:lnTo>
                  <a:pt x="3533" y="559"/>
                </a:lnTo>
                <a:lnTo>
                  <a:pt x="4556" y="1581"/>
                </a:lnTo>
                <a:lnTo>
                  <a:pt x="4649" y="1720"/>
                </a:lnTo>
                <a:lnTo>
                  <a:pt x="3394" y="1720"/>
                </a:lnTo>
                <a:lnTo>
                  <a:pt x="3394" y="466"/>
                </a:lnTo>
                <a:close/>
                <a:moveTo>
                  <a:pt x="1256" y="2557"/>
                </a:moveTo>
                <a:lnTo>
                  <a:pt x="1116" y="2604"/>
                </a:lnTo>
                <a:lnTo>
                  <a:pt x="977" y="2697"/>
                </a:lnTo>
                <a:lnTo>
                  <a:pt x="884" y="2836"/>
                </a:lnTo>
                <a:lnTo>
                  <a:pt x="837" y="2975"/>
                </a:lnTo>
                <a:lnTo>
                  <a:pt x="837" y="4277"/>
                </a:lnTo>
                <a:lnTo>
                  <a:pt x="884" y="4416"/>
                </a:lnTo>
                <a:lnTo>
                  <a:pt x="977" y="4556"/>
                </a:lnTo>
                <a:lnTo>
                  <a:pt x="1116" y="4649"/>
                </a:lnTo>
                <a:lnTo>
                  <a:pt x="1256" y="4695"/>
                </a:lnTo>
                <a:lnTo>
                  <a:pt x="2557" y="4695"/>
                </a:lnTo>
                <a:lnTo>
                  <a:pt x="2697" y="4649"/>
                </a:lnTo>
                <a:lnTo>
                  <a:pt x="2836" y="4556"/>
                </a:lnTo>
                <a:lnTo>
                  <a:pt x="2929" y="4416"/>
                </a:lnTo>
                <a:lnTo>
                  <a:pt x="2975" y="4277"/>
                </a:lnTo>
                <a:lnTo>
                  <a:pt x="2975" y="2975"/>
                </a:lnTo>
                <a:lnTo>
                  <a:pt x="2929" y="2836"/>
                </a:lnTo>
                <a:lnTo>
                  <a:pt x="2836" y="2697"/>
                </a:lnTo>
                <a:lnTo>
                  <a:pt x="2697" y="2604"/>
                </a:lnTo>
                <a:lnTo>
                  <a:pt x="2557" y="2557"/>
                </a:lnTo>
                <a:close/>
                <a:moveTo>
                  <a:pt x="4137" y="2557"/>
                </a:moveTo>
                <a:lnTo>
                  <a:pt x="4091" y="2604"/>
                </a:lnTo>
                <a:lnTo>
                  <a:pt x="3208" y="3487"/>
                </a:lnTo>
                <a:lnTo>
                  <a:pt x="3208" y="3766"/>
                </a:lnTo>
                <a:lnTo>
                  <a:pt x="4091" y="4649"/>
                </a:lnTo>
                <a:lnTo>
                  <a:pt x="4137" y="4695"/>
                </a:lnTo>
                <a:lnTo>
                  <a:pt x="4184" y="4695"/>
                </a:lnTo>
                <a:lnTo>
                  <a:pt x="4230" y="4649"/>
                </a:lnTo>
                <a:lnTo>
                  <a:pt x="4230" y="4602"/>
                </a:lnTo>
                <a:lnTo>
                  <a:pt x="4230" y="2697"/>
                </a:lnTo>
                <a:lnTo>
                  <a:pt x="4230" y="2604"/>
                </a:lnTo>
                <a:lnTo>
                  <a:pt x="4184" y="2557"/>
                </a:lnTo>
                <a:close/>
                <a:moveTo>
                  <a:pt x="2975" y="466"/>
                </a:moveTo>
                <a:lnTo>
                  <a:pt x="2975" y="1813"/>
                </a:lnTo>
                <a:lnTo>
                  <a:pt x="3022" y="1953"/>
                </a:lnTo>
                <a:lnTo>
                  <a:pt x="3068" y="2046"/>
                </a:lnTo>
                <a:lnTo>
                  <a:pt x="3161" y="2139"/>
                </a:lnTo>
                <a:lnTo>
                  <a:pt x="4695" y="2139"/>
                </a:lnTo>
                <a:lnTo>
                  <a:pt x="4695" y="5532"/>
                </a:lnTo>
                <a:lnTo>
                  <a:pt x="419" y="5532"/>
                </a:lnTo>
                <a:lnTo>
                  <a:pt x="419" y="466"/>
                </a:lnTo>
                <a:close/>
                <a:moveTo>
                  <a:pt x="326" y="1"/>
                </a:moveTo>
                <a:lnTo>
                  <a:pt x="187" y="47"/>
                </a:lnTo>
                <a:lnTo>
                  <a:pt x="94" y="94"/>
                </a:lnTo>
                <a:lnTo>
                  <a:pt x="47" y="233"/>
                </a:lnTo>
                <a:lnTo>
                  <a:pt x="1" y="326"/>
                </a:lnTo>
                <a:lnTo>
                  <a:pt x="1" y="5671"/>
                </a:lnTo>
                <a:lnTo>
                  <a:pt x="47" y="5764"/>
                </a:lnTo>
                <a:lnTo>
                  <a:pt x="94" y="5857"/>
                </a:lnTo>
                <a:lnTo>
                  <a:pt x="187" y="5950"/>
                </a:lnTo>
                <a:lnTo>
                  <a:pt x="4928" y="5950"/>
                </a:lnTo>
                <a:lnTo>
                  <a:pt x="5021" y="5857"/>
                </a:lnTo>
                <a:lnTo>
                  <a:pt x="5067" y="5764"/>
                </a:lnTo>
                <a:lnTo>
                  <a:pt x="5113" y="5671"/>
                </a:lnTo>
                <a:lnTo>
                  <a:pt x="5113" y="1813"/>
                </a:lnTo>
                <a:lnTo>
                  <a:pt x="5067" y="1674"/>
                </a:lnTo>
                <a:lnTo>
                  <a:pt x="5021" y="1535"/>
                </a:lnTo>
                <a:lnTo>
                  <a:pt x="4974" y="1395"/>
                </a:lnTo>
                <a:lnTo>
                  <a:pt x="4881" y="1302"/>
                </a:lnTo>
                <a:lnTo>
                  <a:pt x="3859" y="233"/>
                </a:lnTo>
                <a:lnTo>
                  <a:pt x="3719" y="140"/>
                </a:lnTo>
                <a:lnTo>
                  <a:pt x="3580" y="94"/>
                </a:lnTo>
                <a:lnTo>
                  <a:pt x="3440" y="47"/>
                </a:lnTo>
                <a:lnTo>
                  <a:pt x="330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111"/>
          <p:cNvSpPr/>
          <p:nvPr/>
        </p:nvSpPr>
        <p:spPr>
          <a:xfrm>
            <a:off x="10320315" y="12162673"/>
            <a:ext cx="362634" cy="421915"/>
          </a:xfrm>
          <a:custGeom>
            <a:rect b="b" l="l" r="r" t="t"/>
            <a:pathLst>
              <a:path extrusionOk="0" h="5950" w="5114">
                <a:moveTo>
                  <a:pt x="3394" y="466"/>
                </a:moveTo>
                <a:lnTo>
                  <a:pt x="3533" y="559"/>
                </a:lnTo>
                <a:lnTo>
                  <a:pt x="4602" y="1581"/>
                </a:lnTo>
                <a:lnTo>
                  <a:pt x="4649" y="1720"/>
                </a:lnTo>
                <a:lnTo>
                  <a:pt x="3394" y="1720"/>
                </a:lnTo>
                <a:lnTo>
                  <a:pt x="3394" y="466"/>
                </a:lnTo>
                <a:close/>
                <a:moveTo>
                  <a:pt x="2975" y="466"/>
                </a:moveTo>
                <a:lnTo>
                  <a:pt x="2975" y="1813"/>
                </a:lnTo>
                <a:lnTo>
                  <a:pt x="3022" y="1953"/>
                </a:lnTo>
                <a:lnTo>
                  <a:pt x="3068" y="2046"/>
                </a:lnTo>
                <a:lnTo>
                  <a:pt x="3161" y="2139"/>
                </a:lnTo>
                <a:lnTo>
                  <a:pt x="4695" y="2139"/>
                </a:lnTo>
                <a:lnTo>
                  <a:pt x="4695" y="5532"/>
                </a:lnTo>
                <a:lnTo>
                  <a:pt x="419" y="5532"/>
                </a:lnTo>
                <a:lnTo>
                  <a:pt x="419" y="466"/>
                </a:lnTo>
                <a:close/>
                <a:moveTo>
                  <a:pt x="326" y="1"/>
                </a:moveTo>
                <a:lnTo>
                  <a:pt x="187" y="47"/>
                </a:lnTo>
                <a:lnTo>
                  <a:pt x="94" y="94"/>
                </a:lnTo>
                <a:lnTo>
                  <a:pt x="47" y="233"/>
                </a:lnTo>
                <a:lnTo>
                  <a:pt x="1" y="326"/>
                </a:lnTo>
                <a:lnTo>
                  <a:pt x="1" y="5671"/>
                </a:lnTo>
                <a:lnTo>
                  <a:pt x="47" y="5764"/>
                </a:lnTo>
                <a:lnTo>
                  <a:pt x="94" y="5857"/>
                </a:lnTo>
                <a:lnTo>
                  <a:pt x="187" y="5950"/>
                </a:lnTo>
                <a:lnTo>
                  <a:pt x="4927" y="5950"/>
                </a:lnTo>
                <a:lnTo>
                  <a:pt x="5020" y="5857"/>
                </a:lnTo>
                <a:lnTo>
                  <a:pt x="5067" y="5764"/>
                </a:lnTo>
                <a:lnTo>
                  <a:pt x="5113" y="5671"/>
                </a:lnTo>
                <a:lnTo>
                  <a:pt x="5113" y="1813"/>
                </a:lnTo>
                <a:lnTo>
                  <a:pt x="5113" y="1674"/>
                </a:lnTo>
                <a:lnTo>
                  <a:pt x="5067" y="1535"/>
                </a:lnTo>
                <a:lnTo>
                  <a:pt x="4974" y="1395"/>
                </a:lnTo>
                <a:lnTo>
                  <a:pt x="4881" y="1302"/>
                </a:lnTo>
                <a:lnTo>
                  <a:pt x="3858" y="233"/>
                </a:lnTo>
                <a:lnTo>
                  <a:pt x="3719" y="140"/>
                </a:lnTo>
                <a:lnTo>
                  <a:pt x="3580" y="94"/>
                </a:lnTo>
                <a:lnTo>
                  <a:pt x="3440" y="47"/>
                </a:lnTo>
                <a:lnTo>
                  <a:pt x="330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111"/>
          <p:cNvSpPr/>
          <p:nvPr/>
        </p:nvSpPr>
        <p:spPr>
          <a:xfrm>
            <a:off x="11562871" y="12162673"/>
            <a:ext cx="359301" cy="421915"/>
          </a:xfrm>
          <a:custGeom>
            <a:rect b="b" l="l" r="r" t="t"/>
            <a:pathLst>
              <a:path extrusionOk="0" h="5950" w="5067">
                <a:moveTo>
                  <a:pt x="3393" y="466"/>
                </a:moveTo>
                <a:lnTo>
                  <a:pt x="3533" y="559"/>
                </a:lnTo>
                <a:lnTo>
                  <a:pt x="4555" y="1581"/>
                </a:lnTo>
                <a:lnTo>
                  <a:pt x="4648" y="1720"/>
                </a:lnTo>
                <a:lnTo>
                  <a:pt x="3393" y="1720"/>
                </a:lnTo>
                <a:lnTo>
                  <a:pt x="3393" y="466"/>
                </a:lnTo>
                <a:close/>
                <a:moveTo>
                  <a:pt x="1487" y="2139"/>
                </a:moveTo>
                <a:lnTo>
                  <a:pt x="1209" y="2185"/>
                </a:lnTo>
                <a:lnTo>
                  <a:pt x="1023" y="2325"/>
                </a:lnTo>
                <a:lnTo>
                  <a:pt x="883" y="2557"/>
                </a:lnTo>
                <a:lnTo>
                  <a:pt x="837" y="2789"/>
                </a:lnTo>
                <a:lnTo>
                  <a:pt x="883" y="3022"/>
                </a:lnTo>
                <a:lnTo>
                  <a:pt x="1023" y="3254"/>
                </a:lnTo>
                <a:lnTo>
                  <a:pt x="1209" y="3394"/>
                </a:lnTo>
                <a:lnTo>
                  <a:pt x="1487" y="3440"/>
                </a:lnTo>
                <a:lnTo>
                  <a:pt x="1720" y="3394"/>
                </a:lnTo>
                <a:lnTo>
                  <a:pt x="1906" y="3254"/>
                </a:lnTo>
                <a:lnTo>
                  <a:pt x="2045" y="3022"/>
                </a:lnTo>
                <a:lnTo>
                  <a:pt x="2092" y="2789"/>
                </a:lnTo>
                <a:lnTo>
                  <a:pt x="2045" y="2557"/>
                </a:lnTo>
                <a:lnTo>
                  <a:pt x="1906" y="2325"/>
                </a:lnTo>
                <a:lnTo>
                  <a:pt x="1720" y="2185"/>
                </a:lnTo>
                <a:lnTo>
                  <a:pt x="1487" y="2139"/>
                </a:lnTo>
                <a:close/>
                <a:moveTo>
                  <a:pt x="3161" y="2975"/>
                </a:moveTo>
                <a:lnTo>
                  <a:pt x="1906" y="4277"/>
                </a:lnTo>
                <a:lnTo>
                  <a:pt x="1487" y="3858"/>
                </a:lnTo>
                <a:lnTo>
                  <a:pt x="837" y="4463"/>
                </a:lnTo>
                <a:lnTo>
                  <a:pt x="837" y="5113"/>
                </a:lnTo>
                <a:lnTo>
                  <a:pt x="4230" y="5113"/>
                </a:lnTo>
                <a:lnTo>
                  <a:pt x="4230" y="4044"/>
                </a:lnTo>
                <a:lnTo>
                  <a:pt x="3161" y="2975"/>
                </a:lnTo>
                <a:close/>
                <a:moveTo>
                  <a:pt x="2975" y="466"/>
                </a:moveTo>
                <a:lnTo>
                  <a:pt x="2975" y="1813"/>
                </a:lnTo>
                <a:lnTo>
                  <a:pt x="2975" y="1953"/>
                </a:lnTo>
                <a:lnTo>
                  <a:pt x="3068" y="2046"/>
                </a:lnTo>
                <a:lnTo>
                  <a:pt x="3161" y="2139"/>
                </a:lnTo>
                <a:lnTo>
                  <a:pt x="4648" y="2139"/>
                </a:lnTo>
                <a:lnTo>
                  <a:pt x="4648" y="5532"/>
                </a:lnTo>
                <a:lnTo>
                  <a:pt x="418" y="5532"/>
                </a:lnTo>
                <a:lnTo>
                  <a:pt x="418" y="466"/>
                </a:lnTo>
                <a:close/>
                <a:moveTo>
                  <a:pt x="279" y="1"/>
                </a:moveTo>
                <a:lnTo>
                  <a:pt x="186" y="47"/>
                </a:lnTo>
                <a:lnTo>
                  <a:pt x="93" y="94"/>
                </a:lnTo>
                <a:lnTo>
                  <a:pt x="0" y="233"/>
                </a:lnTo>
                <a:lnTo>
                  <a:pt x="0" y="326"/>
                </a:lnTo>
                <a:lnTo>
                  <a:pt x="0" y="5671"/>
                </a:lnTo>
                <a:lnTo>
                  <a:pt x="0" y="5764"/>
                </a:lnTo>
                <a:lnTo>
                  <a:pt x="93" y="5857"/>
                </a:lnTo>
                <a:lnTo>
                  <a:pt x="186" y="5950"/>
                </a:lnTo>
                <a:lnTo>
                  <a:pt x="4880" y="5950"/>
                </a:lnTo>
                <a:lnTo>
                  <a:pt x="4973" y="5857"/>
                </a:lnTo>
                <a:lnTo>
                  <a:pt x="5066" y="5764"/>
                </a:lnTo>
                <a:lnTo>
                  <a:pt x="5066" y="5671"/>
                </a:lnTo>
                <a:lnTo>
                  <a:pt x="5066" y="1813"/>
                </a:lnTo>
                <a:lnTo>
                  <a:pt x="5066" y="1674"/>
                </a:lnTo>
                <a:lnTo>
                  <a:pt x="5020" y="1535"/>
                </a:lnTo>
                <a:lnTo>
                  <a:pt x="4927" y="1395"/>
                </a:lnTo>
                <a:lnTo>
                  <a:pt x="4834" y="1302"/>
                </a:lnTo>
                <a:lnTo>
                  <a:pt x="3811" y="233"/>
                </a:lnTo>
                <a:lnTo>
                  <a:pt x="3718" y="140"/>
                </a:lnTo>
                <a:lnTo>
                  <a:pt x="3579" y="94"/>
                </a:lnTo>
                <a:lnTo>
                  <a:pt x="3393" y="47"/>
                </a:lnTo>
                <a:lnTo>
                  <a:pt x="325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111"/>
          <p:cNvSpPr/>
          <p:nvPr/>
        </p:nvSpPr>
        <p:spPr>
          <a:xfrm>
            <a:off x="12802094" y="12162673"/>
            <a:ext cx="359301" cy="421915"/>
          </a:xfrm>
          <a:custGeom>
            <a:rect b="b" l="l" r="r" t="t"/>
            <a:pathLst>
              <a:path extrusionOk="0" h="5950" w="5067">
                <a:moveTo>
                  <a:pt x="3393" y="466"/>
                </a:moveTo>
                <a:lnTo>
                  <a:pt x="3532" y="559"/>
                </a:lnTo>
                <a:lnTo>
                  <a:pt x="4555" y="1581"/>
                </a:lnTo>
                <a:lnTo>
                  <a:pt x="4648" y="1720"/>
                </a:lnTo>
                <a:lnTo>
                  <a:pt x="3393" y="1720"/>
                </a:lnTo>
                <a:lnTo>
                  <a:pt x="3393" y="466"/>
                </a:lnTo>
                <a:close/>
                <a:moveTo>
                  <a:pt x="1348" y="2557"/>
                </a:moveTo>
                <a:lnTo>
                  <a:pt x="1301" y="2604"/>
                </a:lnTo>
                <a:lnTo>
                  <a:pt x="1255" y="2697"/>
                </a:lnTo>
                <a:lnTo>
                  <a:pt x="1255" y="2882"/>
                </a:lnTo>
                <a:lnTo>
                  <a:pt x="1301" y="2975"/>
                </a:lnTo>
                <a:lnTo>
                  <a:pt x="3765" y="2975"/>
                </a:lnTo>
                <a:lnTo>
                  <a:pt x="3811" y="2882"/>
                </a:lnTo>
                <a:lnTo>
                  <a:pt x="3811" y="2697"/>
                </a:lnTo>
                <a:lnTo>
                  <a:pt x="3765" y="2604"/>
                </a:lnTo>
                <a:lnTo>
                  <a:pt x="3718" y="2557"/>
                </a:lnTo>
                <a:close/>
                <a:moveTo>
                  <a:pt x="1301" y="3440"/>
                </a:moveTo>
                <a:lnTo>
                  <a:pt x="1255" y="3533"/>
                </a:lnTo>
                <a:lnTo>
                  <a:pt x="1255" y="3719"/>
                </a:lnTo>
                <a:lnTo>
                  <a:pt x="1301" y="3812"/>
                </a:lnTo>
                <a:lnTo>
                  <a:pt x="1348" y="3858"/>
                </a:lnTo>
                <a:lnTo>
                  <a:pt x="3718" y="3858"/>
                </a:lnTo>
                <a:lnTo>
                  <a:pt x="3765" y="3812"/>
                </a:lnTo>
                <a:lnTo>
                  <a:pt x="3811" y="3719"/>
                </a:lnTo>
                <a:lnTo>
                  <a:pt x="3811" y="3533"/>
                </a:lnTo>
                <a:lnTo>
                  <a:pt x="3765" y="3440"/>
                </a:lnTo>
                <a:close/>
                <a:moveTo>
                  <a:pt x="1348" y="4277"/>
                </a:moveTo>
                <a:lnTo>
                  <a:pt x="1301" y="4323"/>
                </a:lnTo>
                <a:lnTo>
                  <a:pt x="1255" y="4370"/>
                </a:lnTo>
                <a:lnTo>
                  <a:pt x="1255" y="4602"/>
                </a:lnTo>
                <a:lnTo>
                  <a:pt x="1301" y="4649"/>
                </a:lnTo>
                <a:lnTo>
                  <a:pt x="1348" y="4695"/>
                </a:lnTo>
                <a:lnTo>
                  <a:pt x="3718" y="4695"/>
                </a:lnTo>
                <a:lnTo>
                  <a:pt x="3765" y="4649"/>
                </a:lnTo>
                <a:lnTo>
                  <a:pt x="3811" y="4602"/>
                </a:lnTo>
                <a:lnTo>
                  <a:pt x="3811" y="4370"/>
                </a:lnTo>
                <a:lnTo>
                  <a:pt x="3765" y="4323"/>
                </a:lnTo>
                <a:lnTo>
                  <a:pt x="3718" y="4277"/>
                </a:lnTo>
                <a:close/>
                <a:moveTo>
                  <a:pt x="2975" y="466"/>
                </a:moveTo>
                <a:lnTo>
                  <a:pt x="2975" y="1813"/>
                </a:lnTo>
                <a:lnTo>
                  <a:pt x="2975" y="1953"/>
                </a:lnTo>
                <a:lnTo>
                  <a:pt x="3068" y="2046"/>
                </a:lnTo>
                <a:lnTo>
                  <a:pt x="3161" y="2139"/>
                </a:lnTo>
                <a:lnTo>
                  <a:pt x="4648" y="2139"/>
                </a:lnTo>
                <a:lnTo>
                  <a:pt x="4648" y="5532"/>
                </a:lnTo>
                <a:lnTo>
                  <a:pt x="418" y="5532"/>
                </a:lnTo>
                <a:lnTo>
                  <a:pt x="418" y="466"/>
                </a:lnTo>
                <a:close/>
                <a:moveTo>
                  <a:pt x="325" y="1"/>
                </a:moveTo>
                <a:lnTo>
                  <a:pt x="186" y="47"/>
                </a:lnTo>
                <a:lnTo>
                  <a:pt x="93" y="94"/>
                </a:lnTo>
                <a:lnTo>
                  <a:pt x="0" y="233"/>
                </a:lnTo>
                <a:lnTo>
                  <a:pt x="0" y="326"/>
                </a:lnTo>
                <a:lnTo>
                  <a:pt x="0" y="5671"/>
                </a:lnTo>
                <a:lnTo>
                  <a:pt x="0" y="5764"/>
                </a:lnTo>
                <a:lnTo>
                  <a:pt x="93" y="5857"/>
                </a:lnTo>
                <a:lnTo>
                  <a:pt x="186" y="5950"/>
                </a:lnTo>
                <a:lnTo>
                  <a:pt x="4880" y="5950"/>
                </a:lnTo>
                <a:lnTo>
                  <a:pt x="4973" y="5857"/>
                </a:lnTo>
                <a:lnTo>
                  <a:pt x="5066" y="5764"/>
                </a:lnTo>
                <a:lnTo>
                  <a:pt x="5066" y="5671"/>
                </a:lnTo>
                <a:lnTo>
                  <a:pt x="5066" y="1813"/>
                </a:lnTo>
                <a:lnTo>
                  <a:pt x="5066" y="1674"/>
                </a:lnTo>
                <a:lnTo>
                  <a:pt x="5020" y="1535"/>
                </a:lnTo>
                <a:lnTo>
                  <a:pt x="4927" y="1395"/>
                </a:lnTo>
                <a:lnTo>
                  <a:pt x="4880" y="1302"/>
                </a:lnTo>
                <a:lnTo>
                  <a:pt x="3811" y="233"/>
                </a:lnTo>
                <a:lnTo>
                  <a:pt x="3718" y="140"/>
                </a:lnTo>
                <a:lnTo>
                  <a:pt x="3579" y="94"/>
                </a:lnTo>
                <a:lnTo>
                  <a:pt x="3440" y="47"/>
                </a:lnTo>
                <a:lnTo>
                  <a:pt x="33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111"/>
          <p:cNvSpPr/>
          <p:nvPr/>
        </p:nvSpPr>
        <p:spPr>
          <a:xfrm>
            <a:off x="14041317" y="12162673"/>
            <a:ext cx="362563" cy="421915"/>
          </a:xfrm>
          <a:custGeom>
            <a:rect b="b" l="l" r="r" t="t"/>
            <a:pathLst>
              <a:path extrusionOk="0" h="5950" w="5113">
                <a:moveTo>
                  <a:pt x="3393" y="140"/>
                </a:moveTo>
                <a:lnTo>
                  <a:pt x="3393" y="1720"/>
                </a:lnTo>
                <a:lnTo>
                  <a:pt x="4973" y="1720"/>
                </a:lnTo>
                <a:lnTo>
                  <a:pt x="4880" y="1581"/>
                </a:lnTo>
                <a:lnTo>
                  <a:pt x="3532" y="233"/>
                </a:lnTo>
                <a:lnTo>
                  <a:pt x="3393" y="140"/>
                </a:lnTo>
                <a:close/>
                <a:moveTo>
                  <a:pt x="3718" y="2557"/>
                </a:moveTo>
                <a:lnTo>
                  <a:pt x="3811" y="2604"/>
                </a:lnTo>
                <a:lnTo>
                  <a:pt x="3811" y="2697"/>
                </a:lnTo>
                <a:lnTo>
                  <a:pt x="3811" y="2882"/>
                </a:lnTo>
                <a:lnTo>
                  <a:pt x="3811" y="2975"/>
                </a:lnTo>
                <a:lnTo>
                  <a:pt x="1301" y="2975"/>
                </a:lnTo>
                <a:lnTo>
                  <a:pt x="1255" y="2882"/>
                </a:lnTo>
                <a:lnTo>
                  <a:pt x="1255" y="2697"/>
                </a:lnTo>
                <a:lnTo>
                  <a:pt x="1301" y="2604"/>
                </a:lnTo>
                <a:lnTo>
                  <a:pt x="1394" y="2557"/>
                </a:lnTo>
                <a:close/>
                <a:moveTo>
                  <a:pt x="3811" y="3440"/>
                </a:moveTo>
                <a:lnTo>
                  <a:pt x="3811" y="3533"/>
                </a:lnTo>
                <a:lnTo>
                  <a:pt x="3811" y="3719"/>
                </a:lnTo>
                <a:lnTo>
                  <a:pt x="3811" y="3812"/>
                </a:lnTo>
                <a:lnTo>
                  <a:pt x="3718" y="3858"/>
                </a:lnTo>
                <a:lnTo>
                  <a:pt x="1394" y="3858"/>
                </a:lnTo>
                <a:lnTo>
                  <a:pt x="1301" y="3812"/>
                </a:lnTo>
                <a:lnTo>
                  <a:pt x="1255" y="3719"/>
                </a:lnTo>
                <a:lnTo>
                  <a:pt x="1255" y="3533"/>
                </a:lnTo>
                <a:lnTo>
                  <a:pt x="1301" y="3440"/>
                </a:lnTo>
                <a:close/>
                <a:moveTo>
                  <a:pt x="3718" y="4277"/>
                </a:moveTo>
                <a:lnTo>
                  <a:pt x="3811" y="4323"/>
                </a:lnTo>
                <a:lnTo>
                  <a:pt x="3811" y="4370"/>
                </a:lnTo>
                <a:lnTo>
                  <a:pt x="3811" y="4602"/>
                </a:lnTo>
                <a:lnTo>
                  <a:pt x="3811" y="4649"/>
                </a:lnTo>
                <a:lnTo>
                  <a:pt x="3718" y="4695"/>
                </a:lnTo>
                <a:lnTo>
                  <a:pt x="1394" y="4695"/>
                </a:lnTo>
                <a:lnTo>
                  <a:pt x="1301" y="4649"/>
                </a:lnTo>
                <a:lnTo>
                  <a:pt x="1255" y="4602"/>
                </a:lnTo>
                <a:lnTo>
                  <a:pt x="1255" y="4370"/>
                </a:lnTo>
                <a:lnTo>
                  <a:pt x="1301" y="4323"/>
                </a:lnTo>
                <a:lnTo>
                  <a:pt x="1394" y="4277"/>
                </a:lnTo>
                <a:close/>
                <a:moveTo>
                  <a:pt x="325" y="1"/>
                </a:moveTo>
                <a:lnTo>
                  <a:pt x="186" y="47"/>
                </a:lnTo>
                <a:lnTo>
                  <a:pt x="93" y="94"/>
                </a:lnTo>
                <a:lnTo>
                  <a:pt x="0" y="233"/>
                </a:lnTo>
                <a:lnTo>
                  <a:pt x="0" y="326"/>
                </a:lnTo>
                <a:lnTo>
                  <a:pt x="0" y="5671"/>
                </a:lnTo>
                <a:lnTo>
                  <a:pt x="0" y="5764"/>
                </a:lnTo>
                <a:lnTo>
                  <a:pt x="93" y="5857"/>
                </a:lnTo>
                <a:lnTo>
                  <a:pt x="186" y="5950"/>
                </a:lnTo>
                <a:lnTo>
                  <a:pt x="4880" y="5950"/>
                </a:lnTo>
                <a:lnTo>
                  <a:pt x="5020" y="5857"/>
                </a:lnTo>
                <a:lnTo>
                  <a:pt x="5066" y="5764"/>
                </a:lnTo>
                <a:lnTo>
                  <a:pt x="5113" y="5671"/>
                </a:lnTo>
                <a:lnTo>
                  <a:pt x="5113" y="2139"/>
                </a:lnTo>
                <a:lnTo>
                  <a:pt x="3161" y="2139"/>
                </a:lnTo>
                <a:lnTo>
                  <a:pt x="3068" y="2046"/>
                </a:lnTo>
                <a:lnTo>
                  <a:pt x="2975" y="1953"/>
                </a:lnTo>
                <a:lnTo>
                  <a:pt x="2975" y="1813"/>
                </a:lnTo>
                <a:lnTo>
                  <a:pt x="29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111"/>
          <p:cNvSpPr/>
          <p:nvPr/>
        </p:nvSpPr>
        <p:spPr>
          <a:xfrm>
            <a:off x="15280469" y="12162673"/>
            <a:ext cx="362634" cy="421915"/>
          </a:xfrm>
          <a:custGeom>
            <a:rect b="b" l="l" r="r" t="t"/>
            <a:pathLst>
              <a:path extrusionOk="0" h="5950" w="5114">
                <a:moveTo>
                  <a:pt x="3394" y="466"/>
                </a:moveTo>
                <a:lnTo>
                  <a:pt x="3533" y="559"/>
                </a:lnTo>
                <a:lnTo>
                  <a:pt x="4602" y="1581"/>
                </a:lnTo>
                <a:lnTo>
                  <a:pt x="4649" y="1720"/>
                </a:lnTo>
                <a:lnTo>
                  <a:pt x="3394" y="1720"/>
                </a:lnTo>
                <a:lnTo>
                  <a:pt x="3394" y="466"/>
                </a:lnTo>
                <a:close/>
                <a:moveTo>
                  <a:pt x="1302" y="2557"/>
                </a:moveTo>
                <a:lnTo>
                  <a:pt x="1116" y="2604"/>
                </a:lnTo>
                <a:lnTo>
                  <a:pt x="977" y="2697"/>
                </a:lnTo>
                <a:lnTo>
                  <a:pt x="884" y="2836"/>
                </a:lnTo>
                <a:lnTo>
                  <a:pt x="884" y="2975"/>
                </a:lnTo>
                <a:lnTo>
                  <a:pt x="884" y="4277"/>
                </a:lnTo>
                <a:lnTo>
                  <a:pt x="884" y="4416"/>
                </a:lnTo>
                <a:lnTo>
                  <a:pt x="977" y="4556"/>
                </a:lnTo>
                <a:lnTo>
                  <a:pt x="1116" y="4649"/>
                </a:lnTo>
                <a:lnTo>
                  <a:pt x="1302" y="4695"/>
                </a:lnTo>
                <a:lnTo>
                  <a:pt x="2557" y="4695"/>
                </a:lnTo>
                <a:lnTo>
                  <a:pt x="2743" y="4649"/>
                </a:lnTo>
                <a:lnTo>
                  <a:pt x="2883" y="4556"/>
                </a:lnTo>
                <a:lnTo>
                  <a:pt x="2976" y="4416"/>
                </a:lnTo>
                <a:lnTo>
                  <a:pt x="2976" y="4277"/>
                </a:lnTo>
                <a:lnTo>
                  <a:pt x="2976" y="2975"/>
                </a:lnTo>
                <a:lnTo>
                  <a:pt x="2976" y="2836"/>
                </a:lnTo>
                <a:lnTo>
                  <a:pt x="2883" y="2697"/>
                </a:lnTo>
                <a:lnTo>
                  <a:pt x="2743" y="2604"/>
                </a:lnTo>
                <a:lnTo>
                  <a:pt x="2557" y="2557"/>
                </a:lnTo>
                <a:close/>
                <a:moveTo>
                  <a:pt x="4138" y="2557"/>
                </a:moveTo>
                <a:lnTo>
                  <a:pt x="4091" y="2604"/>
                </a:lnTo>
                <a:lnTo>
                  <a:pt x="3208" y="3487"/>
                </a:lnTo>
                <a:lnTo>
                  <a:pt x="3208" y="3766"/>
                </a:lnTo>
                <a:lnTo>
                  <a:pt x="4091" y="4649"/>
                </a:lnTo>
                <a:lnTo>
                  <a:pt x="4138" y="4695"/>
                </a:lnTo>
                <a:lnTo>
                  <a:pt x="4184" y="4695"/>
                </a:lnTo>
                <a:lnTo>
                  <a:pt x="4230" y="4649"/>
                </a:lnTo>
                <a:lnTo>
                  <a:pt x="4277" y="4602"/>
                </a:lnTo>
                <a:lnTo>
                  <a:pt x="4277" y="2697"/>
                </a:lnTo>
                <a:lnTo>
                  <a:pt x="4230" y="2604"/>
                </a:lnTo>
                <a:lnTo>
                  <a:pt x="4184" y="2557"/>
                </a:lnTo>
                <a:close/>
                <a:moveTo>
                  <a:pt x="2976" y="466"/>
                </a:moveTo>
                <a:lnTo>
                  <a:pt x="2976" y="1813"/>
                </a:lnTo>
                <a:lnTo>
                  <a:pt x="3022" y="1953"/>
                </a:lnTo>
                <a:lnTo>
                  <a:pt x="3069" y="2046"/>
                </a:lnTo>
                <a:lnTo>
                  <a:pt x="3161" y="2139"/>
                </a:lnTo>
                <a:lnTo>
                  <a:pt x="4695" y="2139"/>
                </a:lnTo>
                <a:lnTo>
                  <a:pt x="4695" y="5532"/>
                </a:lnTo>
                <a:lnTo>
                  <a:pt x="419" y="5532"/>
                </a:lnTo>
                <a:lnTo>
                  <a:pt x="419" y="466"/>
                </a:lnTo>
                <a:close/>
                <a:moveTo>
                  <a:pt x="326" y="1"/>
                </a:moveTo>
                <a:lnTo>
                  <a:pt x="187" y="47"/>
                </a:lnTo>
                <a:lnTo>
                  <a:pt x="94" y="94"/>
                </a:lnTo>
                <a:lnTo>
                  <a:pt x="47" y="233"/>
                </a:lnTo>
                <a:lnTo>
                  <a:pt x="1" y="326"/>
                </a:lnTo>
                <a:lnTo>
                  <a:pt x="1" y="5671"/>
                </a:lnTo>
                <a:lnTo>
                  <a:pt x="47" y="5764"/>
                </a:lnTo>
                <a:lnTo>
                  <a:pt x="94" y="5857"/>
                </a:lnTo>
                <a:lnTo>
                  <a:pt x="187" y="5950"/>
                </a:lnTo>
                <a:lnTo>
                  <a:pt x="4928" y="5950"/>
                </a:lnTo>
                <a:lnTo>
                  <a:pt x="5021" y="5857"/>
                </a:lnTo>
                <a:lnTo>
                  <a:pt x="5067" y="5764"/>
                </a:lnTo>
                <a:lnTo>
                  <a:pt x="5114" y="5671"/>
                </a:lnTo>
                <a:lnTo>
                  <a:pt x="5114" y="1813"/>
                </a:lnTo>
                <a:lnTo>
                  <a:pt x="5114" y="1674"/>
                </a:lnTo>
                <a:lnTo>
                  <a:pt x="5067" y="1535"/>
                </a:lnTo>
                <a:lnTo>
                  <a:pt x="4974" y="1395"/>
                </a:lnTo>
                <a:lnTo>
                  <a:pt x="4881" y="1302"/>
                </a:lnTo>
                <a:lnTo>
                  <a:pt x="3859" y="233"/>
                </a:lnTo>
                <a:lnTo>
                  <a:pt x="3719" y="140"/>
                </a:lnTo>
                <a:lnTo>
                  <a:pt x="3580" y="94"/>
                </a:lnTo>
                <a:lnTo>
                  <a:pt x="3440" y="47"/>
                </a:lnTo>
                <a:lnTo>
                  <a:pt x="330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11"/>
          <p:cNvSpPr/>
          <p:nvPr/>
        </p:nvSpPr>
        <p:spPr>
          <a:xfrm>
            <a:off x="16519692" y="12162673"/>
            <a:ext cx="362634" cy="421915"/>
          </a:xfrm>
          <a:custGeom>
            <a:rect b="b" l="l" r="r" t="t"/>
            <a:pathLst>
              <a:path extrusionOk="0" h="5950" w="5114">
                <a:moveTo>
                  <a:pt x="4277" y="466"/>
                </a:moveTo>
                <a:lnTo>
                  <a:pt x="4230" y="884"/>
                </a:lnTo>
                <a:lnTo>
                  <a:pt x="4137" y="1302"/>
                </a:lnTo>
                <a:lnTo>
                  <a:pt x="4045" y="1674"/>
                </a:lnTo>
                <a:lnTo>
                  <a:pt x="3859" y="1999"/>
                </a:lnTo>
                <a:lnTo>
                  <a:pt x="3626" y="2278"/>
                </a:lnTo>
                <a:lnTo>
                  <a:pt x="3440" y="2511"/>
                </a:lnTo>
                <a:lnTo>
                  <a:pt x="3161" y="2697"/>
                </a:lnTo>
                <a:lnTo>
                  <a:pt x="2929" y="2789"/>
                </a:lnTo>
                <a:lnTo>
                  <a:pt x="2836" y="2882"/>
                </a:lnTo>
                <a:lnTo>
                  <a:pt x="2790" y="2975"/>
                </a:lnTo>
                <a:lnTo>
                  <a:pt x="2836" y="3115"/>
                </a:lnTo>
                <a:lnTo>
                  <a:pt x="2929" y="3208"/>
                </a:lnTo>
                <a:lnTo>
                  <a:pt x="3161" y="3301"/>
                </a:lnTo>
                <a:lnTo>
                  <a:pt x="3440" y="3487"/>
                </a:lnTo>
                <a:lnTo>
                  <a:pt x="3626" y="3719"/>
                </a:lnTo>
                <a:lnTo>
                  <a:pt x="3859" y="3998"/>
                </a:lnTo>
                <a:lnTo>
                  <a:pt x="4045" y="4323"/>
                </a:lnTo>
                <a:lnTo>
                  <a:pt x="4137" y="4695"/>
                </a:lnTo>
                <a:lnTo>
                  <a:pt x="4230" y="5113"/>
                </a:lnTo>
                <a:lnTo>
                  <a:pt x="4277" y="5532"/>
                </a:lnTo>
                <a:lnTo>
                  <a:pt x="884" y="5532"/>
                </a:lnTo>
                <a:lnTo>
                  <a:pt x="884" y="5113"/>
                </a:lnTo>
                <a:lnTo>
                  <a:pt x="977" y="4695"/>
                </a:lnTo>
                <a:lnTo>
                  <a:pt x="1116" y="4323"/>
                </a:lnTo>
                <a:lnTo>
                  <a:pt x="1302" y="3998"/>
                </a:lnTo>
                <a:lnTo>
                  <a:pt x="1488" y="3719"/>
                </a:lnTo>
                <a:lnTo>
                  <a:pt x="1721" y="3487"/>
                </a:lnTo>
                <a:lnTo>
                  <a:pt x="1953" y="3301"/>
                </a:lnTo>
                <a:lnTo>
                  <a:pt x="2232" y="3208"/>
                </a:lnTo>
                <a:lnTo>
                  <a:pt x="2325" y="3115"/>
                </a:lnTo>
                <a:lnTo>
                  <a:pt x="2371" y="2975"/>
                </a:lnTo>
                <a:lnTo>
                  <a:pt x="2325" y="2882"/>
                </a:lnTo>
                <a:lnTo>
                  <a:pt x="2232" y="2789"/>
                </a:lnTo>
                <a:lnTo>
                  <a:pt x="1953" y="2697"/>
                </a:lnTo>
                <a:lnTo>
                  <a:pt x="1721" y="2511"/>
                </a:lnTo>
                <a:lnTo>
                  <a:pt x="1488" y="2278"/>
                </a:lnTo>
                <a:lnTo>
                  <a:pt x="1302" y="1999"/>
                </a:lnTo>
                <a:lnTo>
                  <a:pt x="1116" y="1674"/>
                </a:lnTo>
                <a:lnTo>
                  <a:pt x="977" y="1302"/>
                </a:lnTo>
                <a:lnTo>
                  <a:pt x="884" y="884"/>
                </a:lnTo>
                <a:lnTo>
                  <a:pt x="884" y="466"/>
                </a:lnTo>
                <a:close/>
                <a:moveTo>
                  <a:pt x="140" y="1"/>
                </a:moveTo>
                <a:lnTo>
                  <a:pt x="47" y="47"/>
                </a:lnTo>
                <a:lnTo>
                  <a:pt x="1" y="140"/>
                </a:lnTo>
                <a:lnTo>
                  <a:pt x="1" y="326"/>
                </a:lnTo>
                <a:lnTo>
                  <a:pt x="47" y="419"/>
                </a:lnTo>
                <a:lnTo>
                  <a:pt x="140" y="466"/>
                </a:lnTo>
                <a:lnTo>
                  <a:pt x="466" y="466"/>
                </a:lnTo>
                <a:lnTo>
                  <a:pt x="466" y="884"/>
                </a:lnTo>
                <a:lnTo>
                  <a:pt x="559" y="1256"/>
                </a:lnTo>
                <a:lnTo>
                  <a:pt x="652" y="1628"/>
                </a:lnTo>
                <a:lnTo>
                  <a:pt x="791" y="1999"/>
                </a:lnTo>
                <a:lnTo>
                  <a:pt x="977" y="2278"/>
                </a:lnTo>
                <a:lnTo>
                  <a:pt x="1209" y="2557"/>
                </a:lnTo>
                <a:lnTo>
                  <a:pt x="1442" y="2789"/>
                </a:lnTo>
                <a:lnTo>
                  <a:pt x="1674" y="2975"/>
                </a:lnTo>
                <a:lnTo>
                  <a:pt x="1442" y="3208"/>
                </a:lnTo>
                <a:lnTo>
                  <a:pt x="1209" y="3440"/>
                </a:lnTo>
                <a:lnTo>
                  <a:pt x="977" y="3719"/>
                </a:lnTo>
                <a:lnTo>
                  <a:pt x="791" y="3998"/>
                </a:lnTo>
                <a:lnTo>
                  <a:pt x="652" y="4370"/>
                </a:lnTo>
                <a:lnTo>
                  <a:pt x="559" y="4742"/>
                </a:lnTo>
                <a:lnTo>
                  <a:pt x="466" y="5113"/>
                </a:lnTo>
                <a:lnTo>
                  <a:pt x="466" y="5532"/>
                </a:lnTo>
                <a:lnTo>
                  <a:pt x="140" y="5532"/>
                </a:lnTo>
                <a:lnTo>
                  <a:pt x="47" y="5578"/>
                </a:lnTo>
                <a:lnTo>
                  <a:pt x="1" y="5671"/>
                </a:lnTo>
                <a:lnTo>
                  <a:pt x="1" y="5857"/>
                </a:lnTo>
                <a:lnTo>
                  <a:pt x="47" y="5950"/>
                </a:lnTo>
                <a:lnTo>
                  <a:pt x="5114" y="5950"/>
                </a:lnTo>
                <a:lnTo>
                  <a:pt x="5114" y="5857"/>
                </a:lnTo>
                <a:lnTo>
                  <a:pt x="5114" y="5671"/>
                </a:lnTo>
                <a:lnTo>
                  <a:pt x="5114" y="5578"/>
                </a:lnTo>
                <a:lnTo>
                  <a:pt x="5021" y="5532"/>
                </a:lnTo>
                <a:lnTo>
                  <a:pt x="4695" y="5532"/>
                </a:lnTo>
                <a:lnTo>
                  <a:pt x="4695" y="5113"/>
                </a:lnTo>
                <a:lnTo>
                  <a:pt x="4602" y="4742"/>
                </a:lnTo>
                <a:lnTo>
                  <a:pt x="4509" y="4370"/>
                </a:lnTo>
                <a:lnTo>
                  <a:pt x="4323" y="3998"/>
                </a:lnTo>
                <a:lnTo>
                  <a:pt x="4137" y="3719"/>
                </a:lnTo>
                <a:lnTo>
                  <a:pt x="3952" y="3440"/>
                </a:lnTo>
                <a:lnTo>
                  <a:pt x="3719" y="3208"/>
                </a:lnTo>
                <a:lnTo>
                  <a:pt x="3440" y="2975"/>
                </a:lnTo>
                <a:lnTo>
                  <a:pt x="3719" y="2789"/>
                </a:lnTo>
                <a:lnTo>
                  <a:pt x="3952" y="2557"/>
                </a:lnTo>
                <a:lnTo>
                  <a:pt x="4137" y="2278"/>
                </a:lnTo>
                <a:lnTo>
                  <a:pt x="4323" y="1999"/>
                </a:lnTo>
                <a:lnTo>
                  <a:pt x="4509" y="1628"/>
                </a:lnTo>
                <a:lnTo>
                  <a:pt x="4602" y="1256"/>
                </a:lnTo>
                <a:lnTo>
                  <a:pt x="4695" y="884"/>
                </a:lnTo>
                <a:lnTo>
                  <a:pt x="4695" y="466"/>
                </a:lnTo>
                <a:lnTo>
                  <a:pt x="5021" y="466"/>
                </a:lnTo>
                <a:lnTo>
                  <a:pt x="5114" y="419"/>
                </a:lnTo>
                <a:lnTo>
                  <a:pt x="5114" y="326"/>
                </a:lnTo>
                <a:lnTo>
                  <a:pt x="5114" y="140"/>
                </a:lnTo>
                <a:lnTo>
                  <a:pt x="5114" y="47"/>
                </a:lnTo>
                <a:lnTo>
                  <a:pt x="50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111"/>
          <p:cNvSpPr/>
          <p:nvPr/>
        </p:nvSpPr>
        <p:spPr>
          <a:xfrm>
            <a:off x="17762248" y="12162673"/>
            <a:ext cx="359301" cy="421915"/>
          </a:xfrm>
          <a:custGeom>
            <a:rect b="b" l="l" r="r" t="t"/>
            <a:pathLst>
              <a:path extrusionOk="0" h="5950" w="5067">
                <a:moveTo>
                  <a:pt x="4230" y="466"/>
                </a:moveTo>
                <a:lnTo>
                  <a:pt x="4230" y="884"/>
                </a:lnTo>
                <a:lnTo>
                  <a:pt x="883" y="884"/>
                </a:lnTo>
                <a:lnTo>
                  <a:pt x="837" y="466"/>
                </a:lnTo>
                <a:close/>
                <a:moveTo>
                  <a:pt x="2928" y="3208"/>
                </a:moveTo>
                <a:lnTo>
                  <a:pt x="3161" y="3347"/>
                </a:lnTo>
                <a:lnTo>
                  <a:pt x="3393" y="3533"/>
                </a:lnTo>
                <a:lnTo>
                  <a:pt x="3626" y="3766"/>
                </a:lnTo>
                <a:lnTo>
                  <a:pt x="3812" y="4044"/>
                </a:lnTo>
                <a:lnTo>
                  <a:pt x="3997" y="4370"/>
                </a:lnTo>
                <a:lnTo>
                  <a:pt x="4137" y="4742"/>
                </a:lnTo>
                <a:lnTo>
                  <a:pt x="4230" y="5113"/>
                </a:lnTo>
                <a:lnTo>
                  <a:pt x="4230" y="5532"/>
                </a:lnTo>
                <a:lnTo>
                  <a:pt x="837" y="5532"/>
                </a:lnTo>
                <a:lnTo>
                  <a:pt x="883" y="5113"/>
                </a:lnTo>
                <a:lnTo>
                  <a:pt x="930" y="4742"/>
                </a:lnTo>
                <a:lnTo>
                  <a:pt x="1069" y="4370"/>
                </a:lnTo>
                <a:lnTo>
                  <a:pt x="1255" y="4044"/>
                </a:lnTo>
                <a:lnTo>
                  <a:pt x="1441" y="3766"/>
                </a:lnTo>
                <a:lnTo>
                  <a:pt x="1674" y="3533"/>
                </a:lnTo>
                <a:lnTo>
                  <a:pt x="1906" y="3347"/>
                </a:lnTo>
                <a:lnTo>
                  <a:pt x="2138" y="3208"/>
                </a:lnTo>
                <a:close/>
                <a:moveTo>
                  <a:pt x="93" y="1"/>
                </a:moveTo>
                <a:lnTo>
                  <a:pt x="0" y="47"/>
                </a:lnTo>
                <a:lnTo>
                  <a:pt x="0" y="140"/>
                </a:lnTo>
                <a:lnTo>
                  <a:pt x="0" y="326"/>
                </a:lnTo>
                <a:lnTo>
                  <a:pt x="0" y="419"/>
                </a:lnTo>
                <a:lnTo>
                  <a:pt x="93" y="466"/>
                </a:lnTo>
                <a:lnTo>
                  <a:pt x="419" y="466"/>
                </a:lnTo>
                <a:lnTo>
                  <a:pt x="419" y="884"/>
                </a:lnTo>
                <a:lnTo>
                  <a:pt x="512" y="1256"/>
                </a:lnTo>
                <a:lnTo>
                  <a:pt x="605" y="1628"/>
                </a:lnTo>
                <a:lnTo>
                  <a:pt x="744" y="1999"/>
                </a:lnTo>
                <a:lnTo>
                  <a:pt x="976" y="2278"/>
                </a:lnTo>
                <a:lnTo>
                  <a:pt x="1162" y="2557"/>
                </a:lnTo>
                <a:lnTo>
                  <a:pt x="1395" y="2789"/>
                </a:lnTo>
                <a:lnTo>
                  <a:pt x="1674" y="2975"/>
                </a:lnTo>
                <a:lnTo>
                  <a:pt x="1395" y="3208"/>
                </a:lnTo>
                <a:lnTo>
                  <a:pt x="1162" y="3440"/>
                </a:lnTo>
                <a:lnTo>
                  <a:pt x="976" y="3719"/>
                </a:lnTo>
                <a:lnTo>
                  <a:pt x="744" y="3998"/>
                </a:lnTo>
                <a:lnTo>
                  <a:pt x="605" y="4370"/>
                </a:lnTo>
                <a:lnTo>
                  <a:pt x="512" y="4742"/>
                </a:lnTo>
                <a:lnTo>
                  <a:pt x="419" y="5113"/>
                </a:lnTo>
                <a:lnTo>
                  <a:pt x="419" y="5532"/>
                </a:lnTo>
                <a:lnTo>
                  <a:pt x="93" y="5532"/>
                </a:lnTo>
                <a:lnTo>
                  <a:pt x="0" y="5578"/>
                </a:lnTo>
                <a:lnTo>
                  <a:pt x="0" y="5671"/>
                </a:lnTo>
                <a:lnTo>
                  <a:pt x="0" y="5857"/>
                </a:lnTo>
                <a:lnTo>
                  <a:pt x="0" y="5950"/>
                </a:lnTo>
                <a:lnTo>
                  <a:pt x="5066" y="5950"/>
                </a:lnTo>
                <a:lnTo>
                  <a:pt x="5066" y="5857"/>
                </a:lnTo>
                <a:lnTo>
                  <a:pt x="5066" y="5671"/>
                </a:lnTo>
                <a:lnTo>
                  <a:pt x="5066" y="5578"/>
                </a:lnTo>
                <a:lnTo>
                  <a:pt x="4973" y="5532"/>
                </a:lnTo>
                <a:lnTo>
                  <a:pt x="4648" y="5532"/>
                </a:lnTo>
                <a:lnTo>
                  <a:pt x="4648" y="5113"/>
                </a:lnTo>
                <a:lnTo>
                  <a:pt x="4555" y="4742"/>
                </a:lnTo>
                <a:lnTo>
                  <a:pt x="4462" y="4370"/>
                </a:lnTo>
                <a:lnTo>
                  <a:pt x="4323" y="3998"/>
                </a:lnTo>
                <a:lnTo>
                  <a:pt x="4137" y="3719"/>
                </a:lnTo>
                <a:lnTo>
                  <a:pt x="3904" y="3440"/>
                </a:lnTo>
                <a:lnTo>
                  <a:pt x="3672" y="3208"/>
                </a:lnTo>
                <a:lnTo>
                  <a:pt x="3440" y="2975"/>
                </a:lnTo>
                <a:lnTo>
                  <a:pt x="3672" y="2789"/>
                </a:lnTo>
                <a:lnTo>
                  <a:pt x="3904" y="2557"/>
                </a:lnTo>
                <a:lnTo>
                  <a:pt x="4137" y="2278"/>
                </a:lnTo>
                <a:lnTo>
                  <a:pt x="4323" y="1999"/>
                </a:lnTo>
                <a:lnTo>
                  <a:pt x="4462" y="1628"/>
                </a:lnTo>
                <a:lnTo>
                  <a:pt x="4555" y="1256"/>
                </a:lnTo>
                <a:lnTo>
                  <a:pt x="4648" y="884"/>
                </a:lnTo>
                <a:lnTo>
                  <a:pt x="4648" y="466"/>
                </a:lnTo>
                <a:lnTo>
                  <a:pt x="4973" y="466"/>
                </a:lnTo>
                <a:lnTo>
                  <a:pt x="5066" y="419"/>
                </a:lnTo>
                <a:lnTo>
                  <a:pt x="5066" y="326"/>
                </a:lnTo>
                <a:lnTo>
                  <a:pt x="5066" y="140"/>
                </a:lnTo>
                <a:lnTo>
                  <a:pt x="5066" y="47"/>
                </a:lnTo>
                <a:lnTo>
                  <a:pt x="4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111"/>
          <p:cNvSpPr/>
          <p:nvPr/>
        </p:nvSpPr>
        <p:spPr>
          <a:xfrm>
            <a:off x="19001471" y="12162673"/>
            <a:ext cx="362563" cy="421915"/>
          </a:xfrm>
          <a:custGeom>
            <a:rect b="b" l="l" r="r" t="t"/>
            <a:pathLst>
              <a:path extrusionOk="0" h="5950" w="5113">
                <a:moveTo>
                  <a:pt x="93" y="1"/>
                </a:moveTo>
                <a:lnTo>
                  <a:pt x="47" y="47"/>
                </a:lnTo>
                <a:lnTo>
                  <a:pt x="0" y="140"/>
                </a:lnTo>
                <a:lnTo>
                  <a:pt x="0" y="559"/>
                </a:lnTo>
                <a:lnTo>
                  <a:pt x="47" y="651"/>
                </a:lnTo>
                <a:lnTo>
                  <a:pt x="5066" y="651"/>
                </a:lnTo>
                <a:lnTo>
                  <a:pt x="5113" y="559"/>
                </a:lnTo>
                <a:lnTo>
                  <a:pt x="5113" y="140"/>
                </a:lnTo>
                <a:lnTo>
                  <a:pt x="5066" y="47"/>
                </a:lnTo>
                <a:lnTo>
                  <a:pt x="4973" y="1"/>
                </a:lnTo>
                <a:close/>
                <a:moveTo>
                  <a:pt x="419" y="884"/>
                </a:moveTo>
                <a:lnTo>
                  <a:pt x="465" y="1209"/>
                </a:lnTo>
                <a:lnTo>
                  <a:pt x="604" y="1535"/>
                </a:lnTo>
                <a:lnTo>
                  <a:pt x="744" y="1813"/>
                </a:lnTo>
                <a:lnTo>
                  <a:pt x="930" y="2092"/>
                </a:lnTo>
                <a:lnTo>
                  <a:pt x="1116" y="2325"/>
                </a:lnTo>
                <a:lnTo>
                  <a:pt x="1348" y="2511"/>
                </a:lnTo>
                <a:lnTo>
                  <a:pt x="1580" y="2697"/>
                </a:lnTo>
                <a:lnTo>
                  <a:pt x="1813" y="2836"/>
                </a:lnTo>
                <a:lnTo>
                  <a:pt x="1999" y="2975"/>
                </a:lnTo>
                <a:lnTo>
                  <a:pt x="1813" y="3161"/>
                </a:lnTo>
                <a:lnTo>
                  <a:pt x="1580" y="3301"/>
                </a:lnTo>
                <a:lnTo>
                  <a:pt x="1348" y="3487"/>
                </a:lnTo>
                <a:lnTo>
                  <a:pt x="1116" y="3673"/>
                </a:lnTo>
                <a:lnTo>
                  <a:pt x="930" y="3905"/>
                </a:lnTo>
                <a:lnTo>
                  <a:pt x="744" y="4184"/>
                </a:lnTo>
                <a:lnTo>
                  <a:pt x="604" y="4463"/>
                </a:lnTo>
                <a:lnTo>
                  <a:pt x="465" y="4788"/>
                </a:lnTo>
                <a:lnTo>
                  <a:pt x="419" y="5113"/>
                </a:lnTo>
                <a:lnTo>
                  <a:pt x="4648" y="5113"/>
                </a:lnTo>
                <a:lnTo>
                  <a:pt x="4602" y="4788"/>
                </a:lnTo>
                <a:lnTo>
                  <a:pt x="4509" y="4463"/>
                </a:lnTo>
                <a:lnTo>
                  <a:pt x="4369" y="4184"/>
                </a:lnTo>
                <a:lnTo>
                  <a:pt x="4183" y="3905"/>
                </a:lnTo>
                <a:lnTo>
                  <a:pt x="3951" y="3673"/>
                </a:lnTo>
                <a:lnTo>
                  <a:pt x="3765" y="3487"/>
                </a:lnTo>
                <a:lnTo>
                  <a:pt x="3533" y="3301"/>
                </a:lnTo>
                <a:lnTo>
                  <a:pt x="3300" y="3161"/>
                </a:lnTo>
                <a:lnTo>
                  <a:pt x="3068" y="2975"/>
                </a:lnTo>
                <a:lnTo>
                  <a:pt x="3300" y="2836"/>
                </a:lnTo>
                <a:lnTo>
                  <a:pt x="3533" y="2697"/>
                </a:lnTo>
                <a:lnTo>
                  <a:pt x="3765" y="2511"/>
                </a:lnTo>
                <a:lnTo>
                  <a:pt x="3951" y="2325"/>
                </a:lnTo>
                <a:lnTo>
                  <a:pt x="4183" y="2092"/>
                </a:lnTo>
                <a:lnTo>
                  <a:pt x="4369" y="1813"/>
                </a:lnTo>
                <a:lnTo>
                  <a:pt x="4509" y="1535"/>
                </a:lnTo>
                <a:lnTo>
                  <a:pt x="4602" y="1209"/>
                </a:lnTo>
                <a:lnTo>
                  <a:pt x="4648" y="884"/>
                </a:lnTo>
                <a:close/>
                <a:moveTo>
                  <a:pt x="47" y="5346"/>
                </a:moveTo>
                <a:lnTo>
                  <a:pt x="0" y="5439"/>
                </a:lnTo>
                <a:lnTo>
                  <a:pt x="0" y="5857"/>
                </a:lnTo>
                <a:lnTo>
                  <a:pt x="47" y="5950"/>
                </a:lnTo>
                <a:lnTo>
                  <a:pt x="5066" y="5950"/>
                </a:lnTo>
                <a:lnTo>
                  <a:pt x="5113" y="5857"/>
                </a:lnTo>
                <a:lnTo>
                  <a:pt x="5113" y="5439"/>
                </a:lnTo>
                <a:lnTo>
                  <a:pt x="5066" y="53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111"/>
          <p:cNvSpPr/>
          <p:nvPr/>
        </p:nvSpPr>
        <p:spPr>
          <a:xfrm>
            <a:off x="20240695" y="12162673"/>
            <a:ext cx="362563" cy="421915"/>
          </a:xfrm>
          <a:custGeom>
            <a:rect b="b" l="l" r="r" t="t"/>
            <a:pathLst>
              <a:path extrusionOk="0" h="5950" w="5113">
                <a:moveTo>
                  <a:pt x="4276" y="466"/>
                </a:moveTo>
                <a:lnTo>
                  <a:pt x="4230" y="791"/>
                </a:lnTo>
                <a:lnTo>
                  <a:pt x="4183" y="1116"/>
                </a:lnTo>
                <a:lnTo>
                  <a:pt x="4090" y="1442"/>
                </a:lnTo>
                <a:lnTo>
                  <a:pt x="3997" y="1720"/>
                </a:lnTo>
                <a:lnTo>
                  <a:pt x="1162" y="1720"/>
                </a:lnTo>
                <a:lnTo>
                  <a:pt x="1023" y="1442"/>
                </a:lnTo>
                <a:lnTo>
                  <a:pt x="930" y="1116"/>
                </a:lnTo>
                <a:lnTo>
                  <a:pt x="883" y="791"/>
                </a:lnTo>
                <a:lnTo>
                  <a:pt x="837" y="466"/>
                </a:lnTo>
                <a:close/>
                <a:moveTo>
                  <a:pt x="2928" y="3208"/>
                </a:moveTo>
                <a:lnTo>
                  <a:pt x="3254" y="3394"/>
                </a:lnTo>
                <a:lnTo>
                  <a:pt x="3579" y="3673"/>
                </a:lnTo>
                <a:lnTo>
                  <a:pt x="3858" y="4044"/>
                </a:lnTo>
                <a:lnTo>
                  <a:pt x="4090" y="4463"/>
                </a:lnTo>
                <a:lnTo>
                  <a:pt x="1069" y="4463"/>
                </a:lnTo>
                <a:lnTo>
                  <a:pt x="1255" y="4044"/>
                </a:lnTo>
                <a:lnTo>
                  <a:pt x="1534" y="3673"/>
                </a:lnTo>
                <a:lnTo>
                  <a:pt x="1859" y="3394"/>
                </a:lnTo>
                <a:lnTo>
                  <a:pt x="2185" y="3208"/>
                </a:lnTo>
                <a:close/>
                <a:moveTo>
                  <a:pt x="93" y="1"/>
                </a:moveTo>
                <a:lnTo>
                  <a:pt x="47" y="47"/>
                </a:lnTo>
                <a:lnTo>
                  <a:pt x="0" y="140"/>
                </a:lnTo>
                <a:lnTo>
                  <a:pt x="0" y="326"/>
                </a:lnTo>
                <a:lnTo>
                  <a:pt x="47" y="419"/>
                </a:lnTo>
                <a:lnTo>
                  <a:pt x="93" y="466"/>
                </a:lnTo>
                <a:lnTo>
                  <a:pt x="418" y="466"/>
                </a:lnTo>
                <a:lnTo>
                  <a:pt x="465" y="884"/>
                </a:lnTo>
                <a:lnTo>
                  <a:pt x="511" y="1256"/>
                </a:lnTo>
                <a:lnTo>
                  <a:pt x="651" y="1628"/>
                </a:lnTo>
                <a:lnTo>
                  <a:pt x="790" y="1999"/>
                </a:lnTo>
                <a:lnTo>
                  <a:pt x="976" y="2278"/>
                </a:lnTo>
                <a:lnTo>
                  <a:pt x="1209" y="2557"/>
                </a:lnTo>
                <a:lnTo>
                  <a:pt x="1441" y="2789"/>
                </a:lnTo>
                <a:lnTo>
                  <a:pt x="1673" y="2975"/>
                </a:lnTo>
                <a:lnTo>
                  <a:pt x="1441" y="3208"/>
                </a:lnTo>
                <a:lnTo>
                  <a:pt x="1209" y="3440"/>
                </a:lnTo>
                <a:lnTo>
                  <a:pt x="976" y="3719"/>
                </a:lnTo>
                <a:lnTo>
                  <a:pt x="790" y="3998"/>
                </a:lnTo>
                <a:lnTo>
                  <a:pt x="651" y="4370"/>
                </a:lnTo>
                <a:lnTo>
                  <a:pt x="511" y="4742"/>
                </a:lnTo>
                <a:lnTo>
                  <a:pt x="465" y="5113"/>
                </a:lnTo>
                <a:lnTo>
                  <a:pt x="418" y="5532"/>
                </a:lnTo>
                <a:lnTo>
                  <a:pt x="93" y="5532"/>
                </a:lnTo>
                <a:lnTo>
                  <a:pt x="47" y="5578"/>
                </a:lnTo>
                <a:lnTo>
                  <a:pt x="0" y="5671"/>
                </a:lnTo>
                <a:lnTo>
                  <a:pt x="0" y="5857"/>
                </a:lnTo>
                <a:lnTo>
                  <a:pt x="47" y="5950"/>
                </a:lnTo>
                <a:lnTo>
                  <a:pt x="5066" y="5950"/>
                </a:lnTo>
                <a:lnTo>
                  <a:pt x="5113" y="5857"/>
                </a:lnTo>
                <a:lnTo>
                  <a:pt x="5113" y="5671"/>
                </a:lnTo>
                <a:lnTo>
                  <a:pt x="5066" y="5578"/>
                </a:lnTo>
                <a:lnTo>
                  <a:pt x="5020" y="5532"/>
                </a:lnTo>
                <a:lnTo>
                  <a:pt x="4694" y="5532"/>
                </a:lnTo>
                <a:lnTo>
                  <a:pt x="4648" y="5113"/>
                </a:lnTo>
                <a:lnTo>
                  <a:pt x="4602" y="4742"/>
                </a:lnTo>
                <a:lnTo>
                  <a:pt x="4462" y="4370"/>
                </a:lnTo>
                <a:lnTo>
                  <a:pt x="4323" y="3998"/>
                </a:lnTo>
                <a:lnTo>
                  <a:pt x="4137" y="3719"/>
                </a:lnTo>
                <a:lnTo>
                  <a:pt x="3951" y="3440"/>
                </a:lnTo>
                <a:lnTo>
                  <a:pt x="3718" y="3208"/>
                </a:lnTo>
                <a:lnTo>
                  <a:pt x="3440" y="2975"/>
                </a:lnTo>
                <a:lnTo>
                  <a:pt x="3718" y="2789"/>
                </a:lnTo>
                <a:lnTo>
                  <a:pt x="3951" y="2557"/>
                </a:lnTo>
                <a:lnTo>
                  <a:pt x="4137" y="2278"/>
                </a:lnTo>
                <a:lnTo>
                  <a:pt x="4323" y="1999"/>
                </a:lnTo>
                <a:lnTo>
                  <a:pt x="4462" y="1628"/>
                </a:lnTo>
                <a:lnTo>
                  <a:pt x="4602" y="1256"/>
                </a:lnTo>
                <a:lnTo>
                  <a:pt x="4648" y="884"/>
                </a:lnTo>
                <a:lnTo>
                  <a:pt x="4694" y="466"/>
                </a:lnTo>
                <a:lnTo>
                  <a:pt x="5020" y="466"/>
                </a:lnTo>
                <a:lnTo>
                  <a:pt x="5066" y="419"/>
                </a:lnTo>
                <a:lnTo>
                  <a:pt x="5113" y="326"/>
                </a:lnTo>
                <a:lnTo>
                  <a:pt x="5113" y="140"/>
                </a:lnTo>
                <a:lnTo>
                  <a:pt x="5066" y="47"/>
                </a:lnTo>
                <a:lnTo>
                  <a:pt x="50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111"/>
          <p:cNvSpPr/>
          <p:nvPr/>
        </p:nvSpPr>
        <p:spPr>
          <a:xfrm>
            <a:off x="21479918" y="12162673"/>
            <a:ext cx="362563" cy="421915"/>
          </a:xfrm>
          <a:custGeom>
            <a:rect b="b" l="l" r="r" t="t"/>
            <a:pathLst>
              <a:path extrusionOk="0" h="5950" w="5113">
                <a:moveTo>
                  <a:pt x="4276" y="466"/>
                </a:moveTo>
                <a:lnTo>
                  <a:pt x="4230" y="884"/>
                </a:lnTo>
                <a:lnTo>
                  <a:pt x="4137" y="1302"/>
                </a:lnTo>
                <a:lnTo>
                  <a:pt x="3997" y="1674"/>
                </a:lnTo>
                <a:lnTo>
                  <a:pt x="3858" y="1999"/>
                </a:lnTo>
                <a:lnTo>
                  <a:pt x="3625" y="2278"/>
                </a:lnTo>
                <a:lnTo>
                  <a:pt x="3439" y="2511"/>
                </a:lnTo>
                <a:lnTo>
                  <a:pt x="3161" y="2697"/>
                </a:lnTo>
                <a:lnTo>
                  <a:pt x="2928" y="2789"/>
                </a:lnTo>
                <a:lnTo>
                  <a:pt x="2835" y="2882"/>
                </a:lnTo>
                <a:lnTo>
                  <a:pt x="2789" y="2975"/>
                </a:lnTo>
                <a:lnTo>
                  <a:pt x="2835" y="3115"/>
                </a:lnTo>
                <a:lnTo>
                  <a:pt x="2928" y="3208"/>
                </a:lnTo>
                <a:lnTo>
                  <a:pt x="3161" y="3301"/>
                </a:lnTo>
                <a:lnTo>
                  <a:pt x="3347" y="3440"/>
                </a:lnTo>
                <a:lnTo>
                  <a:pt x="3532" y="3626"/>
                </a:lnTo>
                <a:lnTo>
                  <a:pt x="3718" y="3858"/>
                </a:lnTo>
                <a:lnTo>
                  <a:pt x="1394" y="3858"/>
                </a:lnTo>
                <a:lnTo>
                  <a:pt x="1580" y="3626"/>
                </a:lnTo>
                <a:lnTo>
                  <a:pt x="1766" y="3440"/>
                </a:lnTo>
                <a:lnTo>
                  <a:pt x="1999" y="3301"/>
                </a:lnTo>
                <a:lnTo>
                  <a:pt x="2231" y="3208"/>
                </a:lnTo>
                <a:lnTo>
                  <a:pt x="2324" y="3115"/>
                </a:lnTo>
                <a:lnTo>
                  <a:pt x="2370" y="2975"/>
                </a:lnTo>
                <a:lnTo>
                  <a:pt x="2324" y="2882"/>
                </a:lnTo>
                <a:lnTo>
                  <a:pt x="2231" y="2789"/>
                </a:lnTo>
                <a:lnTo>
                  <a:pt x="1952" y="2697"/>
                </a:lnTo>
                <a:lnTo>
                  <a:pt x="1720" y="2511"/>
                </a:lnTo>
                <a:lnTo>
                  <a:pt x="1487" y="2278"/>
                </a:lnTo>
                <a:lnTo>
                  <a:pt x="1301" y="1999"/>
                </a:lnTo>
                <a:lnTo>
                  <a:pt x="1116" y="1674"/>
                </a:lnTo>
                <a:lnTo>
                  <a:pt x="976" y="1302"/>
                </a:lnTo>
                <a:lnTo>
                  <a:pt x="883" y="884"/>
                </a:lnTo>
                <a:lnTo>
                  <a:pt x="883" y="466"/>
                </a:lnTo>
                <a:close/>
                <a:moveTo>
                  <a:pt x="140" y="1"/>
                </a:moveTo>
                <a:lnTo>
                  <a:pt x="47" y="47"/>
                </a:lnTo>
                <a:lnTo>
                  <a:pt x="0" y="140"/>
                </a:lnTo>
                <a:lnTo>
                  <a:pt x="0" y="326"/>
                </a:lnTo>
                <a:lnTo>
                  <a:pt x="47" y="419"/>
                </a:lnTo>
                <a:lnTo>
                  <a:pt x="140" y="466"/>
                </a:lnTo>
                <a:lnTo>
                  <a:pt x="465" y="466"/>
                </a:lnTo>
                <a:lnTo>
                  <a:pt x="465" y="884"/>
                </a:lnTo>
                <a:lnTo>
                  <a:pt x="511" y="1256"/>
                </a:lnTo>
                <a:lnTo>
                  <a:pt x="651" y="1628"/>
                </a:lnTo>
                <a:lnTo>
                  <a:pt x="790" y="1999"/>
                </a:lnTo>
                <a:lnTo>
                  <a:pt x="976" y="2278"/>
                </a:lnTo>
                <a:lnTo>
                  <a:pt x="1209" y="2557"/>
                </a:lnTo>
                <a:lnTo>
                  <a:pt x="1441" y="2789"/>
                </a:lnTo>
                <a:lnTo>
                  <a:pt x="1673" y="2975"/>
                </a:lnTo>
                <a:lnTo>
                  <a:pt x="1441" y="3208"/>
                </a:lnTo>
                <a:lnTo>
                  <a:pt x="1209" y="3440"/>
                </a:lnTo>
                <a:lnTo>
                  <a:pt x="976" y="3719"/>
                </a:lnTo>
                <a:lnTo>
                  <a:pt x="790" y="3998"/>
                </a:lnTo>
                <a:lnTo>
                  <a:pt x="651" y="4370"/>
                </a:lnTo>
                <a:lnTo>
                  <a:pt x="511" y="4742"/>
                </a:lnTo>
                <a:lnTo>
                  <a:pt x="465" y="5113"/>
                </a:lnTo>
                <a:lnTo>
                  <a:pt x="465" y="5532"/>
                </a:lnTo>
                <a:lnTo>
                  <a:pt x="140" y="5532"/>
                </a:lnTo>
                <a:lnTo>
                  <a:pt x="47" y="5578"/>
                </a:lnTo>
                <a:lnTo>
                  <a:pt x="0" y="5671"/>
                </a:lnTo>
                <a:lnTo>
                  <a:pt x="0" y="5857"/>
                </a:lnTo>
                <a:lnTo>
                  <a:pt x="47" y="5950"/>
                </a:lnTo>
                <a:lnTo>
                  <a:pt x="5113" y="5950"/>
                </a:lnTo>
                <a:lnTo>
                  <a:pt x="5113" y="5857"/>
                </a:lnTo>
                <a:lnTo>
                  <a:pt x="5113" y="5671"/>
                </a:lnTo>
                <a:lnTo>
                  <a:pt x="5113" y="5578"/>
                </a:lnTo>
                <a:lnTo>
                  <a:pt x="5020" y="5532"/>
                </a:lnTo>
                <a:lnTo>
                  <a:pt x="4694" y="5532"/>
                </a:lnTo>
                <a:lnTo>
                  <a:pt x="4694" y="5113"/>
                </a:lnTo>
                <a:lnTo>
                  <a:pt x="4601" y="4742"/>
                </a:lnTo>
                <a:lnTo>
                  <a:pt x="4508" y="4370"/>
                </a:lnTo>
                <a:lnTo>
                  <a:pt x="4323" y="3998"/>
                </a:lnTo>
                <a:lnTo>
                  <a:pt x="4137" y="3719"/>
                </a:lnTo>
                <a:lnTo>
                  <a:pt x="3951" y="3440"/>
                </a:lnTo>
                <a:lnTo>
                  <a:pt x="3718" y="3208"/>
                </a:lnTo>
                <a:lnTo>
                  <a:pt x="3439" y="2975"/>
                </a:lnTo>
                <a:lnTo>
                  <a:pt x="3718" y="2789"/>
                </a:lnTo>
                <a:lnTo>
                  <a:pt x="3951" y="2557"/>
                </a:lnTo>
                <a:lnTo>
                  <a:pt x="4137" y="2278"/>
                </a:lnTo>
                <a:lnTo>
                  <a:pt x="4323" y="1999"/>
                </a:lnTo>
                <a:lnTo>
                  <a:pt x="4508" y="1628"/>
                </a:lnTo>
                <a:lnTo>
                  <a:pt x="4601" y="1256"/>
                </a:lnTo>
                <a:lnTo>
                  <a:pt x="4694" y="884"/>
                </a:lnTo>
                <a:lnTo>
                  <a:pt x="4694" y="466"/>
                </a:lnTo>
                <a:lnTo>
                  <a:pt x="5020" y="466"/>
                </a:lnTo>
                <a:lnTo>
                  <a:pt x="5113" y="419"/>
                </a:lnTo>
                <a:lnTo>
                  <a:pt x="5113" y="326"/>
                </a:lnTo>
                <a:lnTo>
                  <a:pt x="5113" y="140"/>
                </a:lnTo>
                <a:lnTo>
                  <a:pt x="5113" y="47"/>
                </a:lnTo>
                <a:lnTo>
                  <a:pt x="50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111"/>
          <p:cNvSpPr/>
          <p:nvPr/>
        </p:nvSpPr>
        <p:spPr>
          <a:xfrm>
            <a:off x="21450206" y="9704010"/>
            <a:ext cx="421914" cy="421985"/>
          </a:xfrm>
          <a:custGeom>
            <a:rect b="b" l="l" r="r" t="t"/>
            <a:pathLst>
              <a:path extrusionOk="0" h="5951" w="5950">
                <a:moveTo>
                  <a:pt x="1767" y="1860"/>
                </a:moveTo>
                <a:lnTo>
                  <a:pt x="1581" y="1953"/>
                </a:lnTo>
                <a:lnTo>
                  <a:pt x="1395" y="2046"/>
                </a:lnTo>
                <a:lnTo>
                  <a:pt x="1209" y="2185"/>
                </a:lnTo>
                <a:lnTo>
                  <a:pt x="1070" y="2325"/>
                </a:lnTo>
                <a:lnTo>
                  <a:pt x="977" y="2511"/>
                </a:lnTo>
                <a:lnTo>
                  <a:pt x="884" y="2743"/>
                </a:lnTo>
                <a:lnTo>
                  <a:pt x="884" y="2975"/>
                </a:lnTo>
                <a:lnTo>
                  <a:pt x="884" y="3208"/>
                </a:lnTo>
                <a:lnTo>
                  <a:pt x="977" y="3394"/>
                </a:lnTo>
                <a:lnTo>
                  <a:pt x="1070" y="3626"/>
                </a:lnTo>
                <a:lnTo>
                  <a:pt x="1209" y="3766"/>
                </a:lnTo>
                <a:lnTo>
                  <a:pt x="1395" y="3905"/>
                </a:lnTo>
                <a:lnTo>
                  <a:pt x="1581" y="3998"/>
                </a:lnTo>
                <a:lnTo>
                  <a:pt x="1767" y="4091"/>
                </a:lnTo>
                <a:lnTo>
                  <a:pt x="2278" y="4091"/>
                </a:lnTo>
                <a:lnTo>
                  <a:pt x="2511" y="3998"/>
                </a:lnTo>
                <a:lnTo>
                  <a:pt x="2697" y="3905"/>
                </a:lnTo>
                <a:lnTo>
                  <a:pt x="2882" y="3766"/>
                </a:lnTo>
                <a:lnTo>
                  <a:pt x="2882" y="3673"/>
                </a:lnTo>
                <a:lnTo>
                  <a:pt x="2882" y="3626"/>
                </a:lnTo>
                <a:lnTo>
                  <a:pt x="2743" y="3347"/>
                </a:lnTo>
                <a:lnTo>
                  <a:pt x="2650" y="3301"/>
                </a:lnTo>
                <a:lnTo>
                  <a:pt x="2557" y="3347"/>
                </a:lnTo>
                <a:lnTo>
                  <a:pt x="2511" y="3394"/>
                </a:lnTo>
                <a:lnTo>
                  <a:pt x="2464" y="3440"/>
                </a:lnTo>
                <a:lnTo>
                  <a:pt x="2371" y="3487"/>
                </a:lnTo>
                <a:lnTo>
                  <a:pt x="2278" y="3533"/>
                </a:lnTo>
                <a:lnTo>
                  <a:pt x="1813" y="3533"/>
                </a:lnTo>
                <a:lnTo>
                  <a:pt x="1628" y="3394"/>
                </a:lnTo>
                <a:lnTo>
                  <a:pt x="1535" y="3208"/>
                </a:lnTo>
                <a:lnTo>
                  <a:pt x="1488" y="2975"/>
                </a:lnTo>
                <a:lnTo>
                  <a:pt x="1535" y="2743"/>
                </a:lnTo>
                <a:lnTo>
                  <a:pt x="1628" y="2557"/>
                </a:lnTo>
                <a:lnTo>
                  <a:pt x="1813" y="2418"/>
                </a:lnTo>
                <a:lnTo>
                  <a:pt x="2046" y="2371"/>
                </a:lnTo>
                <a:lnTo>
                  <a:pt x="2278" y="2418"/>
                </a:lnTo>
                <a:lnTo>
                  <a:pt x="2464" y="2511"/>
                </a:lnTo>
                <a:lnTo>
                  <a:pt x="2511" y="2557"/>
                </a:lnTo>
                <a:lnTo>
                  <a:pt x="2604" y="2604"/>
                </a:lnTo>
                <a:lnTo>
                  <a:pt x="2650" y="2557"/>
                </a:lnTo>
                <a:lnTo>
                  <a:pt x="2836" y="2278"/>
                </a:lnTo>
                <a:lnTo>
                  <a:pt x="2836" y="2232"/>
                </a:lnTo>
                <a:lnTo>
                  <a:pt x="2836" y="2185"/>
                </a:lnTo>
                <a:lnTo>
                  <a:pt x="2789" y="2139"/>
                </a:lnTo>
                <a:lnTo>
                  <a:pt x="2697" y="2046"/>
                </a:lnTo>
                <a:lnTo>
                  <a:pt x="2511" y="1953"/>
                </a:lnTo>
                <a:lnTo>
                  <a:pt x="2325" y="1906"/>
                </a:lnTo>
                <a:lnTo>
                  <a:pt x="2046" y="1860"/>
                </a:lnTo>
                <a:close/>
                <a:moveTo>
                  <a:pt x="3858" y="1860"/>
                </a:moveTo>
                <a:lnTo>
                  <a:pt x="3673" y="1953"/>
                </a:lnTo>
                <a:lnTo>
                  <a:pt x="3487" y="2046"/>
                </a:lnTo>
                <a:lnTo>
                  <a:pt x="3301" y="2185"/>
                </a:lnTo>
                <a:lnTo>
                  <a:pt x="3161" y="2325"/>
                </a:lnTo>
                <a:lnTo>
                  <a:pt x="3068" y="2511"/>
                </a:lnTo>
                <a:lnTo>
                  <a:pt x="2975" y="2743"/>
                </a:lnTo>
                <a:lnTo>
                  <a:pt x="2975" y="2975"/>
                </a:lnTo>
                <a:lnTo>
                  <a:pt x="2975" y="3208"/>
                </a:lnTo>
                <a:lnTo>
                  <a:pt x="3068" y="3394"/>
                </a:lnTo>
                <a:lnTo>
                  <a:pt x="3161" y="3626"/>
                </a:lnTo>
                <a:lnTo>
                  <a:pt x="3301" y="3766"/>
                </a:lnTo>
                <a:lnTo>
                  <a:pt x="3487" y="3905"/>
                </a:lnTo>
                <a:lnTo>
                  <a:pt x="3673" y="3998"/>
                </a:lnTo>
                <a:lnTo>
                  <a:pt x="3858" y="4091"/>
                </a:lnTo>
                <a:lnTo>
                  <a:pt x="4370" y="4091"/>
                </a:lnTo>
                <a:lnTo>
                  <a:pt x="4602" y="3998"/>
                </a:lnTo>
                <a:lnTo>
                  <a:pt x="4788" y="3905"/>
                </a:lnTo>
                <a:lnTo>
                  <a:pt x="4974" y="3766"/>
                </a:lnTo>
                <a:lnTo>
                  <a:pt x="4974" y="3673"/>
                </a:lnTo>
                <a:lnTo>
                  <a:pt x="4974" y="3626"/>
                </a:lnTo>
                <a:lnTo>
                  <a:pt x="4835" y="3347"/>
                </a:lnTo>
                <a:lnTo>
                  <a:pt x="4742" y="3301"/>
                </a:lnTo>
                <a:lnTo>
                  <a:pt x="4649" y="3347"/>
                </a:lnTo>
                <a:lnTo>
                  <a:pt x="4602" y="3394"/>
                </a:lnTo>
                <a:lnTo>
                  <a:pt x="4556" y="3440"/>
                </a:lnTo>
                <a:lnTo>
                  <a:pt x="4463" y="3487"/>
                </a:lnTo>
                <a:lnTo>
                  <a:pt x="4370" y="3533"/>
                </a:lnTo>
                <a:lnTo>
                  <a:pt x="3905" y="3533"/>
                </a:lnTo>
                <a:lnTo>
                  <a:pt x="3719" y="3394"/>
                </a:lnTo>
                <a:lnTo>
                  <a:pt x="3626" y="3208"/>
                </a:lnTo>
                <a:lnTo>
                  <a:pt x="3580" y="2975"/>
                </a:lnTo>
                <a:lnTo>
                  <a:pt x="3626" y="2743"/>
                </a:lnTo>
                <a:lnTo>
                  <a:pt x="3719" y="2557"/>
                </a:lnTo>
                <a:lnTo>
                  <a:pt x="3905" y="2418"/>
                </a:lnTo>
                <a:lnTo>
                  <a:pt x="4137" y="2371"/>
                </a:lnTo>
                <a:lnTo>
                  <a:pt x="4370" y="2418"/>
                </a:lnTo>
                <a:lnTo>
                  <a:pt x="4556" y="2511"/>
                </a:lnTo>
                <a:lnTo>
                  <a:pt x="4602" y="2557"/>
                </a:lnTo>
                <a:lnTo>
                  <a:pt x="4695" y="2604"/>
                </a:lnTo>
                <a:lnTo>
                  <a:pt x="4742" y="2557"/>
                </a:lnTo>
                <a:lnTo>
                  <a:pt x="4927" y="2278"/>
                </a:lnTo>
                <a:lnTo>
                  <a:pt x="4927" y="2232"/>
                </a:lnTo>
                <a:lnTo>
                  <a:pt x="4927" y="2185"/>
                </a:lnTo>
                <a:lnTo>
                  <a:pt x="4881" y="2139"/>
                </a:lnTo>
                <a:lnTo>
                  <a:pt x="4788" y="2046"/>
                </a:lnTo>
                <a:lnTo>
                  <a:pt x="4602" y="1953"/>
                </a:lnTo>
                <a:lnTo>
                  <a:pt x="4416" y="1906"/>
                </a:lnTo>
                <a:lnTo>
                  <a:pt x="4137" y="1860"/>
                </a:lnTo>
                <a:close/>
                <a:moveTo>
                  <a:pt x="2975" y="512"/>
                </a:moveTo>
                <a:lnTo>
                  <a:pt x="3487" y="559"/>
                </a:lnTo>
                <a:lnTo>
                  <a:pt x="3951" y="744"/>
                </a:lnTo>
                <a:lnTo>
                  <a:pt x="4370" y="930"/>
                </a:lnTo>
                <a:lnTo>
                  <a:pt x="4695" y="1256"/>
                </a:lnTo>
                <a:lnTo>
                  <a:pt x="5020" y="1581"/>
                </a:lnTo>
                <a:lnTo>
                  <a:pt x="5253" y="1999"/>
                </a:lnTo>
                <a:lnTo>
                  <a:pt x="5392" y="2464"/>
                </a:lnTo>
                <a:lnTo>
                  <a:pt x="5439" y="2975"/>
                </a:lnTo>
                <a:lnTo>
                  <a:pt x="5392" y="3440"/>
                </a:lnTo>
                <a:lnTo>
                  <a:pt x="5253" y="3905"/>
                </a:lnTo>
                <a:lnTo>
                  <a:pt x="5020" y="4323"/>
                </a:lnTo>
                <a:lnTo>
                  <a:pt x="4695" y="4695"/>
                </a:lnTo>
                <a:lnTo>
                  <a:pt x="4370" y="4974"/>
                </a:lnTo>
                <a:lnTo>
                  <a:pt x="3951" y="5206"/>
                </a:lnTo>
                <a:lnTo>
                  <a:pt x="3487" y="5346"/>
                </a:lnTo>
                <a:lnTo>
                  <a:pt x="2975" y="5392"/>
                </a:lnTo>
                <a:lnTo>
                  <a:pt x="2511" y="5346"/>
                </a:lnTo>
                <a:lnTo>
                  <a:pt x="2046" y="5206"/>
                </a:lnTo>
                <a:lnTo>
                  <a:pt x="1628" y="4974"/>
                </a:lnTo>
                <a:lnTo>
                  <a:pt x="1256" y="4695"/>
                </a:lnTo>
                <a:lnTo>
                  <a:pt x="977" y="4323"/>
                </a:lnTo>
                <a:lnTo>
                  <a:pt x="744" y="3905"/>
                </a:lnTo>
                <a:lnTo>
                  <a:pt x="605" y="3440"/>
                </a:lnTo>
                <a:lnTo>
                  <a:pt x="559" y="2975"/>
                </a:lnTo>
                <a:lnTo>
                  <a:pt x="605" y="2464"/>
                </a:lnTo>
                <a:lnTo>
                  <a:pt x="744" y="1999"/>
                </a:lnTo>
                <a:lnTo>
                  <a:pt x="977" y="1581"/>
                </a:lnTo>
                <a:lnTo>
                  <a:pt x="1256" y="1256"/>
                </a:lnTo>
                <a:lnTo>
                  <a:pt x="1628" y="930"/>
                </a:lnTo>
                <a:lnTo>
                  <a:pt x="2046" y="744"/>
                </a:lnTo>
                <a:lnTo>
                  <a:pt x="2511" y="559"/>
                </a:lnTo>
                <a:lnTo>
                  <a:pt x="2975" y="512"/>
                </a:lnTo>
                <a:close/>
                <a:moveTo>
                  <a:pt x="2697" y="1"/>
                </a:moveTo>
                <a:lnTo>
                  <a:pt x="2418" y="47"/>
                </a:lnTo>
                <a:lnTo>
                  <a:pt x="2092" y="140"/>
                </a:lnTo>
                <a:lnTo>
                  <a:pt x="1813" y="233"/>
                </a:lnTo>
                <a:lnTo>
                  <a:pt x="1302" y="512"/>
                </a:lnTo>
                <a:lnTo>
                  <a:pt x="884" y="884"/>
                </a:lnTo>
                <a:lnTo>
                  <a:pt x="512" y="1302"/>
                </a:lnTo>
                <a:lnTo>
                  <a:pt x="233" y="1813"/>
                </a:lnTo>
                <a:lnTo>
                  <a:pt x="140" y="2092"/>
                </a:lnTo>
                <a:lnTo>
                  <a:pt x="94" y="2371"/>
                </a:lnTo>
                <a:lnTo>
                  <a:pt x="47" y="2650"/>
                </a:lnTo>
                <a:lnTo>
                  <a:pt x="1" y="2975"/>
                </a:lnTo>
                <a:lnTo>
                  <a:pt x="47" y="3254"/>
                </a:lnTo>
                <a:lnTo>
                  <a:pt x="94" y="3580"/>
                </a:lnTo>
                <a:lnTo>
                  <a:pt x="140" y="3859"/>
                </a:lnTo>
                <a:lnTo>
                  <a:pt x="233" y="4137"/>
                </a:lnTo>
                <a:lnTo>
                  <a:pt x="512" y="4649"/>
                </a:lnTo>
                <a:lnTo>
                  <a:pt x="884" y="5067"/>
                </a:lnTo>
                <a:lnTo>
                  <a:pt x="1302" y="5439"/>
                </a:lnTo>
                <a:lnTo>
                  <a:pt x="1813" y="5718"/>
                </a:lnTo>
                <a:lnTo>
                  <a:pt x="2092" y="5811"/>
                </a:lnTo>
                <a:lnTo>
                  <a:pt x="2418" y="5904"/>
                </a:lnTo>
                <a:lnTo>
                  <a:pt x="2697" y="5950"/>
                </a:lnTo>
                <a:lnTo>
                  <a:pt x="3301" y="5950"/>
                </a:lnTo>
                <a:lnTo>
                  <a:pt x="3580" y="5904"/>
                </a:lnTo>
                <a:lnTo>
                  <a:pt x="3858" y="5811"/>
                </a:lnTo>
                <a:lnTo>
                  <a:pt x="4137" y="5718"/>
                </a:lnTo>
                <a:lnTo>
                  <a:pt x="4649" y="5439"/>
                </a:lnTo>
                <a:lnTo>
                  <a:pt x="5113" y="5067"/>
                </a:lnTo>
                <a:lnTo>
                  <a:pt x="5439" y="4649"/>
                </a:lnTo>
                <a:lnTo>
                  <a:pt x="5718" y="4137"/>
                </a:lnTo>
                <a:lnTo>
                  <a:pt x="5811" y="3859"/>
                </a:lnTo>
                <a:lnTo>
                  <a:pt x="5904" y="3580"/>
                </a:lnTo>
                <a:lnTo>
                  <a:pt x="5950" y="3254"/>
                </a:lnTo>
                <a:lnTo>
                  <a:pt x="5950" y="2975"/>
                </a:lnTo>
                <a:lnTo>
                  <a:pt x="5950" y="2650"/>
                </a:lnTo>
                <a:lnTo>
                  <a:pt x="5904" y="2371"/>
                </a:lnTo>
                <a:lnTo>
                  <a:pt x="5811" y="2092"/>
                </a:lnTo>
                <a:lnTo>
                  <a:pt x="5718" y="1813"/>
                </a:lnTo>
                <a:lnTo>
                  <a:pt x="5439" y="1302"/>
                </a:lnTo>
                <a:lnTo>
                  <a:pt x="5113" y="884"/>
                </a:lnTo>
                <a:lnTo>
                  <a:pt x="4649" y="512"/>
                </a:lnTo>
                <a:lnTo>
                  <a:pt x="4137" y="233"/>
                </a:lnTo>
                <a:lnTo>
                  <a:pt x="3858" y="140"/>
                </a:lnTo>
                <a:lnTo>
                  <a:pt x="3580" y="47"/>
                </a:lnTo>
                <a:lnTo>
                  <a:pt x="330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111"/>
          <p:cNvSpPr/>
          <p:nvPr/>
        </p:nvSpPr>
        <p:spPr>
          <a:xfrm>
            <a:off x="17732537" y="9773218"/>
            <a:ext cx="421985" cy="283569"/>
          </a:xfrm>
          <a:custGeom>
            <a:rect b="b" l="l" r="r" t="t"/>
            <a:pathLst>
              <a:path extrusionOk="0" h="3999" w="5951">
                <a:moveTo>
                  <a:pt x="4416" y="1535"/>
                </a:moveTo>
                <a:lnTo>
                  <a:pt x="4416" y="1860"/>
                </a:lnTo>
                <a:lnTo>
                  <a:pt x="4835" y="1860"/>
                </a:lnTo>
                <a:lnTo>
                  <a:pt x="4928" y="1814"/>
                </a:lnTo>
                <a:lnTo>
                  <a:pt x="4974" y="1721"/>
                </a:lnTo>
                <a:lnTo>
                  <a:pt x="4928" y="1581"/>
                </a:lnTo>
                <a:lnTo>
                  <a:pt x="4835" y="1535"/>
                </a:lnTo>
                <a:close/>
                <a:moveTo>
                  <a:pt x="4416" y="2092"/>
                </a:moveTo>
                <a:lnTo>
                  <a:pt x="4416" y="2418"/>
                </a:lnTo>
                <a:lnTo>
                  <a:pt x="4881" y="2418"/>
                </a:lnTo>
                <a:lnTo>
                  <a:pt x="4974" y="2371"/>
                </a:lnTo>
                <a:lnTo>
                  <a:pt x="5021" y="2278"/>
                </a:lnTo>
                <a:lnTo>
                  <a:pt x="4974" y="2139"/>
                </a:lnTo>
                <a:lnTo>
                  <a:pt x="4881" y="2092"/>
                </a:lnTo>
                <a:close/>
                <a:moveTo>
                  <a:pt x="5300" y="1349"/>
                </a:moveTo>
                <a:lnTo>
                  <a:pt x="5392" y="1442"/>
                </a:lnTo>
                <a:lnTo>
                  <a:pt x="5485" y="1535"/>
                </a:lnTo>
                <a:lnTo>
                  <a:pt x="5532" y="1674"/>
                </a:lnTo>
                <a:lnTo>
                  <a:pt x="5485" y="1767"/>
                </a:lnTo>
                <a:lnTo>
                  <a:pt x="5439" y="1860"/>
                </a:lnTo>
                <a:lnTo>
                  <a:pt x="5346" y="1953"/>
                </a:lnTo>
                <a:lnTo>
                  <a:pt x="5207" y="1953"/>
                </a:lnTo>
                <a:lnTo>
                  <a:pt x="5207" y="1999"/>
                </a:lnTo>
                <a:lnTo>
                  <a:pt x="5346" y="1999"/>
                </a:lnTo>
                <a:lnTo>
                  <a:pt x="5485" y="2092"/>
                </a:lnTo>
                <a:lnTo>
                  <a:pt x="5578" y="2185"/>
                </a:lnTo>
                <a:lnTo>
                  <a:pt x="5578" y="2325"/>
                </a:lnTo>
                <a:lnTo>
                  <a:pt x="5578" y="2464"/>
                </a:lnTo>
                <a:lnTo>
                  <a:pt x="5485" y="2557"/>
                </a:lnTo>
                <a:lnTo>
                  <a:pt x="5346" y="2650"/>
                </a:lnTo>
                <a:lnTo>
                  <a:pt x="3905" y="2650"/>
                </a:lnTo>
                <a:lnTo>
                  <a:pt x="3905" y="1349"/>
                </a:lnTo>
                <a:close/>
                <a:moveTo>
                  <a:pt x="1860" y="1349"/>
                </a:moveTo>
                <a:lnTo>
                  <a:pt x="1860" y="2139"/>
                </a:lnTo>
                <a:lnTo>
                  <a:pt x="1860" y="2278"/>
                </a:lnTo>
                <a:lnTo>
                  <a:pt x="1814" y="2371"/>
                </a:lnTo>
                <a:lnTo>
                  <a:pt x="1721" y="2464"/>
                </a:lnTo>
                <a:lnTo>
                  <a:pt x="1628" y="2557"/>
                </a:lnTo>
                <a:lnTo>
                  <a:pt x="1395" y="2650"/>
                </a:lnTo>
                <a:lnTo>
                  <a:pt x="1024" y="2697"/>
                </a:lnTo>
                <a:lnTo>
                  <a:pt x="884" y="2697"/>
                </a:lnTo>
                <a:lnTo>
                  <a:pt x="605" y="2650"/>
                </a:lnTo>
                <a:lnTo>
                  <a:pt x="326" y="2604"/>
                </a:lnTo>
                <a:lnTo>
                  <a:pt x="326" y="2325"/>
                </a:lnTo>
                <a:lnTo>
                  <a:pt x="605" y="2418"/>
                </a:lnTo>
                <a:lnTo>
                  <a:pt x="884" y="2464"/>
                </a:lnTo>
                <a:lnTo>
                  <a:pt x="1070" y="2464"/>
                </a:lnTo>
                <a:lnTo>
                  <a:pt x="1163" y="2371"/>
                </a:lnTo>
                <a:lnTo>
                  <a:pt x="1256" y="2278"/>
                </a:lnTo>
                <a:lnTo>
                  <a:pt x="1256" y="2139"/>
                </a:lnTo>
                <a:lnTo>
                  <a:pt x="1256" y="1349"/>
                </a:lnTo>
                <a:close/>
                <a:moveTo>
                  <a:pt x="3254" y="1302"/>
                </a:moveTo>
                <a:lnTo>
                  <a:pt x="3440" y="1349"/>
                </a:lnTo>
                <a:lnTo>
                  <a:pt x="3719" y="1395"/>
                </a:lnTo>
                <a:lnTo>
                  <a:pt x="3719" y="1674"/>
                </a:lnTo>
                <a:lnTo>
                  <a:pt x="3440" y="1581"/>
                </a:lnTo>
                <a:lnTo>
                  <a:pt x="3208" y="1535"/>
                </a:lnTo>
                <a:lnTo>
                  <a:pt x="2929" y="1535"/>
                </a:lnTo>
                <a:lnTo>
                  <a:pt x="2743" y="1628"/>
                </a:lnTo>
                <a:lnTo>
                  <a:pt x="2650" y="1767"/>
                </a:lnTo>
                <a:lnTo>
                  <a:pt x="2604" y="1999"/>
                </a:lnTo>
                <a:lnTo>
                  <a:pt x="2650" y="2185"/>
                </a:lnTo>
                <a:lnTo>
                  <a:pt x="2743" y="2371"/>
                </a:lnTo>
                <a:lnTo>
                  <a:pt x="2929" y="2464"/>
                </a:lnTo>
                <a:lnTo>
                  <a:pt x="3208" y="2464"/>
                </a:lnTo>
                <a:lnTo>
                  <a:pt x="3440" y="2418"/>
                </a:lnTo>
                <a:lnTo>
                  <a:pt x="3719" y="2325"/>
                </a:lnTo>
                <a:lnTo>
                  <a:pt x="3719" y="2604"/>
                </a:lnTo>
                <a:lnTo>
                  <a:pt x="3440" y="2650"/>
                </a:lnTo>
                <a:lnTo>
                  <a:pt x="3162" y="2697"/>
                </a:lnTo>
                <a:lnTo>
                  <a:pt x="2883" y="2697"/>
                </a:lnTo>
                <a:lnTo>
                  <a:pt x="2604" y="2650"/>
                </a:lnTo>
                <a:lnTo>
                  <a:pt x="2371" y="2604"/>
                </a:lnTo>
                <a:lnTo>
                  <a:pt x="2232" y="2511"/>
                </a:lnTo>
                <a:lnTo>
                  <a:pt x="2139" y="2371"/>
                </a:lnTo>
                <a:lnTo>
                  <a:pt x="2046" y="2278"/>
                </a:lnTo>
                <a:lnTo>
                  <a:pt x="2000" y="2139"/>
                </a:lnTo>
                <a:lnTo>
                  <a:pt x="2000" y="1999"/>
                </a:lnTo>
                <a:lnTo>
                  <a:pt x="2000" y="1860"/>
                </a:lnTo>
                <a:lnTo>
                  <a:pt x="2046" y="1721"/>
                </a:lnTo>
                <a:lnTo>
                  <a:pt x="2139" y="1581"/>
                </a:lnTo>
                <a:lnTo>
                  <a:pt x="2232" y="1488"/>
                </a:lnTo>
                <a:lnTo>
                  <a:pt x="2371" y="1395"/>
                </a:lnTo>
                <a:lnTo>
                  <a:pt x="2604" y="1349"/>
                </a:lnTo>
                <a:lnTo>
                  <a:pt x="2883" y="1302"/>
                </a:lnTo>
                <a:close/>
                <a:moveTo>
                  <a:pt x="326" y="1"/>
                </a:moveTo>
                <a:lnTo>
                  <a:pt x="187" y="47"/>
                </a:lnTo>
                <a:lnTo>
                  <a:pt x="94" y="94"/>
                </a:lnTo>
                <a:lnTo>
                  <a:pt x="1" y="233"/>
                </a:lnTo>
                <a:lnTo>
                  <a:pt x="1" y="326"/>
                </a:lnTo>
                <a:lnTo>
                  <a:pt x="1" y="3626"/>
                </a:lnTo>
                <a:lnTo>
                  <a:pt x="1" y="3766"/>
                </a:lnTo>
                <a:lnTo>
                  <a:pt x="94" y="3859"/>
                </a:lnTo>
                <a:lnTo>
                  <a:pt x="187" y="3952"/>
                </a:lnTo>
                <a:lnTo>
                  <a:pt x="326" y="3998"/>
                </a:lnTo>
                <a:lnTo>
                  <a:pt x="5578" y="3998"/>
                </a:lnTo>
                <a:lnTo>
                  <a:pt x="5718" y="3952"/>
                </a:lnTo>
                <a:lnTo>
                  <a:pt x="5811" y="3859"/>
                </a:lnTo>
                <a:lnTo>
                  <a:pt x="5904" y="3766"/>
                </a:lnTo>
                <a:lnTo>
                  <a:pt x="5950" y="3626"/>
                </a:lnTo>
                <a:lnTo>
                  <a:pt x="5950" y="326"/>
                </a:lnTo>
                <a:lnTo>
                  <a:pt x="5904" y="233"/>
                </a:lnTo>
                <a:lnTo>
                  <a:pt x="5811" y="94"/>
                </a:lnTo>
                <a:lnTo>
                  <a:pt x="5718" y="47"/>
                </a:lnTo>
                <a:lnTo>
                  <a:pt x="557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11"/>
          <p:cNvSpPr/>
          <p:nvPr/>
        </p:nvSpPr>
        <p:spPr>
          <a:xfrm>
            <a:off x="20313165" y="9704010"/>
            <a:ext cx="217623" cy="421985"/>
          </a:xfrm>
          <a:custGeom>
            <a:rect b="b" l="l" r="r" t="t"/>
            <a:pathLst>
              <a:path extrusionOk="0" h="5951" w="3069">
                <a:moveTo>
                  <a:pt x="1349" y="1"/>
                </a:moveTo>
                <a:lnTo>
                  <a:pt x="1256" y="47"/>
                </a:lnTo>
                <a:lnTo>
                  <a:pt x="1256" y="94"/>
                </a:lnTo>
                <a:lnTo>
                  <a:pt x="1256" y="698"/>
                </a:lnTo>
                <a:lnTo>
                  <a:pt x="977" y="744"/>
                </a:lnTo>
                <a:lnTo>
                  <a:pt x="744" y="884"/>
                </a:lnTo>
                <a:lnTo>
                  <a:pt x="558" y="977"/>
                </a:lnTo>
                <a:lnTo>
                  <a:pt x="372" y="1163"/>
                </a:lnTo>
                <a:lnTo>
                  <a:pt x="233" y="1349"/>
                </a:lnTo>
                <a:lnTo>
                  <a:pt x="140" y="1535"/>
                </a:lnTo>
                <a:lnTo>
                  <a:pt x="94" y="1721"/>
                </a:lnTo>
                <a:lnTo>
                  <a:pt x="47" y="1953"/>
                </a:lnTo>
                <a:lnTo>
                  <a:pt x="94" y="2185"/>
                </a:lnTo>
                <a:lnTo>
                  <a:pt x="140" y="2418"/>
                </a:lnTo>
                <a:lnTo>
                  <a:pt x="280" y="2604"/>
                </a:lnTo>
                <a:lnTo>
                  <a:pt x="419" y="2790"/>
                </a:lnTo>
                <a:lnTo>
                  <a:pt x="605" y="2929"/>
                </a:lnTo>
                <a:lnTo>
                  <a:pt x="791" y="3022"/>
                </a:lnTo>
                <a:lnTo>
                  <a:pt x="977" y="3161"/>
                </a:lnTo>
                <a:lnTo>
                  <a:pt x="1209" y="3254"/>
                </a:lnTo>
                <a:lnTo>
                  <a:pt x="1395" y="3301"/>
                </a:lnTo>
                <a:lnTo>
                  <a:pt x="1674" y="3440"/>
                </a:lnTo>
                <a:lnTo>
                  <a:pt x="1906" y="3533"/>
                </a:lnTo>
                <a:lnTo>
                  <a:pt x="2092" y="3673"/>
                </a:lnTo>
                <a:lnTo>
                  <a:pt x="2185" y="3812"/>
                </a:lnTo>
                <a:lnTo>
                  <a:pt x="2232" y="3951"/>
                </a:lnTo>
                <a:lnTo>
                  <a:pt x="2232" y="4091"/>
                </a:lnTo>
                <a:lnTo>
                  <a:pt x="2185" y="4184"/>
                </a:lnTo>
                <a:lnTo>
                  <a:pt x="2139" y="4277"/>
                </a:lnTo>
                <a:lnTo>
                  <a:pt x="2046" y="4370"/>
                </a:lnTo>
                <a:lnTo>
                  <a:pt x="1813" y="4463"/>
                </a:lnTo>
                <a:lnTo>
                  <a:pt x="1581" y="4509"/>
                </a:lnTo>
                <a:lnTo>
                  <a:pt x="1302" y="4509"/>
                </a:lnTo>
                <a:lnTo>
                  <a:pt x="1116" y="4416"/>
                </a:lnTo>
                <a:lnTo>
                  <a:pt x="884" y="4323"/>
                </a:lnTo>
                <a:lnTo>
                  <a:pt x="698" y="4230"/>
                </a:lnTo>
                <a:lnTo>
                  <a:pt x="512" y="4091"/>
                </a:lnTo>
                <a:lnTo>
                  <a:pt x="419" y="4044"/>
                </a:lnTo>
                <a:lnTo>
                  <a:pt x="372" y="4091"/>
                </a:lnTo>
                <a:lnTo>
                  <a:pt x="1" y="4509"/>
                </a:lnTo>
                <a:lnTo>
                  <a:pt x="1" y="4602"/>
                </a:lnTo>
                <a:lnTo>
                  <a:pt x="1" y="4649"/>
                </a:lnTo>
                <a:lnTo>
                  <a:pt x="94" y="4742"/>
                </a:lnTo>
                <a:lnTo>
                  <a:pt x="233" y="4835"/>
                </a:lnTo>
                <a:lnTo>
                  <a:pt x="465" y="5021"/>
                </a:lnTo>
                <a:lnTo>
                  <a:pt x="791" y="5160"/>
                </a:lnTo>
                <a:lnTo>
                  <a:pt x="1256" y="5253"/>
                </a:lnTo>
                <a:lnTo>
                  <a:pt x="1256" y="5857"/>
                </a:lnTo>
                <a:lnTo>
                  <a:pt x="1256" y="5904"/>
                </a:lnTo>
                <a:lnTo>
                  <a:pt x="1349" y="5950"/>
                </a:lnTo>
                <a:lnTo>
                  <a:pt x="1813" y="5950"/>
                </a:lnTo>
                <a:lnTo>
                  <a:pt x="1860" y="5904"/>
                </a:lnTo>
                <a:lnTo>
                  <a:pt x="1906" y="5857"/>
                </a:lnTo>
                <a:lnTo>
                  <a:pt x="1906" y="5253"/>
                </a:lnTo>
                <a:lnTo>
                  <a:pt x="2139" y="5206"/>
                </a:lnTo>
                <a:lnTo>
                  <a:pt x="2371" y="5113"/>
                </a:lnTo>
                <a:lnTo>
                  <a:pt x="2557" y="4974"/>
                </a:lnTo>
                <a:lnTo>
                  <a:pt x="2743" y="4788"/>
                </a:lnTo>
                <a:lnTo>
                  <a:pt x="2882" y="4602"/>
                </a:lnTo>
                <a:lnTo>
                  <a:pt x="3022" y="4416"/>
                </a:lnTo>
                <a:lnTo>
                  <a:pt x="3068" y="4184"/>
                </a:lnTo>
                <a:lnTo>
                  <a:pt x="3068" y="3951"/>
                </a:lnTo>
                <a:lnTo>
                  <a:pt x="3022" y="3626"/>
                </a:lnTo>
                <a:lnTo>
                  <a:pt x="2929" y="3347"/>
                </a:lnTo>
                <a:lnTo>
                  <a:pt x="2743" y="3161"/>
                </a:lnTo>
                <a:lnTo>
                  <a:pt x="2557" y="2975"/>
                </a:lnTo>
                <a:lnTo>
                  <a:pt x="2325" y="2836"/>
                </a:lnTo>
                <a:lnTo>
                  <a:pt x="2046" y="2743"/>
                </a:lnTo>
                <a:lnTo>
                  <a:pt x="1767" y="2604"/>
                </a:lnTo>
                <a:lnTo>
                  <a:pt x="1534" y="2557"/>
                </a:lnTo>
                <a:lnTo>
                  <a:pt x="1349" y="2464"/>
                </a:lnTo>
                <a:lnTo>
                  <a:pt x="1163" y="2325"/>
                </a:lnTo>
                <a:lnTo>
                  <a:pt x="1023" y="2232"/>
                </a:lnTo>
                <a:lnTo>
                  <a:pt x="930" y="2092"/>
                </a:lnTo>
                <a:lnTo>
                  <a:pt x="930" y="1953"/>
                </a:lnTo>
                <a:lnTo>
                  <a:pt x="977" y="1721"/>
                </a:lnTo>
                <a:lnTo>
                  <a:pt x="1116" y="1581"/>
                </a:lnTo>
                <a:lnTo>
                  <a:pt x="1349" y="1442"/>
                </a:lnTo>
                <a:lnTo>
                  <a:pt x="1906" y="1442"/>
                </a:lnTo>
                <a:lnTo>
                  <a:pt x="2139" y="1535"/>
                </a:lnTo>
                <a:lnTo>
                  <a:pt x="2325" y="1674"/>
                </a:lnTo>
                <a:lnTo>
                  <a:pt x="2464" y="1721"/>
                </a:lnTo>
                <a:lnTo>
                  <a:pt x="2511" y="1767"/>
                </a:lnTo>
                <a:lnTo>
                  <a:pt x="2603" y="1813"/>
                </a:lnTo>
                <a:lnTo>
                  <a:pt x="2696" y="1767"/>
                </a:lnTo>
                <a:lnTo>
                  <a:pt x="2975" y="1256"/>
                </a:lnTo>
                <a:lnTo>
                  <a:pt x="2975" y="1209"/>
                </a:lnTo>
                <a:lnTo>
                  <a:pt x="2929" y="1163"/>
                </a:lnTo>
                <a:lnTo>
                  <a:pt x="2882" y="1116"/>
                </a:lnTo>
                <a:lnTo>
                  <a:pt x="2743" y="977"/>
                </a:lnTo>
                <a:lnTo>
                  <a:pt x="2557" y="884"/>
                </a:lnTo>
                <a:lnTo>
                  <a:pt x="2278" y="744"/>
                </a:lnTo>
                <a:lnTo>
                  <a:pt x="1906" y="698"/>
                </a:lnTo>
                <a:lnTo>
                  <a:pt x="1906" y="94"/>
                </a:lnTo>
                <a:lnTo>
                  <a:pt x="1860" y="47"/>
                </a:lnTo>
                <a:lnTo>
                  <a:pt x="181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111"/>
          <p:cNvSpPr/>
          <p:nvPr/>
        </p:nvSpPr>
        <p:spPr>
          <a:xfrm>
            <a:off x="2861155" y="7242875"/>
            <a:ext cx="400494" cy="423663"/>
          </a:xfrm>
          <a:custGeom>
            <a:rect b="b" l="l" r="r" t="t"/>
            <a:pathLst>
              <a:path extrusionOk="0" h="5961" w="5635">
                <a:moveTo>
                  <a:pt x="466" y="1397"/>
                </a:moveTo>
                <a:lnTo>
                  <a:pt x="233" y="1491"/>
                </a:lnTo>
                <a:lnTo>
                  <a:pt x="93" y="1677"/>
                </a:lnTo>
                <a:lnTo>
                  <a:pt x="0" y="1910"/>
                </a:lnTo>
                <a:lnTo>
                  <a:pt x="47" y="2142"/>
                </a:lnTo>
                <a:lnTo>
                  <a:pt x="140" y="2375"/>
                </a:lnTo>
                <a:lnTo>
                  <a:pt x="326" y="2515"/>
                </a:lnTo>
                <a:lnTo>
                  <a:pt x="466" y="2562"/>
                </a:lnTo>
                <a:lnTo>
                  <a:pt x="745" y="2794"/>
                </a:lnTo>
                <a:lnTo>
                  <a:pt x="1071" y="3120"/>
                </a:lnTo>
                <a:lnTo>
                  <a:pt x="1257" y="3306"/>
                </a:lnTo>
                <a:lnTo>
                  <a:pt x="1444" y="3539"/>
                </a:lnTo>
                <a:lnTo>
                  <a:pt x="1583" y="3819"/>
                </a:lnTo>
                <a:lnTo>
                  <a:pt x="1676" y="4145"/>
                </a:lnTo>
                <a:lnTo>
                  <a:pt x="1816" y="3865"/>
                </a:lnTo>
                <a:lnTo>
                  <a:pt x="1909" y="3586"/>
                </a:lnTo>
                <a:lnTo>
                  <a:pt x="1956" y="3306"/>
                </a:lnTo>
                <a:lnTo>
                  <a:pt x="1956" y="3027"/>
                </a:lnTo>
                <a:lnTo>
                  <a:pt x="1863" y="2515"/>
                </a:lnTo>
                <a:lnTo>
                  <a:pt x="1770" y="2096"/>
                </a:lnTo>
                <a:lnTo>
                  <a:pt x="1350" y="1770"/>
                </a:lnTo>
                <a:lnTo>
                  <a:pt x="931" y="1444"/>
                </a:lnTo>
                <a:lnTo>
                  <a:pt x="699" y="1397"/>
                </a:lnTo>
                <a:close/>
                <a:moveTo>
                  <a:pt x="3259" y="1165"/>
                </a:moveTo>
                <a:lnTo>
                  <a:pt x="3446" y="1770"/>
                </a:lnTo>
                <a:lnTo>
                  <a:pt x="3585" y="2375"/>
                </a:lnTo>
                <a:lnTo>
                  <a:pt x="3632" y="3027"/>
                </a:lnTo>
                <a:lnTo>
                  <a:pt x="3585" y="3679"/>
                </a:lnTo>
                <a:lnTo>
                  <a:pt x="3725" y="4098"/>
                </a:lnTo>
                <a:lnTo>
                  <a:pt x="3818" y="4564"/>
                </a:lnTo>
                <a:lnTo>
                  <a:pt x="4004" y="4005"/>
                </a:lnTo>
                <a:lnTo>
                  <a:pt x="4098" y="3446"/>
                </a:lnTo>
                <a:lnTo>
                  <a:pt x="4098" y="2841"/>
                </a:lnTo>
                <a:lnTo>
                  <a:pt x="4051" y="2189"/>
                </a:lnTo>
                <a:lnTo>
                  <a:pt x="4004" y="1910"/>
                </a:lnTo>
                <a:lnTo>
                  <a:pt x="3632" y="1537"/>
                </a:lnTo>
                <a:lnTo>
                  <a:pt x="3259" y="1165"/>
                </a:lnTo>
                <a:close/>
                <a:moveTo>
                  <a:pt x="2375" y="699"/>
                </a:moveTo>
                <a:lnTo>
                  <a:pt x="2235" y="746"/>
                </a:lnTo>
                <a:lnTo>
                  <a:pt x="2095" y="792"/>
                </a:lnTo>
                <a:lnTo>
                  <a:pt x="1909" y="932"/>
                </a:lnTo>
                <a:lnTo>
                  <a:pt x="1816" y="1118"/>
                </a:lnTo>
                <a:lnTo>
                  <a:pt x="1770" y="1351"/>
                </a:lnTo>
                <a:lnTo>
                  <a:pt x="1863" y="1584"/>
                </a:lnTo>
                <a:lnTo>
                  <a:pt x="1909" y="1770"/>
                </a:lnTo>
                <a:lnTo>
                  <a:pt x="2049" y="2236"/>
                </a:lnTo>
                <a:lnTo>
                  <a:pt x="2189" y="2887"/>
                </a:lnTo>
                <a:lnTo>
                  <a:pt x="2189" y="3213"/>
                </a:lnTo>
                <a:lnTo>
                  <a:pt x="2142" y="3586"/>
                </a:lnTo>
                <a:lnTo>
                  <a:pt x="2002" y="3958"/>
                </a:lnTo>
                <a:lnTo>
                  <a:pt x="1816" y="4284"/>
                </a:lnTo>
                <a:lnTo>
                  <a:pt x="1723" y="4517"/>
                </a:lnTo>
                <a:lnTo>
                  <a:pt x="1723" y="4750"/>
                </a:lnTo>
                <a:lnTo>
                  <a:pt x="1816" y="4983"/>
                </a:lnTo>
                <a:lnTo>
                  <a:pt x="2002" y="5122"/>
                </a:lnTo>
                <a:lnTo>
                  <a:pt x="2142" y="5216"/>
                </a:lnTo>
                <a:lnTo>
                  <a:pt x="2328" y="5262"/>
                </a:lnTo>
                <a:lnTo>
                  <a:pt x="2468" y="5216"/>
                </a:lnTo>
                <a:lnTo>
                  <a:pt x="2608" y="5169"/>
                </a:lnTo>
                <a:lnTo>
                  <a:pt x="2747" y="5122"/>
                </a:lnTo>
                <a:lnTo>
                  <a:pt x="2840" y="4983"/>
                </a:lnTo>
                <a:lnTo>
                  <a:pt x="3027" y="4657"/>
                </a:lnTo>
                <a:lnTo>
                  <a:pt x="3213" y="4238"/>
                </a:lnTo>
                <a:lnTo>
                  <a:pt x="3306" y="3865"/>
                </a:lnTo>
                <a:lnTo>
                  <a:pt x="3399" y="3493"/>
                </a:lnTo>
                <a:lnTo>
                  <a:pt x="3399" y="3120"/>
                </a:lnTo>
                <a:lnTo>
                  <a:pt x="3399" y="2748"/>
                </a:lnTo>
                <a:lnTo>
                  <a:pt x="3306" y="2142"/>
                </a:lnTo>
                <a:lnTo>
                  <a:pt x="3120" y="1584"/>
                </a:lnTo>
                <a:lnTo>
                  <a:pt x="2980" y="1211"/>
                </a:lnTo>
                <a:lnTo>
                  <a:pt x="2934" y="1072"/>
                </a:lnTo>
                <a:lnTo>
                  <a:pt x="2840" y="932"/>
                </a:lnTo>
                <a:lnTo>
                  <a:pt x="2701" y="792"/>
                </a:lnTo>
                <a:lnTo>
                  <a:pt x="2561" y="746"/>
                </a:lnTo>
                <a:lnTo>
                  <a:pt x="2375" y="699"/>
                </a:lnTo>
                <a:close/>
                <a:moveTo>
                  <a:pt x="4330" y="1"/>
                </a:moveTo>
                <a:lnTo>
                  <a:pt x="4191" y="47"/>
                </a:lnTo>
                <a:lnTo>
                  <a:pt x="4004" y="187"/>
                </a:lnTo>
                <a:lnTo>
                  <a:pt x="3865" y="420"/>
                </a:lnTo>
                <a:lnTo>
                  <a:pt x="3865" y="652"/>
                </a:lnTo>
                <a:lnTo>
                  <a:pt x="3911" y="932"/>
                </a:lnTo>
                <a:lnTo>
                  <a:pt x="3958" y="1025"/>
                </a:lnTo>
                <a:lnTo>
                  <a:pt x="4098" y="1351"/>
                </a:lnTo>
                <a:lnTo>
                  <a:pt x="4237" y="1863"/>
                </a:lnTo>
                <a:lnTo>
                  <a:pt x="4330" y="2515"/>
                </a:lnTo>
                <a:lnTo>
                  <a:pt x="4330" y="3260"/>
                </a:lnTo>
                <a:lnTo>
                  <a:pt x="4284" y="3679"/>
                </a:lnTo>
                <a:lnTo>
                  <a:pt x="4191" y="4098"/>
                </a:lnTo>
                <a:lnTo>
                  <a:pt x="4051" y="4564"/>
                </a:lnTo>
                <a:lnTo>
                  <a:pt x="3865" y="5029"/>
                </a:lnTo>
                <a:lnTo>
                  <a:pt x="3818" y="5262"/>
                </a:lnTo>
                <a:lnTo>
                  <a:pt x="3865" y="5541"/>
                </a:lnTo>
                <a:lnTo>
                  <a:pt x="4004" y="5728"/>
                </a:lnTo>
                <a:lnTo>
                  <a:pt x="4191" y="5867"/>
                </a:lnTo>
                <a:lnTo>
                  <a:pt x="4330" y="5914"/>
                </a:lnTo>
                <a:lnTo>
                  <a:pt x="4470" y="5961"/>
                </a:lnTo>
                <a:lnTo>
                  <a:pt x="4656" y="5914"/>
                </a:lnTo>
                <a:lnTo>
                  <a:pt x="4796" y="5821"/>
                </a:lnTo>
                <a:lnTo>
                  <a:pt x="4936" y="5728"/>
                </a:lnTo>
                <a:lnTo>
                  <a:pt x="5029" y="5588"/>
                </a:lnTo>
                <a:lnTo>
                  <a:pt x="5262" y="4983"/>
                </a:lnTo>
                <a:lnTo>
                  <a:pt x="5448" y="4424"/>
                </a:lnTo>
                <a:lnTo>
                  <a:pt x="5541" y="3865"/>
                </a:lnTo>
                <a:lnTo>
                  <a:pt x="5634" y="3353"/>
                </a:lnTo>
                <a:lnTo>
                  <a:pt x="5634" y="2841"/>
                </a:lnTo>
                <a:lnTo>
                  <a:pt x="5588" y="2375"/>
                </a:lnTo>
                <a:lnTo>
                  <a:pt x="5494" y="1584"/>
                </a:lnTo>
                <a:lnTo>
                  <a:pt x="5308" y="932"/>
                </a:lnTo>
                <a:lnTo>
                  <a:pt x="5122" y="513"/>
                </a:lnTo>
                <a:lnTo>
                  <a:pt x="5075" y="327"/>
                </a:lnTo>
                <a:lnTo>
                  <a:pt x="4936" y="187"/>
                </a:lnTo>
                <a:lnTo>
                  <a:pt x="4796" y="94"/>
                </a:lnTo>
                <a:lnTo>
                  <a:pt x="465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pic>
        <p:nvPicPr>
          <p:cNvPr id="284" name="Google Shape;284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588" r="6580" t="0"/>
          <a:stretch/>
        </p:blipFill>
        <p:spPr>
          <a:xfrm>
            <a:off x="14859000" y="0"/>
            <a:ext cx="9525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"/>
          <p:cNvSpPr txBox="1"/>
          <p:nvPr/>
        </p:nvSpPr>
        <p:spPr>
          <a:xfrm>
            <a:off x="1270000" y="1270000"/>
            <a:ext cx="129021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9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Déroulé de la soirée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2336350" y="4416101"/>
            <a:ext cx="10769400" cy="8909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7" name="Google Shape;287;p4"/>
          <p:cNvSpPr txBox="1"/>
          <p:nvPr/>
        </p:nvSpPr>
        <p:spPr>
          <a:xfrm>
            <a:off x="4837400" y="4416100"/>
            <a:ext cx="7774200" cy="17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                                         </a:t>
            </a:r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1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3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18H45 : Discours de Fabrice Bonnifet</a:t>
            </a:r>
            <a:endParaRPr b="1" i="0" sz="32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88" name="Google Shape;288;p4"/>
          <p:cNvGrpSpPr/>
          <p:nvPr/>
        </p:nvGrpSpPr>
        <p:grpSpPr>
          <a:xfrm>
            <a:off x="1427472" y="2972773"/>
            <a:ext cx="3528204" cy="234011"/>
            <a:chOff x="1427472" y="2972773"/>
            <a:chExt cx="3528204" cy="234011"/>
          </a:xfrm>
        </p:grpSpPr>
        <p:grpSp>
          <p:nvGrpSpPr>
            <p:cNvPr id="289" name="Google Shape;289;p4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290" name="Google Shape;290;p4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294" name="Google Shape;294;p4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95" name="Google Shape;295;p4"/>
          <p:cNvSpPr/>
          <p:nvPr/>
        </p:nvSpPr>
        <p:spPr>
          <a:xfrm>
            <a:off x="3664486" y="5188682"/>
            <a:ext cx="933195" cy="846151"/>
          </a:xfrm>
          <a:custGeom>
            <a:rect b="b" l="l" r="r" t="t"/>
            <a:pathLst>
              <a:path extrusionOk="0" h="4983" w="5961">
                <a:moveTo>
                  <a:pt x="1723" y="1676"/>
                </a:moveTo>
                <a:lnTo>
                  <a:pt x="1863" y="1723"/>
                </a:lnTo>
                <a:lnTo>
                  <a:pt x="2003" y="1816"/>
                </a:lnTo>
                <a:lnTo>
                  <a:pt x="2096" y="1956"/>
                </a:lnTo>
                <a:lnTo>
                  <a:pt x="2142" y="2142"/>
                </a:lnTo>
                <a:lnTo>
                  <a:pt x="2096" y="2282"/>
                </a:lnTo>
                <a:lnTo>
                  <a:pt x="2003" y="2421"/>
                </a:lnTo>
                <a:lnTo>
                  <a:pt x="1863" y="2515"/>
                </a:lnTo>
                <a:lnTo>
                  <a:pt x="1723" y="2561"/>
                </a:lnTo>
                <a:lnTo>
                  <a:pt x="1537" y="2515"/>
                </a:lnTo>
                <a:lnTo>
                  <a:pt x="1397" y="2421"/>
                </a:lnTo>
                <a:lnTo>
                  <a:pt x="1304" y="2282"/>
                </a:lnTo>
                <a:lnTo>
                  <a:pt x="1304" y="2142"/>
                </a:lnTo>
                <a:lnTo>
                  <a:pt x="1304" y="1956"/>
                </a:lnTo>
                <a:lnTo>
                  <a:pt x="1397" y="1816"/>
                </a:lnTo>
                <a:lnTo>
                  <a:pt x="1537" y="1723"/>
                </a:lnTo>
                <a:lnTo>
                  <a:pt x="1723" y="1676"/>
                </a:lnTo>
                <a:close/>
                <a:moveTo>
                  <a:pt x="2981" y="1676"/>
                </a:moveTo>
                <a:lnTo>
                  <a:pt x="3167" y="1723"/>
                </a:lnTo>
                <a:lnTo>
                  <a:pt x="3306" y="1816"/>
                </a:lnTo>
                <a:lnTo>
                  <a:pt x="3400" y="1956"/>
                </a:lnTo>
                <a:lnTo>
                  <a:pt x="3400" y="2142"/>
                </a:lnTo>
                <a:lnTo>
                  <a:pt x="3400" y="2282"/>
                </a:lnTo>
                <a:lnTo>
                  <a:pt x="3306" y="2421"/>
                </a:lnTo>
                <a:lnTo>
                  <a:pt x="3167" y="2515"/>
                </a:lnTo>
                <a:lnTo>
                  <a:pt x="2981" y="2561"/>
                </a:lnTo>
                <a:lnTo>
                  <a:pt x="2841" y="2515"/>
                </a:lnTo>
                <a:lnTo>
                  <a:pt x="2701" y="2421"/>
                </a:lnTo>
                <a:lnTo>
                  <a:pt x="2608" y="2282"/>
                </a:lnTo>
                <a:lnTo>
                  <a:pt x="2561" y="2142"/>
                </a:lnTo>
                <a:lnTo>
                  <a:pt x="2608" y="1956"/>
                </a:lnTo>
                <a:lnTo>
                  <a:pt x="2701" y="1816"/>
                </a:lnTo>
                <a:lnTo>
                  <a:pt x="2841" y="1723"/>
                </a:lnTo>
                <a:lnTo>
                  <a:pt x="2981" y="1676"/>
                </a:lnTo>
                <a:close/>
                <a:moveTo>
                  <a:pt x="4284" y="1676"/>
                </a:moveTo>
                <a:lnTo>
                  <a:pt x="4424" y="1723"/>
                </a:lnTo>
                <a:lnTo>
                  <a:pt x="4564" y="1816"/>
                </a:lnTo>
                <a:lnTo>
                  <a:pt x="4657" y="1956"/>
                </a:lnTo>
                <a:lnTo>
                  <a:pt x="4703" y="2142"/>
                </a:lnTo>
                <a:lnTo>
                  <a:pt x="4657" y="2282"/>
                </a:lnTo>
                <a:lnTo>
                  <a:pt x="4564" y="2421"/>
                </a:lnTo>
                <a:lnTo>
                  <a:pt x="4424" y="2515"/>
                </a:lnTo>
                <a:lnTo>
                  <a:pt x="4284" y="2561"/>
                </a:lnTo>
                <a:lnTo>
                  <a:pt x="4098" y="2515"/>
                </a:lnTo>
                <a:lnTo>
                  <a:pt x="3958" y="2421"/>
                </a:lnTo>
                <a:lnTo>
                  <a:pt x="3865" y="2282"/>
                </a:lnTo>
                <a:lnTo>
                  <a:pt x="3819" y="2142"/>
                </a:lnTo>
                <a:lnTo>
                  <a:pt x="3865" y="1956"/>
                </a:lnTo>
                <a:lnTo>
                  <a:pt x="3958" y="1816"/>
                </a:lnTo>
                <a:lnTo>
                  <a:pt x="4098" y="1723"/>
                </a:lnTo>
                <a:lnTo>
                  <a:pt x="4284" y="1676"/>
                </a:lnTo>
                <a:close/>
                <a:moveTo>
                  <a:pt x="2608" y="0"/>
                </a:moveTo>
                <a:lnTo>
                  <a:pt x="2189" y="47"/>
                </a:lnTo>
                <a:lnTo>
                  <a:pt x="1863" y="140"/>
                </a:lnTo>
                <a:lnTo>
                  <a:pt x="1491" y="280"/>
                </a:lnTo>
                <a:lnTo>
                  <a:pt x="1165" y="419"/>
                </a:lnTo>
                <a:lnTo>
                  <a:pt x="885" y="606"/>
                </a:lnTo>
                <a:lnTo>
                  <a:pt x="606" y="838"/>
                </a:lnTo>
                <a:lnTo>
                  <a:pt x="420" y="1071"/>
                </a:lnTo>
                <a:lnTo>
                  <a:pt x="233" y="1304"/>
                </a:lnTo>
                <a:lnTo>
                  <a:pt x="94" y="1583"/>
                </a:lnTo>
                <a:lnTo>
                  <a:pt x="47" y="1816"/>
                </a:lnTo>
                <a:lnTo>
                  <a:pt x="1" y="2142"/>
                </a:lnTo>
                <a:lnTo>
                  <a:pt x="47" y="2375"/>
                </a:lnTo>
                <a:lnTo>
                  <a:pt x="94" y="2608"/>
                </a:lnTo>
                <a:lnTo>
                  <a:pt x="187" y="2794"/>
                </a:lnTo>
                <a:lnTo>
                  <a:pt x="280" y="3027"/>
                </a:lnTo>
                <a:lnTo>
                  <a:pt x="420" y="3213"/>
                </a:lnTo>
                <a:lnTo>
                  <a:pt x="606" y="3399"/>
                </a:lnTo>
                <a:lnTo>
                  <a:pt x="1072" y="3725"/>
                </a:lnTo>
                <a:lnTo>
                  <a:pt x="1025" y="3958"/>
                </a:lnTo>
                <a:lnTo>
                  <a:pt x="978" y="4191"/>
                </a:lnTo>
                <a:lnTo>
                  <a:pt x="885" y="4330"/>
                </a:lnTo>
                <a:lnTo>
                  <a:pt x="839" y="4470"/>
                </a:lnTo>
                <a:lnTo>
                  <a:pt x="746" y="4563"/>
                </a:lnTo>
                <a:lnTo>
                  <a:pt x="652" y="4656"/>
                </a:lnTo>
                <a:lnTo>
                  <a:pt x="606" y="4703"/>
                </a:lnTo>
                <a:lnTo>
                  <a:pt x="513" y="4796"/>
                </a:lnTo>
                <a:lnTo>
                  <a:pt x="466" y="4843"/>
                </a:lnTo>
                <a:lnTo>
                  <a:pt x="420" y="4936"/>
                </a:lnTo>
                <a:lnTo>
                  <a:pt x="466" y="4982"/>
                </a:lnTo>
                <a:lnTo>
                  <a:pt x="559" y="4982"/>
                </a:lnTo>
                <a:lnTo>
                  <a:pt x="839" y="4936"/>
                </a:lnTo>
                <a:lnTo>
                  <a:pt x="1258" y="4843"/>
                </a:lnTo>
                <a:lnTo>
                  <a:pt x="1630" y="4656"/>
                </a:lnTo>
                <a:lnTo>
                  <a:pt x="2003" y="4470"/>
                </a:lnTo>
                <a:lnTo>
                  <a:pt x="2282" y="4191"/>
                </a:lnTo>
                <a:lnTo>
                  <a:pt x="2608" y="4237"/>
                </a:lnTo>
                <a:lnTo>
                  <a:pt x="3400" y="4237"/>
                </a:lnTo>
                <a:lnTo>
                  <a:pt x="3772" y="4191"/>
                </a:lnTo>
                <a:lnTo>
                  <a:pt x="4145" y="4098"/>
                </a:lnTo>
                <a:lnTo>
                  <a:pt x="4471" y="3958"/>
                </a:lnTo>
                <a:lnTo>
                  <a:pt x="4796" y="3818"/>
                </a:lnTo>
                <a:lnTo>
                  <a:pt x="5122" y="3632"/>
                </a:lnTo>
                <a:lnTo>
                  <a:pt x="5355" y="3446"/>
                </a:lnTo>
                <a:lnTo>
                  <a:pt x="5588" y="3213"/>
                </a:lnTo>
                <a:lnTo>
                  <a:pt x="5728" y="2934"/>
                </a:lnTo>
                <a:lnTo>
                  <a:pt x="5867" y="2701"/>
                </a:lnTo>
                <a:lnTo>
                  <a:pt x="5961" y="2421"/>
                </a:lnTo>
                <a:lnTo>
                  <a:pt x="5961" y="2142"/>
                </a:lnTo>
                <a:lnTo>
                  <a:pt x="5961" y="1816"/>
                </a:lnTo>
                <a:lnTo>
                  <a:pt x="5867" y="1583"/>
                </a:lnTo>
                <a:lnTo>
                  <a:pt x="5728" y="1304"/>
                </a:lnTo>
                <a:lnTo>
                  <a:pt x="5588" y="1071"/>
                </a:lnTo>
                <a:lnTo>
                  <a:pt x="5355" y="838"/>
                </a:lnTo>
                <a:lnTo>
                  <a:pt x="5122" y="606"/>
                </a:lnTo>
                <a:lnTo>
                  <a:pt x="4796" y="419"/>
                </a:lnTo>
                <a:lnTo>
                  <a:pt x="4471" y="280"/>
                </a:lnTo>
                <a:lnTo>
                  <a:pt x="4145" y="140"/>
                </a:lnTo>
                <a:lnTo>
                  <a:pt x="3772" y="47"/>
                </a:lnTo>
                <a:lnTo>
                  <a:pt x="34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"/>
          <p:cNvSpPr txBox="1"/>
          <p:nvPr/>
        </p:nvSpPr>
        <p:spPr>
          <a:xfrm>
            <a:off x="4955675" y="6417850"/>
            <a:ext cx="7774200" cy="17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                                         </a:t>
            </a:r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1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3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18H55 : Zoom 2023 et projection 2024</a:t>
            </a:r>
            <a:endParaRPr b="1" i="0" sz="32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459001" y="7210772"/>
            <a:ext cx="427270" cy="674644"/>
          </a:xfrm>
          <a:custGeom>
            <a:rect b="b" l="l" r="r" t="t"/>
            <a:pathLst>
              <a:path extrusionOk="0" h="5952" w="3952">
                <a:moveTo>
                  <a:pt x="233" y="1"/>
                </a:moveTo>
                <a:lnTo>
                  <a:pt x="140" y="47"/>
                </a:lnTo>
                <a:lnTo>
                  <a:pt x="47" y="94"/>
                </a:lnTo>
                <a:lnTo>
                  <a:pt x="1" y="140"/>
                </a:lnTo>
                <a:lnTo>
                  <a:pt x="1" y="280"/>
                </a:lnTo>
                <a:lnTo>
                  <a:pt x="1" y="5719"/>
                </a:lnTo>
                <a:lnTo>
                  <a:pt x="1" y="5812"/>
                </a:lnTo>
                <a:lnTo>
                  <a:pt x="47" y="5858"/>
                </a:lnTo>
                <a:lnTo>
                  <a:pt x="140" y="5951"/>
                </a:lnTo>
                <a:lnTo>
                  <a:pt x="837" y="5951"/>
                </a:lnTo>
                <a:lnTo>
                  <a:pt x="884" y="5858"/>
                </a:lnTo>
                <a:lnTo>
                  <a:pt x="977" y="5812"/>
                </a:lnTo>
                <a:lnTo>
                  <a:pt x="977" y="5719"/>
                </a:lnTo>
                <a:lnTo>
                  <a:pt x="977" y="3069"/>
                </a:lnTo>
                <a:lnTo>
                  <a:pt x="1023" y="3162"/>
                </a:lnTo>
                <a:lnTo>
                  <a:pt x="3766" y="5905"/>
                </a:lnTo>
                <a:lnTo>
                  <a:pt x="3859" y="5951"/>
                </a:lnTo>
                <a:lnTo>
                  <a:pt x="3906" y="5951"/>
                </a:lnTo>
                <a:lnTo>
                  <a:pt x="3952" y="5905"/>
                </a:lnTo>
                <a:lnTo>
                  <a:pt x="3952" y="5812"/>
                </a:lnTo>
                <a:lnTo>
                  <a:pt x="3952" y="140"/>
                </a:lnTo>
                <a:lnTo>
                  <a:pt x="3952" y="47"/>
                </a:lnTo>
                <a:lnTo>
                  <a:pt x="3906" y="1"/>
                </a:lnTo>
                <a:lnTo>
                  <a:pt x="3859" y="1"/>
                </a:lnTo>
                <a:lnTo>
                  <a:pt x="3766" y="47"/>
                </a:lnTo>
                <a:lnTo>
                  <a:pt x="1023" y="2790"/>
                </a:lnTo>
                <a:lnTo>
                  <a:pt x="977" y="2883"/>
                </a:lnTo>
                <a:lnTo>
                  <a:pt x="977" y="280"/>
                </a:lnTo>
                <a:lnTo>
                  <a:pt x="977" y="140"/>
                </a:lnTo>
                <a:lnTo>
                  <a:pt x="884" y="94"/>
                </a:lnTo>
                <a:lnTo>
                  <a:pt x="837" y="47"/>
                </a:lnTo>
                <a:lnTo>
                  <a:pt x="7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310071" y="7210775"/>
            <a:ext cx="427270" cy="674644"/>
          </a:xfrm>
          <a:custGeom>
            <a:rect b="b" l="l" r="r" t="t"/>
            <a:pathLst>
              <a:path extrusionOk="0" h="5952" w="3952">
                <a:moveTo>
                  <a:pt x="47" y="1"/>
                </a:moveTo>
                <a:lnTo>
                  <a:pt x="0" y="47"/>
                </a:lnTo>
                <a:lnTo>
                  <a:pt x="0" y="140"/>
                </a:lnTo>
                <a:lnTo>
                  <a:pt x="0" y="5812"/>
                </a:lnTo>
                <a:lnTo>
                  <a:pt x="0" y="5905"/>
                </a:lnTo>
                <a:lnTo>
                  <a:pt x="47" y="5951"/>
                </a:lnTo>
                <a:lnTo>
                  <a:pt x="93" y="5951"/>
                </a:lnTo>
                <a:lnTo>
                  <a:pt x="186" y="5905"/>
                </a:lnTo>
                <a:lnTo>
                  <a:pt x="2929" y="3162"/>
                </a:lnTo>
                <a:lnTo>
                  <a:pt x="2976" y="3069"/>
                </a:lnTo>
                <a:lnTo>
                  <a:pt x="2976" y="5719"/>
                </a:lnTo>
                <a:lnTo>
                  <a:pt x="2976" y="5812"/>
                </a:lnTo>
                <a:lnTo>
                  <a:pt x="3022" y="5858"/>
                </a:lnTo>
                <a:lnTo>
                  <a:pt x="3115" y="5951"/>
                </a:lnTo>
                <a:lnTo>
                  <a:pt x="3812" y="5951"/>
                </a:lnTo>
                <a:lnTo>
                  <a:pt x="3905" y="5858"/>
                </a:lnTo>
                <a:lnTo>
                  <a:pt x="3952" y="5812"/>
                </a:lnTo>
                <a:lnTo>
                  <a:pt x="3952" y="5719"/>
                </a:lnTo>
                <a:lnTo>
                  <a:pt x="3952" y="280"/>
                </a:lnTo>
                <a:lnTo>
                  <a:pt x="3952" y="140"/>
                </a:lnTo>
                <a:lnTo>
                  <a:pt x="3905" y="94"/>
                </a:lnTo>
                <a:lnTo>
                  <a:pt x="3812" y="47"/>
                </a:lnTo>
                <a:lnTo>
                  <a:pt x="3719" y="1"/>
                </a:lnTo>
                <a:lnTo>
                  <a:pt x="3208" y="1"/>
                </a:lnTo>
                <a:lnTo>
                  <a:pt x="3115" y="47"/>
                </a:lnTo>
                <a:lnTo>
                  <a:pt x="3022" y="94"/>
                </a:lnTo>
                <a:lnTo>
                  <a:pt x="2976" y="140"/>
                </a:lnTo>
                <a:lnTo>
                  <a:pt x="2976" y="280"/>
                </a:lnTo>
                <a:lnTo>
                  <a:pt x="2976" y="2883"/>
                </a:lnTo>
                <a:lnTo>
                  <a:pt x="2929" y="2790"/>
                </a:lnTo>
                <a:lnTo>
                  <a:pt x="186" y="47"/>
                </a:lnTo>
                <a:lnTo>
                  <a:pt x="9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"/>
          <p:cNvSpPr txBox="1"/>
          <p:nvPr/>
        </p:nvSpPr>
        <p:spPr>
          <a:xfrm>
            <a:off x="4955675" y="8560725"/>
            <a:ext cx="7774200" cy="17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                                         </a:t>
            </a:r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1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3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19H15 : CLIMAX</a:t>
            </a:r>
            <a:endParaRPr b="1" i="0" sz="32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36375" y="11498775"/>
            <a:ext cx="789394" cy="674656"/>
          </a:xfrm>
          <a:custGeom>
            <a:rect b="b" l="l" r="r" t="t"/>
            <a:pathLst>
              <a:path extrusionOk="0" h="5950" w="5764">
                <a:moveTo>
                  <a:pt x="233" y="0"/>
                </a:moveTo>
                <a:lnTo>
                  <a:pt x="94" y="47"/>
                </a:lnTo>
                <a:lnTo>
                  <a:pt x="47" y="140"/>
                </a:lnTo>
                <a:lnTo>
                  <a:pt x="1" y="186"/>
                </a:lnTo>
                <a:lnTo>
                  <a:pt x="47" y="326"/>
                </a:lnTo>
                <a:lnTo>
                  <a:pt x="187" y="465"/>
                </a:lnTo>
                <a:lnTo>
                  <a:pt x="2417" y="2743"/>
                </a:lnTo>
                <a:lnTo>
                  <a:pt x="2417" y="5485"/>
                </a:lnTo>
                <a:lnTo>
                  <a:pt x="1209" y="5485"/>
                </a:lnTo>
                <a:lnTo>
                  <a:pt x="1116" y="5531"/>
                </a:lnTo>
                <a:lnTo>
                  <a:pt x="1070" y="5624"/>
                </a:lnTo>
                <a:lnTo>
                  <a:pt x="1070" y="5717"/>
                </a:lnTo>
                <a:lnTo>
                  <a:pt x="1070" y="5810"/>
                </a:lnTo>
                <a:lnTo>
                  <a:pt x="1116" y="5857"/>
                </a:lnTo>
                <a:lnTo>
                  <a:pt x="1209" y="5903"/>
                </a:lnTo>
                <a:lnTo>
                  <a:pt x="1302" y="5950"/>
                </a:lnTo>
                <a:lnTo>
                  <a:pt x="4509" y="5950"/>
                </a:lnTo>
                <a:lnTo>
                  <a:pt x="4555" y="5903"/>
                </a:lnTo>
                <a:lnTo>
                  <a:pt x="4648" y="5857"/>
                </a:lnTo>
                <a:lnTo>
                  <a:pt x="4695" y="5810"/>
                </a:lnTo>
                <a:lnTo>
                  <a:pt x="4695" y="5717"/>
                </a:lnTo>
                <a:lnTo>
                  <a:pt x="4695" y="5624"/>
                </a:lnTo>
                <a:lnTo>
                  <a:pt x="4648" y="5531"/>
                </a:lnTo>
                <a:lnTo>
                  <a:pt x="4555" y="5485"/>
                </a:lnTo>
                <a:lnTo>
                  <a:pt x="3347" y="5485"/>
                </a:lnTo>
                <a:lnTo>
                  <a:pt x="3347" y="2743"/>
                </a:lnTo>
                <a:lnTo>
                  <a:pt x="5625" y="465"/>
                </a:lnTo>
                <a:lnTo>
                  <a:pt x="5717" y="326"/>
                </a:lnTo>
                <a:lnTo>
                  <a:pt x="5764" y="186"/>
                </a:lnTo>
                <a:lnTo>
                  <a:pt x="5764" y="140"/>
                </a:lnTo>
                <a:lnTo>
                  <a:pt x="5671" y="47"/>
                </a:lnTo>
                <a:lnTo>
                  <a:pt x="557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"/>
          <p:cNvSpPr txBox="1"/>
          <p:nvPr/>
        </p:nvSpPr>
        <p:spPr>
          <a:xfrm>
            <a:off x="4955675" y="10703600"/>
            <a:ext cx="7774200" cy="17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                                         </a:t>
            </a:r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1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3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b="1" lang="en-US" sz="3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H30 : Cocktail</a:t>
            </a:r>
            <a:endParaRPr b="1" i="0" sz="32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36375" y="9269025"/>
            <a:ext cx="789401" cy="846149"/>
          </a:xfrm>
          <a:custGeom>
            <a:rect b="b" l="l" r="r" t="t"/>
            <a:pathLst>
              <a:path extrusionOk="0" h="5950" w="5950">
                <a:moveTo>
                  <a:pt x="2092" y="698"/>
                </a:moveTo>
                <a:lnTo>
                  <a:pt x="1953" y="744"/>
                </a:lnTo>
                <a:lnTo>
                  <a:pt x="1906" y="744"/>
                </a:lnTo>
                <a:lnTo>
                  <a:pt x="1860" y="791"/>
                </a:lnTo>
                <a:lnTo>
                  <a:pt x="1953" y="791"/>
                </a:lnTo>
                <a:lnTo>
                  <a:pt x="1999" y="837"/>
                </a:lnTo>
                <a:lnTo>
                  <a:pt x="2046" y="884"/>
                </a:lnTo>
                <a:lnTo>
                  <a:pt x="2046" y="837"/>
                </a:lnTo>
                <a:lnTo>
                  <a:pt x="2092" y="791"/>
                </a:lnTo>
                <a:lnTo>
                  <a:pt x="2232" y="791"/>
                </a:lnTo>
                <a:lnTo>
                  <a:pt x="2139" y="698"/>
                </a:lnTo>
                <a:close/>
                <a:moveTo>
                  <a:pt x="2789" y="558"/>
                </a:moveTo>
                <a:lnTo>
                  <a:pt x="2836" y="651"/>
                </a:lnTo>
                <a:lnTo>
                  <a:pt x="2789" y="698"/>
                </a:lnTo>
                <a:lnTo>
                  <a:pt x="2882" y="698"/>
                </a:lnTo>
                <a:lnTo>
                  <a:pt x="2929" y="791"/>
                </a:lnTo>
                <a:lnTo>
                  <a:pt x="2975" y="698"/>
                </a:lnTo>
                <a:lnTo>
                  <a:pt x="3022" y="744"/>
                </a:lnTo>
                <a:lnTo>
                  <a:pt x="3068" y="837"/>
                </a:lnTo>
                <a:lnTo>
                  <a:pt x="3115" y="837"/>
                </a:lnTo>
                <a:lnTo>
                  <a:pt x="3161" y="791"/>
                </a:lnTo>
                <a:lnTo>
                  <a:pt x="3208" y="744"/>
                </a:lnTo>
                <a:lnTo>
                  <a:pt x="3208" y="698"/>
                </a:lnTo>
                <a:lnTo>
                  <a:pt x="3347" y="698"/>
                </a:lnTo>
                <a:lnTo>
                  <a:pt x="3347" y="744"/>
                </a:lnTo>
                <a:lnTo>
                  <a:pt x="3347" y="791"/>
                </a:lnTo>
                <a:lnTo>
                  <a:pt x="3347" y="837"/>
                </a:lnTo>
                <a:lnTo>
                  <a:pt x="3347" y="884"/>
                </a:lnTo>
                <a:lnTo>
                  <a:pt x="3254" y="884"/>
                </a:lnTo>
                <a:lnTo>
                  <a:pt x="3208" y="837"/>
                </a:lnTo>
                <a:lnTo>
                  <a:pt x="3115" y="884"/>
                </a:lnTo>
                <a:lnTo>
                  <a:pt x="3115" y="930"/>
                </a:lnTo>
                <a:lnTo>
                  <a:pt x="3068" y="1023"/>
                </a:lnTo>
                <a:lnTo>
                  <a:pt x="2975" y="1069"/>
                </a:lnTo>
                <a:lnTo>
                  <a:pt x="2836" y="1069"/>
                </a:lnTo>
                <a:lnTo>
                  <a:pt x="2836" y="1116"/>
                </a:lnTo>
                <a:lnTo>
                  <a:pt x="2789" y="1162"/>
                </a:lnTo>
                <a:lnTo>
                  <a:pt x="2743" y="1255"/>
                </a:lnTo>
                <a:lnTo>
                  <a:pt x="2743" y="1302"/>
                </a:lnTo>
                <a:lnTo>
                  <a:pt x="2743" y="1348"/>
                </a:lnTo>
                <a:lnTo>
                  <a:pt x="2789" y="1395"/>
                </a:lnTo>
                <a:lnTo>
                  <a:pt x="2789" y="1488"/>
                </a:lnTo>
                <a:lnTo>
                  <a:pt x="3022" y="1488"/>
                </a:lnTo>
                <a:lnTo>
                  <a:pt x="3115" y="1534"/>
                </a:lnTo>
                <a:lnTo>
                  <a:pt x="3161" y="1581"/>
                </a:lnTo>
                <a:lnTo>
                  <a:pt x="3301" y="1581"/>
                </a:lnTo>
                <a:lnTo>
                  <a:pt x="3347" y="1720"/>
                </a:lnTo>
                <a:lnTo>
                  <a:pt x="3394" y="1813"/>
                </a:lnTo>
                <a:lnTo>
                  <a:pt x="3533" y="1813"/>
                </a:lnTo>
                <a:lnTo>
                  <a:pt x="3579" y="1767"/>
                </a:lnTo>
                <a:lnTo>
                  <a:pt x="3533" y="1767"/>
                </a:lnTo>
                <a:lnTo>
                  <a:pt x="3533" y="1674"/>
                </a:lnTo>
                <a:lnTo>
                  <a:pt x="3533" y="1627"/>
                </a:lnTo>
                <a:lnTo>
                  <a:pt x="3579" y="1581"/>
                </a:lnTo>
                <a:lnTo>
                  <a:pt x="3626" y="1534"/>
                </a:lnTo>
                <a:lnTo>
                  <a:pt x="3626" y="1488"/>
                </a:lnTo>
                <a:lnTo>
                  <a:pt x="3626" y="1441"/>
                </a:lnTo>
                <a:lnTo>
                  <a:pt x="3533" y="1348"/>
                </a:lnTo>
                <a:lnTo>
                  <a:pt x="3579" y="1302"/>
                </a:lnTo>
                <a:lnTo>
                  <a:pt x="3579" y="1255"/>
                </a:lnTo>
                <a:lnTo>
                  <a:pt x="3579" y="1209"/>
                </a:lnTo>
                <a:lnTo>
                  <a:pt x="3579" y="1162"/>
                </a:lnTo>
                <a:lnTo>
                  <a:pt x="3579" y="1116"/>
                </a:lnTo>
                <a:lnTo>
                  <a:pt x="3719" y="1116"/>
                </a:lnTo>
                <a:lnTo>
                  <a:pt x="3858" y="1162"/>
                </a:lnTo>
                <a:lnTo>
                  <a:pt x="3905" y="1209"/>
                </a:lnTo>
                <a:lnTo>
                  <a:pt x="3951" y="1209"/>
                </a:lnTo>
                <a:lnTo>
                  <a:pt x="3998" y="1255"/>
                </a:lnTo>
                <a:lnTo>
                  <a:pt x="3998" y="1302"/>
                </a:lnTo>
                <a:lnTo>
                  <a:pt x="3998" y="1348"/>
                </a:lnTo>
                <a:lnTo>
                  <a:pt x="4044" y="1348"/>
                </a:lnTo>
                <a:lnTo>
                  <a:pt x="4091" y="1395"/>
                </a:lnTo>
                <a:lnTo>
                  <a:pt x="4137" y="1395"/>
                </a:lnTo>
                <a:lnTo>
                  <a:pt x="4137" y="1348"/>
                </a:lnTo>
                <a:lnTo>
                  <a:pt x="4230" y="1348"/>
                </a:lnTo>
                <a:lnTo>
                  <a:pt x="4230" y="1302"/>
                </a:lnTo>
                <a:lnTo>
                  <a:pt x="4323" y="1302"/>
                </a:lnTo>
                <a:lnTo>
                  <a:pt x="4323" y="1348"/>
                </a:lnTo>
                <a:lnTo>
                  <a:pt x="4370" y="1395"/>
                </a:lnTo>
                <a:lnTo>
                  <a:pt x="4416" y="1441"/>
                </a:lnTo>
                <a:lnTo>
                  <a:pt x="4416" y="1488"/>
                </a:lnTo>
                <a:lnTo>
                  <a:pt x="4463" y="1581"/>
                </a:lnTo>
                <a:lnTo>
                  <a:pt x="4602" y="1581"/>
                </a:lnTo>
                <a:lnTo>
                  <a:pt x="4648" y="1674"/>
                </a:lnTo>
                <a:lnTo>
                  <a:pt x="4695" y="1720"/>
                </a:lnTo>
                <a:lnTo>
                  <a:pt x="4695" y="1767"/>
                </a:lnTo>
                <a:lnTo>
                  <a:pt x="4648" y="1813"/>
                </a:lnTo>
                <a:lnTo>
                  <a:pt x="4602" y="1813"/>
                </a:lnTo>
                <a:lnTo>
                  <a:pt x="4555" y="1860"/>
                </a:lnTo>
                <a:lnTo>
                  <a:pt x="4509" y="1953"/>
                </a:lnTo>
                <a:lnTo>
                  <a:pt x="4416" y="1906"/>
                </a:lnTo>
                <a:lnTo>
                  <a:pt x="4277" y="1906"/>
                </a:lnTo>
                <a:lnTo>
                  <a:pt x="4091" y="1953"/>
                </a:lnTo>
                <a:lnTo>
                  <a:pt x="3998" y="1999"/>
                </a:lnTo>
                <a:lnTo>
                  <a:pt x="3998" y="2046"/>
                </a:lnTo>
                <a:lnTo>
                  <a:pt x="4044" y="1999"/>
                </a:lnTo>
                <a:lnTo>
                  <a:pt x="4137" y="1953"/>
                </a:lnTo>
                <a:lnTo>
                  <a:pt x="4230" y="1953"/>
                </a:lnTo>
                <a:lnTo>
                  <a:pt x="4277" y="1999"/>
                </a:lnTo>
                <a:lnTo>
                  <a:pt x="4230" y="2046"/>
                </a:lnTo>
                <a:lnTo>
                  <a:pt x="4230" y="2092"/>
                </a:lnTo>
                <a:lnTo>
                  <a:pt x="4277" y="2138"/>
                </a:lnTo>
                <a:lnTo>
                  <a:pt x="4230" y="2185"/>
                </a:lnTo>
                <a:lnTo>
                  <a:pt x="4184" y="2185"/>
                </a:lnTo>
                <a:lnTo>
                  <a:pt x="4137" y="2231"/>
                </a:lnTo>
                <a:lnTo>
                  <a:pt x="4044" y="2278"/>
                </a:lnTo>
                <a:lnTo>
                  <a:pt x="3998" y="2278"/>
                </a:lnTo>
                <a:lnTo>
                  <a:pt x="3951" y="2324"/>
                </a:lnTo>
                <a:lnTo>
                  <a:pt x="3951" y="2371"/>
                </a:lnTo>
                <a:lnTo>
                  <a:pt x="3951" y="2417"/>
                </a:lnTo>
                <a:lnTo>
                  <a:pt x="3905" y="2417"/>
                </a:lnTo>
                <a:lnTo>
                  <a:pt x="3858" y="2464"/>
                </a:lnTo>
                <a:lnTo>
                  <a:pt x="3765" y="2510"/>
                </a:lnTo>
                <a:lnTo>
                  <a:pt x="3765" y="2557"/>
                </a:lnTo>
                <a:lnTo>
                  <a:pt x="3719" y="2603"/>
                </a:lnTo>
                <a:lnTo>
                  <a:pt x="3672" y="2557"/>
                </a:lnTo>
                <a:lnTo>
                  <a:pt x="3626" y="2603"/>
                </a:lnTo>
                <a:lnTo>
                  <a:pt x="3626" y="2650"/>
                </a:lnTo>
                <a:lnTo>
                  <a:pt x="3626" y="2696"/>
                </a:lnTo>
                <a:lnTo>
                  <a:pt x="3672" y="2743"/>
                </a:lnTo>
                <a:lnTo>
                  <a:pt x="3626" y="2789"/>
                </a:lnTo>
                <a:lnTo>
                  <a:pt x="3626" y="2836"/>
                </a:lnTo>
                <a:lnTo>
                  <a:pt x="3579" y="2929"/>
                </a:lnTo>
                <a:lnTo>
                  <a:pt x="3533" y="2929"/>
                </a:lnTo>
                <a:lnTo>
                  <a:pt x="3486" y="2975"/>
                </a:lnTo>
                <a:lnTo>
                  <a:pt x="3440" y="2975"/>
                </a:lnTo>
                <a:lnTo>
                  <a:pt x="3394" y="3068"/>
                </a:lnTo>
                <a:lnTo>
                  <a:pt x="3394" y="3115"/>
                </a:lnTo>
                <a:lnTo>
                  <a:pt x="3440" y="3161"/>
                </a:lnTo>
                <a:lnTo>
                  <a:pt x="3440" y="3207"/>
                </a:lnTo>
                <a:lnTo>
                  <a:pt x="3440" y="3254"/>
                </a:lnTo>
                <a:lnTo>
                  <a:pt x="3440" y="3300"/>
                </a:lnTo>
                <a:lnTo>
                  <a:pt x="3440" y="3347"/>
                </a:lnTo>
                <a:lnTo>
                  <a:pt x="3440" y="3393"/>
                </a:lnTo>
                <a:lnTo>
                  <a:pt x="3440" y="3440"/>
                </a:lnTo>
                <a:lnTo>
                  <a:pt x="3394" y="3440"/>
                </a:lnTo>
                <a:lnTo>
                  <a:pt x="3301" y="3254"/>
                </a:lnTo>
                <a:lnTo>
                  <a:pt x="3254" y="3161"/>
                </a:lnTo>
                <a:lnTo>
                  <a:pt x="3254" y="3207"/>
                </a:lnTo>
                <a:lnTo>
                  <a:pt x="3208" y="3207"/>
                </a:lnTo>
                <a:lnTo>
                  <a:pt x="3208" y="3161"/>
                </a:lnTo>
                <a:lnTo>
                  <a:pt x="3161" y="3161"/>
                </a:lnTo>
                <a:lnTo>
                  <a:pt x="3115" y="3115"/>
                </a:lnTo>
                <a:lnTo>
                  <a:pt x="3068" y="3115"/>
                </a:lnTo>
                <a:lnTo>
                  <a:pt x="2975" y="3161"/>
                </a:lnTo>
                <a:lnTo>
                  <a:pt x="2929" y="3068"/>
                </a:lnTo>
                <a:lnTo>
                  <a:pt x="2929" y="3115"/>
                </a:lnTo>
                <a:lnTo>
                  <a:pt x="2929" y="3161"/>
                </a:lnTo>
                <a:lnTo>
                  <a:pt x="2929" y="3207"/>
                </a:lnTo>
                <a:lnTo>
                  <a:pt x="2882" y="3161"/>
                </a:lnTo>
                <a:lnTo>
                  <a:pt x="2650" y="3161"/>
                </a:lnTo>
                <a:lnTo>
                  <a:pt x="2650" y="3207"/>
                </a:lnTo>
                <a:lnTo>
                  <a:pt x="2650" y="3254"/>
                </a:lnTo>
                <a:lnTo>
                  <a:pt x="2603" y="3254"/>
                </a:lnTo>
                <a:lnTo>
                  <a:pt x="2557" y="3300"/>
                </a:lnTo>
                <a:lnTo>
                  <a:pt x="2557" y="3393"/>
                </a:lnTo>
                <a:lnTo>
                  <a:pt x="2557" y="3486"/>
                </a:lnTo>
                <a:lnTo>
                  <a:pt x="2557" y="3626"/>
                </a:lnTo>
                <a:lnTo>
                  <a:pt x="2557" y="3765"/>
                </a:lnTo>
                <a:lnTo>
                  <a:pt x="2650" y="3858"/>
                </a:lnTo>
                <a:lnTo>
                  <a:pt x="2743" y="3905"/>
                </a:lnTo>
                <a:lnTo>
                  <a:pt x="2836" y="3858"/>
                </a:lnTo>
                <a:lnTo>
                  <a:pt x="2882" y="3858"/>
                </a:lnTo>
                <a:lnTo>
                  <a:pt x="2882" y="3812"/>
                </a:lnTo>
                <a:lnTo>
                  <a:pt x="2929" y="3765"/>
                </a:lnTo>
                <a:lnTo>
                  <a:pt x="2975" y="3719"/>
                </a:lnTo>
                <a:lnTo>
                  <a:pt x="3022" y="3672"/>
                </a:lnTo>
                <a:lnTo>
                  <a:pt x="3068" y="3719"/>
                </a:lnTo>
                <a:lnTo>
                  <a:pt x="3115" y="3719"/>
                </a:lnTo>
                <a:lnTo>
                  <a:pt x="3068" y="3765"/>
                </a:lnTo>
                <a:lnTo>
                  <a:pt x="3068" y="3858"/>
                </a:lnTo>
                <a:lnTo>
                  <a:pt x="3022" y="3905"/>
                </a:lnTo>
                <a:lnTo>
                  <a:pt x="3022" y="3951"/>
                </a:lnTo>
                <a:lnTo>
                  <a:pt x="3022" y="4044"/>
                </a:lnTo>
                <a:lnTo>
                  <a:pt x="3068" y="4044"/>
                </a:lnTo>
                <a:lnTo>
                  <a:pt x="3068" y="3998"/>
                </a:lnTo>
                <a:lnTo>
                  <a:pt x="3161" y="4044"/>
                </a:lnTo>
                <a:lnTo>
                  <a:pt x="3208" y="3998"/>
                </a:lnTo>
                <a:lnTo>
                  <a:pt x="3254" y="4044"/>
                </a:lnTo>
                <a:lnTo>
                  <a:pt x="3301" y="4137"/>
                </a:lnTo>
                <a:lnTo>
                  <a:pt x="3301" y="4184"/>
                </a:lnTo>
                <a:lnTo>
                  <a:pt x="3301" y="4230"/>
                </a:lnTo>
                <a:lnTo>
                  <a:pt x="3254" y="4276"/>
                </a:lnTo>
                <a:lnTo>
                  <a:pt x="3254" y="4323"/>
                </a:lnTo>
                <a:lnTo>
                  <a:pt x="3301" y="4369"/>
                </a:lnTo>
                <a:lnTo>
                  <a:pt x="3394" y="4462"/>
                </a:lnTo>
                <a:lnTo>
                  <a:pt x="3486" y="4462"/>
                </a:lnTo>
                <a:lnTo>
                  <a:pt x="3486" y="4555"/>
                </a:lnTo>
                <a:lnTo>
                  <a:pt x="3440" y="4555"/>
                </a:lnTo>
                <a:lnTo>
                  <a:pt x="3347" y="4509"/>
                </a:lnTo>
                <a:lnTo>
                  <a:pt x="3347" y="4462"/>
                </a:lnTo>
                <a:lnTo>
                  <a:pt x="3301" y="4509"/>
                </a:lnTo>
                <a:lnTo>
                  <a:pt x="3254" y="4416"/>
                </a:lnTo>
                <a:lnTo>
                  <a:pt x="3161" y="4369"/>
                </a:lnTo>
                <a:lnTo>
                  <a:pt x="3161" y="4323"/>
                </a:lnTo>
                <a:lnTo>
                  <a:pt x="3115" y="4276"/>
                </a:lnTo>
                <a:lnTo>
                  <a:pt x="3068" y="4230"/>
                </a:lnTo>
                <a:lnTo>
                  <a:pt x="3068" y="4184"/>
                </a:lnTo>
                <a:lnTo>
                  <a:pt x="2975" y="4184"/>
                </a:lnTo>
                <a:lnTo>
                  <a:pt x="2882" y="4137"/>
                </a:lnTo>
                <a:lnTo>
                  <a:pt x="2789" y="4091"/>
                </a:lnTo>
                <a:lnTo>
                  <a:pt x="2743" y="4044"/>
                </a:lnTo>
                <a:lnTo>
                  <a:pt x="2650" y="3998"/>
                </a:lnTo>
                <a:lnTo>
                  <a:pt x="2603" y="4044"/>
                </a:lnTo>
                <a:lnTo>
                  <a:pt x="2557" y="4044"/>
                </a:lnTo>
                <a:lnTo>
                  <a:pt x="2510" y="3998"/>
                </a:lnTo>
                <a:lnTo>
                  <a:pt x="2417" y="3998"/>
                </a:lnTo>
                <a:lnTo>
                  <a:pt x="2324" y="3951"/>
                </a:lnTo>
                <a:lnTo>
                  <a:pt x="2278" y="3905"/>
                </a:lnTo>
                <a:lnTo>
                  <a:pt x="2232" y="3858"/>
                </a:lnTo>
                <a:lnTo>
                  <a:pt x="2185" y="3858"/>
                </a:lnTo>
                <a:lnTo>
                  <a:pt x="2139" y="3765"/>
                </a:lnTo>
                <a:lnTo>
                  <a:pt x="2139" y="3672"/>
                </a:lnTo>
                <a:lnTo>
                  <a:pt x="2092" y="3579"/>
                </a:lnTo>
                <a:lnTo>
                  <a:pt x="2046" y="3533"/>
                </a:lnTo>
                <a:lnTo>
                  <a:pt x="1953" y="3486"/>
                </a:lnTo>
                <a:lnTo>
                  <a:pt x="1953" y="3440"/>
                </a:lnTo>
                <a:lnTo>
                  <a:pt x="1906" y="3347"/>
                </a:lnTo>
                <a:lnTo>
                  <a:pt x="1860" y="3300"/>
                </a:lnTo>
                <a:lnTo>
                  <a:pt x="1813" y="3207"/>
                </a:lnTo>
                <a:lnTo>
                  <a:pt x="1767" y="3161"/>
                </a:lnTo>
                <a:lnTo>
                  <a:pt x="1720" y="3068"/>
                </a:lnTo>
                <a:lnTo>
                  <a:pt x="1674" y="3068"/>
                </a:lnTo>
                <a:lnTo>
                  <a:pt x="1627" y="3022"/>
                </a:lnTo>
                <a:lnTo>
                  <a:pt x="1674" y="3115"/>
                </a:lnTo>
                <a:lnTo>
                  <a:pt x="1674" y="3161"/>
                </a:lnTo>
                <a:lnTo>
                  <a:pt x="1767" y="3254"/>
                </a:lnTo>
                <a:lnTo>
                  <a:pt x="1813" y="3393"/>
                </a:lnTo>
                <a:lnTo>
                  <a:pt x="1860" y="3486"/>
                </a:lnTo>
                <a:lnTo>
                  <a:pt x="1813" y="3486"/>
                </a:lnTo>
                <a:lnTo>
                  <a:pt x="1813" y="3440"/>
                </a:lnTo>
                <a:lnTo>
                  <a:pt x="1720" y="3347"/>
                </a:lnTo>
                <a:lnTo>
                  <a:pt x="1674" y="3300"/>
                </a:lnTo>
                <a:lnTo>
                  <a:pt x="1674" y="3207"/>
                </a:lnTo>
                <a:lnTo>
                  <a:pt x="1627" y="3161"/>
                </a:lnTo>
                <a:lnTo>
                  <a:pt x="1581" y="3068"/>
                </a:lnTo>
                <a:lnTo>
                  <a:pt x="1534" y="2975"/>
                </a:lnTo>
                <a:lnTo>
                  <a:pt x="1488" y="2929"/>
                </a:lnTo>
                <a:lnTo>
                  <a:pt x="1441" y="2882"/>
                </a:lnTo>
                <a:lnTo>
                  <a:pt x="1395" y="2836"/>
                </a:lnTo>
                <a:lnTo>
                  <a:pt x="1348" y="2836"/>
                </a:lnTo>
                <a:lnTo>
                  <a:pt x="1255" y="2696"/>
                </a:lnTo>
                <a:lnTo>
                  <a:pt x="1255" y="2650"/>
                </a:lnTo>
                <a:lnTo>
                  <a:pt x="1209" y="2650"/>
                </a:lnTo>
                <a:lnTo>
                  <a:pt x="1209" y="2557"/>
                </a:lnTo>
                <a:lnTo>
                  <a:pt x="1163" y="2464"/>
                </a:lnTo>
                <a:lnTo>
                  <a:pt x="1163" y="2417"/>
                </a:lnTo>
                <a:lnTo>
                  <a:pt x="1163" y="2371"/>
                </a:lnTo>
                <a:lnTo>
                  <a:pt x="1163" y="2231"/>
                </a:lnTo>
                <a:lnTo>
                  <a:pt x="1209" y="2138"/>
                </a:lnTo>
                <a:lnTo>
                  <a:pt x="1163" y="2092"/>
                </a:lnTo>
                <a:lnTo>
                  <a:pt x="1163" y="2046"/>
                </a:lnTo>
                <a:lnTo>
                  <a:pt x="1209" y="2046"/>
                </a:lnTo>
                <a:lnTo>
                  <a:pt x="1255" y="2092"/>
                </a:lnTo>
                <a:lnTo>
                  <a:pt x="1255" y="2046"/>
                </a:lnTo>
                <a:lnTo>
                  <a:pt x="1255" y="1999"/>
                </a:lnTo>
                <a:lnTo>
                  <a:pt x="1209" y="1906"/>
                </a:lnTo>
                <a:lnTo>
                  <a:pt x="1023" y="1813"/>
                </a:lnTo>
                <a:lnTo>
                  <a:pt x="1023" y="1767"/>
                </a:lnTo>
                <a:lnTo>
                  <a:pt x="977" y="1767"/>
                </a:lnTo>
                <a:lnTo>
                  <a:pt x="977" y="1720"/>
                </a:lnTo>
                <a:lnTo>
                  <a:pt x="930" y="1674"/>
                </a:lnTo>
                <a:lnTo>
                  <a:pt x="884" y="1674"/>
                </a:lnTo>
                <a:lnTo>
                  <a:pt x="1070" y="1395"/>
                </a:lnTo>
                <a:lnTo>
                  <a:pt x="1302" y="1162"/>
                </a:lnTo>
                <a:lnTo>
                  <a:pt x="1534" y="977"/>
                </a:lnTo>
                <a:lnTo>
                  <a:pt x="1813" y="791"/>
                </a:lnTo>
                <a:lnTo>
                  <a:pt x="2185" y="605"/>
                </a:lnTo>
                <a:lnTo>
                  <a:pt x="2232" y="651"/>
                </a:lnTo>
                <a:lnTo>
                  <a:pt x="2278" y="698"/>
                </a:lnTo>
                <a:lnTo>
                  <a:pt x="2278" y="791"/>
                </a:lnTo>
                <a:lnTo>
                  <a:pt x="2603" y="791"/>
                </a:lnTo>
                <a:lnTo>
                  <a:pt x="2603" y="837"/>
                </a:lnTo>
                <a:lnTo>
                  <a:pt x="2650" y="884"/>
                </a:lnTo>
                <a:lnTo>
                  <a:pt x="2650" y="837"/>
                </a:lnTo>
                <a:lnTo>
                  <a:pt x="2650" y="791"/>
                </a:lnTo>
                <a:lnTo>
                  <a:pt x="2696" y="791"/>
                </a:lnTo>
                <a:lnTo>
                  <a:pt x="2743" y="744"/>
                </a:lnTo>
                <a:lnTo>
                  <a:pt x="2743" y="698"/>
                </a:lnTo>
                <a:lnTo>
                  <a:pt x="2696" y="698"/>
                </a:lnTo>
                <a:lnTo>
                  <a:pt x="2650" y="651"/>
                </a:lnTo>
                <a:lnTo>
                  <a:pt x="2603" y="651"/>
                </a:lnTo>
                <a:lnTo>
                  <a:pt x="2603" y="605"/>
                </a:lnTo>
                <a:lnTo>
                  <a:pt x="2603" y="558"/>
                </a:lnTo>
                <a:close/>
                <a:moveTo>
                  <a:pt x="3858" y="4276"/>
                </a:moveTo>
                <a:lnTo>
                  <a:pt x="3905" y="4323"/>
                </a:lnTo>
                <a:lnTo>
                  <a:pt x="4044" y="4323"/>
                </a:lnTo>
                <a:lnTo>
                  <a:pt x="4091" y="4369"/>
                </a:lnTo>
                <a:lnTo>
                  <a:pt x="4230" y="4462"/>
                </a:lnTo>
                <a:lnTo>
                  <a:pt x="4230" y="4416"/>
                </a:lnTo>
                <a:lnTo>
                  <a:pt x="4416" y="4416"/>
                </a:lnTo>
                <a:lnTo>
                  <a:pt x="4416" y="4462"/>
                </a:lnTo>
                <a:lnTo>
                  <a:pt x="4463" y="4462"/>
                </a:lnTo>
                <a:lnTo>
                  <a:pt x="4509" y="4509"/>
                </a:lnTo>
                <a:lnTo>
                  <a:pt x="4555" y="4509"/>
                </a:lnTo>
                <a:lnTo>
                  <a:pt x="4602" y="4555"/>
                </a:lnTo>
                <a:lnTo>
                  <a:pt x="4602" y="4602"/>
                </a:lnTo>
                <a:lnTo>
                  <a:pt x="4695" y="4648"/>
                </a:lnTo>
                <a:lnTo>
                  <a:pt x="4741" y="4648"/>
                </a:lnTo>
                <a:lnTo>
                  <a:pt x="4788" y="4695"/>
                </a:lnTo>
                <a:lnTo>
                  <a:pt x="4463" y="4927"/>
                </a:lnTo>
                <a:lnTo>
                  <a:pt x="4137" y="5160"/>
                </a:lnTo>
                <a:lnTo>
                  <a:pt x="3812" y="5299"/>
                </a:lnTo>
                <a:lnTo>
                  <a:pt x="3440" y="5392"/>
                </a:lnTo>
                <a:lnTo>
                  <a:pt x="3394" y="5345"/>
                </a:lnTo>
                <a:lnTo>
                  <a:pt x="3440" y="5253"/>
                </a:lnTo>
                <a:lnTo>
                  <a:pt x="3486" y="5160"/>
                </a:lnTo>
                <a:lnTo>
                  <a:pt x="3440" y="5160"/>
                </a:lnTo>
                <a:lnTo>
                  <a:pt x="3440" y="5067"/>
                </a:lnTo>
                <a:lnTo>
                  <a:pt x="3533" y="4927"/>
                </a:lnTo>
                <a:lnTo>
                  <a:pt x="3579" y="4834"/>
                </a:lnTo>
                <a:lnTo>
                  <a:pt x="3579" y="4741"/>
                </a:lnTo>
                <a:lnTo>
                  <a:pt x="3579" y="4602"/>
                </a:lnTo>
                <a:lnTo>
                  <a:pt x="3533" y="4462"/>
                </a:lnTo>
                <a:lnTo>
                  <a:pt x="3579" y="4462"/>
                </a:lnTo>
                <a:lnTo>
                  <a:pt x="3626" y="4509"/>
                </a:lnTo>
                <a:lnTo>
                  <a:pt x="3626" y="4462"/>
                </a:lnTo>
                <a:lnTo>
                  <a:pt x="3672" y="4416"/>
                </a:lnTo>
                <a:lnTo>
                  <a:pt x="3719" y="4369"/>
                </a:lnTo>
                <a:lnTo>
                  <a:pt x="3765" y="4323"/>
                </a:lnTo>
                <a:lnTo>
                  <a:pt x="3812" y="4323"/>
                </a:lnTo>
                <a:lnTo>
                  <a:pt x="3858" y="4276"/>
                </a:lnTo>
                <a:close/>
                <a:moveTo>
                  <a:pt x="2603" y="0"/>
                </a:moveTo>
                <a:lnTo>
                  <a:pt x="2232" y="93"/>
                </a:lnTo>
                <a:lnTo>
                  <a:pt x="1860" y="233"/>
                </a:lnTo>
                <a:lnTo>
                  <a:pt x="1488" y="372"/>
                </a:lnTo>
                <a:lnTo>
                  <a:pt x="1163" y="605"/>
                </a:lnTo>
                <a:lnTo>
                  <a:pt x="884" y="837"/>
                </a:lnTo>
                <a:lnTo>
                  <a:pt x="651" y="1162"/>
                </a:lnTo>
                <a:lnTo>
                  <a:pt x="419" y="1488"/>
                </a:lnTo>
                <a:lnTo>
                  <a:pt x="233" y="1813"/>
                </a:lnTo>
                <a:lnTo>
                  <a:pt x="94" y="2185"/>
                </a:lnTo>
                <a:lnTo>
                  <a:pt x="47" y="2557"/>
                </a:lnTo>
                <a:lnTo>
                  <a:pt x="1" y="2975"/>
                </a:lnTo>
                <a:lnTo>
                  <a:pt x="47" y="3347"/>
                </a:lnTo>
                <a:lnTo>
                  <a:pt x="94" y="3765"/>
                </a:lnTo>
                <a:lnTo>
                  <a:pt x="233" y="4091"/>
                </a:lnTo>
                <a:lnTo>
                  <a:pt x="419" y="4462"/>
                </a:lnTo>
                <a:lnTo>
                  <a:pt x="651" y="4788"/>
                </a:lnTo>
                <a:lnTo>
                  <a:pt x="884" y="5067"/>
                </a:lnTo>
                <a:lnTo>
                  <a:pt x="1163" y="5345"/>
                </a:lnTo>
                <a:lnTo>
                  <a:pt x="1488" y="5531"/>
                </a:lnTo>
                <a:lnTo>
                  <a:pt x="1860" y="5717"/>
                </a:lnTo>
                <a:lnTo>
                  <a:pt x="2232" y="5857"/>
                </a:lnTo>
                <a:lnTo>
                  <a:pt x="2603" y="5903"/>
                </a:lnTo>
                <a:lnTo>
                  <a:pt x="2975" y="5950"/>
                </a:lnTo>
                <a:lnTo>
                  <a:pt x="3394" y="5903"/>
                </a:lnTo>
                <a:lnTo>
                  <a:pt x="3765" y="5857"/>
                </a:lnTo>
                <a:lnTo>
                  <a:pt x="4137" y="5717"/>
                </a:lnTo>
                <a:lnTo>
                  <a:pt x="4463" y="5531"/>
                </a:lnTo>
                <a:lnTo>
                  <a:pt x="4788" y="5345"/>
                </a:lnTo>
                <a:lnTo>
                  <a:pt x="5113" y="5067"/>
                </a:lnTo>
                <a:lnTo>
                  <a:pt x="5346" y="4788"/>
                </a:lnTo>
                <a:lnTo>
                  <a:pt x="5578" y="4462"/>
                </a:lnTo>
                <a:lnTo>
                  <a:pt x="5764" y="4091"/>
                </a:lnTo>
                <a:lnTo>
                  <a:pt x="5857" y="3765"/>
                </a:lnTo>
                <a:lnTo>
                  <a:pt x="5950" y="3347"/>
                </a:lnTo>
                <a:lnTo>
                  <a:pt x="5950" y="2975"/>
                </a:lnTo>
                <a:lnTo>
                  <a:pt x="5950" y="2557"/>
                </a:lnTo>
                <a:lnTo>
                  <a:pt x="5857" y="2185"/>
                </a:lnTo>
                <a:lnTo>
                  <a:pt x="5764" y="1813"/>
                </a:lnTo>
                <a:lnTo>
                  <a:pt x="5578" y="1488"/>
                </a:lnTo>
                <a:lnTo>
                  <a:pt x="5346" y="1162"/>
                </a:lnTo>
                <a:lnTo>
                  <a:pt x="5113" y="837"/>
                </a:lnTo>
                <a:lnTo>
                  <a:pt x="4788" y="605"/>
                </a:lnTo>
                <a:lnTo>
                  <a:pt x="4463" y="372"/>
                </a:lnTo>
                <a:lnTo>
                  <a:pt x="4137" y="233"/>
                </a:lnTo>
                <a:lnTo>
                  <a:pt x="3765" y="93"/>
                </a:lnTo>
                <a:lnTo>
                  <a:pt x="339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12"/>
          <p:cNvSpPr/>
          <p:nvPr/>
        </p:nvSpPr>
        <p:spPr>
          <a:xfrm>
            <a:off x="2214623" y="1799466"/>
            <a:ext cx="204898" cy="211427"/>
          </a:xfrm>
          <a:custGeom>
            <a:rect b="b" l="l" r="r" t="t"/>
            <a:pathLst>
              <a:path extrusionOk="0" h="2979" w="2887">
                <a:moveTo>
                  <a:pt x="1490" y="0"/>
                </a:moveTo>
                <a:lnTo>
                  <a:pt x="1444" y="47"/>
                </a:lnTo>
                <a:lnTo>
                  <a:pt x="47" y="1443"/>
                </a:lnTo>
                <a:lnTo>
                  <a:pt x="1" y="1489"/>
                </a:lnTo>
                <a:lnTo>
                  <a:pt x="47" y="1583"/>
                </a:lnTo>
                <a:lnTo>
                  <a:pt x="1444" y="2979"/>
                </a:lnTo>
                <a:lnTo>
                  <a:pt x="1583" y="2979"/>
                </a:lnTo>
                <a:lnTo>
                  <a:pt x="1723" y="2793"/>
                </a:lnTo>
                <a:lnTo>
                  <a:pt x="1723" y="2746"/>
                </a:lnTo>
                <a:lnTo>
                  <a:pt x="1723" y="2653"/>
                </a:lnTo>
                <a:lnTo>
                  <a:pt x="559" y="1489"/>
                </a:lnTo>
                <a:lnTo>
                  <a:pt x="1723" y="326"/>
                </a:lnTo>
                <a:lnTo>
                  <a:pt x="1723" y="233"/>
                </a:lnTo>
                <a:lnTo>
                  <a:pt x="1723" y="186"/>
                </a:lnTo>
                <a:lnTo>
                  <a:pt x="1583" y="47"/>
                </a:lnTo>
                <a:lnTo>
                  <a:pt x="1490" y="0"/>
                </a:lnTo>
                <a:close/>
                <a:moveTo>
                  <a:pt x="2654" y="0"/>
                </a:moveTo>
                <a:lnTo>
                  <a:pt x="2560" y="47"/>
                </a:lnTo>
                <a:lnTo>
                  <a:pt x="1164" y="1443"/>
                </a:lnTo>
                <a:lnTo>
                  <a:pt x="1164" y="1489"/>
                </a:lnTo>
                <a:lnTo>
                  <a:pt x="1164" y="1583"/>
                </a:lnTo>
                <a:lnTo>
                  <a:pt x="2560" y="2979"/>
                </a:lnTo>
                <a:lnTo>
                  <a:pt x="2700" y="2979"/>
                </a:lnTo>
                <a:lnTo>
                  <a:pt x="2840" y="2793"/>
                </a:lnTo>
                <a:lnTo>
                  <a:pt x="2886" y="2746"/>
                </a:lnTo>
                <a:lnTo>
                  <a:pt x="2840" y="2653"/>
                </a:lnTo>
                <a:lnTo>
                  <a:pt x="1676" y="1489"/>
                </a:lnTo>
                <a:lnTo>
                  <a:pt x="2840" y="326"/>
                </a:lnTo>
                <a:lnTo>
                  <a:pt x="2886" y="233"/>
                </a:lnTo>
                <a:lnTo>
                  <a:pt x="2840" y="186"/>
                </a:lnTo>
                <a:lnTo>
                  <a:pt x="2700" y="47"/>
                </a:lnTo>
                <a:lnTo>
                  <a:pt x="265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112"/>
          <p:cNvSpPr/>
          <p:nvPr/>
        </p:nvSpPr>
        <p:spPr>
          <a:xfrm>
            <a:off x="3456570" y="1799466"/>
            <a:ext cx="204827" cy="211427"/>
          </a:xfrm>
          <a:custGeom>
            <a:rect b="b" l="l" r="r" t="t"/>
            <a:pathLst>
              <a:path extrusionOk="0" h="2979" w="2886">
                <a:moveTo>
                  <a:pt x="233" y="0"/>
                </a:moveTo>
                <a:lnTo>
                  <a:pt x="187" y="47"/>
                </a:lnTo>
                <a:lnTo>
                  <a:pt x="0" y="186"/>
                </a:lnTo>
                <a:lnTo>
                  <a:pt x="0" y="233"/>
                </a:lnTo>
                <a:lnTo>
                  <a:pt x="0" y="326"/>
                </a:lnTo>
                <a:lnTo>
                  <a:pt x="1211" y="1489"/>
                </a:lnTo>
                <a:lnTo>
                  <a:pt x="0" y="2653"/>
                </a:lnTo>
                <a:lnTo>
                  <a:pt x="0" y="2746"/>
                </a:lnTo>
                <a:lnTo>
                  <a:pt x="0" y="2793"/>
                </a:lnTo>
                <a:lnTo>
                  <a:pt x="187" y="2979"/>
                </a:lnTo>
                <a:lnTo>
                  <a:pt x="326" y="2979"/>
                </a:lnTo>
                <a:lnTo>
                  <a:pt x="1722" y="1583"/>
                </a:lnTo>
                <a:lnTo>
                  <a:pt x="1722" y="1489"/>
                </a:lnTo>
                <a:lnTo>
                  <a:pt x="1722" y="1443"/>
                </a:lnTo>
                <a:lnTo>
                  <a:pt x="326" y="47"/>
                </a:lnTo>
                <a:lnTo>
                  <a:pt x="233" y="0"/>
                </a:lnTo>
                <a:close/>
                <a:moveTo>
                  <a:pt x="1397" y="0"/>
                </a:moveTo>
                <a:lnTo>
                  <a:pt x="1304" y="47"/>
                </a:lnTo>
                <a:lnTo>
                  <a:pt x="1164" y="186"/>
                </a:lnTo>
                <a:lnTo>
                  <a:pt x="1117" y="233"/>
                </a:lnTo>
                <a:lnTo>
                  <a:pt x="1164" y="326"/>
                </a:lnTo>
                <a:lnTo>
                  <a:pt x="2327" y="1489"/>
                </a:lnTo>
                <a:lnTo>
                  <a:pt x="1164" y="2653"/>
                </a:lnTo>
                <a:lnTo>
                  <a:pt x="1117" y="2746"/>
                </a:lnTo>
                <a:lnTo>
                  <a:pt x="1164" y="2793"/>
                </a:lnTo>
                <a:lnTo>
                  <a:pt x="1304" y="2979"/>
                </a:lnTo>
                <a:lnTo>
                  <a:pt x="1443" y="2979"/>
                </a:lnTo>
                <a:lnTo>
                  <a:pt x="2839" y="1583"/>
                </a:lnTo>
                <a:lnTo>
                  <a:pt x="2886" y="1489"/>
                </a:lnTo>
                <a:lnTo>
                  <a:pt x="2839" y="1443"/>
                </a:lnTo>
                <a:lnTo>
                  <a:pt x="1443" y="47"/>
                </a:lnTo>
                <a:lnTo>
                  <a:pt x="139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112"/>
          <p:cNvSpPr/>
          <p:nvPr/>
        </p:nvSpPr>
        <p:spPr>
          <a:xfrm>
            <a:off x="4695183" y="1802731"/>
            <a:ext cx="211498" cy="204898"/>
          </a:xfrm>
          <a:custGeom>
            <a:rect b="b" l="l" r="r" t="t"/>
            <a:pathLst>
              <a:path extrusionOk="0" h="2887" w="2980">
                <a:moveTo>
                  <a:pt x="1490" y="1"/>
                </a:moveTo>
                <a:lnTo>
                  <a:pt x="1397" y="47"/>
                </a:lnTo>
                <a:lnTo>
                  <a:pt x="1" y="1443"/>
                </a:lnTo>
                <a:lnTo>
                  <a:pt x="1" y="1490"/>
                </a:lnTo>
                <a:lnTo>
                  <a:pt x="1" y="1583"/>
                </a:lnTo>
                <a:lnTo>
                  <a:pt x="140" y="1723"/>
                </a:lnTo>
                <a:lnTo>
                  <a:pt x="233" y="1769"/>
                </a:lnTo>
                <a:lnTo>
                  <a:pt x="280" y="1723"/>
                </a:lnTo>
                <a:lnTo>
                  <a:pt x="1490" y="559"/>
                </a:lnTo>
                <a:lnTo>
                  <a:pt x="2653" y="1723"/>
                </a:lnTo>
                <a:lnTo>
                  <a:pt x="2700" y="1769"/>
                </a:lnTo>
                <a:lnTo>
                  <a:pt x="2793" y="1723"/>
                </a:lnTo>
                <a:lnTo>
                  <a:pt x="2933" y="1583"/>
                </a:lnTo>
                <a:lnTo>
                  <a:pt x="2979" y="1490"/>
                </a:lnTo>
                <a:lnTo>
                  <a:pt x="2933" y="1443"/>
                </a:lnTo>
                <a:lnTo>
                  <a:pt x="1536" y="47"/>
                </a:lnTo>
                <a:lnTo>
                  <a:pt x="1490" y="1"/>
                </a:lnTo>
                <a:close/>
                <a:moveTo>
                  <a:pt x="1397" y="1164"/>
                </a:moveTo>
                <a:lnTo>
                  <a:pt x="1" y="2560"/>
                </a:lnTo>
                <a:lnTo>
                  <a:pt x="1" y="2653"/>
                </a:lnTo>
                <a:lnTo>
                  <a:pt x="1" y="2700"/>
                </a:lnTo>
                <a:lnTo>
                  <a:pt x="140" y="2840"/>
                </a:lnTo>
                <a:lnTo>
                  <a:pt x="233" y="2886"/>
                </a:lnTo>
                <a:lnTo>
                  <a:pt x="280" y="2840"/>
                </a:lnTo>
                <a:lnTo>
                  <a:pt x="1490" y="1676"/>
                </a:lnTo>
                <a:lnTo>
                  <a:pt x="2653" y="2840"/>
                </a:lnTo>
                <a:lnTo>
                  <a:pt x="2700" y="2886"/>
                </a:lnTo>
                <a:lnTo>
                  <a:pt x="2793" y="2840"/>
                </a:lnTo>
                <a:lnTo>
                  <a:pt x="2933" y="2700"/>
                </a:lnTo>
                <a:lnTo>
                  <a:pt x="2979" y="2653"/>
                </a:lnTo>
                <a:lnTo>
                  <a:pt x="2933" y="2560"/>
                </a:lnTo>
                <a:lnTo>
                  <a:pt x="1536" y="116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112"/>
          <p:cNvSpPr/>
          <p:nvPr/>
        </p:nvSpPr>
        <p:spPr>
          <a:xfrm>
            <a:off x="5933795" y="1842405"/>
            <a:ext cx="211498" cy="125550"/>
          </a:xfrm>
          <a:custGeom>
            <a:rect b="b" l="l" r="r" t="t"/>
            <a:pathLst>
              <a:path extrusionOk="0" h="1769" w="2980">
                <a:moveTo>
                  <a:pt x="280" y="0"/>
                </a:moveTo>
                <a:lnTo>
                  <a:pt x="187" y="47"/>
                </a:lnTo>
                <a:lnTo>
                  <a:pt x="47" y="186"/>
                </a:lnTo>
                <a:lnTo>
                  <a:pt x="1" y="279"/>
                </a:lnTo>
                <a:lnTo>
                  <a:pt x="47" y="326"/>
                </a:lnTo>
                <a:lnTo>
                  <a:pt x="1444" y="1722"/>
                </a:lnTo>
                <a:lnTo>
                  <a:pt x="1490" y="1769"/>
                </a:lnTo>
                <a:lnTo>
                  <a:pt x="1583" y="1722"/>
                </a:lnTo>
                <a:lnTo>
                  <a:pt x="2979" y="326"/>
                </a:lnTo>
                <a:lnTo>
                  <a:pt x="2979" y="279"/>
                </a:lnTo>
                <a:lnTo>
                  <a:pt x="2979" y="186"/>
                </a:lnTo>
                <a:lnTo>
                  <a:pt x="2840" y="47"/>
                </a:lnTo>
                <a:lnTo>
                  <a:pt x="2747" y="0"/>
                </a:lnTo>
                <a:lnTo>
                  <a:pt x="2700" y="47"/>
                </a:lnTo>
                <a:lnTo>
                  <a:pt x="1490" y="1210"/>
                </a:lnTo>
                <a:lnTo>
                  <a:pt x="327" y="47"/>
                </a:lnTo>
                <a:lnTo>
                  <a:pt x="2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112"/>
          <p:cNvSpPr/>
          <p:nvPr/>
        </p:nvSpPr>
        <p:spPr>
          <a:xfrm>
            <a:off x="7218681" y="1799466"/>
            <a:ext cx="125550" cy="211427"/>
          </a:xfrm>
          <a:custGeom>
            <a:rect b="b" l="l" r="r" t="t"/>
            <a:pathLst>
              <a:path extrusionOk="0" h="2979" w="1769">
                <a:moveTo>
                  <a:pt x="1490" y="0"/>
                </a:moveTo>
                <a:lnTo>
                  <a:pt x="1443" y="47"/>
                </a:lnTo>
                <a:lnTo>
                  <a:pt x="47" y="1443"/>
                </a:lnTo>
                <a:lnTo>
                  <a:pt x="1" y="1489"/>
                </a:lnTo>
                <a:lnTo>
                  <a:pt x="47" y="1583"/>
                </a:lnTo>
                <a:lnTo>
                  <a:pt x="1443" y="2979"/>
                </a:lnTo>
                <a:lnTo>
                  <a:pt x="1583" y="2979"/>
                </a:lnTo>
                <a:lnTo>
                  <a:pt x="1722" y="2793"/>
                </a:lnTo>
                <a:lnTo>
                  <a:pt x="1769" y="2746"/>
                </a:lnTo>
                <a:lnTo>
                  <a:pt x="1722" y="2653"/>
                </a:lnTo>
                <a:lnTo>
                  <a:pt x="559" y="1489"/>
                </a:lnTo>
                <a:lnTo>
                  <a:pt x="1722" y="326"/>
                </a:lnTo>
                <a:lnTo>
                  <a:pt x="1769" y="233"/>
                </a:lnTo>
                <a:lnTo>
                  <a:pt x="1722" y="186"/>
                </a:lnTo>
                <a:lnTo>
                  <a:pt x="1583" y="47"/>
                </a:lnTo>
                <a:lnTo>
                  <a:pt x="149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112"/>
          <p:cNvSpPr/>
          <p:nvPr/>
        </p:nvSpPr>
        <p:spPr>
          <a:xfrm>
            <a:off x="8460629" y="1799466"/>
            <a:ext cx="125550" cy="211427"/>
          </a:xfrm>
          <a:custGeom>
            <a:rect b="b" l="l" r="r" t="t"/>
            <a:pathLst>
              <a:path extrusionOk="0" h="2979" w="1769">
                <a:moveTo>
                  <a:pt x="279" y="0"/>
                </a:moveTo>
                <a:lnTo>
                  <a:pt x="186" y="47"/>
                </a:lnTo>
                <a:lnTo>
                  <a:pt x="47" y="186"/>
                </a:lnTo>
                <a:lnTo>
                  <a:pt x="0" y="233"/>
                </a:lnTo>
                <a:lnTo>
                  <a:pt x="47" y="326"/>
                </a:lnTo>
                <a:lnTo>
                  <a:pt x="1210" y="1489"/>
                </a:lnTo>
                <a:lnTo>
                  <a:pt x="47" y="2653"/>
                </a:lnTo>
                <a:lnTo>
                  <a:pt x="0" y="2746"/>
                </a:lnTo>
                <a:lnTo>
                  <a:pt x="47" y="2793"/>
                </a:lnTo>
                <a:lnTo>
                  <a:pt x="186" y="2979"/>
                </a:lnTo>
                <a:lnTo>
                  <a:pt x="326" y="2979"/>
                </a:lnTo>
                <a:lnTo>
                  <a:pt x="1722" y="1583"/>
                </a:lnTo>
                <a:lnTo>
                  <a:pt x="1769" y="1489"/>
                </a:lnTo>
                <a:lnTo>
                  <a:pt x="1722" y="1443"/>
                </a:lnTo>
                <a:lnTo>
                  <a:pt x="326" y="47"/>
                </a:lnTo>
                <a:lnTo>
                  <a:pt x="2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112"/>
          <p:cNvSpPr/>
          <p:nvPr/>
        </p:nvSpPr>
        <p:spPr>
          <a:xfrm>
            <a:off x="9659567" y="1842405"/>
            <a:ext cx="211498" cy="125550"/>
          </a:xfrm>
          <a:custGeom>
            <a:rect b="b" l="l" r="r" t="t"/>
            <a:pathLst>
              <a:path extrusionOk="0" h="1769" w="2980">
                <a:moveTo>
                  <a:pt x="1490" y="0"/>
                </a:moveTo>
                <a:lnTo>
                  <a:pt x="1397" y="47"/>
                </a:lnTo>
                <a:lnTo>
                  <a:pt x="1" y="1443"/>
                </a:lnTo>
                <a:lnTo>
                  <a:pt x="1" y="1489"/>
                </a:lnTo>
                <a:lnTo>
                  <a:pt x="1" y="1583"/>
                </a:lnTo>
                <a:lnTo>
                  <a:pt x="187" y="1722"/>
                </a:lnTo>
                <a:lnTo>
                  <a:pt x="234" y="1769"/>
                </a:lnTo>
                <a:lnTo>
                  <a:pt x="280" y="1722"/>
                </a:lnTo>
                <a:lnTo>
                  <a:pt x="1490" y="559"/>
                </a:lnTo>
                <a:lnTo>
                  <a:pt x="2654" y="1722"/>
                </a:lnTo>
                <a:lnTo>
                  <a:pt x="2700" y="1769"/>
                </a:lnTo>
                <a:lnTo>
                  <a:pt x="2793" y="1722"/>
                </a:lnTo>
                <a:lnTo>
                  <a:pt x="2933" y="1583"/>
                </a:lnTo>
                <a:lnTo>
                  <a:pt x="2979" y="1489"/>
                </a:lnTo>
                <a:lnTo>
                  <a:pt x="2933" y="1443"/>
                </a:lnTo>
                <a:lnTo>
                  <a:pt x="1537" y="47"/>
                </a:lnTo>
                <a:lnTo>
                  <a:pt x="149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112"/>
          <p:cNvSpPr/>
          <p:nvPr/>
        </p:nvSpPr>
        <p:spPr>
          <a:xfrm>
            <a:off x="10828839" y="1693788"/>
            <a:ext cx="353514" cy="422783"/>
          </a:xfrm>
          <a:custGeom>
            <a:rect b="b" l="l" r="r" t="t"/>
            <a:pathLst>
              <a:path extrusionOk="0" h="5957" w="4981">
                <a:moveTo>
                  <a:pt x="3631" y="0"/>
                </a:moveTo>
                <a:lnTo>
                  <a:pt x="3305" y="93"/>
                </a:lnTo>
                <a:lnTo>
                  <a:pt x="3072" y="233"/>
                </a:lnTo>
                <a:lnTo>
                  <a:pt x="2886" y="372"/>
                </a:lnTo>
                <a:lnTo>
                  <a:pt x="2700" y="558"/>
                </a:lnTo>
                <a:lnTo>
                  <a:pt x="2607" y="745"/>
                </a:lnTo>
                <a:lnTo>
                  <a:pt x="2514" y="977"/>
                </a:lnTo>
                <a:lnTo>
                  <a:pt x="2467" y="1210"/>
                </a:lnTo>
                <a:lnTo>
                  <a:pt x="2421" y="1443"/>
                </a:lnTo>
                <a:lnTo>
                  <a:pt x="2793" y="1396"/>
                </a:lnTo>
                <a:lnTo>
                  <a:pt x="3026" y="1303"/>
                </a:lnTo>
                <a:lnTo>
                  <a:pt x="3212" y="1117"/>
                </a:lnTo>
                <a:lnTo>
                  <a:pt x="3398" y="884"/>
                </a:lnTo>
                <a:lnTo>
                  <a:pt x="3538" y="652"/>
                </a:lnTo>
                <a:lnTo>
                  <a:pt x="3631" y="372"/>
                </a:lnTo>
                <a:lnTo>
                  <a:pt x="3631" y="140"/>
                </a:lnTo>
                <a:lnTo>
                  <a:pt x="3631" y="93"/>
                </a:lnTo>
                <a:lnTo>
                  <a:pt x="3631" y="47"/>
                </a:lnTo>
                <a:lnTo>
                  <a:pt x="3631" y="0"/>
                </a:lnTo>
                <a:close/>
                <a:moveTo>
                  <a:pt x="3677" y="1350"/>
                </a:moveTo>
                <a:lnTo>
                  <a:pt x="3398" y="1396"/>
                </a:lnTo>
                <a:lnTo>
                  <a:pt x="3072" y="1489"/>
                </a:lnTo>
                <a:lnTo>
                  <a:pt x="2747" y="1582"/>
                </a:lnTo>
                <a:lnTo>
                  <a:pt x="2560" y="1582"/>
                </a:lnTo>
                <a:lnTo>
                  <a:pt x="2048" y="1489"/>
                </a:lnTo>
                <a:lnTo>
                  <a:pt x="1723" y="1396"/>
                </a:lnTo>
                <a:lnTo>
                  <a:pt x="1118" y="1396"/>
                </a:lnTo>
                <a:lnTo>
                  <a:pt x="838" y="1489"/>
                </a:lnTo>
                <a:lnTo>
                  <a:pt x="606" y="1675"/>
                </a:lnTo>
                <a:lnTo>
                  <a:pt x="420" y="1908"/>
                </a:lnTo>
                <a:lnTo>
                  <a:pt x="233" y="2187"/>
                </a:lnTo>
                <a:lnTo>
                  <a:pt x="94" y="2513"/>
                </a:lnTo>
                <a:lnTo>
                  <a:pt x="1" y="2839"/>
                </a:lnTo>
                <a:lnTo>
                  <a:pt x="1" y="3258"/>
                </a:lnTo>
                <a:lnTo>
                  <a:pt x="47" y="3677"/>
                </a:lnTo>
                <a:lnTo>
                  <a:pt x="140" y="4142"/>
                </a:lnTo>
                <a:lnTo>
                  <a:pt x="280" y="4561"/>
                </a:lnTo>
                <a:lnTo>
                  <a:pt x="513" y="5026"/>
                </a:lnTo>
                <a:lnTo>
                  <a:pt x="792" y="5445"/>
                </a:lnTo>
                <a:lnTo>
                  <a:pt x="1071" y="5724"/>
                </a:lnTo>
                <a:lnTo>
                  <a:pt x="1350" y="5910"/>
                </a:lnTo>
                <a:lnTo>
                  <a:pt x="1443" y="5957"/>
                </a:lnTo>
                <a:lnTo>
                  <a:pt x="1816" y="5957"/>
                </a:lnTo>
                <a:lnTo>
                  <a:pt x="2048" y="5864"/>
                </a:lnTo>
                <a:lnTo>
                  <a:pt x="2328" y="5771"/>
                </a:lnTo>
                <a:lnTo>
                  <a:pt x="2560" y="5724"/>
                </a:lnTo>
                <a:lnTo>
                  <a:pt x="2840" y="5771"/>
                </a:lnTo>
                <a:lnTo>
                  <a:pt x="3119" y="5817"/>
                </a:lnTo>
                <a:lnTo>
                  <a:pt x="3398" y="5910"/>
                </a:lnTo>
                <a:lnTo>
                  <a:pt x="3631" y="5957"/>
                </a:lnTo>
                <a:lnTo>
                  <a:pt x="3863" y="5910"/>
                </a:lnTo>
                <a:lnTo>
                  <a:pt x="4096" y="5771"/>
                </a:lnTo>
                <a:lnTo>
                  <a:pt x="4329" y="5538"/>
                </a:lnTo>
                <a:lnTo>
                  <a:pt x="4562" y="5259"/>
                </a:lnTo>
                <a:lnTo>
                  <a:pt x="4794" y="4794"/>
                </a:lnTo>
                <a:lnTo>
                  <a:pt x="4980" y="4375"/>
                </a:lnTo>
                <a:lnTo>
                  <a:pt x="4841" y="4282"/>
                </a:lnTo>
                <a:lnTo>
                  <a:pt x="4701" y="4188"/>
                </a:lnTo>
                <a:lnTo>
                  <a:pt x="4562" y="4049"/>
                </a:lnTo>
                <a:lnTo>
                  <a:pt x="4422" y="3909"/>
                </a:lnTo>
                <a:lnTo>
                  <a:pt x="4329" y="3723"/>
                </a:lnTo>
                <a:lnTo>
                  <a:pt x="4236" y="3537"/>
                </a:lnTo>
                <a:lnTo>
                  <a:pt x="4189" y="3304"/>
                </a:lnTo>
                <a:lnTo>
                  <a:pt x="4189" y="3118"/>
                </a:lnTo>
                <a:lnTo>
                  <a:pt x="4189" y="2932"/>
                </a:lnTo>
                <a:lnTo>
                  <a:pt x="4236" y="2699"/>
                </a:lnTo>
                <a:lnTo>
                  <a:pt x="4282" y="2560"/>
                </a:lnTo>
                <a:lnTo>
                  <a:pt x="4422" y="2373"/>
                </a:lnTo>
                <a:lnTo>
                  <a:pt x="4562" y="2187"/>
                </a:lnTo>
                <a:lnTo>
                  <a:pt x="4794" y="1955"/>
                </a:lnTo>
                <a:lnTo>
                  <a:pt x="4608" y="1722"/>
                </a:lnTo>
                <a:lnTo>
                  <a:pt x="4422" y="1582"/>
                </a:lnTo>
                <a:lnTo>
                  <a:pt x="4282" y="1489"/>
                </a:lnTo>
                <a:lnTo>
                  <a:pt x="4096" y="1396"/>
                </a:lnTo>
                <a:lnTo>
                  <a:pt x="3863" y="13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112"/>
          <p:cNvSpPr/>
          <p:nvPr/>
        </p:nvSpPr>
        <p:spPr>
          <a:xfrm>
            <a:off x="12034449" y="1710254"/>
            <a:ext cx="422854" cy="389852"/>
          </a:xfrm>
          <a:custGeom>
            <a:rect b="b" l="l" r="r" t="t"/>
            <a:pathLst>
              <a:path extrusionOk="0" h="5493" w="5958">
                <a:moveTo>
                  <a:pt x="140" y="1"/>
                </a:moveTo>
                <a:lnTo>
                  <a:pt x="94" y="94"/>
                </a:lnTo>
                <a:lnTo>
                  <a:pt x="47" y="140"/>
                </a:lnTo>
                <a:lnTo>
                  <a:pt x="1" y="233"/>
                </a:lnTo>
                <a:lnTo>
                  <a:pt x="1" y="1164"/>
                </a:lnTo>
                <a:lnTo>
                  <a:pt x="47" y="1257"/>
                </a:lnTo>
                <a:lnTo>
                  <a:pt x="94" y="1304"/>
                </a:lnTo>
                <a:lnTo>
                  <a:pt x="140" y="1350"/>
                </a:lnTo>
                <a:lnTo>
                  <a:pt x="233" y="1397"/>
                </a:lnTo>
                <a:lnTo>
                  <a:pt x="5725" y="1397"/>
                </a:lnTo>
                <a:lnTo>
                  <a:pt x="5818" y="1350"/>
                </a:lnTo>
                <a:lnTo>
                  <a:pt x="5911" y="1304"/>
                </a:lnTo>
                <a:lnTo>
                  <a:pt x="5958" y="1257"/>
                </a:lnTo>
                <a:lnTo>
                  <a:pt x="5958" y="1164"/>
                </a:lnTo>
                <a:lnTo>
                  <a:pt x="5958" y="233"/>
                </a:lnTo>
                <a:lnTo>
                  <a:pt x="5958" y="140"/>
                </a:lnTo>
                <a:lnTo>
                  <a:pt x="5911" y="94"/>
                </a:lnTo>
                <a:lnTo>
                  <a:pt x="5818" y="1"/>
                </a:lnTo>
                <a:close/>
                <a:moveTo>
                  <a:pt x="3444" y="2281"/>
                </a:moveTo>
                <a:lnTo>
                  <a:pt x="3537" y="2328"/>
                </a:lnTo>
                <a:lnTo>
                  <a:pt x="3631" y="2374"/>
                </a:lnTo>
                <a:lnTo>
                  <a:pt x="3677" y="2421"/>
                </a:lnTo>
                <a:lnTo>
                  <a:pt x="3677" y="2514"/>
                </a:lnTo>
                <a:lnTo>
                  <a:pt x="3677" y="2607"/>
                </a:lnTo>
                <a:lnTo>
                  <a:pt x="3631" y="2700"/>
                </a:lnTo>
                <a:lnTo>
                  <a:pt x="3537" y="2746"/>
                </a:lnTo>
                <a:lnTo>
                  <a:pt x="2467" y="2746"/>
                </a:lnTo>
                <a:lnTo>
                  <a:pt x="2374" y="2700"/>
                </a:lnTo>
                <a:lnTo>
                  <a:pt x="2327" y="2607"/>
                </a:lnTo>
                <a:lnTo>
                  <a:pt x="2281" y="2514"/>
                </a:lnTo>
                <a:lnTo>
                  <a:pt x="2327" y="2421"/>
                </a:lnTo>
                <a:lnTo>
                  <a:pt x="2374" y="2374"/>
                </a:lnTo>
                <a:lnTo>
                  <a:pt x="2467" y="2328"/>
                </a:lnTo>
                <a:lnTo>
                  <a:pt x="2514" y="2281"/>
                </a:lnTo>
                <a:close/>
                <a:moveTo>
                  <a:pt x="373" y="1630"/>
                </a:moveTo>
                <a:lnTo>
                  <a:pt x="326" y="1676"/>
                </a:lnTo>
                <a:lnTo>
                  <a:pt x="280" y="1769"/>
                </a:lnTo>
                <a:lnTo>
                  <a:pt x="233" y="1816"/>
                </a:lnTo>
                <a:lnTo>
                  <a:pt x="233" y="5260"/>
                </a:lnTo>
                <a:lnTo>
                  <a:pt x="280" y="5353"/>
                </a:lnTo>
                <a:lnTo>
                  <a:pt x="326" y="5446"/>
                </a:lnTo>
                <a:lnTo>
                  <a:pt x="373" y="5492"/>
                </a:lnTo>
                <a:lnTo>
                  <a:pt x="5585" y="5492"/>
                </a:lnTo>
                <a:lnTo>
                  <a:pt x="5678" y="5446"/>
                </a:lnTo>
                <a:lnTo>
                  <a:pt x="5725" y="5353"/>
                </a:lnTo>
                <a:lnTo>
                  <a:pt x="5725" y="5260"/>
                </a:lnTo>
                <a:lnTo>
                  <a:pt x="5725" y="1816"/>
                </a:lnTo>
                <a:lnTo>
                  <a:pt x="5725" y="1769"/>
                </a:lnTo>
                <a:lnTo>
                  <a:pt x="5678" y="1676"/>
                </a:lnTo>
                <a:lnTo>
                  <a:pt x="5585" y="163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12"/>
          <p:cNvSpPr/>
          <p:nvPr/>
        </p:nvSpPr>
        <p:spPr>
          <a:xfrm>
            <a:off x="13276397" y="1746592"/>
            <a:ext cx="422854" cy="317176"/>
          </a:xfrm>
          <a:custGeom>
            <a:rect b="b" l="l" r="r" t="t"/>
            <a:pathLst>
              <a:path extrusionOk="0" h="4469" w="5958">
                <a:moveTo>
                  <a:pt x="2048" y="373"/>
                </a:moveTo>
                <a:lnTo>
                  <a:pt x="745" y="2048"/>
                </a:lnTo>
                <a:lnTo>
                  <a:pt x="745" y="3724"/>
                </a:lnTo>
                <a:lnTo>
                  <a:pt x="5585" y="3724"/>
                </a:lnTo>
                <a:lnTo>
                  <a:pt x="4840" y="1118"/>
                </a:lnTo>
                <a:lnTo>
                  <a:pt x="3723" y="2048"/>
                </a:lnTo>
                <a:lnTo>
                  <a:pt x="2048" y="373"/>
                </a:lnTo>
                <a:close/>
                <a:moveTo>
                  <a:pt x="0" y="1"/>
                </a:moveTo>
                <a:lnTo>
                  <a:pt x="0" y="4468"/>
                </a:lnTo>
                <a:lnTo>
                  <a:pt x="5957" y="4468"/>
                </a:lnTo>
                <a:lnTo>
                  <a:pt x="5957" y="4096"/>
                </a:lnTo>
                <a:lnTo>
                  <a:pt x="373" y="4096"/>
                </a:lnTo>
                <a:lnTo>
                  <a:pt x="3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112"/>
          <p:cNvSpPr/>
          <p:nvPr/>
        </p:nvSpPr>
        <p:spPr>
          <a:xfrm>
            <a:off x="14518273" y="1693788"/>
            <a:ext cx="422854" cy="422783"/>
          </a:xfrm>
          <a:custGeom>
            <a:rect b="b" l="l" r="r" t="t"/>
            <a:pathLst>
              <a:path extrusionOk="0" h="5957" w="5958">
                <a:moveTo>
                  <a:pt x="3212" y="977"/>
                </a:moveTo>
                <a:lnTo>
                  <a:pt x="3305" y="1024"/>
                </a:lnTo>
                <a:lnTo>
                  <a:pt x="3398" y="1070"/>
                </a:lnTo>
                <a:lnTo>
                  <a:pt x="3445" y="1163"/>
                </a:lnTo>
                <a:lnTo>
                  <a:pt x="3445" y="1257"/>
                </a:lnTo>
                <a:lnTo>
                  <a:pt x="3445" y="3211"/>
                </a:lnTo>
                <a:lnTo>
                  <a:pt x="4189" y="2467"/>
                </a:lnTo>
                <a:lnTo>
                  <a:pt x="4282" y="2420"/>
                </a:lnTo>
                <a:lnTo>
                  <a:pt x="4376" y="2373"/>
                </a:lnTo>
                <a:lnTo>
                  <a:pt x="4469" y="2420"/>
                </a:lnTo>
                <a:lnTo>
                  <a:pt x="4562" y="2467"/>
                </a:lnTo>
                <a:lnTo>
                  <a:pt x="4888" y="2792"/>
                </a:lnTo>
                <a:lnTo>
                  <a:pt x="4934" y="2885"/>
                </a:lnTo>
                <a:lnTo>
                  <a:pt x="4981" y="2978"/>
                </a:lnTo>
                <a:lnTo>
                  <a:pt x="4934" y="3072"/>
                </a:lnTo>
                <a:lnTo>
                  <a:pt x="4888" y="3165"/>
                </a:lnTo>
                <a:lnTo>
                  <a:pt x="3491" y="4561"/>
                </a:lnTo>
                <a:lnTo>
                  <a:pt x="3166" y="4933"/>
                </a:lnTo>
                <a:lnTo>
                  <a:pt x="3072" y="4980"/>
                </a:lnTo>
                <a:lnTo>
                  <a:pt x="2886" y="4980"/>
                </a:lnTo>
                <a:lnTo>
                  <a:pt x="2793" y="4933"/>
                </a:lnTo>
                <a:lnTo>
                  <a:pt x="2421" y="4561"/>
                </a:lnTo>
                <a:lnTo>
                  <a:pt x="1025" y="3165"/>
                </a:lnTo>
                <a:lnTo>
                  <a:pt x="978" y="3072"/>
                </a:lnTo>
                <a:lnTo>
                  <a:pt x="978" y="2978"/>
                </a:lnTo>
                <a:lnTo>
                  <a:pt x="978" y="2885"/>
                </a:lnTo>
                <a:lnTo>
                  <a:pt x="1025" y="2792"/>
                </a:lnTo>
                <a:lnTo>
                  <a:pt x="1397" y="2467"/>
                </a:lnTo>
                <a:lnTo>
                  <a:pt x="1490" y="2420"/>
                </a:lnTo>
                <a:lnTo>
                  <a:pt x="1583" y="2373"/>
                </a:lnTo>
                <a:lnTo>
                  <a:pt x="1676" y="2420"/>
                </a:lnTo>
                <a:lnTo>
                  <a:pt x="1723" y="2467"/>
                </a:lnTo>
                <a:lnTo>
                  <a:pt x="2467" y="3211"/>
                </a:lnTo>
                <a:lnTo>
                  <a:pt x="2467" y="1257"/>
                </a:lnTo>
                <a:lnTo>
                  <a:pt x="2514" y="1163"/>
                </a:lnTo>
                <a:lnTo>
                  <a:pt x="2561" y="1070"/>
                </a:lnTo>
                <a:lnTo>
                  <a:pt x="2607" y="1024"/>
                </a:lnTo>
                <a:lnTo>
                  <a:pt x="2700" y="977"/>
                </a:lnTo>
                <a:close/>
                <a:moveTo>
                  <a:pt x="2979" y="0"/>
                </a:moveTo>
                <a:lnTo>
                  <a:pt x="2561" y="47"/>
                </a:lnTo>
                <a:lnTo>
                  <a:pt x="2188" y="93"/>
                </a:lnTo>
                <a:lnTo>
                  <a:pt x="1816" y="233"/>
                </a:lnTo>
                <a:lnTo>
                  <a:pt x="1490" y="419"/>
                </a:lnTo>
                <a:lnTo>
                  <a:pt x="1164" y="605"/>
                </a:lnTo>
                <a:lnTo>
                  <a:pt x="839" y="884"/>
                </a:lnTo>
                <a:lnTo>
                  <a:pt x="606" y="1163"/>
                </a:lnTo>
                <a:lnTo>
                  <a:pt x="373" y="1489"/>
                </a:lnTo>
                <a:lnTo>
                  <a:pt x="234" y="1862"/>
                </a:lnTo>
                <a:lnTo>
                  <a:pt x="94" y="2187"/>
                </a:lnTo>
                <a:lnTo>
                  <a:pt x="1" y="2606"/>
                </a:lnTo>
                <a:lnTo>
                  <a:pt x="1" y="2978"/>
                </a:lnTo>
                <a:lnTo>
                  <a:pt x="1" y="3397"/>
                </a:lnTo>
                <a:lnTo>
                  <a:pt x="94" y="3770"/>
                </a:lnTo>
                <a:lnTo>
                  <a:pt x="234" y="4142"/>
                </a:lnTo>
                <a:lnTo>
                  <a:pt x="373" y="4468"/>
                </a:lnTo>
                <a:lnTo>
                  <a:pt x="606" y="4794"/>
                </a:lnTo>
                <a:lnTo>
                  <a:pt x="839" y="5073"/>
                </a:lnTo>
                <a:lnTo>
                  <a:pt x="1164" y="5352"/>
                </a:lnTo>
                <a:lnTo>
                  <a:pt x="1490" y="5585"/>
                </a:lnTo>
                <a:lnTo>
                  <a:pt x="1816" y="5724"/>
                </a:lnTo>
                <a:lnTo>
                  <a:pt x="2188" y="5864"/>
                </a:lnTo>
                <a:lnTo>
                  <a:pt x="2561" y="5957"/>
                </a:lnTo>
                <a:lnTo>
                  <a:pt x="3352" y="5957"/>
                </a:lnTo>
                <a:lnTo>
                  <a:pt x="3771" y="5864"/>
                </a:lnTo>
                <a:lnTo>
                  <a:pt x="4096" y="5724"/>
                </a:lnTo>
                <a:lnTo>
                  <a:pt x="4469" y="5585"/>
                </a:lnTo>
                <a:lnTo>
                  <a:pt x="4794" y="5352"/>
                </a:lnTo>
                <a:lnTo>
                  <a:pt x="5074" y="5073"/>
                </a:lnTo>
                <a:lnTo>
                  <a:pt x="5353" y="4794"/>
                </a:lnTo>
                <a:lnTo>
                  <a:pt x="5539" y="4468"/>
                </a:lnTo>
                <a:lnTo>
                  <a:pt x="5725" y="4142"/>
                </a:lnTo>
                <a:lnTo>
                  <a:pt x="5865" y="3770"/>
                </a:lnTo>
                <a:lnTo>
                  <a:pt x="5911" y="3397"/>
                </a:lnTo>
                <a:lnTo>
                  <a:pt x="5958" y="2978"/>
                </a:lnTo>
                <a:lnTo>
                  <a:pt x="5911" y="2606"/>
                </a:lnTo>
                <a:lnTo>
                  <a:pt x="5865" y="2187"/>
                </a:lnTo>
                <a:lnTo>
                  <a:pt x="5725" y="1862"/>
                </a:lnTo>
                <a:lnTo>
                  <a:pt x="5539" y="1489"/>
                </a:lnTo>
                <a:lnTo>
                  <a:pt x="5353" y="1163"/>
                </a:lnTo>
                <a:lnTo>
                  <a:pt x="5074" y="884"/>
                </a:lnTo>
                <a:lnTo>
                  <a:pt x="4794" y="605"/>
                </a:lnTo>
                <a:lnTo>
                  <a:pt x="4469" y="419"/>
                </a:lnTo>
                <a:lnTo>
                  <a:pt x="4096" y="233"/>
                </a:lnTo>
                <a:lnTo>
                  <a:pt x="3771" y="93"/>
                </a:lnTo>
                <a:lnTo>
                  <a:pt x="3352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112"/>
          <p:cNvSpPr/>
          <p:nvPr/>
        </p:nvSpPr>
        <p:spPr>
          <a:xfrm>
            <a:off x="15760221" y="1693788"/>
            <a:ext cx="422854" cy="422783"/>
          </a:xfrm>
          <a:custGeom>
            <a:rect b="b" l="l" r="r" t="t"/>
            <a:pathLst>
              <a:path extrusionOk="0" h="5957" w="5958">
                <a:moveTo>
                  <a:pt x="2933" y="977"/>
                </a:moveTo>
                <a:lnTo>
                  <a:pt x="3072" y="1024"/>
                </a:lnTo>
                <a:lnTo>
                  <a:pt x="3119" y="1070"/>
                </a:lnTo>
                <a:lnTo>
                  <a:pt x="3491" y="1396"/>
                </a:lnTo>
                <a:lnTo>
                  <a:pt x="3538" y="1489"/>
                </a:lnTo>
                <a:lnTo>
                  <a:pt x="3538" y="1582"/>
                </a:lnTo>
                <a:lnTo>
                  <a:pt x="3538" y="1675"/>
                </a:lnTo>
                <a:lnTo>
                  <a:pt x="3491" y="1768"/>
                </a:lnTo>
                <a:lnTo>
                  <a:pt x="2746" y="2467"/>
                </a:lnTo>
                <a:lnTo>
                  <a:pt x="4701" y="2467"/>
                </a:lnTo>
                <a:lnTo>
                  <a:pt x="4794" y="2513"/>
                </a:lnTo>
                <a:lnTo>
                  <a:pt x="4887" y="2560"/>
                </a:lnTo>
                <a:lnTo>
                  <a:pt x="4934" y="2653"/>
                </a:lnTo>
                <a:lnTo>
                  <a:pt x="4934" y="2746"/>
                </a:lnTo>
                <a:lnTo>
                  <a:pt x="4934" y="3211"/>
                </a:lnTo>
                <a:lnTo>
                  <a:pt x="4934" y="3351"/>
                </a:lnTo>
                <a:lnTo>
                  <a:pt x="4887" y="3397"/>
                </a:lnTo>
                <a:lnTo>
                  <a:pt x="4794" y="3444"/>
                </a:lnTo>
                <a:lnTo>
                  <a:pt x="4701" y="3490"/>
                </a:lnTo>
                <a:lnTo>
                  <a:pt x="2746" y="3490"/>
                </a:lnTo>
                <a:lnTo>
                  <a:pt x="3491" y="4235"/>
                </a:lnTo>
                <a:lnTo>
                  <a:pt x="3538" y="4282"/>
                </a:lnTo>
                <a:lnTo>
                  <a:pt x="3538" y="4375"/>
                </a:lnTo>
                <a:lnTo>
                  <a:pt x="3538" y="4468"/>
                </a:lnTo>
                <a:lnTo>
                  <a:pt x="3491" y="4561"/>
                </a:lnTo>
                <a:lnTo>
                  <a:pt x="3119" y="4933"/>
                </a:lnTo>
                <a:lnTo>
                  <a:pt x="3072" y="4980"/>
                </a:lnTo>
                <a:lnTo>
                  <a:pt x="2839" y="4980"/>
                </a:lnTo>
                <a:lnTo>
                  <a:pt x="2793" y="4933"/>
                </a:lnTo>
                <a:lnTo>
                  <a:pt x="1397" y="3490"/>
                </a:lnTo>
                <a:lnTo>
                  <a:pt x="1024" y="3165"/>
                </a:lnTo>
                <a:lnTo>
                  <a:pt x="978" y="3072"/>
                </a:lnTo>
                <a:lnTo>
                  <a:pt x="931" y="2978"/>
                </a:lnTo>
                <a:lnTo>
                  <a:pt x="978" y="2885"/>
                </a:lnTo>
                <a:lnTo>
                  <a:pt x="1024" y="2792"/>
                </a:lnTo>
                <a:lnTo>
                  <a:pt x="1397" y="2467"/>
                </a:lnTo>
                <a:lnTo>
                  <a:pt x="2793" y="1070"/>
                </a:lnTo>
                <a:lnTo>
                  <a:pt x="2839" y="1024"/>
                </a:lnTo>
                <a:lnTo>
                  <a:pt x="2933" y="977"/>
                </a:lnTo>
                <a:close/>
                <a:moveTo>
                  <a:pt x="2979" y="0"/>
                </a:moveTo>
                <a:lnTo>
                  <a:pt x="2560" y="47"/>
                </a:lnTo>
                <a:lnTo>
                  <a:pt x="2188" y="93"/>
                </a:lnTo>
                <a:lnTo>
                  <a:pt x="1816" y="233"/>
                </a:lnTo>
                <a:lnTo>
                  <a:pt x="1443" y="419"/>
                </a:lnTo>
                <a:lnTo>
                  <a:pt x="1118" y="605"/>
                </a:lnTo>
                <a:lnTo>
                  <a:pt x="838" y="884"/>
                </a:lnTo>
                <a:lnTo>
                  <a:pt x="606" y="1163"/>
                </a:lnTo>
                <a:lnTo>
                  <a:pt x="373" y="1489"/>
                </a:lnTo>
                <a:lnTo>
                  <a:pt x="187" y="1862"/>
                </a:lnTo>
                <a:lnTo>
                  <a:pt x="94" y="2187"/>
                </a:lnTo>
                <a:lnTo>
                  <a:pt x="1" y="2606"/>
                </a:lnTo>
                <a:lnTo>
                  <a:pt x="1" y="2978"/>
                </a:lnTo>
                <a:lnTo>
                  <a:pt x="1" y="3397"/>
                </a:lnTo>
                <a:lnTo>
                  <a:pt x="94" y="3770"/>
                </a:lnTo>
                <a:lnTo>
                  <a:pt x="187" y="4142"/>
                </a:lnTo>
                <a:lnTo>
                  <a:pt x="373" y="4468"/>
                </a:lnTo>
                <a:lnTo>
                  <a:pt x="606" y="4794"/>
                </a:lnTo>
                <a:lnTo>
                  <a:pt x="838" y="5073"/>
                </a:lnTo>
                <a:lnTo>
                  <a:pt x="1118" y="5352"/>
                </a:lnTo>
                <a:lnTo>
                  <a:pt x="1443" y="5585"/>
                </a:lnTo>
                <a:lnTo>
                  <a:pt x="1816" y="5724"/>
                </a:lnTo>
                <a:lnTo>
                  <a:pt x="2188" y="5864"/>
                </a:lnTo>
                <a:lnTo>
                  <a:pt x="2560" y="5957"/>
                </a:lnTo>
                <a:lnTo>
                  <a:pt x="3351" y="5957"/>
                </a:lnTo>
                <a:lnTo>
                  <a:pt x="3724" y="5864"/>
                </a:lnTo>
                <a:lnTo>
                  <a:pt x="4096" y="5724"/>
                </a:lnTo>
                <a:lnTo>
                  <a:pt x="4468" y="5585"/>
                </a:lnTo>
                <a:lnTo>
                  <a:pt x="4794" y="5352"/>
                </a:lnTo>
                <a:lnTo>
                  <a:pt x="5073" y="5073"/>
                </a:lnTo>
                <a:lnTo>
                  <a:pt x="5306" y="4794"/>
                </a:lnTo>
                <a:lnTo>
                  <a:pt x="5539" y="4468"/>
                </a:lnTo>
                <a:lnTo>
                  <a:pt x="5725" y="4142"/>
                </a:lnTo>
                <a:lnTo>
                  <a:pt x="5818" y="3770"/>
                </a:lnTo>
                <a:lnTo>
                  <a:pt x="5911" y="3397"/>
                </a:lnTo>
                <a:lnTo>
                  <a:pt x="5958" y="2978"/>
                </a:lnTo>
                <a:lnTo>
                  <a:pt x="5911" y="2606"/>
                </a:lnTo>
                <a:lnTo>
                  <a:pt x="5818" y="2187"/>
                </a:lnTo>
                <a:lnTo>
                  <a:pt x="5725" y="1862"/>
                </a:lnTo>
                <a:lnTo>
                  <a:pt x="5539" y="1489"/>
                </a:lnTo>
                <a:lnTo>
                  <a:pt x="5306" y="1163"/>
                </a:lnTo>
                <a:lnTo>
                  <a:pt x="5073" y="884"/>
                </a:lnTo>
                <a:lnTo>
                  <a:pt x="4794" y="605"/>
                </a:lnTo>
                <a:lnTo>
                  <a:pt x="4468" y="419"/>
                </a:lnTo>
                <a:lnTo>
                  <a:pt x="4096" y="233"/>
                </a:lnTo>
                <a:lnTo>
                  <a:pt x="3724" y="93"/>
                </a:lnTo>
                <a:lnTo>
                  <a:pt x="3351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12"/>
          <p:cNvSpPr/>
          <p:nvPr/>
        </p:nvSpPr>
        <p:spPr>
          <a:xfrm>
            <a:off x="16998833" y="1693788"/>
            <a:ext cx="422854" cy="422783"/>
          </a:xfrm>
          <a:custGeom>
            <a:rect b="b" l="l" r="r" t="t"/>
            <a:pathLst>
              <a:path extrusionOk="0" h="5957" w="5958">
                <a:moveTo>
                  <a:pt x="2607" y="1489"/>
                </a:moveTo>
                <a:lnTo>
                  <a:pt x="2514" y="1536"/>
                </a:lnTo>
                <a:lnTo>
                  <a:pt x="2514" y="1629"/>
                </a:lnTo>
                <a:lnTo>
                  <a:pt x="2514" y="2978"/>
                </a:lnTo>
                <a:lnTo>
                  <a:pt x="1769" y="2978"/>
                </a:lnTo>
                <a:lnTo>
                  <a:pt x="1676" y="3025"/>
                </a:lnTo>
                <a:lnTo>
                  <a:pt x="1630" y="3072"/>
                </a:lnTo>
                <a:lnTo>
                  <a:pt x="1630" y="3118"/>
                </a:lnTo>
                <a:lnTo>
                  <a:pt x="1676" y="3211"/>
                </a:lnTo>
                <a:lnTo>
                  <a:pt x="2886" y="4421"/>
                </a:lnTo>
                <a:lnTo>
                  <a:pt x="2979" y="4468"/>
                </a:lnTo>
                <a:lnTo>
                  <a:pt x="3072" y="4421"/>
                </a:lnTo>
                <a:lnTo>
                  <a:pt x="4329" y="3211"/>
                </a:lnTo>
                <a:lnTo>
                  <a:pt x="4375" y="3118"/>
                </a:lnTo>
                <a:lnTo>
                  <a:pt x="4329" y="3025"/>
                </a:lnTo>
                <a:lnTo>
                  <a:pt x="4236" y="2978"/>
                </a:lnTo>
                <a:lnTo>
                  <a:pt x="3491" y="2978"/>
                </a:lnTo>
                <a:lnTo>
                  <a:pt x="3491" y="1629"/>
                </a:lnTo>
                <a:lnTo>
                  <a:pt x="3445" y="1536"/>
                </a:lnTo>
                <a:lnTo>
                  <a:pt x="3352" y="1489"/>
                </a:lnTo>
                <a:close/>
                <a:moveTo>
                  <a:pt x="3258" y="884"/>
                </a:moveTo>
                <a:lnTo>
                  <a:pt x="3538" y="931"/>
                </a:lnTo>
                <a:lnTo>
                  <a:pt x="3817" y="1024"/>
                </a:lnTo>
                <a:lnTo>
                  <a:pt x="4050" y="1163"/>
                </a:lnTo>
                <a:lnTo>
                  <a:pt x="4282" y="1303"/>
                </a:lnTo>
                <a:lnTo>
                  <a:pt x="4469" y="1489"/>
                </a:lnTo>
                <a:lnTo>
                  <a:pt x="4655" y="1675"/>
                </a:lnTo>
                <a:lnTo>
                  <a:pt x="4841" y="1908"/>
                </a:lnTo>
                <a:lnTo>
                  <a:pt x="4934" y="2187"/>
                </a:lnTo>
                <a:lnTo>
                  <a:pt x="5027" y="2420"/>
                </a:lnTo>
                <a:lnTo>
                  <a:pt x="5074" y="2699"/>
                </a:lnTo>
                <a:lnTo>
                  <a:pt x="5120" y="2978"/>
                </a:lnTo>
                <a:lnTo>
                  <a:pt x="5074" y="3258"/>
                </a:lnTo>
                <a:lnTo>
                  <a:pt x="5027" y="3537"/>
                </a:lnTo>
                <a:lnTo>
                  <a:pt x="4934" y="3816"/>
                </a:lnTo>
                <a:lnTo>
                  <a:pt x="4841" y="4049"/>
                </a:lnTo>
                <a:lnTo>
                  <a:pt x="4655" y="4282"/>
                </a:lnTo>
                <a:lnTo>
                  <a:pt x="4469" y="4468"/>
                </a:lnTo>
                <a:lnTo>
                  <a:pt x="4282" y="4654"/>
                </a:lnTo>
                <a:lnTo>
                  <a:pt x="4050" y="4794"/>
                </a:lnTo>
                <a:lnTo>
                  <a:pt x="3817" y="4933"/>
                </a:lnTo>
                <a:lnTo>
                  <a:pt x="3538" y="5026"/>
                </a:lnTo>
                <a:lnTo>
                  <a:pt x="3258" y="5073"/>
                </a:lnTo>
                <a:lnTo>
                  <a:pt x="2700" y="5073"/>
                </a:lnTo>
                <a:lnTo>
                  <a:pt x="2421" y="5026"/>
                </a:lnTo>
                <a:lnTo>
                  <a:pt x="2188" y="4933"/>
                </a:lnTo>
                <a:lnTo>
                  <a:pt x="1955" y="4794"/>
                </a:lnTo>
                <a:lnTo>
                  <a:pt x="1723" y="4654"/>
                </a:lnTo>
                <a:lnTo>
                  <a:pt x="1490" y="4468"/>
                </a:lnTo>
                <a:lnTo>
                  <a:pt x="1304" y="4282"/>
                </a:lnTo>
                <a:lnTo>
                  <a:pt x="1164" y="4049"/>
                </a:lnTo>
                <a:lnTo>
                  <a:pt x="1025" y="3816"/>
                </a:lnTo>
                <a:lnTo>
                  <a:pt x="978" y="3537"/>
                </a:lnTo>
                <a:lnTo>
                  <a:pt x="885" y="3258"/>
                </a:lnTo>
                <a:lnTo>
                  <a:pt x="885" y="2978"/>
                </a:lnTo>
                <a:lnTo>
                  <a:pt x="885" y="2699"/>
                </a:lnTo>
                <a:lnTo>
                  <a:pt x="978" y="2420"/>
                </a:lnTo>
                <a:lnTo>
                  <a:pt x="1025" y="2187"/>
                </a:lnTo>
                <a:lnTo>
                  <a:pt x="1164" y="1908"/>
                </a:lnTo>
                <a:lnTo>
                  <a:pt x="1304" y="1675"/>
                </a:lnTo>
                <a:lnTo>
                  <a:pt x="1490" y="1489"/>
                </a:lnTo>
                <a:lnTo>
                  <a:pt x="1723" y="1303"/>
                </a:lnTo>
                <a:lnTo>
                  <a:pt x="1955" y="1163"/>
                </a:lnTo>
                <a:lnTo>
                  <a:pt x="2188" y="1024"/>
                </a:lnTo>
                <a:lnTo>
                  <a:pt x="2421" y="931"/>
                </a:lnTo>
                <a:lnTo>
                  <a:pt x="2700" y="884"/>
                </a:lnTo>
                <a:close/>
                <a:moveTo>
                  <a:pt x="2979" y="0"/>
                </a:moveTo>
                <a:lnTo>
                  <a:pt x="2607" y="47"/>
                </a:lnTo>
                <a:lnTo>
                  <a:pt x="2235" y="93"/>
                </a:lnTo>
                <a:lnTo>
                  <a:pt x="1862" y="233"/>
                </a:lnTo>
                <a:lnTo>
                  <a:pt x="1490" y="419"/>
                </a:lnTo>
                <a:lnTo>
                  <a:pt x="1164" y="605"/>
                </a:lnTo>
                <a:lnTo>
                  <a:pt x="885" y="884"/>
                </a:lnTo>
                <a:lnTo>
                  <a:pt x="652" y="1163"/>
                </a:lnTo>
                <a:lnTo>
                  <a:pt x="420" y="1489"/>
                </a:lnTo>
                <a:lnTo>
                  <a:pt x="233" y="1862"/>
                </a:lnTo>
                <a:lnTo>
                  <a:pt x="94" y="2187"/>
                </a:lnTo>
                <a:lnTo>
                  <a:pt x="47" y="2606"/>
                </a:lnTo>
                <a:lnTo>
                  <a:pt x="1" y="2978"/>
                </a:lnTo>
                <a:lnTo>
                  <a:pt x="47" y="3397"/>
                </a:lnTo>
                <a:lnTo>
                  <a:pt x="94" y="3770"/>
                </a:lnTo>
                <a:lnTo>
                  <a:pt x="233" y="4142"/>
                </a:lnTo>
                <a:lnTo>
                  <a:pt x="420" y="4468"/>
                </a:lnTo>
                <a:lnTo>
                  <a:pt x="652" y="4794"/>
                </a:lnTo>
                <a:lnTo>
                  <a:pt x="885" y="5073"/>
                </a:lnTo>
                <a:lnTo>
                  <a:pt x="1164" y="5352"/>
                </a:lnTo>
                <a:lnTo>
                  <a:pt x="1490" y="5585"/>
                </a:lnTo>
                <a:lnTo>
                  <a:pt x="1862" y="5724"/>
                </a:lnTo>
                <a:lnTo>
                  <a:pt x="2235" y="5864"/>
                </a:lnTo>
                <a:lnTo>
                  <a:pt x="2607" y="5957"/>
                </a:lnTo>
                <a:lnTo>
                  <a:pt x="3398" y="5957"/>
                </a:lnTo>
                <a:lnTo>
                  <a:pt x="3770" y="5864"/>
                </a:lnTo>
                <a:lnTo>
                  <a:pt x="4143" y="5724"/>
                </a:lnTo>
                <a:lnTo>
                  <a:pt x="4469" y="5585"/>
                </a:lnTo>
                <a:lnTo>
                  <a:pt x="4794" y="5352"/>
                </a:lnTo>
                <a:lnTo>
                  <a:pt x="5120" y="5073"/>
                </a:lnTo>
                <a:lnTo>
                  <a:pt x="5353" y="4794"/>
                </a:lnTo>
                <a:lnTo>
                  <a:pt x="5585" y="4468"/>
                </a:lnTo>
                <a:lnTo>
                  <a:pt x="5725" y="4142"/>
                </a:lnTo>
                <a:lnTo>
                  <a:pt x="5865" y="3770"/>
                </a:lnTo>
                <a:lnTo>
                  <a:pt x="5958" y="3397"/>
                </a:lnTo>
                <a:lnTo>
                  <a:pt x="5958" y="2978"/>
                </a:lnTo>
                <a:lnTo>
                  <a:pt x="5958" y="2606"/>
                </a:lnTo>
                <a:lnTo>
                  <a:pt x="5865" y="2187"/>
                </a:lnTo>
                <a:lnTo>
                  <a:pt x="5725" y="1862"/>
                </a:lnTo>
                <a:lnTo>
                  <a:pt x="5585" y="1489"/>
                </a:lnTo>
                <a:lnTo>
                  <a:pt x="5353" y="1163"/>
                </a:lnTo>
                <a:lnTo>
                  <a:pt x="5120" y="884"/>
                </a:lnTo>
                <a:lnTo>
                  <a:pt x="4794" y="605"/>
                </a:lnTo>
                <a:lnTo>
                  <a:pt x="4469" y="419"/>
                </a:lnTo>
                <a:lnTo>
                  <a:pt x="4143" y="233"/>
                </a:lnTo>
                <a:lnTo>
                  <a:pt x="3770" y="93"/>
                </a:lnTo>
                <a:lnTo>
                  <a:pt x="3398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112"/>
          <p:cNvSpPr/>
          <p:nvPr/>
        </p:nvSpPr>
        <p:spPr>
          <a:xfrm>
            <a:off x="18240781" y="1693788"/>
            <a:ext cx="422854" cy="422783"/>
          </a:xfrm>
          <a:custGeom>
            <a:rect b="b" l="l" r="r" t="t"/>
            <a:pathLst>
              <a:path extrusionOk="0" h="5957" w="5958">
                <a:moveTo>
                  <a:pt x="2839" y="1629"/>
                </a:moveTo>
                <a:lnTo>
                  <a:pt x="2793" y="1675"/>
                </a:lnTo>
                <a:lnTo>
                  <a:pt x="1536" y="2885"/>
                </a:lnTo>
                <a:lnTo>
                  <a:pt x="1490" y="2978"/>
                </a:lnTo>
                <a:lnTo>
                  <a:pt x="1536" y="3072"/>
                </a:lnTo>
                <a:lnTo>
                  <a:pt x="2746" y="4328"/>
                </a:lnTo>
                <a:lnTo>
                  <a:pt x="2932" y="4328"/>
                </a:lnTo>
                <a:lnTo>
                  <a:pt x="2979" y="4235"/>
                </a:lnTo>
                <a:lnTo>
                  <a:pt x="2979" y="3490"/>
                </a:lnTo>
                <a:lnTo>
                  <a:pt x="4329" y="3490"/>
                </a:lnTo>
                <a:lnTo>
                  <a:pt x="4422" y="3444"/>
                </a:lnTo>
                <a:lnTo>
                  <a:pt x="4468" y="3351"/>
                </a:lnTo>
                <a:lnTo>
                  <a:pt x="4468" y="2606"/>
                </a:lnTo>
                <a:lnTo>
                  <a:pt x="4422" y="2513"/>
                </a:lnTo>
                <a:lnTo>
                  <a:pt x="4329" y="2467"/>
                </a:lnTo>
                <a:lnTo>
                  <a:pt x="2979" y="2467"/>
                </a:lnTo>
                <a:lnTo>
                  <a:pt x="2979" y="1722"/>
                </a:lnTo>
                <a:lnTo>
                  <a:pt x="2932" y="1675"/>
                </a:lnTo>
                <a:lnTo>
                  <a:pt x="2839" y="1629"/>
                </a:lnTo>
                <a:close/>
                <a:moveTo>
                  <a:pt x="3258" y="884"/>
                </a:moveTo>
                <a:lnTo>
                  <a:pt x="3537" y="931"/>
                </a:lnTo>
                <a:lnTo>
                  <a:pt x="3817" y="1024"/>
                </a:lnTo>
                <a:lnTo>
                  <a:pt x="4049" y="1163"/>
                </a:lnTo>
                <a:lnTo>
                  <a:pt x="4282" y="1303"/>
                </a:lnTo>
                <a:lnTo>
                  <a:pt x="4468" y="1489"/>
                </a:lnTo>
                <a:lnTo>
                  <a:pt x="4654" y="1675"/>
                </a:lnTo>
                <a:lnTo>
                  <a:pt x="4794" y="1908"/>
                </a:lnTo>
                <a:lnTo>
                  <a:pt x="4934" y="2187"/>
                </a:lnTo>
                <a:lnTo>
                  <a:pt x="5027" y="2420"/>
                </a:lnTo>
                <a:lnTo>
                  <a:pt x="5073" y="2699"/>
                </a:lnTo>
                <a:lnTo>
                  <a:pt x="5073" y="2978"/>
                </a:lnTo>
                <a:lnTo>
                  <a:pt x="5073" y="3258"/>
                </a:lnTo>
                <a:lnTo>
                  <a:pt x="5027" y="3537"/>
                </a:lnTo>
                <a:lnTo>
                  <a:pt x="4934" y="3816"/>
                </a:lnTo>
                <a:lnTo>
                  <a:pt x="4794" y="4049"/>
                </a:lnTo>
                <a:lnTo>
                  <a:pt x="4654" y="4282"/>
                </a:lnTo>
                <a:lnTo>
                  <a:pt x="4468" y="4468"/>
                </a:lnTo>
                <a:lnTo>
                  <a:pt x="4282" y="4654"/>
                </a:lnTo>
                <a:lnTo>
                  <a:pt x="4049" y="4794"/>
                </a:lnTo>
                <a:lnTo>
                  <a:pt x="3817" y="4933"/>
                </a:lnTo>
                <a:lnTo>
                  <a:pt x="3537" y="5026"/>
                </a:lnTo>
                <a:lnTo>
                  <a:pt x="3258" y="5073"/>
                </a:lnTo>
                <a:lnTo>
                  <a:pt x="2700" y="5073"/>
                </a:lnTo>
                <a:lnTo>
                  <a:pt x="2420" y="5026"/>
                </a:lnTo>
                <a:lnTo>
                  <a:pt x="2188" y="4933"/>
                </a:lnTo>
                <a:lnTo>
                  <a:pt x="1909" y="4794"/>
                </a:lnTo>
                <a:lnTo>
                  <a:pt x="1676" y="4654"/>
                </a:lnTo>
                <a:lnTo>
                  <a:pt x="1490" y="4468"/>
                </a:lnTo>
                <a:lnTo>
                  <a:pt x="1304" y="4282"/>
                </a:lnTo>
                <a:lnTo>
                  <a:pt x="1164" y="4049"/>
                </a:lnTo>
                <a:lnTo>
                  <a:pt x="1024" y="3816"/>
                </a:lnTo>
                <a:lnTo>
                  <a:pt x="931" y="3537"/>
                </a:lnTo>
                <a:lnTo>
                  <a:pt x="885" y="3258"/>
                </a:lnTo>
                <a:lnTo>
                  <a:pt x="885" y="2978"/>
                </a:lnTo>
                <a:lnTo>
                  <a:pt x="885" y="2699"/>
                </a:lnTo>
                <a:lnTo>
                  <a:pt x="931" y="2420"/>
                </a:lnTo>
                <a:lnTo>
                  <a:pt x="1024" y="2187"/>
                </a:lnTo>
                <a:lnTo>
                  <a:pt x="1164" y="1908"/>
                </a:lnTo>
                <a:lnTo>
                  <a:pt x="1304" y="1675"/>
                </a:lnTo>
                <a:lnTo>
                  <a:pt x="1490" y="1489"/>
                </a:lnTo>
                <a:lnTo>
                  <a:pt x="1676" y="1303"/>
                </a:lnTo>
                <a:lnTo>
                  <a:pt x="1909" y="1163"/>
                </a:lnTo>
                <a:lnTo>
                  <a:pt x="2188" y="1024"/>
                </a:lnTo>
                <a:lnTo>
                  <a:pt x="2420" y="931"/>
                </a:lnTo>
                <a:lnTo>
                  <a:pt x="2700" y="884"/>
                </a:lnTo>
                <a:close/>
                <a:moveTo>
                  <a:pt x="2979" y="0"/>
                </a:moveTo>
                <a:lnTo>
                  <a:pt x="2607" y="47"/>
                </a:lnTo>
                <a:lnTo>
                  <a:pt x="2188" y="93"/>
                </a:lnTo>
                <a:lnTo>
                  <a:pt x="1815" y="233"/>
                </a:lnTo>
                <a:lnTo>
                  <a:pt x="1490" y="419"/>
                </a:lnTo>
                <a:lnTo>
                  <a:pt x="1164" y="605"/>
                </a:lnTo>
                <a:lnTo>
                  <a:pt x="885" y="884"/>
                </a:lnTo>
                <a:lnTo>
                  <a:pt x="605" y="1163"/>
                </a:lnTo>
                <a:lnTo>
                  <a:pt x="419" y="1489"/>
                </a:lnTo>
                <a:lnTo>
                  <a:pt x="233" y="1862"/>
                </a:lnTo>
                <a:lnTo>
                  <a:pt x="94" y="2187"/>
                </a:lnTo>
                <a:lnTo>
                  <a:pt x="47" y="2606"/>
                </a:lnTo>
                <a:lnTo>
                  <a:pt x="0" y="2978"/>
                </a:lnTo>
                <a:lnTo>
                  <a:pt x="47" y="3397"/>
                </a:lnTo>
                <a:lnTo>
                  <a:pt x="94" y="3770"/>
                </a:lnTo>
                <a:lnTo>
                  <a:pt x="233" y="4142"/>
                </a:lnTo>
                <a:lnTo>
                  <a:pt x="419" y="4468"/>
                </a:lnTo>
                <a:lnTo>
                  <a:pt x="605" y="4794"/>
                </a:lnTo>
                <a:lnTo>
                  <a:pt x="885" y="5073"/>
                </a:lnTo>
                <a:lnTo>
                  <a:pt x="1164" y="5352"/>
                </a:lnTo>
                <a:lnTo>
                  <a:pt x="1490" y="5585"/>
                </a:lnTo>
                <a:lnTo>
                  <a:pt x="1815" y="5724"/>
                </a:lnTo>
                <a:lnTo>
                  <a:pt x="2188" y="5864"/>
                </a:lnTo>
                <a:lnTo>
                  <a:pt x="2607" y="5957"/>
                </a:lnTo>
                <a:lnTo>
                  <a:pt x="3398" y="5957"/>
                </a:lnTo>
                <a:lnTo>
                  <a:pt x="3770" y="5864"/>
                </a:lnTo>
                <a:lnTo>
                  <a:pt x="4142" y="5724"/>
                </a:lnTo>
                <a:lnTo>
                  <a:pt x="4468" y="5585"/>
                </a:lnTo>
                <a:lnTo>
                  <a:pt x="4794" y="5352"/>
                </a:lnTo>
                <a:lnTo>
                  <a:pt x="5073" y="5073"/>
                </a:lnTo>
                <a:lnTo>
                  <a:pt x="5352" y="4794"/>
                </a:lnTo>
                <a:lnTo>
                  <a:pt x="5585" y="4468"/>
                </a:lnTo>
                <a:lnTo>
                  <a:pt x="5725" y="4142"/>
                </a:lnTo>
                <a:lnTo>
                  <a:pt x="5864" y="3770"/>
                </a:lnTo>
                <a:lnTo>
                  <a:pt x="5957" y="3397"/>
                </a:lnTo>
                <a:lnTo>
                  <a:pt x="5957" y="2978"/>
                </a:lnTo>
                <a:lnTo>
                  <a:pt x="5957" y="2606"/>
                </a:lnTo>
                <a:lnTo>
                  <a:pt x="5864" y="2187"/>
                </a:lnTo>
                <a:lnTo>
                  <a:pt x="5725" y="1862"/>
                </a:lnTo>
                <a:lnTo>
                  <a:pt x="5585" y="1489"/>
                </a:lnTo>
                <a:lnTo>
                  <a:pt x="5352" y="1163"/>
                </a:lnTo>
                <a:lnTo>
                  <a:pt x="5073" y="884"/>
                </a:lnTo>
                <a:lnTo>
                  <a:pt x="4794" y="605"/>
                </a:lnTo>
                <a:lnTo>
                  <a:pt x="4468" y="419"/>
                </a:lnTo>
                <a:lnTo>
                  <a:pt x="4142" y="233"/>
                </a:lnTo>
                <a:lnTo>
                  <a:pt x="3770" y="93"/>
                </a:lnTo>
                <a:lnTo>
                  <a:pt x="3398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112"/>
          <p:cNvSpPr/>
          <p:nvPr/>
        </p:nvSpPr>
        <p:spPr>
          <a:xfrm>
            <a:off x="19482729" y="1693788"/>
            <a:ext cx="422854" cy="422783"/>
          </a:xfrm>
          <a:custGeom>
            <a:rect b="b" l="l" r="r" t="t"/>
            <a:pathLst>
              <a:path extrusionOk="0" h="5957" w="5958">
                <a:moveTo>
                  <a:pt x="3118" y="1629"/>
                </a:moveTo>
                <a:lnTo>
                  <a:pt x="3025" y="1675"/>
                </a:lnTo>
                <a:lnTo>
                  <a:pt x="2979" y="1722"/>
                </a:lnTo>
                <a:lnTo>
                  <a:pt x="2979" y="2467"/>
                </a:lnTo>
                <a:lnTo>
                  <a:pt x="1629" y="2467"/>
                </a:lnTo>
                <a:lnTo>
                  <a:pt x="1536" y="2513"/>
                </a:lnTo>
                <a:lnTo>
                  <a:pt x="1489" y="2606"/>
                </a:lnTo>
                <a:lnTo>
                  <a:pt x="1489" y="3351"/>
                </a:lnTo>
                <a:lnTo>
                  <a:pt x="1536" y="3444"/>
                </a:lnTo>
                <a:lnTo>
                  <a:pt x="1629" y="3490"/>
                </a:lnTo>
                <a:lnTo>
                  <a:pt x="2979" y="3490"/>
                </a:lnTo>
                <a:lnTo>
                  <a:pt x="2979" y="4235"/>
                </a:lnTo>
                <a:lnTo>
                  <a:pt x="3025" y="4328"/>
                </a:lnTo>
                <a:lnTo>
                  <a:pt x="3165" y="4328"/>
                </a:lnTo>
                <a:lnTo>
                  <a:pt x="4421" y="3072"/>
                </a:lnTo>
                <a:lnTo>
                  <a:pt x="4468" y="2978"/>
                </a:lnTo>
                <a:lnTo>
                  <a:pt x="4421" y="2885"/>
                </a:lnTo>
                <a:lnTo>
                  <a:pt x="3211" y="1675"/>
                </a:lnTo>
                <a:lnTo>
                  <a:pt x="3118" y="1629"/>
                </a:lnTo>
                <a:close/>
                <a:moveTo>
                  <a:pt x="3258" y="884"/>
                </a:moveTo>
                <a:lnTo>
                  <a:pt x="3537" y="931"/>
                </a:lnTo>
                <a:lnTo>
                  <a:pt x="3770" y="1024"/>
                </a:lnTo>
                <a:lnTo>
                  <a:pt x="4049" y="1163"/>
                </a:lnTo>
                <a:lnTo>
                  <a:pt x="4282" y="1303"/>
                </a:lnTo>
                <a:lnTo>
                  <a:pt x="4468" y="1489"/>
                </a:lnTo>
                <a:lnTo>
                  <a:pt x="4654" y="1675"/>
                </a:lnTo>
                <a:lnTo>
                  <a:pt x="4794" y="1908"/>
                </a:lnTo>
                <a:lnTo>
                  <a:pt x="4933" y="2187"/>
                </a:lnTo>
                <a:lnTo>
                  <a:pt x="5026" y="2420"/>
                </a:lnTo>
                <a:lnTo>
                  <a:pt x="5073" y="2699"/>
                </a:lnTo>
                <a:lnTo>
                  <a:pt x="5073" y="2978"/>
                </a:lnTo>
                <a:lnTo>
                  <a:pt x="5073" y="3258"/>
                </a:lnTo>
                <a:lnTo>
                  <a:pt x="5026" y="3537"/>
                </a:lnTo>
                <a:lnTo>
                  <a:pt x="4933" y="3816"/>
                </a:lnTo>
                <a:lnTo>
                  <a:pt x="4794" y="4049"/>
                </a:lnTo>
                <a:lnTo>
                  <a:pt x="4654" y="4282"/>
                </a:lnTo>
                <a:lnTo>
                  <a:pt x="4468" y="4468"/>
                </a:lnTo>
                <a:lnTo>
                  <a:pt x="4282" y="4654"/>
                </a:lnTo>
                <a:lnTo>
                  <a:pt x="4049" y="4794"/>
                </a:lnTo>
                <a:lnTo>
                  <a:pt x="3770" y="4933"/>
                </a:lnTo>
                <a:lnTo>
                  <a:pt x="3537" y="5026"/>
                </a:lnTo>
                <a:lnTo>
                  <a:pt x="3258" y="5073"/>
                </a:lnTo>
                <a:lnTo>
                  <a:pt x="2699" y="5073"/>
                </a:lnTo>
                <a:lnTo>
                  <a:pt x="2420" y="5026"/>
                </a:lnTo>
                <a:lnTo>
                  <a:pt x="2141" y="4933"/>
                </a:lnTo>
                <a:lnTo>
                  <a:pt x="1908" y="4794"/>
                </a:lnTo>
                <a:lnTo>
                  <a:pt x="1676" y="4654"/>
                </a:lnTo>
                <a:lnTo>
                  <a:pt x="1489" y="4468"/>
                </a:lnTo>
                <a:lnTo>
                  <a:pt x="1303" y="4282"/>
                </a:lnTo>
                <a:lnTo>
                  <a:pt x="1164" y="4049"/>
                </a:lnTo>
                <a:lnTo>
                  <a:pt x="1024" y="3816"/>
                </a:lnTo>
                <a:lnTo>
                  <a:pt x="931" y="3537"/>
                </a:lnTo>
                <a:lnTo>
                  <a:pt x="884" y="3258"/>
                </a:lnTo>
                <a:lnTo>
                  <a:pt x="884" y="2978"/>
                </a:lnTo>
                <a:lnTo>
                  <a:pt x="884" y="2699"/>
                </a:lnTo>
                <a:lnTo>
                  <a:pt x="931" y="2420"/>
                </a:lnTo>
                <a:lnTo>
                  <a:pt x="1024" y="2187"/>
                </a:lnTo>
                <a:lnTo>
                  <a:pt x="1164" y="1908"/>
                </a:lnTo>
                <a:lnTo>
                  <a:pt x="1303" y="1675"/>
                </a:lnTo>
                <a:lnTo>
                  <a:pt x="1489" y="1489"/>
                </a:lnTo>
                <a:lnTo>
                  <a:pt x="1676" y="1303"/>
                </a:lnTo>
                <a:lnTo>
                  <a:pt x="1908" y="1163"/>
                </a:lnTo>
                <a:lnTo>
                  <a:pt x="2141" y="1024"/>
                </a:lnTo>
                <a:lnTo>
                  <a:pt x="2420" y="931"/>
                </a:lnTo>
                <a:lnTo>
                  <a:pt x="2699" y="884"/>
                </a:lnTo>
                <a:close/>
                <a:moveTo>
                  <a:pt x="2979" y="0"/>
                </a:moveTo>
                <a:lnTo>
                  <a:pt x="2560" y="47"/>
                </a:lnTo>
                <a:lnTo>
                  <a:pt x="2187" y="93"/>
                </a:lnTo>
                <a:lnTo>
                  <a:pt x="1815" y="233"/>
                </a:lnTo>
                <a:lnTo>
                  <a:pt x="1489" y="419"/>
                </a:lnTo>
                <a:lnTo>
                  <a:pt x="1164" y="605"/>
                </a:lnTo>
                <a:lnTo>
                  <a:pt x="884" y="884"/>
                </a:lnTo>
                <a:lnTo>
                  <a:pt x="605" y="1163"/>
                </a:lnTo>
                <a:lnTo>
                  <a:pt x="372" y="1489"/>
                </a:lnTo>
                <a:lnTo>
                  <a:pt x="233" y="1862"/>
                </a:lnTo>
                <a:lnTo>
                  <a:pt x="93" y="2187"/>
                </a:lnTo>
                <a:lnTo>
                  <a:pt x="0" y="2606"/>
                </a:lnTo>
                <a:lnTo>
                  <a:pt x="0" y="2978"/>
                </a:lnTo>
                <a:lnTo>
                  <a:pt x="0" y="3397"/>
                </a:lnTo>
                <a:lnTo>
                  <a:pt x="93" y="3770"/>
                </a:lnTo>
                <a:lnTo>
                  <a:pt x="233" y="4142"/>
                </a:lnTo>
                <a:lnTo>
                  <a:pt x="372" y="4468"/>
                </a:lnTo>
                <a:lnTo>
                  <a:pt x="605" y="4794"/>
                </a:lnTo>
                <a:lnTo>
                  <a:pt x="884" y="5073"/>
                </a:lnTo>
                <a:lnTo>
                  <a:pt x="1164" y="5352"/>
                </a:lnTo>
                <a:lnTo>
                  <a:pt x="1489" y="5585"/>
                </a:lnTo>
                <a:lnTo>
                  <a:pt x="1815" y="5724"/>
                </a:lnTo>
                <a:lnTo>
                  <a:pt x="2187" y="5864"/>
                </a:lnTo>
                <a:lnTo>
                  <a:pt x="2560" y="5957"/>
                </a:lnTo>
                <a:lnTo>
                  <a:pt x="3351" y="5957"/>
                </a:lnTo>
                <a:lnTo>
                  <a:pt x="3770" y="5864"/>
                </a:lnTo>
                <a:lnTo>
                  <a:pt x="4096" y="5724"/>
                </a:lnTo>
                <a:lnTo>
                  <a:pt x="4468" y="5585"/>
                </a:lnTo>
                <a:lnTo>
                  <a:pt x="4794" y="5352"/>
                </a:lnTo>
                <a:lnTo>
                  <a:pt x="5073" y="5073"/>
                </a:lnTo>
                <a:lnTo>
                  <a:pt x="5352" y="4794"/>
                </a:lnTo>
                <a:lnTo>
                  <a:pt x="5538" y="4468"/>
                </a:lnTo>
                <a:lnTo>
                  <a:pt x="5724" y="4142"/>
                </a:lnTo>
                <a:lnTo>
                  <a:pt x="5864" y="3770"/>
                </a:lnTo>
                <a:lnTo>
                  <a:pt x="5911" y="3397"/>
                </a:lnTo>
                <a:lnTo>
                  <a:pt x="5957" y="2978"/>
                </a:lnTo>
                <a:lnTo>
                  <a:pt x="5911" y="2606"/>
                </a:lnTo>
                <a:lnTo>
                  <a:pt x="5864" y="2187"/>
                </a:lnTo>
                <a:lnTo>
                  <a:pt x="5724" y="1862"/>
                </a:lnTo>
                <a:lnTo>
                  <a:pt x="5538" y="1489"/>
                </a:lnTo>
                <a:lnTo>
                  <a:pt x="5352" y="1163"/>
                </a:lnTo>
                <a:lnTo>
                  <a:pt x="5073" y="884"/>
                </a:lnTo>
                <a:lnTo>
                  <a:pt x="4794" y="605"/>
                </a:lnTo>
                <a:lnTo>
                  <a:pt x="4468" y="419"/>
                </a:lnTo>
                <a:lnTo>
                  <a:pt x="4096" y="233"/>
                </a:lnTo>
                <a:lnTo>
                  <a:pt x="3770" y="93"/>
                </a:lnTo>
                <a:lnTo>
                  <a:pt x="3351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112"/>
          <p:cNvSpPr/>
          <p:nvPr/>
        </p:nvSpPr>
        <p:spPr>
          <a:xfrm>
            <a:off x="20724606" y="1693788"/>
            <a:ext cx="422854" cy="422783"/>
          </a:xfrm>
          <a:custGeom>
            <a:rect b="b" l="l" r="r" t="t"/>
            <a:pathLst>
              <a:path extrusionOk="0" h="5957" w="5958">
                <a:moveTo>
                  <a:pt x="2979" y="1489"/>
                </a:moveTo>
                <a:lnTo>
                  <a:pt x="2886" y="1536"/>
                </a:lnTo>
                <a:lnTo>
                  <a:pt x="1630" y="2746"/>
                </a:lnTo>
                <a:lnTo>
                  <a:pt x="1583" y="2839"/>
                </a:lnTo>
                <a:lnTo>
                  <a:pt x="1630" y="2932"/>
                </a:lnTo>
                <a:lnTo>
                  <a:pt x="1723" y="2978"/>
                </a:lnTo>
                <a:lnTo>
                  <a:pt x="2467" y="2978"/>
                </a:lnTo>
                <a:lnTo>
                  <a:pt x="2467" y="4328"/>
                </a:lnTo>
                <a:lnTo>
                  <a:pt x="2514" y="4421"/>
                </a:lnTo>
                <a:lnTo>
                  <a:pt x="2607" y="4468"/>
                </a:lnTo>
                <a:lnTo>
                  <a:pt x="3352" y="4468"/>
                </a:lnTo>
                <a:lnTo>
                  <a:pt x="3445" y="4421"/>
                </a:lnTo>
                <a:lnTo>
                  <a:pt x="3445" y="4328"/>
                </a:lnTo>
                <a:lnTo>
                  <a:pt x="3445" y="2978"/>
                </a:lnTo>
                <a:lnTo>
                  <a:pt x="4282" y="2978"/>
                </a:lnTo>
                <a:lnTo>
                  <a:pt x="4329" y="2885"/>
                </a:lnTo>
                <a:lnTo>
                  <a:pt x="4329" y="2839"/>
                </a:lnTo>
                <a:lnTo>
                  <a:pt x="4282" y="2792"/>
                </a:lnTo>
                <a:lnTo>
                  <a:pt x="3072" y="1536"/>
                </a:lnTo>
                <a:lnTo>
                  <a:pt x="2979" y="1489"/>
                </a:lnTo>
                <a:close/>
                <a:moveTo>
                  <a:pt x="3259" y="884"/>
                </a:moveTo>
                <a:lnTo>
                  <a:pt x="3491" y="931"/>
                </a:lnTo>
                <a:lnTo>
                  <a:pt x="3771" y="1024"/>
                </a:lnTo>
                <a:lnTo>
                  <a:pt x="4003" y="1163"/>
                </a:lnTo>
                <a:lnTo>
                  <a:pt x="4236" y="1303"/>
                </a:lnTo>
                <a:lnTo>
                  <a:pt x="4469" y="1489"/>
                </a:lnTo>
                <a:lnTo>
                  <a:pt x="4655" y="1675"/>
                </a:lnTo>
                <a:lnTo>
                  <a:pt x="4794" y="1908"/>
                </a:lnTo>
                <a:lnTo>
                  <a:pt x="4934" y="2187"/>
                </a:lnTo>
                <a:lnTo>
                  <a:pt x="4981" y="2420"/>
                </a:lnTo>
                <a:lnTo>
                  <a:pt x="5074" y="2699"/>
                </a:lnTo>
                <a:lnTo>
                  <a:pt x="5074" y="2978"/>
                </a:lnTo>
                <a:lnTo>
                  <a:pt x="5074" y="3258"/>
                </a:lnTo>
                <a:lnTo>
                  <a:pt x="4981" y="3537"/>
                </a:lnTo>
                <a:lnTo>
                  <a:pt x="4934" y="3816"/>
                </a:lnTo>
                <a:lnTo>
                  <a:pt x="4794" y="4049"/>
                </a:lnTo>
                <a:lnTo>
                  <a:pt x="4655" y="4282"/>
                </a:lnTo>
                <a:lnTo>
                  <a:pt x="4469" y="4468"/>
                </a:lnTo>
                <a:lnTo>
                  <a:pt x="4236" y="4654"/>
                </a:lnTo>
                <a:lnTo>
                  <a:pt x="4003" y="4794"/>
                </a:lnTo>
                <a:lnTo>
                  <a:pt x="3771" y="4933"/>
                </a:lnTo>
                <a:lnTo>
                  <a:pt x="3491" y="5026"/>
                </a:lnTo>
                <a:lnTo>
                  <a:pt x="3259" y="5073"/>
                </a:lnTo>
                <a:lnTo>
                  <a:pt x="2700" y="5073"/>
                </a:lnTo>
                <a:lnTo>
                  <a:pt x="2421" y="5026"/>
                </a:lnTo>
                <a:lnTo>
                  <a:pt x="2142" y="4933"/>
                </a:lnTo>
                <a:lnTo>
                  <a:pt x="1909" y="4794"/>
                </a:lnTo>
                <a:lnTo>
                  <a:pt x="1676" y="4654"/>
                </a:lnTo>
                <a:lnTo>
                  <a:pt x="1490" y="4468"/>
                </a:lnTo>
                <a:lnTo>
                  <a:pt x="1304" y="4282"/>
                </a:lnTo>
                <a:lnTo>
                  <a:pt x="1118" y="4049"/>
                </a:lnTo>
                <a:lnTo>
                  <a:pt x="1025" y="3816"/>
                </a:lnTo>
                <a:lnTo>
                  <a:pt x="932" y="3537"/>
                </a:lnTo>
                <a:lnTo>
                  <a:pt x="885" y="3258"/>
                </a:lnTo>
                <a:lnTo>
                  <a:pt x="839" y="2978"/>
                </a:lnTo>
                <a:lnTo>
                  <a:pt x="885" y="2699"/>
                </a:lnTo>
                <a:lnTo>
                  <a:pt x="932" y="2420"/>
                </a:lnTo>
                <a:lnTo>
                  <a:pt x="1025" y="2187"/>
                </a:lnTo>
                <a:lnTo>
                  <a:pt x="1118" y="1908"/>
                </a:lnTo>
                <a:lnTo>
                  <a:pt x="1304" y="1675"/>
                </a:lnTo>
                <a:lnTo>
                  <a:pt x="1490" y="1489"/>
                </a:lnTo>
                <a:lnTo>
                  <a:pt x="1676" y="1303"/>
                </a:lnTo>
                <a:lnTo>
                  <a:pt x="1909" y="1163"/>
                </a:lnTo>
                <a:lnTo>
                  <a:pt x="2142" y="1024"/>
                </a:lnTo>
                <a:lnTo>
                  <a:pt x="2421" y="931"/>
                </a:lnTo>
                <a:lnTo>
                  <a:pt x="2700" y="884"/>
                </a:lnTo>
                <a:close/>
                <a:moveTo>
                  <a:pt x="2979" y="0"/>
                </a:moveTo>
                <a:lnTo>
                  <a:pt x="2561" y="47"/>
                </a:lnTo>
                <a:lnTo>
                  <a:pt x="2188" y="93"/>
                </a:lnTo>
                <a:lnTo>
                  <a:pt x="1816" y="233"/>
                </a:lnTo>
                <a:lnTo>
                  <a:pt x="1490" y="419"/>
                </a:lnTo>
                <a:lnTo>
                  <a:pt x="1164" y="605"/>
                </a:lnTo>
                <a:lnTo>
                  <a:pt x="839" y="884"/>
                </a:lnTo>
                <a:lnTo>
                  <a:pt x="606" y="1163"/>
                </a:lnTo>
                <a:lnTo>
                  <a:pt x="373" y="1489"/>
                </a:lnTo>
                <a:lnTo>
                  <a:pt x="187" y="1862"/>
                </a:lnTo>
                <a:lnTo>
                  <a:pt x="94" y="2187"/>
                </a:lnTo>
                <a:lnTo>
                  <a:pt x="1" y="2606"/>
                </a:lnTo>
                <a:lnTo>
                  <a:pt x="1" y="2978"/>
                </a:lnTo>
                <a:lnTo>
                  <a:pt x="1" y="3397"/>
                </a:lnTo>
                <a:lnTo>
                  <a:pt x="94" y="3770"/>
                </a:lnTo>
                <a:lnTo>
                  <a:pt x="187" y="4142"/>
                </a:lnTo>
                <a:lnTo>
                  <a:pt x="373" y="4468"/>
                </a:lnTo>
                <a:lnTo>
                  <a:pt x="606" y="4794"/>
                </a:lnTo>
                <a:lnTo>
                  <a:pt x="839" y="5073"/>
                </a:lnTo>
                <a:lnTo>
                  <a:pt x="1164" y="5352"/>
                </a:lnTo>
                <a:lnTo>
                  <a:pt x="1490" y="5585"/>
                </a:lnTo>
                <a:lnTo>
                  <a:pt x="1816" y="5724"/>
                </a:lnTo>
                <a:lnTo>
                  <a:pt x="2188" y="5864"/>
                </a:lnTo>
                <a:lnTo>
                  <a:pt x="2561" y="5957"/>
                </a:lnTo>
                <a:lnTo>
                  <a:pt x="3352" y="5957"/>
                </a:lnTo>
                <a:lnTo>
                  <a:pt x="3724" y="5864"/>
                </a:lnTo>
                <a:lnTo>
                  <a:pt x="4096" y="5724"/>
                </a:lnTo>
                <a:lnTo>
                  <a:pt x="4469" y="5585"/>
                </a:lnTo>
                <a:lnTo>
                  <a:pt x="4794" y="5352"/>
                </a:lnTo>
                <a:lnTo>
                  <a:pt x="5074" y="5073"/>
                </a:lnTo>
                <a:lnTo>
                  <a:pt x="5306" y="4794"/>
                </a:lnTo>
                <a:lnTo>
                  <a:pt x="5539" y="4468"/>
                </a:lnTo>
                <a:lnTo>
                  <a:pt x="5725" y="4142"/>
                </a:lnTo>
                <a:lnTo>
                  <a:pt x="5818" y="3770"/>
                </a:lnTo>
                <a:lnTo>
                  <a:pt x="5911" y="3397"/>
                </a:lnTo>
                <a:lnTo>
                  <a:pt x="5958" y="2978"/>
                </a:lnTo>
                <a:lnTo>
                  <a:pt x="5911" y="2606"/>
                </a:lnTo>
                <a:lnTo>
                  <a:pt x="5818" y="2187"/>
                </a:lnTo>
                <a:lnTo>
                  <a:pt x="5725" y="1862"/>
                </a:lnTo>
                <a:lnTo>
                  <a:pt x="5539" y="1489"/>
                </a:lnTo>
                <a:lnTo>
                  <a:pt x="5306" y="1163"/>
                </a:lnTo>
                <a:lnTo>
                  <a:pt x="5074" y="884"/>
                </a:lnTo>
                <a:lnTo>
                  <a:pt x="4794" y="605"/>
                </a:lnTo>
                <a:lnTo>
                  <a:pt x="4469" y="419"/>
                </a:lnTo>
                <a:lnTo>
                  <a:pt x="4096" y="233"/>
                </a:lnTo>
                <a:lnTo>
                  <a:pt x="3724" y="93"/>
                </a:lnTo>
                <a:lnTo>
                  <a:pt x="3352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112"/>
          <p:cNvSpPr/>
          <p:nvPr/>
        </p:nvSpPr>
        <p:spPr>
          <a:xfrm>
            <a:off x="21963289" y="1693788"/>
            <a:ext cx="422783" cy="422783"/>
          </a:xfrm>
          <a:custGeom>
            <a:rect b="b" l="l" r="r" t="t"/>
            <a:pathLst>
              <a:path extrusionOk="0" h="5957" w="5957">
                <a:moveTo>
                  <a:pt x="3025" y="977"/>
                </a:moveTo>
                <a:lnTo>
                  <a:pt x="3118" y="1024"/>
                </a:lnTo>
                <a:lnTo>
                  <a:pt x="3165" y="1070"/>
                </a:lnTo>
                <a:lnTo>
                  <a:pt x="4561" y="2467"/>
                </a:lnTo>
                <a:lnTo>
                  <a:pt x="4933" y="2792"/>
                </a:lnTo>
                <a:lnTo>
                  <a:pt x="4980" y="2885"/>
                </a:lnTo>
                <a:lnTo>
                  <a:pt x="5026" y="2978"/>
                </a:lnTo>
                <a:lnTo>
                  <a:pt x="4980" y="3072"/>
                </a:lnTo>
                <a:lnTo>
                  <a:pt x="4933" y="3165"/>
                </a:lnTo>
                <a:lnTo>
                  <a:pt x="4561" y="3490"/>
                </a:lnTo>
                <a:lnTo>
                  <a:pt x="3165" y="4933"/>
                </a:lnTo>
                <a:lnTo>
                  <a:pt x="3118" y="4980"/>
                </a:lnTo>
                <a:lnTo>
                  <a:pt x="2885" y="4980"/>
                </a:lnTo>
                <a:lnTo>
                  <a:pt x="2839" y="4933"/>
                </a:lnTo>
                <a:lnTo>
                  <a:pt x="2467" y="4561"/>
                </a:lnTo>
                <a:lnTo>
                  <a:pt x="2420" y="4468"/>
                </a:lnTo>
                <a:lnTo>
                  <a:pt x="2420" y="4375"/>
                </a:lnTo>
                <a:lnTo>
                  <a:pt x="2420" y="4282"/>
                </a:lnTo>
                <a:lnTo>
                  <a:pt x="2467" y="4235"/>
                </a:lnTo>
                <a:lnTo>
                  <a:pt x="3211" y="3490"/>
                </a:lnTo>
                <a:lnTo>
                  <a:pt x="1257" y="3490"/>
                </a:lnTo>
                <a:lnTo>
                  <a:pt x="1163" y="3444"/>
                </a:lnTo>
                <a:lnTo>
                  <a:pt x="1070" y="3397"/>
                </a:lnTo>
                <a:lnTo>
                  <a:pt x="1024" y="3351"/>
                </a:lnTo>
                <a:lnTo>
                  <a:pt x="1024" y="3211"/>
                </a:lnTo>
                <a:lnTo>
                  <a:pt x="1024" y="2746"/>
                </a:lnTo>
                <a:lnTo>
                  <a:pt x="1024" y="2653"/>
                </a:lnTo>
                <a:lnTo>
                  <a:pt x="1070" y="2560"/>
                </a:lnTo>
                <a:lnTo>
                  <a:pt x="1163" y="2513"/>
                </a:lnTo>
                <a:lnTo>
                  <a:pt x="1257" y="2467"/>
                </a:lnTo>
                <a:lnTo>
                  <a:pt x="3211" y="2467"/>
                </a:lnTo>
                <a:lnTo>
                  <a:pt x="2467" y="1768"/>
                </a:lnTo>
                <a:lnTo>
                  <a:pt x="2420" y="1675"/>
                </a:lnTo>
                <a:lnTo>
                  <a:pt x="2420" y="1582"/>
                </a:lnTo>
                <a:lnTo>
                  <a:pt x="2420" y="1489"/>
                </a:lnTo>
                <a:lnTo>
                  <a:pt x="2467" y="1396"/>
                </a:lnTo>
                <a:lnTo>
                  <a:pt x="2839" y="1070"/>
                </a:lnTo>
                <a:lnTo>
                  <a:pt x="2885" y="1024"/>
                </a:lnTo>
                <a:lnTo>
                  <a:pt x="3025" y="977"/>
                </a:lnTo>
                <a:close/>
                <a:moveTo>
                  <a:pt x="2979" y="0"/>
                </a:moveTo>
                <a:lnTo>
                  <a:pt x="2606" y="47"/>
                </a:lnTo>
                <a:lnTo>
                  <a:pt x="2234" y="93"/>
                </a:lnTo>
                <a:lnTo>
                  <a:pt x="1862" y="233"/>
                </a:lnTo>
                <a:lnTo>
                  <a:pt x="1489" y="419"/>
                </a:lnTo>
                <a:lnTo>
                  <a:pt x="1163" y="605"/>
                </a:lnTo>
                <a:lnTo>
                  <a:pt x="884" y="884"/>
                </a:lnTo>
                <a:lnTo>
                  <a:pt x="652" y="1163"/>
                </a:lnTo>
                <a:lnTo>
                  <a:pt x="419" y="1489"/>
                </a:lnTo>
                <a:lnTo>
                  <a:pt x="233" y="1862"/>
                </a:lnTo>
                <a:lnTo>
                  <a:pt x="140" y="2187"/>
                </a:lnTo>
                <a:lnTo>
                  <a:pt x="47" y="2606"/>
                </a:lnTo>
                <a:lnTo>
                  <a:pt x="0" y="2978"/>
                </a:lnTo>
                <a:lnTo>
                  <a:pt x="47" y="3397"/>
                </a:lnTo>
                <a:lnTo>
                  <a:pt x="140" y="3770"/>
                </a:lnTo>
                <a:lnTo>
                  <a:pt x="233" y="4142"/>
                </a:lnTo>
                <a:lnTo>
                  <a:pt x="419" y="4468"/>
                </a:lnTo>
                <a:lnTo>
                  <a:pt x="652" y="4794"/>
                </a:lnTo>
                <a:lnTo>
                  <a:pt x="884" y="5073"/>
                </a:lnTo>
                <a:lnTo>
                  <a:pt x="1163" y="5352"/>
                </a:lnTo>
                <a:lnTo>
                  <a:pt x="1489" y="5585"/>
                </a:lnTo>
                <a:lnTo>
                  <a:pt x="1862" y="5724"/>
                </a:lnTo>
                <a:lnTo>
                  <a:pt x="2234" y="5864"/>
                </a:lnTo>
                <a:lnTo>
                  <a:pt x="2606" y="5957"/>
                </a:lnTo>
                <a:lnTo>
                  <a:pt x="3397" y="5957"/>
                </a:lnTo>
                <a:lnTo>
                  <a:pt x="3770" y="5864"/>
                </a:lnTo>
                <a:lnTo>
                  <a:pt x="4142" y="5724"/>
                </a:lnTo>
                <a:lnTo>
                  <a:pt x="4514" y="5585"/>
                </a:lnTo>
                <a:lnTo>
                  <a:pt x="4840" y="5352"/>
                </a:lnTo>
                <a:lnTo>
                  <a:pt x="5119" y="5073"/>
                </a:lnTo>
                <a:lnTo>
                  <a:pt x="5352" y="4794"/>
                </a:lnTo>
                <a:lnTo>
                  <a:pt x="5585" y="4468"/>
                </a:lnTo>
                <a:lnTo>
                  <a:pt x="5771" y="4142"/>
                </a:lnTo>
                <a:lnTo>
                  <a:pt x="5864" y="3770"/>
                </a:lnTo>
                <a:lnTo>
                  <a:pt x="5957" y="3397"/>
                </a:lnTo>
                <a:lnTo>
                  <a:pt x="5957" y="2978"/>
                </a:lnTo>
                <a:lnTo>
                  <a:pt x="5957" y="2606"/>
                </a:lnTo>
                <a:lnTo>
                  <a:pt x="5864" y="2187"/>
                </a:lnTo>
                <a:lnTo>
                  <a:pt x="5771" y="1862"/>
                </a:lnTo>
                <a:lnTo>
                  <a:pt x="5585" y="1489"/>
                </a:lnTo>
                <a:lnTo>
                  <a:pt x="5352" y="1163"/>
                </a:lnTo>
                <a:lnTo>
                  <a:pt x="5119" y="884"/>
                </a:lnTo>
                <a:lnTo>
                  <a:pt x="4840" y="605"/>
                </a:lnTo>
                <a:lnTo>
                  <a:pt x="4514" y="419"/>
                </a:lnTo>
                <a:lnTo>
                  <a:pt x="4142" y="233"/>
                </a:lnTo>
                <a:lnTo>
                  <a:pt x="3770" y="93"/>
                </a:lnTo>
                <a:lnTo>
                  <a:pt x="3397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12"/>
          <p:cNvSpPr/>
          <p:nvPr/>
        </p:nvSpPr>
        <p:spPr>
          <a:xfrm>
            <a:off x="2105680" y="2932400"/>
            <a:ext cx="422854" cy="422854"/>
          </a:xfrm>
          <a:custGeom>
            <a:rect b="b" l="l" r="r" t="t"/>
            <a:pathLst>
              <a:path extrusionOk="0" h="5958" w="5958">
                <a:moveTo>
                  <a:pt x="3072" y="977"/>
                </a:moveTo>
                <a:lnTo>
                  <a:pt x="3165" y="1024"/>
                </a:lnTo>
                <a:lnTo>
                  <a:pt x="3490" y="1396"/>
                </a:lnTo>
                <a:lnTo>
                  <a:pt x="4933" y="2792"/>
                </a:lnTo>
                <a:lnTo>
                  <a:pt x="4980" y="2885"/>
                </a:lnTo>
                <a:lnTo>
                  <a:pt x="4980" y="2979"/>
                </a:lnTo>
                <a:lnTo>
                  <a:pt x="4980" y="3072"/>
                </a:lnTo>
                <a:lnTo>
                  <a:pt x="4933" y="3165"/>
                </a:lnTo>
                <a:lnTo>
                  <a:pt x="4561" y="3490"/>
                </a:lnTo>
                <a:lnTo>
                  <a:pt x="4468" y="3537"/>
                </a:lnTo>
                <a:lnTo>
                  <a:pt x="4375" y="3584"/>
                </a:lnTo>
                <a:lnTo>
                  <a:pt x="4282" y="3537"/>
                </a:lnTo>
                <a:lnTo>
                  <a:pt x="4189" y="3490"/>
                </a:lnTo>
                <a:lnTo>
                  <a:pt x="3490" y="2746"/>
                </a:lnTo>
                <a:lnTo>
                  <a:pt x="3490" y="4700"/>
                </a:lnTo>
                <a:lnTo>
                  <a:pt x="3444" y="4794"/>
                </a:lnTo>
                <a:lnTo>
                  <a:pt x="3397" y="4887"/>
                </a:lnTo>
                <a:lnTo>
                  <a:pt x="3304" y="4933"/>
                </a:lnTo>
                <a:lnTo>
                  <a:pt x="3211" y="4980"/>
                </a:lnTo>
                <a:lnTo>
                  <a:pt x="2746" y="4980"/>
                </a:lnTo>
                <a:lnTo>
                  <a:pt x="2653" y="4933"/>
                </a:lnTo>
                <a:lnTo>
                  <a:pt x="2560" y="4887"/>
                </a:lnTo>
                <a:lnTo>
                  <a:pt x="2513" y="4794"/>
                </a:lnTo>
                <a:lnTo>
                  <a:pt x="2467" y="4700"/>
                </a:lnTo>
                <a:lnTo>
                  <a:pt x="2467" y="2746"/>
                </a:lnTo>
                <a:lnTo>
                  <a:pt x="1768" y="3490"/>
                </a:lnTo>
                <a:lnTo>
                  <a:pt x="1675" y="3537"/>
                </a:lnTo>
                <a:lnTo>
                  <a:pt x="1582" y="3584"/>
                </a:lnTo>
                <a:lnTo>
                  <a:pt x="1489" y="3537"/>
                </a:lnTo>
                <a:lnTo>
                  <a:pt x="1396" y="3490"/>
                </a:lnTo>
                <a:lnTo>
                  <a:pt x="1070" y="3165"/>
                </a:lnTo>
                <a:lnTo>
                  <a:pt x="977" y="3072"/>
                </a:lnTo>
                <a:lnTo>
                  <a:pt x="977" y="2979"/>
                </a:lnTo>
                <a:lnTo>
                  <a:pt x="977" y="2885"/>
                </a:lnTo>
                <a:lnTo>
                  <a:pt x="1070" y="2792"/>
                </a:lnTo>
                <a:lnTo>
                  <a:pt x="2467" y="1396"/>
                </a:lnTo>
                <a:lnTo>
                  <a:pt x="2792" y="1024"/>
                </a:lnTo>
                <a:lnTo>
                  <a:pt x="2885" y="977"/>
                </a:lnTo>
                <a:close/>
                <a:moveTo>
                  <a:pt x="2560" y="0"/>
                </a:moveTo>
                <a:lnTo>
                  <a:pt x="2187" y="93"/>
                </a:lnTo>
                <a:lnTo>
                  <a:pt x="1815" y="233"/>
                </a:lnTo>
                <a:lnTo>
                  <a:pt x="1489" y="419"/>
                </a:lnTo>
                <a:lnTo>
                  <a:pt x="1163" y="605"/>
                </a:lnTo>
                <a:lnTo>
                  <a:pt x="884" y="884"/>
                </a:lnTo>
                <a:lnTo>
                  <a:pt x="605" y="1164"/>
                </a:lnTo>
                <a:lnTo>
                  <a:pt x="419" y="1489"/>
                </a:lnTo>
                <a:lnTo>
                  <a:pt x="233" y="1815"/>
                </a:lnTo>
                <a:lnTo>
                  <a:pt x="93" y="2187"/>
                </a:lnTo>
                <a:lnTo>
                  <a:pt x="47" y="2560"/>
                </a:lnTo>
                <a:lnTo>
                  <a:pt x="0" y="2979"/>
                </a:lnTo>
                <a:lnTo>
                  <a:pt x="47" y="3351"/>
                </a:lnTo>
                <a:lnTo>
                  <a:pt x="93" y="3770"/>
                </a:lnTo>
                <a:lnTo>
                  <a:pt x="233" y="4142"/>
                </a:lnTo>
                <a:lnTo>
                  <a:pt x="419" y="4468"/>
                </a:lnTo>
                <a:lnTo>
                  <a:pt x="605" y="4794"/>
                </a:lnTo>
                <a:lnTo>
                  <a:pt x="884" y="5073"/>
                </a:lnTo>
                <a:lnTo>
                  <a:pt x="1163" y="5352"/>
                </a:lnTo>
                <a:lnTo>
                  <a:pt x="1489" y="5538"/>
                </a:lnTo>
                <a:lnTo>
                  <a:pt x="1815" y="5724"/>
                </a:lnTo>
                <a:lnTo>
                  <a:pt x="2187" y="5864"/>
                </a:lnTo>
                <a:lnTo>
                  <a:pt x="2560" y="5911"/>
                </a:lnTo>
                <a:lnTo>
                  <a:pt x="2979" y="5957"/>
                </a:lnTo>
                <a:lnTo>
                  <a:pt x="3397" y="5911"/>
                </a:lnTo>
                <a:lnTo>
                  <a:pt x="3770" y="5864"/>
                </a:lnTo>
                <a:lnTo>
                  <a:pt x="4142" y="5724"/>
                </a:lnTo>
                <a:lnTo>
                  <a:pt x="4468" y="5538"/>
                </a:lnTo>
                <a:lnTo>
                  <a:pt x="4794" y="5352"/>
                </a:lnTo>
                <a:lnTo>
                  <a:pt x="5073" y="5073"/>
                </a:lnTo>
                <a:lnTo>
                  <a:pt x="5352" y="4794"/>
                </a:lnTo>
                <a:lnTo>
                  <a:pt x="5538" y="4468"/>
                </a:lnTo>
                <a:lnTo>
                  <a:pt x="5724" y="4142"/>
                </a:lnTo>
                <a:lnTo>
                  <a:pt x="5864" y="3770"/>
                </a:lnTo>
                <a:lnTo>
                  <a:pt x="5910" y="3351"/>
                </a:lnTo>
                <a:lnTo>
                  <a:pt x="5957" y="2979"/>
                </a:lnTo>
                <a:lnTo>
                  <a:pt x="5910" y="2560"/>
                </a:lnTo>
                <a:lnTo>
                  <a:pt x="5864" y="2187"/>
                </a:lnTo>
                <a:lnTo>
                  <a:pt x="5724" y="1815"/>
                </a:lnTo>
                <a:lnTo>
                  <a:pt x="5538" y="1489"/>
                </a:lnTo>
                <a:lnTo>
                  <a:pt x="5352" y="1164"/>
                </a:lnTo>
                <a:lnTo>
                  <a:pt x="5073" y="884"/>
                </a:lnTo>
                <a:lnTo>
                  <a:pt x="4794" y="605"/>
                </a:lnTo>
                <a:lnTo>
                  <a:pt x="4468" y="419"/>
                </a:lnTo>
                <a:lnTo>
                  <a:pt x="4142" y="233"/>
                </a:lnTo>
                <a:lnTo>
                  <a:pt x="3770" y="93"/>
                </a:lnTo>
                <a:lnTo>
                  <a:pt x="339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12"/>
          <p:cNvSpPr/>
          <p:nvPr/>
        </p:nvSpPr>
        <p:spPr>
          <a:xfrm>
            <a:off x="3347557" y="2942265"/>
            <a:ext cx="422854" cy="403053"/>
          </a:xfrm>
          <a:custGeom>
            <a:rect b="b" l="l" r="r" t="t"/>
            <a:pathLst>
              <a:path extrusionOk="0" h="5679" w="5958">
                <a:moveTo>
                  <a:pt x="2747" y="1"/>
                </a:moveTo>
                <a:lnTo>
                  <a:pt x="2560" y="47"/>
                </a:lnTo>
                <a:lnTo>
                  <a:pt x="2374" y="140"/>
                </a:lnTo>
                <a:lnTo>
                  <a:pt x="2281" y="326"/>
                </a:lnTo>
                <a:lnTo>
                  <a:pt x="2235" y="513"/>
                </a:lnTo>
                <a:lnTo>
                  <a:pt x="2235" y="3165"/>
                </a:lnTo>
                <a:lnTo>
                  <a:pt x="1118" y="2048"/>
                </a:lnTo>
                <a:lnTo>
                  <a:pt x="978" y="1955"/>
                </a:lnTo>
                <a:lnTo>
                  <a:pt x="745" y="1909"/>
                </a:lnTo>
                <a:lnTo>
                  <a:pt x="559" y="1955"/>
                </a:lnTo>
                <a:lnTo>
                  <a:pt x="420" y="2048"/>
                </a:lnTo>
                <a:lnTo>
                  <a:pt x="140" y="2328"/>
                </a:lnTo>
                <a:lnTo>
                  <a:pt x="47" y="2514"/>
                </a:lnTo>
                <a:lnTo>
                  <a:pt x="1" y="2700"/>
                </a:lnTo>
                <a:lnTo>
                  <a:pt x="47" y="2886"/>
                </a:lnTo>
                <a:lnTo>
                  <a:pt x="140" y="3026"/>
                </a:lnTo>
                <a:lnTo>
                  <a:pt x="2607" y="5539"/>
                </a:lnTo>
                <a:lnTo>
                  <a:pt x="2793" y="5632"/>
                </a:lnTo>
                <a:lnTo>
                  <a:pt x="2979" y="5678"/>
                </a:lnTo>
                <a:lnTo>
                  <a:pt x="3165" y="5632"/>
                </a:lnTo>
                <a:lnTo>
                  <a:pt x="3305" y="5539"/>
                </a:lnTo>
                <a:lnTo>
                  <a:pt x="5818" y="3026"/>
                </a:lnTo>
                <a:lnTo>
                  <a:pt x="5911" y="2886"/>
                </a:lnTo>
                <a:lnTo>
                  <a:pt x="5958" y="2700"/>
                </a:lnTo>
                <a:lnTo>
                  <a:pt x="5911" y="2514"/>
                </a:lnTo>
                <a:lnTo>
                  <a:pt x="5818" y="2328"/>
                </a:lnTo>
                <a:lnTo>
                  <a:pt x="5539" y="2048"/>
                </a:lnTo>
                <a:lnTo>
                  <a:pt x="5353" y="1955"/>
                </a:lnTo>
                <a:lnTo>
                  <a:pt x="5167" y="1909"/>
                </a:lnTo>
                <a:lnTo>
                  <a:pt x="4980" y="1955"/>
                </a:lnTo>
                <a:lnTo>
                  <a:pt x="4841" y="2048"/>
                </a:lnTo>
                <a:lnTo>
                  <a:pt x="3724" y="3165"/>
                </a:lnTo>
                <a:lnTo>
                  <a:pt x="3724" y="513"/>
                </a:lnTo>
                <a:lnTo>
                  <a:pt x="3677" y="326"/>
                </a:lnTo>
                <a:lnTo>
                  <a:pt x="3538" y="140"/>
                </a:lnTo>
                <a:lnTo>
                  <a:pt x="3398" y="47"/>
                </a:lnTo>
                <a:lnTo>
                  <a:pt x="32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112"/>
          <p:cNvSpPr/>
          <p:nvPr/>
        </p:nvSpPr>
        <p:spPr>
          <a:xfrm>
            <a:off x="4599441" y="2932400"/>
            <a:ext cx="399717" cy="422854"/>
          </a:xfrm>
          <a:custGeom>
            <a:rect b="b" l="l" r="r" t="t"/>
            <a:pathLst>
              <a:path extrusionOk="0" h="5958" w="5632">
                <a:moveTo>
                  <a:pt x="2979" y="0"/>
                </a:moveTo>
                <a:lnTo>
                  <a:pt x="2792" y="47"/>
                </a:lnTo>
                <a:lnTo>
                  <a:pt x="2653" y="140"/>
                </a:lnTo>
                <a:lnTo>
                  <a:pt x="140" y="2606"/>
                </a:lnTo>
                <a:lnTo>
                  <a:pt x="47" y="2792"/>
                </a:lnTo>
                <a:lnTo>
                  <a:pt x="0" y="2979"/>
                </a:lnTo>
                <a:lnTo>
                  <a:pt x="47" y="3165"/>
                </a:lnTo>
                <a:lnTo>
                  <a:pt x="140" y="3304"/>
                </a:lnTo>
                <a:lnTo>
                  <a:pt x="2653" y="5817"/>
                </a:lnTo>
                <a:lnTo>
                  <a:pt x="2792" y="5911"/>
                </a:lnTo>
                <a:lnTo>
                  <a:pt x="2979" y="5957"/>
                </a:lnTo>
                <a:lnTo>
                  <a:pt x="3165" y="5911"/>
                </a:lnTo>
                <a:lnTo>
                  <a:pt x="3351" y="5817"/>
                </a:lnTo>
                <a:lnTo>
                  <a:pt x="3630" y="5538"/>
                </a:lnTo>
                <a:lnTo>
                  <a:pt x="3723" y="5352"/>
                </a:lnTo>
                <a:lnTo>
                  <a:pt x="3770" y="5166"/>
                </a:lnTo>
                <a:lnTo>
                  <a:pt x="3723" y="4980"/>
                </a:lnTo>
                <a:lnTo>
                  <a:pt x="3630" y="4840"/>
                </a:lnTo>
                <a:lnTo>
                  <a:pt x="2513" y="3723"/>
                </a:lnTo>
                <a:lnTo>
                  <a:pt x="5166" y="3723"/>
                </a:lnTo>
                <a:lnTo>
                  <a:pt x="5352" y="3677"/>
                </a:lnTo>
                <a:lnTo>
                  <a:pt x="5492" y="3584"/>
                </a:lnTo>
                <a:lnTo>
                  <a:pt x="5585" y="3397"/>
                </a:lnTo>
                <a:lnTo>
                  <a:pt x="5631" y="3211"/>
                </a:lnTo>
                <a:lnTo>
                  <a:pt x="5631" y="2746"/>
                </a:lnTo>
                <a:lnTo>
                  <a:pt x="5585" y="2560"/>
                </a:lnTo>
                <a:lnTo>
                  <a:pt x="5492" y="2374"/>
                </a:lnTo>
                <a:lnTo>
                  <a:pt x="5352" y="2280"/>
                </a:lnTo>
                <a:lnTo>
                  <a:pt x="5166" y="2234"/>
                </a:lnTo>
                <a:lnTo>
                  <a:pt x="2513" y="2234"/>
                </a:lnTo>
                <a:lnTo>
                  <a:pt x="3630" y="1117"/>
                </a:lnTo>
                <a:lnTo>
                  <a:pt x="3723" y="977"/>
                </a:lnTo>
                <a:lnTo>
                  <a:pt x="3770" y="791"/>
                </a:lnTo>
                <a:lnTo>
                  <a:pt x="3723" y="605"/>
                </a:lnTo>
                <a:lnTo>
                  <a:pt x="3630" y="419"/>
                </a:lnTo>
                <a:lnTo>
                  <a:pt x="3351" y="140"/>
                </a:lnTo>
                <a:lnTo>
                  <a:pt x="3165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12"/>
          <p:cNvSpPr/>
          <p:nvPr/>
        </p:nvSpPr>
        <p:spPr>
          <a:xfrm>
            <a:off x="5841317" y="2932400"/>
            <a:ext cx="399717" cy="422854"/>
          </a:xfrm>
          <a:custGeom>
            <a:rect b="b" l="l" r="r" t="t"/>
            <a:pathLst>
              <a:path extrusionOk="0" h="5958" w="5632">
                <a:moveTo>
                  <a:pt x="2653" y="0"/>
                </a:moveTo>
                <a:lnTo>
                  <a:pt x="2467" y="47"/>
                </a:lnTo>
                <a:lnTo>
                  <a:pt x="2281" y="140"/>
                </a:lnTo>
                <a:lnTo>
                  <a:pt x="2002" y="419"/>
                </a:lnTo>
                <a:lnTo>
                  <a:pt x="1909" y="605"/>
                </a:lnTo>
                <a:lnTo>
                  <a:pt x="1862" y="791"/>
                </a:lnTo>
                <a:lnTo>
                  <a:pt x="1909" y="977"/>
                </a:lnTo>
                <a:lnTo>
                  <a:pt x="2002" y="1117"/>
                </a:lnTo>
                <a:lnTo>
                  <a:pt x="3119" y="2234"/>
                </a:lnTo>
                <a:lnTo>
                  <a:pt x="420" y="2234"/>
                </a:lnTo>
                <a:lnTo>
                  <a:pt x="280" y="2280"/>
                </a:lnTo>
                <a:lnTo>
                  <a:pt x="140" y="2374"/>
                </a:lnTo>
                <a:lnTo>
                  <a:pt x="47" y="2560"/>
                </a:lnTo>
                <a:lnTo>
                  <a:pt x="1" y="2746"/>
                </a:lnTo>
                <a:lnTo>
                  <a:pt x="1" y="3211"/>
                </a:lnTo>
                <a:lnTo>
                  <a:pt x="47" y="3397"/>
                </a:lnTo>
                <a:lnTo>
                  <a:pt x="140" y="3584"/>
                </a:lnTo>
                <a:lnTo>
                  <a:pt x="280" y="3677"/>
                </a:lnTo>
                <a:lnTo>
                  <a:pt x="420" y="3723"/>
                </a:lnTo>
                <a:lnTo>
                  <a:pt x="3119" y="3723"/>
                </a:lnTo>
                <a:lnTo>
                  <a:pt x="2002" y="4840"/>
                </a:lnTo>
                <a:lnTo>
                  <a:pt x="1909" y="4980"/>
                </a:lnTo>
                <a:lnTo>
                  <a:pt x="1862" y="5166"/>
                </a:lnTo>
                <a:lnTo>
                  <a:pt x="1909" y="5352"/>
                </a:lnTo>
                <a:lnTo>
                  <a:pt x="2002" y="5538"/>
                </a:lnTo>
                <a:lnTo>
                  <a:pt x="2281" y="5817"/>
                </a:lnTo>
                <a:lnTo>
                  <a:pt x="2467" y="5911"/>
                </a:lnTo>
                <a:lnTo>
                  <a:pt x="2653" y="5957"/>
                </a:lnTo>
                <a:lnTo>
                  <a:pt x="2840" y="5911"/>
                </a:lnTo>
                <a:lnTo>
                  <a:pt x="2979" y="5817"/>
                </a:lnTo>
                <a:lnTo>
                  <a:pt x="5492" y="3304"/>
                </a:lnTo>
                <a:lnTo>
                  <a:pt x="5585" y="3165"/>
                </a:lnTo>
                <a:lnTo>
                  <a:pt x="5632" y="2979"/>
                </a:lnTo>
                <a:lnTo>
                  <a:pt x="5585" y="2792"/>
                </a:lnTo>
                <a:lnTo>
                  <a:pt x="5492" y="2653"/>
                </a:lnTo>
                <a:lnTo>
                  <a:pt x="2979" y="140"/>
                </a:lnTo>
                <a:lnTo>
                  <a:pt x="2840" y="47"/>
                </a:lnTo>
                <a:lnTo>
                  <a:pt x="26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112"/>
          <p:cNvSpPr/>
          <p:nvPr/>
        </p:nvSpPr>
        <p:spPr>
          <a:xfrm>
            <a:off x="7070064" y="2942265"/>
            <a:ext cx="422854" cy="399717"/>
          </a:xfrm>
          <a:custGeom>
            <a:rect b="b" l="l" r="r" t="t"/>
            <a:pathLst>
              <a:path extrusionOk="0" h="5632" w="5958">
                <a:moveTo>
                  <a:pt x="2979" y="1"/>
                </a:moveTo>
                <a:lnTo>
                  <a:pt x="2793" y="47"/>
                </a:lnTo>
                <a:lnTo>
                  <a:pt x="2653" y="187"/>
                </a:lnTo>
                <a:lnTo>
                  <a:pt x="140" y="2653"/>
                </a:lnTo>
                <a:lnTo>
                  <a:pt x="47" y="2793"/>
                </a:lnTo>
                <a:lnTo>
                  <a:pt x="0" y="2979"/>
                </a:lnTo>
                <a:lnTo>
                  <a:pt x="47" y="3165"/>
                </a:lnTo>
                <a:lnTo>
                  <a:pt x="140" y="3351"/>
                </a:lnTo>
                <a:lnTo>
                  <a:pt x="419" y="3631"/>
                </a:lnTo>
                <a:lnTo>
                  <a:pt x="605" y="3724"/>
                </a:lnTo>
                <a:lnTo>
                  <a:pt x="791" y="3770"/>
                </a:lnTo>
                <a:lnTo>
                  <a:pt x="978" y="3724"/>
                </a:lnTo>
                <a:lnTo>
                  <a:pt x="1117" y="3631"/>
                </a:lnTo>
                <a:lnTo>
                  <a:pt x="2234" y="2514"/>
                </a:lnTo>
                <a:lnTo>
                  <a:pt x="2234" y="5213"/>
                </a:lnTo>
                <a:lnTo>
                  <a:pt x="2281" y="5399"/>
                </a:lnTo>
                <a:lnTo>
                  <a:pt x="2374" y="5539"/>
                </a:lnTo>
                <a:lnTo>
                  <a:pt x="2560" y="5632"/>
                </a:lnTo>
                <a:lnTo>
                  <a:pt x="3398" y="5632"/>
                </a:lnTo>
                <a:lnTo>
                  <a:pt x="3584" y="5539"/>
                </a:lnTo>
                <a:lnTo>
                  <a:pt x="3677" y="5399"/>
                </a:lnTo>
                <a:lnTo>
                  <a:pt x="3723" y="5213"/>
                </a:lnTo>
                <a:lnTo>
                  <a:pt x="3723" y="2514"/>
                </a:lnTo>
                <a:lnTo>
                  <a:pt x="4840" y="3631"/>
                </a:lnTo>
                <a:lnTo>
                  <a:pt x="4980" y="3724"/>
                </a:lnTo>
                <a:lnTo>
                  <a:pt x="5166" y="3770"/>
                </a:lnTo>
                <a:lnTo>
                  <a:pt x="5352" y="3724"/>
                </a:lnTo>
                <a:lnTo>
                  <a:pt x="5538" y="3631"/>
                </a:lnTo>
                <a:lnTo>
                  <a:pt x="5818" y="3351"/>
                </a:lnTo>
                <a:lnTo>
                  <a:pt x="5911" y="3165"/>
                </a:lnTo>
                <a:lnTo>
                  <a:pt x="5957" y="2979"/>
                </a:lnTo>
                <a:lnTo>
                  <a:pt x="5911" y="2793"/>
                </a:lnTo>
                <a:lnTo>
                  <a:pt x="5818" y="2653"/>
                </a:lnTo>
                <a:lnTo>
                  <a:pt x="3351" y="187"/>
                </a:lnTo>
                <a:lnTo>
                  <a:pt x="3165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12"/>
          <p:cNvSpPr/>
          <p:nvPr/>
        </p:nvSpPr>
        <p:spPr>
          <a:xfrm>
            <a:off x="9553889" y="2932400"/>
            <a:ext cx="422854" cy="422854"/>
          </a:xfrm>
          <a:custGeom>
            <a:rect b="b" l="l" r="r" t="t"/>
            <a:pathLst>
              <a:path extrusionOk="0" h="5958" w="5958">
                <a:moveTo>
                  <a:pt x="140" y="0"/>
                </a:moveTo>
                <a:lnTo>
                  <a:pt x="47" y="93"/>
                </a:lnTo>
                <a:lnTo>
                  <a:pt x="1" y="140"/>
                </a:lnTo>
                <a:lnTo>
                  <a:pt x="1" y="233"/>
                </a:lnTo>
                <a:lnTo>
                  <a:pt x="1" y="2001"/>
                </a:lnTo>
                <a:lnTo>
                  <a:pt x="47" y="2141"/>
                </a:lnTo>
                <a:lnTo>
                  <a:pt x="140" y="2234"/>
                </a:lnTo>
                <a:lnTo>
                  <a:pt x="326" y="2234"/>
                </a:lnTo>
                <a:lnTo>
                  <a:pt x="419" y="2141"/>
                </a:lnTo>
                <a:lnTo>
                  <a:pt x="978" y="1582"/>
                </a:lnTo>
                <a:lnTo>
                  <a:pt x="2328" y="2979"/>
                </a:lnTo>
                <a:lnTo>
                  <a:pt x="978" y="4375"/>
                </a:lnTo>
                <a:lnTo>
                  <a:pt x="419" y="3816"/>
                </a:lnTo>
                <a:lnTo>
                  <a:pt x="280" y="3723"/>
                </a:lnTo>
                <a:lnTo>
                  <a:pt x="140" y="3723"/>
                </a:lnTo>
                <a:lnTo>
                  <a:pt x="47" y="3816"/>
                </a:lnTo>
                <a:lnTo>
                  <a:pt x="1" y="3956"/>
                </a:lnTo>
                <a:lnTo>
                  <a:pt x="1" y="5724"/>
                </a:lnTo>
                <a:lnTo>
                  <a:pt x="1" y="5817"/>
                </a:lnTo>
                <a:lnTo>
                  <a:pt x="47" y="5864"/>
                </a:lnTo>
                <a:lnTo>
                  <a:pt x="140" y="5957"/>
                </a:lnTo>
                <a:lnTo>
                  <a:pt x="1955" y="5957"/>
                </a:lnTo>
                <a:lnTo>
                  <a:pt x="2095" y="5911"/>
                </a:lnTo>
                <a:lnTo>
                  <a:pt x="2188" y="5817"/>
                </a:lnTo>
                <a:lnTo>
                  <a:pt x="2235" y="5678"/>
                </a:lnTo>
                <a:lnTo>
                  <a:pt x="2141" y="5538"/>
                </a:lnTo>
                <a:lnTo>
                  <a:pt x="1583" y="4980"/>
                </a:lnTo>
                <a:lnTo>
                  <a:pt x="2979" y="3584"/>
                </a:lnTo>
                <a:lnTo>
                  <a:pt x="4329" y="4980"/>
                </a:lnTo>
                <a:lnTo>
                  <a:pt x="3770" y="5538"/>
                </a:lnTo>
                <a:lnTo>
                  <a:pt x="3724" y="5678"/>
                </a:lnTo>
                <a:lnTo>
                  <a:pt x="3724" y="5817"/>
                </a:lnTo>
                <a:lnTo>
                  <a:pt x="3817" y="5911"/>
                </a:lnTo>
                <a:lnTo>
                  <a:pt x="3956" y="5957"/>
                </a:lnTo>
                <a:lnTo>
                  <a:pt x="5771" y="5957"/>
                </a:lnTo>
                <a:lnTo>
                  <a:pt x="5865" y="5864"/>
                </a:lnTo>
                <a:lnTo>
                  <a:pt x="5911" y="5817"/>
                </a:lnTo>
                <a:lnTo>
                  <a:pt x="5958" y="5724"/>
                </a:lnTo>
                <a:lnTo>
                  <a:pt x="5958" y="3956"/>
                </a:lnTo>
                <a:lnTo>
                  <a:pt x="5911" y="3816"/>
                </a:lnTo>
                <a:lnTo>
                  <a:pt x="5771" y="3723"/>
                </a:lnTo>
                <a:lnTo>
                  <a:pt x="5632" y="3723"/>
                </a:lnTo>
                <a:lnTo>
                  <a:pt x="5539" y="3816"/>
                </a:lnTo>
                <a:lnTo>
                  <a:pt x="4980" y="4375"/>
                </a:lnTo>
                <a:lnTo>
                  <a:pt x="3584" y="2979"/>
                </a:lnTo>
                <a:lnTo>
                  <a:pt x="4980" y="1582"/>
                </a:lnTo>
                <a:lnTo>
                  <a:pt x="5539" y="2141"/>
                </a:lnTo>
                <a:lnTo>
                  <a:pt x="5585" y="2234"/>
                </a:lnTo>
                <a:lnTo>
                  <a:pt x="5771" y="2234"/>
                </a:lnTo>
                <a:lnTo>
                  <a:pt x="5911" y="2141"/>
                </a:lnTo>
                <a:lnTo>
                  <a:pt x="5958" y="2001"/>
                </a:lnTo>
                <a:lnTo>
                  <a:pt x="5958" y="233"/>
                </a:lnTo>
                <a:lnTo>
                  <a:pt x="5911" y="140"/>
                </a:lnTo>
                <a:lnTo>
                  <a:pt x="5865" y="93"/>
                </a:lnTo>
                <a:lnTo>
                  <a:pt x="5771" y="0"/>
                </a:lnTo>
                <a:lnTo>
                  <a:pt x="3956" y="0"/>
                </a:lnTo>
                <a:lnTo>
                  <a:pt x="3817" y="47"/>
                </a:lnTo>
                <a:lnTo>
                  <a:pt x="3724" y="140"/>
                </a:lnTo>
                <a:lnTo>
                  <a:pt x="3724" y="279"/>
                </a:lnTo>
                <a:lnTo>
                  <a:pt x="3770" y="419"/>
                </a:lnTo>
                <a:lnTo>
                  <a:pt x="4329" y="977"/>
                </a:lnTo>
                <a:lnTo>
                  <a:pt x="2979" y="2374"/>
                </a:lnTo>
                <a:lnTo>
                  <a:pt x="1583" y="977"/>
                </a:lnTo>
                <a:lnTo>
                  <a:pt x="2141" y="419"/>
                </a:lnTo>
                <a:lnTo>
                  <a:pt x="2235" y="279"/>
                </a:lnTo>
                <a:lnTo>
                  <a:pt x="2188" y="140"/>
                </a:lnTo>
                <a:lnTo>
                  <a:pt x="2095" y="47"/>
                </a:lnTo>
                <a:lnTo>
                  <a:pt x="195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12"/>
          <p:cNvSpPr/>
          <p:nvPr/>
        </p:nvSpPr>
        <p:spPr>
          <a:xfrm>
            <a:off x="8311941" y="2932400"/>
            <a:ext cx="422854" cy="422854"/>
          </a:xfrm>
          <a:custGeom>
            <a:rect b="b" l="l" r="r" t="t"/>
            <a:pathLst>
              <a:path extrusionOk="0" h="5958" w="5958">
                <a:moveTo>
                  <a:pt x="2886" y="0"/>
                </a:moveTo>
                <a:lnTo>
                  <a:pt x="2840" y="47"/>
                </a:lnTo>
                <a:lnTo>
                  <a:pt x="1956" y="931"/>
                </a:lnTo>
                <a:lnTo>
                  <a:pt x="1909" y="977"/>
                </a:lnTo>
                <a:lnTo>
                  <a:pt x="1909" y="1070"/>
                </a:lnTo>
                <a:lnTo>
                  <a:pt x="1909" y="1164"/>
                </a:lnTo>
                <a:lnTo>
                  <a:pt x="1956" y="1210"/>
                </a:lnTo>
                <a:lnTo>
                  <a:pt x="2049" y="1257"/>
                </a:lnTo>
                <a:lnTo>
                  <a:pt x="2561" y="1257"/>
                </a:lnTo>
                <a:lnTo>
                  <a:pt x="2561" y="2560"/>
                </a:lnTo>
                <a:lnTo>
                  <a:pt x="1258" y="2560"/>
                </a:lnTo>
                <a:lnTo>
                  <a:pt x="1258" y="2141"/>
                </a:lnTo>
                <a:lnTo>
                  <a:pt x="1258" y="2048"/>
                </a:lnTo>
                <a:lnTo>
                  <a:pt x="1211" y="1955"/>
                </a:lnTo>
                <a:lnTo>
                  <a:pt x="1118" y="1908"/>
                </a:lnTo>
                <a:lnTo>
                  <a:pt x="978" y="1908"/>
                </a:lnTo>
                <a:lnTo>
                  <a:pt x="932" y="1955"/>
                </a:lnTo>
                <a:lnTo>
                  <a:pt x="47" y="2839"/>
                </a:lnTo>
                <a:lnTo>
                  <a:pt x="1" y="2885"/>
                </a:lnTo>
                <a:lnTo>
                  <a:pt x="1" y="2979"/>
                </a:lnTo>
                <a:lnTo>
                  <a:pt x="1" y="3072"/>
                </a:lnTo>
                <a:lnTo>
                  <a:pt x="47" y="3118"/>
                </a:lnTo>
                <a:lnTo>
                  <a:pt x="932" y="3956"/>
                </a:lnTo>
                <a:lnTo>
                  <a:pt x="978" y="4002"/>
                </a:lnTo>
                <a:lnTo>
                  <a:pt x="1071" y="4049"/>
                </a:lnTo>
                <a:lnTo>
                  <a:pt x="1118" y="4002"/>
                </a:lnTo>
                <a:lnTo>
                  <a:pt x="1211" y="3956"/>
                </a:lnTo>
                <a:lnTo>
                  <a:pt x="1258" y="3909"/>
                </a:lnTo>
                <a:lnTo>
                  <a:pt x="1258" y="3816"/>
                </a:lnTo>
                <a:lnTo>
                  <a:pt x="1258" y="3397"/>
                </a:lnTo>
                <a:lnTo>
                  <a:pt x="2561" y="3397"/>
                </a:lnTo>
                <a:lnTo>
                  <a:pt x="2561" y="4700"/>
                </a:lnTo>
                <a:lnTo>
                  <a:pt x="2049" y="4700"/>
                </a:lnTo>
                <a:lnTo>
                  <a:pt x="1956" y="4747"/>
                </a:lnTo>
                <a:lnTo>
                  <a:pt x="1909" y="4794"/>
                </a:lnTo>
                <a:lnTo>
                  <a:pt x="1909" y="4887"/>
                </a:lnTo>
                <a:lnTo>
                  <a:pt x="1909" y="4980"/>
                </a:lnTo>
                <a:lnTo>
                  <a:pt x="1956" y="5026"/>
                </a:lnTo>
                <a:lnTo>
                  <a:pt x="2840" y="5911"/>
                </a:lnTo>
                <a:lnTo>
                  <a:pt x="2886" y="5957"/>
                </a:lnTo>
                <a:lnTo>
                  <a:pt x="3073" y="5957"/>
                </a:lnTo>
                <a:lnTo>
                  <a:pt x="3119" y="5911"/>
                </a:lnTo>
                <a:lnTo>
                  <a:pt x="3957" y="5026"/>
                </a:lnTo>
                <a:lnTo>
                  <a:pt x="4003" y="4980"/>
                </a:lnTo>
                <a:lnTo>
                  <a:pt x="4050" y="4887"/>
                </a:lnTo>
                <a:lnTo>
                  <a:pt x="4003" y="4794"/>
                </a:lnTo>
                <a:lnTo>
                  <a:pt x="3957" y="4747"/>
                </a:lnTo>
                <a:lnTo>
                  <a:pt x="3910" y="4700"/>
                </a:lnTo>
                <a:lnTo>
                  <a:pt x="3398" y="4700"/>
                </a:lnTo>
                <a:lnTo>
                  <a:pt x="3398" y="3397"/>
                </a:lnTo>
                <a:lnTo>
                  <a:pt x="4655" y="3397"/>
                </a:lnTo>
                <a:lnTo>
                  <a:pt x="4655" y="3816"/>
                </a:lnTo>
                <a:lnTo>
                  <a:pt x="4701" y="3909"/>
                </a:lnTo>
                <a:lnTo>
                  <a:pt x="4748" y="3956"/>
                </a:lnTo>
                <a:lnTo>
                  <a:pt x="4794" y="4002"/>
                </a:lnTo>
                <a:lnTo>
                  <a:pt x="4888" y="4049"/>
                </a:lnTo>
                <a:lnTo>
                  <a:pt x="4981" y="4002"/>
                </a:lnTo>
                <a:lnTo>
                  <a:pt x="5027" y="3956"/>
                </a:lnTo>
                <a:lnTo>
                  <a:pt x="5911" y="3118"/>
                </a:lnTo>
                <a:lnTo>
                  <a:pt x="5958" y="3072"/>
                </a:lnTo>
                <a:lnTo>
                  <a:pt x="5958" y="2979"/>
                </a:lnTo>
                <a:lnTo>
                  <a:pt x="5958" y="2885"/>
                </a:lnTo>
                <a:lnTo>
                  <a:pt x="5911" y="2839"/>
                </a:lnTo>
                <a:lnTo>
                  <a:pt x="5027" y="1955"/>
                </a:lnTo>
                <a:lnTo>
                  <a:pt x="4981" y="1908"/>
                </a:lnTo>
                <a:lnTo>
                  <a:pt x="4794" y="1908"/>
                </a:lnTo>
                <a:lnTo>
                  <a:pt x="4748" y="1955"/>
                </a:lnTo>
                <a:lnTo>
                  <a:pt x="4701" y="2048"/>
                </a:lnTo>
                <a:lnTo>
                  <a:pt x="4655" y="2141"/>
                </a:lnTo>
                <a:lnTo>
                  <a:pt x="4655" y="2560"/>
                </a:lnTo>
                <a:lnTo>
                  <a:pt x="3398" y="2560"/>
                </a:lnTo>
                <a:lnTo>
                  <a:pt x="3398" y="1257"/>
                </a:lnTo>
                <a:lnTo>
                  <a:pt x="3910" y="1257"/>
                </a:lnTo>
                <a:lnTo>
                  <a:pt x="3957" y="1210"/>
                </a:lnTo>
                <a:lnTo>
                  <a:pt x="4003" y="1164"/>
                </a:lnTo>
                <a:lnTo>
                  <a:pt x="4050" y="1070"/>
                </a:lnTo>
                <a:lnTo>
                  <a:pt x="4003" y="977"/>
                </a:lnTo>
                <a:lnTo>
                  <a:pt x="3957" y="931"/>
                </a:lnTo>
                <a:lnTo>
                  <a:pt x="3119" y="47"/>
                </a:lnTo>
                <a:lnTo>
                  <a:pt x="307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12"/>
          <p:cNvSpPr/>
          <p:nvPr/>
        </p:nvSpPr>
        <p:spPr>
          <a:xfrm>
            <a:off x="10792501" y="3067816"/>
            <a:ext cx="422854" cy="151952"/>
          </a:xfrm>
          <a:custGeom>
            <a:rect b="b" l="l" r="r" t="t"/>
            <a:pathLst>
              <a:path extrusionOk="0" h="2141" w="5958">
                <a:moveTo>
                  <a:pt x="1025" y="0"/>
                </a:moveTo>
                <a:lnTo>
                  <a:pt x="932" y="47"/>
                </a:lnTo>
                <a:lnTo>
                  <a:pt x="94" y="931"/>
                </a:lnTo>
                <a:lnTo>
                  <a:pt x="47" y="977"/>
                </a:lnTo>
                <a:lnTo>
                  <a:pt x="1" y="1071"/>
                </a:lnTo>
                <a:lnTo>
                  <a:pt x="47" y="1164"/>
                </a:lnTo>
                <a:lnTo>
                  <a:pt x="94" y="1210"/>
                </a:lnTo>
                <a:lnTo>
                  <a:pt x="932" y="2048"/>
                </a:lnTo>
                <a:lnTo>
                  <a:pt x="1025" y="2094"/>
                </a:lnTo>
                <a:lnTo>
                  <a:pt x="1071" y="2141"/>
                </a:lnTo>
                <a:lnTo>
                  <a:pt x="1164" y="2094"/>
                </a:lnTo>
                <a:lnTo>
                  <a:pt x="1257" y="2048"/>
                </a:lnTo>
                <a:lnTo>
                  <a:pt x="1304" y="2001"/>
                </a:lnTo>
                <a:lnTo>
                  <a:pt x="1304" y="1908"/>
                </a:lnTo>
                <a:lnTo>
                  <a:pt x="1304" y="1489"/>
                </a:lnTo>
                <a:lnTo>
                  <a:pt x="4701" y="1489"/>
                </a:lnTo>
                <a:lnTo>
                  <a:pt x="4701" y="1908"/>
                </a:lnTo>
                <a:lnTo>
                  <a:pt x="4701" y="2001"/>
                </a:lnTo>
                <a:lnTo>
                  <a:pt x="4748" y="2048"/>
                </a:lnTo>
                <a:lnTo>
                  <a:pt x="4841" y="2094"/>
                </a:lnTo>
                <a:lnTo>
                  <a:pt x="4934" y="2141"/>
                </a:lnTo>
                <a:lnTo>
                  <a:pt x="4980" y="2094"/>
                </a:lnTo>
                <a:lnTo>
                  <a:pt x="5074" y="2048"/>
                </a:lnTo>
                <a:lnTo>
                  <a:pt x="5911" y="1210"/>
                </a:lnTo>
                <a:lnTo>
                  <a:pt x="5958" y="1164"/>
                </a:lnTo>
                <a:lnTo>
                  <a:pt x="5958" y="1071"/>
                </a:lnTo>
                <a:lnTo>
                  <a:pt x="5958" y="977"/>
                </a:lnTo>
                <a:lnTo>
                  <a:pt x="5911" y="931"/>
                </a:lnTo>
                <a:lnTo>
                  <a:pt x="5074" y="47"/>
                </a:lnTo>
                <a:lnTo>
                  <a:pt x="4980" y="0"/>
                </a:lnTo>
                <a:lnTo>
                  <a:pt x="4841" y="0"/>
                </a:lnTo>
                <a:lnTo>
                  <a:pt x="4748" y="47"/>
                </a:lnTo>
                <a:lnTo>
                  <a:pt x="4701" y="140"/>
                </a:lnTo>
                <a:lnTo>
                  <a:pt x="4701" y="233"/>
                </a:lnTo>
                <a:lnTo>
                  <a:pt x="4701" y="652"/>
                </a:lnTo>
                <a:lnTo>
                  <a:pt x="1304" y="652"/>
                </a:lnTo>
                <a:lnTo>
                  <a:pt x="1304" y="233"/>
                </a:lnTo>
                <a:lnTo>
                  <a:pt x="1304" y="140"/>
                </a:lnTo>
                <a:lnTo>
                  <a:pt x="1257" y="47"/>
                </a:lnTo>
                <a:lnTo>
                  <a:pt x="116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112"/>
          <p:cNvSpPr/>
          <p:nvPr/>
        </p:nvSpPr>
        <p:spPr>
          <a:xfrm>
            <a:off x="12169864" y="2932400"/>
            <a:ext cx="152023" cy="422854"/>
          </a:xfrm>
          <a:custGeom>
            <a:rect b="b" l="l" r="r" t="t"/>
            <a:pathLst>
              <a:path extrusionOk="0" h="5958" w="2142">
                <a:moveTo>
                  <a:pt x="978" y="0"/>
                </a:moveTo>
                <a:lnTo>
                  <a:pt x="931" y="47"/>
                </a:lnTo>
                <a:lnTo>
                  <a:pt x="94" y="931"/>
                </a:lnTo>
                <a:lnTo>
                  <a:pt x="47" y="977"/>
                </a:lnTo>
                <a:lnTo>
                  <a:pt x="1" y="1070"/>
                </a:lnTo>
                <a:lnTo>
                  <a:pt x="47" y="1164"/>
                </a:lnTo>
                <a:lnTo>
                  <a:pt x="94" y="1210"/>
                </a:lnTo>
                <a:lnTo>
                  <a:pt x="140" y="1257"/>
                </a:lnTo>
                <a:lnTo>
                  <a:pt x="652" y="1257"/>
                </a:lnTo>
                <a:lnTo>
                  <a:pt x="652" y="4700"/>
                </a:lnTo>
                <a:lnTo>
                  <a:pt x="140" y="4700"/>
                </a:lnTo>
                <a:lnTo>
                  <a:pt x="94" y="4747"/>
                </a:lnTo>
                <a:lnTo>
                  <a:pt x="47" y="4794"/>
                </a:lnTo>
                <a:lnTo>
                  <a:pt x="1" y="4887"/>
                </a:lnTo>
                <a:lnTo>
                  <a:pt x="47" y="4980"/>
                </a:lnTo>
                <a:lnTo>
                  <a:pt x="94" y="5026"/>
                </a:lnTo>
                <a:lnTo>
                  <a:pt x="931" y="5911"/>
                </a:lnTo>
                <a:lnTo>
                  <a:pt x="978" y="5957"/>
                </a:lnTo>
                <a:lnTo>
                  <a:pt x="1164" y="5957"/>
                </a:lnTo>
                <a:lnTo>
                  <a:pt x="1211" y="5911"/>
                </a:lnTo>
                <a:lnTo>
                  <a:pt x="2095" y="5026"/>
                </a:lnTo>
                <a:lnTo>
                  <a:pt x="2141" y="4980"/>
                </a:lnTo>
                <a:lnTo>
                  <a:pt x="2141" y="4887"/>
                </a:lnTo>
                <a:lnTo>
                  <a:pt x="2141" y="4794"/>
                </a:lnTo>
                <a:lnTo>
                  <a:pt x="2095" y="4747"/>
                </a:lnTo>
                <a:lnTo>
                  <a:pt x="2002" y="4700"/>
                </a:lnTo>
                <a:lnTo>
                  <a:pt x="1490" y="4700"/>
                </a:lnTo>
                <a:lnTo>
                  <a:pt x="1490" y="1257"/>
                </a:lnTo>
                <a:lnTo>
                  <a:pt x="2002" y="1257"/>
                </a:lnTo>
                <a:lnTo>
                  <a:pt x="2095" y="1210"/>
                </a:lnTo>
                <a:lnTo>
                  <a:pt x="2141" y="1164"/>
                </a:lnTo>
                <a:lnTo>
                  <a:pt x="2141" y="1070"/>
                </a:lnTo>
                <a:lnTo>
                  <a:pt x="2141" y="977"/>
                </a:lnTo>
                <a:lnTo>
                  <a:pt x="2095" y="931"/>
                </a:lnTo>
                <a:lnTo>
                  <a:pt x="1211" y="47"/>
                </a:lnTo>
                <a:lnTo>
                  <a:pt x="116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112"/>
          <p:cNvSpPr/>
          <p:nvPr/>
        </p:nvSpPr>
        <p:spPr>
          <a:xfrm>
            <a:off x="13292862" y="2932400"/>
            <a:ext cx="389852" cy="422854"/>
          </a:xfrm>
          <a:custGeom>
            <a:rect b="b" l="l" r="r" t="t"/>
            <a:pathLst>
              <a:path extrusionOk="0" h="5958" w="5493">
                <a:moveTo>
                  <a:pt x="2514" y="0"/>
                </a:moveTo>
                <a:lnTo>
                  <a:pt x="2328" y="47"/>
                </a:lnTo>
                <a:lnTo>
                  <a:pt x="2142" y="140"/>
                </a:lnTo>
                <a:lnTo>
                  <a:pt x="2049" y="326"/>
                </a:lnTo>
                <a:lnTo>
                  <a:pt x="2002" y="512"/>
                </a:lnTo>
                <a:lnTo>
                  <a:pt x="2002" y="1675"/>
                </a:lnTo>
                <a:lnTo>
                  <a:pt x="978" y="1070"/>
                </a:lnTo>
                <a:lnTo>
                  <a:pt x="792" y="1024"/>
                </a:lnTo>
                <a:lnTo>
                  <a:pt x="606" y="1024"/>
                </a:lnTo>
                <a:lnTo>
                  <a:pt x="420" y="1117"/>
                </a:lnTo>
                <a:lnTo>
                  <a:pt x="280" y="1257"/>
                </a:lnTo>
                <a:lnTo>
                  <a:pt x="47" y="1722"/>
                </a:lnTo>
                <a:lnTo>
                  <a:pt x="1" y="1862"/>
                </a:lnTo>
                <a:lnTo>
                  <a:pt x="1" y="2094"/>
                </a:lnTo>
                <a:lnTo>
                  <a:pt x="94" y="2234"/>
                </a:lnTo>
                <a:lnTo>
                  <a:pt x="234" y="2374"/>
                </a:lnTo>
                <a:lnTo>
                  <a:pt x="1257" y="2979"/>
                </a:lnTo>
                <a:lnTo>
                  <a:pt x="234" y="3584"/>
                </a:lnTo>
                <a:lnTo>
                  <a:pt x="94" y="3677"/>
                </a:lnTo>
                <a:lnTo>
                  <a:pt x="1" y="3863"/>
                </a:lnTo>
                <a:lnTo>
                  <a:pt x="1" y="4049"/>
                </a:lnTo>
                <a:lnTo>
                  <a:pt x="47" y="4235"/>
                </a:lnTo>
                <a:lnTo>
                  <a:pt x="280" y="4700"/>
                </a:lnTo>
                <a:lnTo>
                  <a:pt x="420" y="4840"/>
                </a:lnTo>
                <a:lnTo>
                  <a:pt x="606" y="4887"/>
                </a:lnTo>
                <a:lnTo>
                  <a:pt x="792" y="4933"/>
                </a:lnTo>
                <a:lnTo>
                  <a:pt x="978" y="4840"/>
                </a:lnTo>
                <a:lnTo>
                  <a:pt x="2002" y="4282"/>
                </a:lnTo>
                <a:lnTo>
                  <a:pt x="2002" y="5445"/>
                </a:lnTo>
                <a:lnTo>
                  <a:pt x="2049" y="5631"/>
                </a:lnTo>
                <a:lnTo>
                  <a:pt x="2142" y="5817"/>
                </a:lnTo>
                <a:lnTo>
                  <a:pt x="2328" y="5911"/>
                </a:lnTo>
                <a:lnTo>
                  <a:pt x="2514" y="5957"/>
                </a:lnTo>
                <a:lnTo>
                  <a:pt x="2979" y="5957"/>
                </a:lnTo>
                <a:lnTo>
                  <a:pt x="3166" y="5911"/>
                </a:lnTo>
                <a:lnTo>
                  <a:pt x="3352" y="5817"/>
                </a:lnTo>
                <a:lnTo>
                  <a:pt x="3445" y="5631"/>
                </a:lnTo>
                <a:lnTo>
                  <a:pt x="3491" y="5445"/>
                </a:lnTo>
                <a:lnTo>
                  <a:pt x="3491" y="4282"/>
                </a:lnTo>
                <a:lnTo>
                  <a:pt x="4515" y="4840"/>
                </a:lnTo>
                <a:lnTo>
                  <a:pt x="4701" y="4933"/>
                </a:lnTo>
                <a:lnTo>
                  <a:pt x="4888" y="4887"/>
                </a:lnTo>
                <a:lnTo>
                  <a:pt x="5074" y="4840"/>
                </a:lnTo>
                <a:lnTo>
                  <a:pt x="5213" y="4700"/>
                </a:lnTo>
                <a:lnTo>
                  <a:pt x="5446" y="4235"/>
                </a:lnTo>
                <a:lnTo>
                  <a:pt x="5493" y="4049"/>
                </a:lnTo>
                <a:lnTo>
                  <a:pt x="5493" y="3863"/>
                </a:lnTo>
                <a:lnTo>
                  <a:pt x="5399" y="3677"/>
                </a:lnTo>
                <a:lnTo>
                  <a:pt x="5260" y="3584"/>
                </a:lnTo>
                <a:lnTo>
                  <a:pt x="4236" y="2979"/>
                </a:lnTo>
                <a:lnTo>
                  <a:pt x="5260" y="2374"/>
                </a:lnTo>
                <a:lnTo>
                  <a:pt x="5399" y="2234"/>
                </a:lnTo>
                <a:lnTo>
                  <a:pt x="5493" y="2094"/>
                </a:lnTo>
                <a:lnTo>
                  <a:pt x="5493" y="1862"/>
                </a:lnTo>
                <a:lnTo>
                  <a:pt x="5446" y="1722"/>
                </a:lnTo>
                <a:lnTo>
                  <a:pt x="5213" y="1257"/>
                </a:lnTo>
                <a:lnTo>
                  <a:pt x="5074" y="1117"/>
                </a:lnTo>
                <a:lnTo>
                  <a:pt x="4888" y="1024"/>
                </a:lnTo>
                <a:lnTo>
                  <a:pt x="4701" y="1024"/>
                </a:lnTo>
                <a:lnTo>
                  <a:pt x="4515" y="1070"/>
                </a:lnTo>
                <a:lnTo>
                  <a:pt x="3491" y="1675"/>
                </a:lnTo>
                <a:lnTo>
                  <a:pt x="3491" y="512"/>
                </a:lnTo>
                <a:lnTo>
                  <a:pt x="3445" y="326"/>
                </a:lnTo>
                <a:lnTo>
                  <a:pt x="3352" y="140"/>
                </a:lnTo>
                <a:lnTo>
                  <a:pt x="3166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112"/>
          <p:cNvSpPr/>
          <p:nvPr/>
        </p:nvSpPr>
        <p:spPr>
          <a:xfrm>
            <a:off x="14518273" y="2932400"/>
            <a:ext cx="422854" cy="422854"/>
          </a:xfrm>
          <a:custGeom>
            <a:rect b="b" l="l" r="r" t="t"/>
            <a:pathLst>
              <a:path extrusionOk="0" h="5958" w="5958">
                <a:moveTo>
                  <a:pt x="3166" y="1629"/>
                </a:moveTo>
                <a:lnTo>
                  <a:pt x="3305" y="1675"/>
                </a:lnTo>
                <a:lnTo>
                  <a:pt x="3445" y="1769"/>
                </a:lnTo>
                <a:lnTo>
                  <a:pt x="3538" y="1862"/>
                </a:lnTo>
                <a:lnTo>
                  <a:pt x="3631" y="2001"/>
                </a:lnTo>
                <a:lnTo>
                  <a:pt x="3724" y="2141"/>
                </a:lnTo>
                <a:lnTo>
                  <a:pt x="3724" y="2327"/>
                </a:lnTo>
                <a:lnTo>
                  <a:pt x="3771" y="2513"/>
                </a:lnTo>
                <a:lnTo>
                  <a:pt x="3724" y="2885"/>
                </a:lnTo>
                <a:lnTo>
                  <a:pt x="3584" y="3304"/>
                </a:lnTo>
                <a:lnTo>
                  <a:pt x="3398" y="3630"/>
                </a:lnTo>
                <a:lnTo>
                  <a:pt x="3119" y="3956"/>
                </a:lnTo>
                <a:lnTo>
                  <a:pt x="2979" y="4049"/>
                </a:lnTo>
                <a:lnTo>
                  <a:pt x="2793" y="4142"/>
                </a:lnTo>
                <a:lnTo>
                  <a:pt x="2607" y="4189"/>
                </a:lnTo>
                <a:lnTo>
                  <a:pt x="2281" y="4189"/>
                </a:lnTo>
                <a:lnTo>
                  <a:pt x="2095" y="4142"/>
                </a:lnTo>
                <a:lnTo>
                  <a:pt x="1956" y="4049"/>
                </a:lnTo>
                <a:lnTo>
                  <a:pt x="1862" y="3956"/>
                </a:lnTo>
                <a:lnTo>
                  <a:pt x="1769" y="3816"/>
                </a:lnTo>
                <a:lnTo>
                  <a:pt x="1676" y="3677"/>
                </a:lnTo>
                <a:lnTo>
                  <a:pt x="1676" y="3490"/>
                </a:lnTo>
                <a:lnTo>
                  <a:pt x="1630" y="3304"/>
                </a:lnTo>
                <a:lnTo>
                  <a:pt x="1676" y="2932"/>
                </a:lnTo>
                <a:lnTo>
                  <a:pt x="1769" y="2606"/>
                </a:lnTo>
                <a:lnTo>
                  <a:pt x="1909" y="2280"/>
                </a:lnTo>
                <a:lnTo>
                  <a:pt x="2095" y="2048"/>
                </a:lnTo>
                <a:lnTo>
                  <a:pt x="2281" y="1862"/>
                </a:lnTo>
                <a:lnTo>
                  <a:pt x="2514" y="1722"/>
                </a:lnTo>
                <a:lnTo>
                  <a:pt x="2747" y="1629"/>
                </a:lnTo>
                <a:close/>
                <a:moveTo>
                  <a:pt x="2654" y="0"/>
                </a:moveTo>
                <a:lnTo>
                  <a:pt x="2374" y="47"/>
                </a:lnTo>
                <a:lnTo>
                  <a:pt x="2095" y="140"/>
                </a:lnTo>
                <a:lnTo>
                  <a:pt x="1816" y="233"/>
                </a:lnTo>
                <a:lnTo>
                  <a:pt x="1304" y="512"/>
                </a:lnTo>
                <a:lnTo>
                  <a:pt x="885" y="884"/>
                </a:lnTo>
                <a:lnTo>
                  <a:pt x="513" y="1303"/>
                </a:lnTo>
                <a:lnTo>
                  <a:pt x="234" y="1815"/>
                </a:lnTo>
                <a:lnTo>
                  <a:pt x="141" y="2094"/>
                </a:lnTo>
                <a:lnTo>
                  <a:pt x="47" y="2374"/>
                </a:lnTo>
                <a:lnTo>
                  <a:pt x="1" y="2699"/>
                </a:lnTo>
                <a:lnTo>
                  <a:pt x="1" y="2979"/>
                </a:lnTo>
                <a:lnTo>
                  <a:pt x="1" y="3258"/>
                </a:lnTo>
                <a:lnTo>
                  <a:pt x="47" y="3584"/>
                </a:lnTo>
                <a:lnTo>
                  <a:pt x="141" y="3863"/>
                </a:lnTo>
                <a:lnTo>
                  <a:pt x="234" y="4142"/>
                </a:lnTo>
                <a:lnTo>
                  <a:pt x="513" y="4654"/>
                </a:lnTo>
                <a:lnTo>
                  <a:pt x="885" y="5073"/>
                </a:lnTo>
                <a:lnTo>
                  <a:pt x="1304" y="5445"/>
                </a:lnTo>
                <a:lnTo>
                  <a:pt x="1816" y="5724"/>
                </a:lnTo>
                <a:lnTo>
                  <a:pt x="2095" y="5817"/>
                </a:lnTo>
                <a:lnTo>
                  <a:pt x="2374" y="5911"/>
                </a:lnTo>
                <a:lnTo>
                  <a:pt x="2654" y="5957"/>
                </a:lnTo>
                <a:lnTo>
                  <a:pt x="2979" y="5957"/>
                </a:lnTo>
                <a:lnTo>
                  <a:pt x="3491" y="5911"/>
                </a:lnTo>
                <a:lnTo>
                  <a:pt x="3957" y="5771"/>
                </a:lnTo>
                <a:lnTo>
                  <a:pt x="4422" y="5585"/>
                </a:lnTo>
                <a:lnTo>
                  <a:pt x="4841" y="5306"/>
                </a:lnTo>
                <a:lnTo>
                  <a:pt x="4888" y="5212"/>
                </a:lnTo>
                <a:lnTo>
                  <a:pt x="4888" y="5119"/>
                </a:lnTo>
                <a:lnTo>
                  <a:pt x="4701" y="4933"/>
                </a:lnTo>
                <a:lnTo>
                  <a:pt x="4655" y="4887"/>
                </a:lnTo>
                <a:lnTo>
                  <a:pt x="4562" y="4887"/>
                </a:lnTo>
                <a:lnTo>
                  <a:pt x="4189" y="5166"/>
                </a:lnTo>
                <a:lnTo>
                  <a:pt x="3817" y="5306"/>
                </a:lnTo>
                <a:lnTo>
                  <a:pt x="3398" y="5445"/>
                </a:lnTo>
                <a:lnTo>
                  <a:pt x="2979" y="5445"/>
                </a:lnTo>
                <a:lnTo>
                  <a:pt x="2467" y="5399"/>
                </a:lnTo>
                <a:lnTo>
                  <a:pt x="2002" y="5259"/>
                </a:lnTo>
                <a:lnTo>
                  <a:pt x="1583" y="5026"/>
                </a:lnTo>
                <a:lnTo>
                  <a:pt x="1211" y="4747"/>
                </a:lnTo>
                <a:lnTo>
                  <a:pt x="932" y="4375"/>
                </a:lnTo>
                <a:lnTo>
                  <a:pt x="699" y="3956"/>
                </a:lnTo>
                <a:lnTo>
                  <a:pt x="559" y="3490"/>
                </a:lnTo>
                <a:lnTo>
                  <a:pt x="466" y="2979"/>
                </a:lnTo>
                <a:lnTo>
                  <a:pt x="559" y="2467"/>
                </a:lnTo>
                <a:lnTo>
                  <a:pt x="699" y="2001"/>
                </a:lnTo>
                <a:lnTo>
                  <a:pt x="932" y="1582"/>
                </a:lnTo>
                <a:lnTo>
                  <a:pt x="1211" y="1210"/>
                </a:lnTo>
                <a:lnTo>
                  <a:pt x="1583" y="931"/>
                </a:lnTo>
                <a:lnTo>
                  <a:pt x="2002" y="698"/>
                </a:lnTo>
                <a:lnTo>
                  <a:pt x="2467" y="559"/>
                </a:lnTo>
                <a:lnTo>
                  <a:pt x="2979" y="512"/>
                </a:lnTo>
                <a:lnTo>
                  <a:pt x="3491" y="559"/>
                </a:lnTo>
                <a:lnTo>
                  <a:pt x="4003" y="652"/>
                </a:lnTo>
                <a:lnTo>
                  <a:pt x="4422" y="884"/>
                </a:lnTo>
                <a:lnTo>
                  <a:pt x="4794" y="1164"/>
                </a:lnTo>
                <a:lnTo>
                  <a:pt x="5074" y="1536"/>
                </a:lnTo>
                <a:lnTo>
                  <a:pt x="5260" y="1955"/>
                </a:lnTo>
                <a:lnTo>
                  <a:pt x="5399" y="2420"/>
                </a:lnTo>
                <a:lnTo>
                  <a:pt x="5446" y="2979"/>
                </a:lnTo>
                <a:lnTo>
                  <a:pt x="5446" y="3258"/>
                </a:lnTo>
                <a:lnTo>
                  <a:pt x="5353" y="3490"/>
                </a:lnTo>
                <a:lnTo>
                  <a:pt x="5260" y="3723"/>
                </a:lnTo>
                <a:lnTo>
                  <a:pt x="5120" y="3863"/>
                </a:lnTo>
                <a:lnTo>
                  <a:pt x="4981" y="3956"/>
                </a:lnTo>
                <a:lnTo>
                  <a:pt x="4841" y="4049"/>
                </a:lnTo>
                <a:lnTo>
                  <a:pt x="4562" y="4142"/>
                </a:lnTo>
                <a:lnTo>
                  <a:pt x="4236" y="4142"/>
                </a:lnTo>
                <a:lnTo>
                  <a:pt x="4143" y="4095"/>
                </a:lnTo>
                <a:lnTo>
                  <a:pt x="4143" y="4049"/>
                </a:lnTo>
                <a:lnTo>
                  <a:pt x="4096" y="3909"/>
                </a:lnTo>
                <a:lnTo>
                  <a:pt x="4143" y="3723"/>
                </a:lnTo>
                <a:lnTo>
                  <a:pt x="4608" y="1350"/>
                </a:lnTo>
                <a:lnTo>
                  <a:pt x="4608" y="1303"/>
                </a:lnTo>
                <a:lnTo>
                  <a:pt x="4515" y="1257"/>
                </a:lnTo>
                <a:lnTo>
                  <a:pt x="4050" y="1257"/>
                </a:lnTo>
                <a:lnTo>
                  <a:pt x="4003" y="1303"/>
                </a:lnTo>
                <a:lnTo>
                  <a:pt x="3957" y="1536"/>
                </a:lnTo>
                <a:lnTo>
                  <a:pt x="3957" y="1582"/>
                </a:lnTo>
                <a:lnTo>
                  <a:pt x="3771" y="1396"/>
                </a:lnTo>
                <a:lnTo>
                  <a:pt x="3538" y="1210"/>
                </a:lnTo>
                <a:lnTo>
                  <a:pt x="3259" y="1117"/>
                </a:lnTo>
                <a:lnTo>
                  <a:pt x="2979" y="1070"/>
                </a:lnTo>
                <a:lnTo>
                  <a:pt x="2700" y="1117"/>
                </a:lnTo>
                <a:lnTo>
                  <a:pt x="2467" y="1164"/>
                </a:lnTo>
                <a:lnTo>
                  <a:pt x="2235" y="1257"/>
                </a:lnTo>
                <a:lnTo>
                  <a:pt x="2002" y="1396"/>
                </a:lnTo>
                <a:lnTo>
                  <a:pt x="1816" y="1536"/>
                </a:lnTo>
                <a:lnTo>
                  <a:pt x="1630" y="1722"/>
                </a:lnTo>
                <a:lnTo>
                  <a:pt x="1444" y="1955"/>
                </a:lnTo>
                <a:lnTo>
                  <a:pt x="1304" y="2187"/>
                </a:lnTo>
                <a:lnTo>
                  <a:pt x="1211" y="2467"/>
                </a:lnTo>
                <a:lnTo>
                  <a:pt x="1118" y="2746"/>
                </a:lnTo>
                <a:lnTo>
                  <a:pt x="1071" y="3025"/>
                </a:lnTo>
                <a:lnTo>
                  <a:pt x="1071" y="3304"/>
                </a:lnTo>
                <a:lnTo>
                  <a:pt x="1071" y="3630"/>
                </a:lnTo>
                <a:lnTo>
                  <a:pt x="1118" y="3909"/>
                </a:lnTo>
                <a:lnTo>
                  <a:pt x="1257" y="4142"/>
                </a:lnTo>
                <a:lnTo>
                  <a:pt x="1397" y="4375"/>
                </a:lnTo>
                <a:lnTo>
                  <a:pt x="1583" y="4514"/>
                </a:lnTo>
                <a:lnTo>
                  <a:pt x="1816" y="4654"/>
                </a:lnTo>
                <a:lnTo>
                  <a:pt x="2049" y="4700"/>
                </a:lnTo>
                <a:lnTo>
                  <a:pt x="2374" y="4747"/>
                </a:lnTo>
                <a:lnTo>
                  <a:pt x="2700" y="4700"/>
                </a:lnTo>
                <a:lnTo>
                  <a:pt x="3026" y="4561"/>
                </a:lnTo>
                <a:lnTo>
                  <a:pt x="3305" y="4375"/>
                </a:lnTo>
                <a:lnTo>
                  <a:pt x="3538" y="4142"/>
                </a:lnTo>
                <a:lnTo>
                  <a:pt x="3584" y="4328"/>
                </a:lnTo>
                <a:lnTo>
                  <a:pt x="3677" y="4468"/>
                </a:lnTo>
                <a:lnTo>
                  <a:pt x="3771" y="4561"/>
                </a:lnTo>
                <a:lnTo>
                  <a:pt x="3910" y="4607"/>
                </a:lnTo>
                <a:lnTo>
                  <a:pt x="4050" y="4654"/>
                </a:lnTo>
                <a:lnTo>
                  <a:pt x="4329" y="4654"/>
                </a:lnTo>
                <a:lnTo>
                  <a:pt x="4655" y="4607"/>
                </a:lnTo>
                <a:lnTo>
                  <a:pt x="4934" y="4561"/>
                </a:lnTo>
                <a:lnTo>
                  <a:pt x="5167" y="4421"/>
                </a:lnTo>
                <a:lnTo>
                  <a:pt x="5399" y="4282"/>
                </a:lnTo>
                <a:lnTo>
                  <a:pt x="5632" y="4049"/>
                </a:lnTo>
                <a:lnTo>
                  <a:pt x="5818" y="3723"/>
                </a:lnTo>
                <a:lnTo>
                  <a:pt x="5911" y="3397"/>
                </a:lnTo>
                <a:lnTo>
                  <a:pt x="5958" y="2979"/>
                </a:lnTo>
                <a:lnTo>
                  <a:pt x="5911" y="2327"/>
                </a:lnTo>
                <a:lnTo>
                  <a:pt x="5818" y="2048"/>
                </a:lnTo>
                <a:lnTo>
                  <a:pt x="5725" y="1769"/>
                </a:lnTo>
                <a:lnTo>
                  <a:pt x="5632" y="1489"/>
                </a:lnTo>
                <a:lnTo>
                  <a:pt x="5493" y="1257"/>
                </a:lnTo>
                <a:lnTo>
                  <a:pt x="5306" y="1024"/>
                </a:lnTo>
                <a:lnTo>
                  <a:pt x="5120" y="838"/>
                </a:lnTo>
                <a:lnTo>
                  <a:pt x="4934" y="605"/>
                </a:lnTo>
                <a:lnTo>
                  <a:pt x="4701" y="465"/>
                </a:lnTo>
                <a:lnTo>
                  <a:pt x="4422" y="326"/>
                </a:lnTo>
                <a:lnTo>
                  <a:pt x="4189" y="186"/>
                </a:lnTo>
                <a:lnTo>
                  <a:pt x="3910" y="93"/>
                </a:lnTo>
                <a:lnTo>
                  <a:pt x="3584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112"/>
          <p:cNvSpPr/>
          <p:nvPr/>
        </p:nvSpPr>
        <p:spPr>
          <a:xfrm>
            <a:off x="15760221" y="2978603"/>
            <a:ext cx="422854" cy="330377"/>
          </a:xfrm>
          <a:custGeom>
            <a:rect b="b" l="l" r="r" t="t"/>
            <a:pathLst>
              <a:path extrusionOk="0" h="4655" w="5958">
                <a:moveTo>
                  <a:pt x="4096" y="745"/>
                </a:moveTo>
                <a:lnTo>
                  <a:pt x="4143" y="792"/>
                </a:lnTo>
                <a:lnTo>
                  <a:pt x="4189" y="838"/>
                </a:lnTo>
                <a:lnTo>
                  <a:pt x="4422" y="1862"/>
                </a:lnTo>
                <a:lnTo>
                  <a:pt x="1490" y="1862"/>
                </a:lnTo>
                <a:lnTo>
                  <a:pt x="1723" y="838"/>
                </a:lnTo>
                <a:lnTo>
                  <a:pt x="1769" y="792"/>
                </a:lnTo>
                <a:lnTo>
                  <a:pt x="1862" y="745"/>
                </a:lnTo>
                <a:close/>
                <a:moveTo>
                  <a:pt x="931" y="2328"/>
                </a:moveTo>
                <a:lnTo>
                  <a:pt x="1071" y="2374"/>
                </a:lnTo>
                <a:lnTo>
                  <a:pt x="1257" y="2467"/>
                </a:lnTo>
                <a:lnTo>
                  <a:pt x="1350" y="2607"/>
                </a:lnTo>
                <a:lnTo>
                  <a:pt x="1397" y="2793"/>
                </a:lnTo>
                <a:lnTo>
                  <a:pt x="1350" y="2979"/>
                </a:lnTo>
                <a:lnTo>
                  <a:pt x="1257" y="3119"/>
                </a:lnTo>
                <a:lnTo>
                  <a:pt x="1071" y="3212"/>
                </a:lnTo>
                <a:lnTo>
                  <a:pt x="931" y="3258"/>
                </a:lnTo>
                <a:lnTo>
                  <a:pt x="745" y="3212"/>
                </a:lnTo>
                <a:lnTo>
                  <a:pt x="559" y="3119"/>
                </a:lnTo>
                <a:lnTo>
                  <a:pt x="466" y="2979"/>
                </a:lnTo>
                <a:lnTo>
                  <a:pt x="466" y="2793"/>
                </a:lnTo>
                <a:lnTo>
                  <a:pt x="466" y="2607"/>
                </a:lnTo>
                <a:lnTo>
                  <a:pt x="559" y="2467"/>
                </a:lnTo>
                <a:lnTo>
                  <a:pt x="745" y="2374"/>
                </a:lnTo>
                <a:lnTo>
                  <a:pt x="931" y="2328"/>
                </a:lnTo>
                <a:close/>
                <a:moveTo>
                  <a:pt x="5027" y="2328"/>
                </a:moveTo>
                <a:lnTo>
                  <a:pt x="5166" y="2374"/>
                </a:lnTo>
                <a:lnTo>
                  <a:pt x="5353" y="2467"/>
                </a:lnTo>
                <a:lnTo>
                  <a:pt x="5446" y="2607"/>
                </a:lnTo>
                <a:lnTo>
                  <a:pt x="5492" y="2793"/>
                </a:lnTo>
                <a:lnTo>
                  <a:pt x="5446" y="2979"/>
                </a:lnTo>
                <a:lnTo>
                  <a:pt x="5353" y="3119"/>
                </a:lnTo>
                <a:lnTo>
                  <a:pt x="5166" y="3212"/>
                </a:lnTo>
                <a:lnTo>
                  <a:pt x="5027" y="3258"/>
                </a:lnTo>
                <a:lnTo>
                  <a:pt x="4841" y="3212"/>
                </a:lnTo>
                <a:lnTo>
                  <a:pt x="4655" y="3119"/>
                </a:lnTo>
                <a:lnTo>
                  <a:pt x="4561" y="2979"/>
                </a:lnTo>
                <a:lnTo>
                  <a:pt x="4561" y="2793"/>
                </a:lnTo>
                <a:lnTo>
                  <a:pt x="4561" y="2607"/>
                </a:lnTo>
                <a:lnTo>
                  <a:pt x="4655" y="2467"/>
                </a:lnTo>
                <a:lnTo>
                  <a:pt x="4841" y="2374"/>
                </a:lnTo>
                <a:lnTo>
                  <a:pt x="5027" y="2328"/>
                </a:lnTo>
                <a:close/>
                <a:moveTo>
                  <a:pt x="1862" y="1"/>
                </a:moveTo>
                <a:lnTo>
                  <a:pt x="1583" y="47"/>
                </a:lnTo>
                <a:lnTo>
                  <a:pt x="1304" y="187"/>
                </a:lnTo>
                <a:lnTo>
                  <a:pt x="1118" y="373"/>
                </a:lnTo>
                <a:lnTo>
                  <a:pt x="1024" y="652"/>
                </a:lnTo>
                <a:lnTo>
                  <a:pt x="699" y="1862"/>
                </a:lnTo>
                <a:lnTo>
                  <a:pt x="652" y="1862"/>
                </a:lnTo>
                <a:lnTo>
                  <a:pt x="373" y="1909"/>
                </a:lnTo>
                <a:lnTo>
                  <a:pt x="187" y="2048"/>
                </a:lnTo>
                <a:lnTo>
                  <a:pt x="47" y="2281"/>
                </a:lnTo>
                <a:lnTo>
                  <a:pt x="1" y="2514"/>
                </a:lnTo>
                <a:lnTo>
                  <a:pt x="1" y="3631"/>
                </a:lnTo>
                <a:lnTo>
                  <a:pt x="1" y="3677"/>
                </a:lnTo>
                <a:lnTo>
                  <a:pt x="94" y="3724"/>
                </a:lnTo>
                <a:lnTo>
                  <a:pt x="373" y="3724"/>
                </a:lnTo>
                <a:lnTo>
                  <a:pt x="373" y="4096"/>
                </a:lnTo>
                <a:lnTo>
                  <a:pt x="373" y="4329"/>
                </a:lnTo>
                <a:lnTo>
                  <a:pt x="513" y="4468"/>
                </a:lnTo>
                <a:lnTo>
                  <a:pt x="699" y="4608"/>
                </a:lnTo>
                <a:lnTo>
                  <a:pt x="931" y="4655"/>
                </a:lnTo>
                <a:lnTo>
                  <a:pt x="1118" y="4608"/>
                </a:lnTo>
                <a:lnTo>
                  <a:pt x="1304" y="4468"/>
                </a:lnTo>
                <a:lnTo>
                  <a:pt x="1443" y="4329"/>
                </a:lnTo>
                <a:lnTo>
                  <a:pt x="1490" y="4096"/>
                </a:lnTo>
                <a:lnTo>
                  <a:pt x="1490" y="3724"/>
                </a:lnTo>
                <a:lnTo>
                  <a:pt x="4468" y="3724"/>
                </a:lnTo>
                <a:lnTo>
                  <a:pt x="4468" y="4096"/>
                </a:lnTo>
                <a:lnTo>
                  <a:pt x="4468" y="4329"/>
                </a:lnTo>
                <a:lnTo>
                  <a:pt x="4608" y="4468"/>
                </a:lnTo>
                <a:lnTo>
                  <a:pt x="4794" y="4608"/>
                </a:lnTo>
                <a:lnTo>
                  <a:pt x="5027" y="4655"/>
                </a:lnTo>
                <a:lnTo>
                  <a:pt x="5213" y="4608"/>
                </a:lnTo>
                <a:lnTo>
                  <a:pt x="5399" y="4468"/>
                </a:lnTo>
                <a:lnTo>
                  <a:pt x="5539" y="4329"/>
                </a:lnTo>
                <a:lnTo>
                  <a:pt x="5585" y="4096"/>
                </a:lnTo>
                <a:lnTo>
                  <a:pt x="5585" y="3724"/>
                </a:lnTo>
                <a:lnTo>
                  <a:pt x="5865" y="3724"/>
                </a:lnTo>
                <a:lnTo>
                  <a:pt x="5911" y="3677"/>
                </a:lnTo>
                <a:lnTo>
                  <a:pt x="5958" y="3631"/>
                </a:lnTo>
                <a:lnTo>
                  <a:pt x="5958" y="2514"/>
                </a:lnTo>
                <a:lnTo>
                  <a:pt x="5911" y="2281"/>
                </a:lnTo>
                <a:lnTo>
                  <a:pt x="5725" y="2048"/>
                </a:lnTo>
                <a:lnTo>
                  <a:pt x="5539" y="1909"/>
                </a:lnTo>
                <a:lnTo>
                  <a:pt x="5306" y="1862"/>
                </a:lnTo>
                <a:lnTo>
                  <a:pt x="5213" y="1862"/>
                </a:lnTo>
                <a:lnTo>
                  <a:pt x="4887" y="652"/>
                </a:lnTo>
                <a:lnTo>
                  <a:pt x="4794" y="373"/>
                </a:lnTo>
                <a:lnTo>
                  <a:pt x="4608" y="187"/>
                </a:lnTo>
                <a:lnTo>
                  <a:pt x="4329" y="47"/>
                </a:lnTo>
                <a:lnTo>
                  <a:pt x="409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112"/>
          <p:cNvSpPr/>
          <p:nvPr/>
        </p:nvSpPr>
        <p:spPr>
          <a:xfrm>
            <a:off x="16998833" y="2932400"/>
            <a:ext cx="422854" cy="422854"/>
          </a:xfrm>
          <a:custGeom>
            <a:rect b="b" l="l" r="r" t="t"/>
            <a:pathLst>
              <a:path extrusionOk="0" h="5958" w="5958">
                <a:moveTo>
                  <a:pt x="2886" y="0"/>
                </a:moveTo>
                <a:lnTo>
                  <a:pt x="2840" y="47"/>
                </a:lnTo>
                <a:lnTo>
                  <a:pt x="94" y="2792"/>
                </a:lnTo>
                <a:lnTo>
                  <a:pt x="47" y="2885"/>
                </a:lnTo>
                <a:lnTo>
                  <a:pt x="1" y="2979"/>
                </a:lnTo>
                <a:lnTo>
                  <a:pt x="47" y="3072"/>
                </a:lnTo>
                <a:lnTo>
                  <a:pt x="94" y="3165"/>
                </a:lnTo>
                <a:lnTo>
                  <a:pt x="2840" y="5911"/>
                </a:lnTo>
                <a:lnTo>
                  <a:pt x="2886" y="5957"/>
                </a:lnTo>
                <a:lnTo>
                  <a:pt x="2933" y="5957"/>
                </a:lnTo>
                <a:lnTo>
                  <a:pt x="2979" y="5911"/>
                </a:lnTo>
                <a:lnTo>
                  <a:pt x="3026" y="5817"/>
                </a:lnTo>
                <a:lnTo>
                  <a:pt x="3026" y="3072"/>
                </a:lnTo>
                <a:lnTo>
                  <a:pt x="3072" y="3165"/>
                </a:lnTo>
                <a:lnTo>
                  <a:pt x="5818" y="5911"/>
                </a:lnTo>
                <a:lnTo>
                  <a:pt x="5865" y="5957"/>
                </a:lnTo>
                <a:lnTo>
                  <a:pt x="5911" y="5957"/>
                </a:lnTo>
                <a:lnTo>
                  <a:pt x="5958" y="5911"/>
                </a:lnTo>
                <a:lnTo>
                  <a:pt x="5958" y="5817"/>
                </a:lnTo>
                <a:lnTo>
                  <a:pt x="5958" y="140"/>
                </a:lnTo>
                <a:lnTo>
                  <a:pt x="5958" y="47"/>
                </a:lnTo>
                <a:lnTo>
                  <a:pt x="5911" y="0"/>
                </a:lnTo>
                <a:lnTo>
                  <a:pt x="5865" y="0"/>
                </a:lnTo>
                <a:lnTo>
                  <a:pt x="5818" y="47"/>
                </a:lnTo>
                <a:lnTo>
                  <a:pt x="3072" y="2792"/>
                </a:lnTo>
                <a:lnTo>
                  <a:pt x="3026" y="2885"/>
                </a:lnTo>
                <a:lnTo>
                  <a:pt x="3026" y="140"/>
                </a:lnTo>
                <a:lnTo>
                  <a:pt x="2979" y="47"/>
                </a:lnTo>
                <a:lnTo>
                  <a:pt x="293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112"/>
          <p:cNvSpPr/>
          <p:nvPr/>
        </p:nvSpPr>
        <p:spPr>
          <a:xfrm>
            <a:off x="18240781" y="2932400"/>
            <a:ext cx="422854" cy="422854"/>
          </a:xfrm>
          <a:custGeom>
            <a:rect b="b" l="l" r="r" t="t"/>
            <a:pathLst>
              <a:path extrusionOk="0" h="5958" w="5958">
                <a:moveTo>
                  <a:pt x="3305" y="884"/>
                </a:moveTo>
                <a:lnTo>
                  <a:pt x="3584" y="931"/>
                </a:lnTo>
                <a:lnTo>
                  <a:pt x="3863" y="1070"/>
                </a:lnTo>
                <a:lnTo>
                  <a:pt x="4142" y="1210"/>
                </a:lnTo>
                <a:lnTo>
                  <a:pt x="1210" y="4142"/>
                </a:lnTo>
                <a:lnTo>
                  <a:pt x="1071" y="3863"/>
                </a:lnTo>
                <a:lnTo>
                  <a:pt x="978" y="3584"/>
                </a:lnTo>
                <a:lnTo>
                  <a:pt x="885" y="3304"/>
                </a:lnTo>
                <a:lnTo>
                  <a:pt x="885" y="2979"/>
                </a:lnTo>
                <a:lnTo>
                  <a:pt x="885" y="2699"/>
                </a:lnTo>
                <a:lnTo>
                  <a:pt x="931" y="2420"/>
                </a:lnTo>
                <a:lnTo>
                  <a:pt x="1024" y="2141"/>
                </a:lnTo>
                <a:lnTo>
                  <a:pt x="1164" y="1908"/>
                </a:lnTo>
                <a:lnTo>
                  <a:pt x="1304" y="1675"/>
                </a:lnTo>
                <a:lnTo>
                  <a:pt x="1490" y="1489"/>
                </a:lnTo>
                <a:lnTo>
                  <a:pt x="1676" y="1303"/>
                </a:lnTo>
                <a:lnTo>
                  <a:pt x="1909" y="1164"/>
                </a:lnTo>
                <a:lnTo>
                  <a:pt x="2188" y="1024"/>
                </a:lnTo>
                <a:lnTo>
                  <a:pt x="2420" y="931"/>
                </a:lnTo>
                <a:lnTo>
                  <a:pt x="2700" y="884"/>
                </a:lnTo>
                <a:close/>
                <a:moveTo>
                  <a:pt x="4747" y="1815"/>
                </a:moveTo>
                <a:lnTo>
                  <a:pt x="4887" y="2094"/>
                </a:lnTo>
                <a:lnTo>
                  <a:pt x="4980" y="2374"/>
                </a:lnTo>
                <a:lnTo>
                  <a:pt x="5073" y="2653"/>
                </a:lnTo>
                <a:lnTo>
                  <a:pt x="5073" y="2979"/>
                </a:lnTo>
                <a:lnTo>
                  <a:pt x="5027" y="3397"/>
                </a:lnTo>
                <a:lnTo>
                  <a:pt x="4934" y="3816"/>
                </a:lnTo>
                <a:lnTo>
                  <a:pt x="4747" y="4142"/>
                </a:lnTo>
                <a:lnTo>
                  <a:pt x="4468" y="4468"/>
                </a:lnTo>
                <a:lnTo>
                  <a:pt x="4142" y="4747"/>
                </a:lnTo>
                <a:lnTo>
                  <a:pt x="3817" y="4933"/>
                </a:lnTo>
                <a:lnTo>
                  <a:pt x="3398" y="5026"/>
                </a:lnTo>
                <a:lnTo>
                  <a:pt x="2979" y="5073"/>
                </a:lnTo>
                <a:lnTo>
                  <a:pt x="2700" y="5073"/>
                </a:lnTo>
                <a:lnTo>
                  <a:pt x="2374" y="4980"/>
                </a:lnTo>
                <a:lnTo>
                  <a:pt x="2095" y="4887"/>
                </a:lnTo>
                <a:lnTo>
                  <a:pt x="1815" y="4747"/>
                </a:lnTo>
                <a:lnTo>
                  <a:pt x="4747" y="1815"/>
                </a:lnTo>
                <a:close/>
                <a:moveTo>
                  <a:pt x="2700" y="0"/>
                </a:moveTo>
                <a:lnTo>
                  <a:pt x="2374" y="47"/>
                </a:lnTo>
                <a:lnTo>
                  <a:pt x="2095" y="140"/>
                </a:lnTo>
                <a:lnTo>
                  <a:pt x="1815" y="233"/>
                </a:lnTo>
                <a:lnTo>
                  <a:pt x="1304" y="512"/>
                </a:lnTo>
                <a:lnTo>
                  <a:pt x="1071" y="698"/>
                </a:lnTo>
                <a:lnTo>
                  <a:pt x="885" y="884"/>
                </a:lnTo>
                <a:lnTo>
                  <a:pt x="512" y="1303"/>
                </a:lnTo>
                <a:lnTo>
                  <a:pt x="233" y="1815"/>
                </a:lnTo>
                <a:lnTo>
                  <a:pt x="140" y="2094"/>
                </a:lnTo>
                <a:lnTo>
                  <a:pt x="94" y="2374"/>
                </a:lnTo>
                <a:lnTo>
                  <a:pt x="47" y="2653"/>
                </a:lnTo>
                <a:lnTo>
                  <a:pt x="0" y="2979"/>
                </a:lnTo>
                <a:lnTo>
                  <a:pt x="47" y="3258"/>
                </a:lnTo>
                <a:lnTo>
                  <a:pt x="94" y="3584"/>
                </a:lnTo>
                <a:lnTo>
                  <a:pt x="140" y="3863"/>
                </a:lnTo>
                <a:lnTo>
                  <a:pt x="233" y="4142"/>
                </a:lnTo>
                <a:lnTo>
                  <a:pt x="512" y="4654"/>
                </a:lnTo>
                <a:lnTo>
                  <a:pt x="885" y="5073"/>
                </a:lnTo>
                <a:lnTo>
                  <a:pt x="1071" y="5259"/>
                </a:lnTo>
                <a:lnTo>
                  <a:pt x="1304" y="5445"/>
                </a:lnTo>
                <a:lnTo>
                  <a:pt x="1815" y="5724"/>
                </a:lnTo>
                <a:lnTo>
                  <a:pt x="2095" y="5817"/>
                </a:lnTo>
                <a:lnTo>
                  <a:pt x="2374" y="5911"/>
                </a:lnTo>
                <a:lnTo>
                  <a:pt x="2700" y="5957"/>
                </a:lnTo>
                <a:lnTo>
                  <a:pt x="3305" y="5957"/>
                </a:lnTo>
                <a:lnTo>
                  <a:pt x="3584" y="5911"/>
                </a:lnTo>
                <a:lnTo>
                  <a:pt x="3863" y="5817"/>
                </a:lnTo>
                <a:lnTo>
                  <a:pt x="4142" y="5724"/>
                </a:lnTo>
                <a:lnTo>
                  <a:pt x="4654" y="5445"/>
                </a:lnTo>
                <a:lnTo>
                  <a:pt x="4887" y="5259"/>
                </a:lnTo>
                <a:lnTo>
                  <a:pt x="5073" y="5073"/>
                </a:lnTo>
                <a:lnTo>
                  <a:pt x="5446" y="4654"/>
                </a:lnTo>
                <a:lnTo>
                  <a:pt x="5725" y="4142"/>
                </a:lnTo>
                <a:lnTo>
                  <a:pt x="5818" y="3863"/>
                </a:lnTo>
                <a:lnTo>
                  <a:pt x="5911" y="3584"/>
                </a:lnTo>
                <a:lnTo>
                  <a:pt x="5957" y="3258"/>
                </a:lnTo>
                <a:lnTo>
                  <a:pt x="5957" y="2979"/>
                </a:lnTo>
                <a:lnTo>
                  <a:pt x="5957" y="2653"/>
                </a:lnTo>
                <a:lnTo>
                  <a:pt x="5911" y="2374"/>
                </a:lnTo>
                <a:lnTo>
                  <a:pt x="5818" y="2094"/>
                </a:lnTo>
                <a:lnTo>
                  <a:pt x="5725" y="1815"/>
                </a:lnTo>
                <a:lnTo>
                  <a:pt x="5446" y="1303"/>
                </a:lnTo>
                <a:lnTo>
                  <a:pt x="5073" y="884"/>
                </a:lnTo>
                <a:lnTo>
                  <a:pt x="4887" y="698"/>
                </a:lnTo>
                <a:lnTo>
                  <a:pt x="4654" y="512"/>
                </a:lnTo>
                <a:lnTo>
                  <a:pt x="4142" y="233"/>
                </a:lnTo>
                <a:lnTo>
                  <a:pt x="3863" y="140"/>
                </a:lnTo>
                <a:lnTo>
                  <a:pt x="3584" y="47"/>
                </a:lnTo>
                <a:lnTo>
                  <a:pt x="33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112"/>
          <p:cNvSpPr/>
          <p:nvPr/>
        </p:nvSpPr>
        <p:spPr>
          <a:xfrm>
            <a:off x="19482729" y="2945601"/>
            <a:ext cx="422854" cy="396381"/>
          </a:xfrm>
          <a:custGeom>
            <a:rect b="b" l="l" r="r" t="t"/>
            <a:pathLst>
              <a:path extrusionOk="0" h="5585" w="5958">
                <a:moveTo>
                  <a:pt x="2979" y="0"/>
                </a:moveTo>
                <a:lnTo>
                  <a:pt x="0" y="1210"/>
                </a:lnTo>
                <a:lnTo>
                  <a:pt x="0" y="1583"/>
                </a:lnTo>
                <a:lnTo>
                  <a:pt x="372" y="1583"/>
                </a:lnTo>
                <a:lnTo>
                  <a:pt x="419" y="1676"/>
                </a:lnTo>
                <a:lnTo>
                  <a:pt x="466" y="1722"/>
                </a:lnTo>
                <a:lnTo>
                  <a:pt x="512" y="1769"/>
                </a:lnTo>
                <a:lnTo>
                  <a:pt x="605" y="1815"/>
                </a:lnTo>
                <a:lnTo>
                  <a:pt x="5352" y="1815"/>
                </a:lnTo>
                <a:lnTo>
                  <a:pt x="5399" y="1769"/>
                </a:lnTo>
                <a:lnTo>
                  <a:pt x="5492" y="1722"/>
                </a:lnTo>
                <a:lnTo>
                  <a:pt x="5538" y="1676"/>
                </a:lnTo>
                <a:lnTo>
                  <a:pt x="5538" y="1583"/>
                </a:lnTo>
                <a:lnTo>
                  <a:pt x="5957" y="1583"/>
                </a:lnTo>
                <a:lnTo>
                  <a:pt x="5957" y="1210"/>
                </a:lnTo>
                <a:lnTo>
                  <a:pt x="2979" y="0"/>
                </a:lnTo>
                <a:close/>
                <a:moveTo>
                  <a:pt x="791" y="2001"/>
                </a:moveTo>
                <a:lnTo>
                  <a:pt x="791" y="4375"/>
                </a:lnTo>
                <a:lnTo>
                  <a:pt x="512" y="4375"/>
                </a:lnTo>
                <a:lnTo>
                  <a:pt x="466" y="4421"/>
                </a:lnTo>
                <a:lnTo>
                  <a:pt x="419" y="4514"/>
                </a:lnTo>
                <a:lnTo>
                  <a:pt x="372" y="4561"/>
                </a:lnTo>
                <a:lnTo>
                  <a:pt x="372" y="4794"/>
                </a:lnTo>
                <a:lnTo>
                  <a:pt x="5538" y="4794"/>
                </a:lnTo>
                <a:lnTo>
                  <a:pt x="5538" y="4561"/>
                </a:lnTo>
                <a:lnTo>
                  <a:pt x="5538" y="4514"/>
                </a:lnTo>
                <a:lnTo>
                  <a:pt x="5492" y="4421"/>
                </a:lnTo>
                <a:lnTo>
                  <a:pt x="5399" y="4375"/>
                </a:lnTo>
                <a:lnTo>
                  <a:pt x="5166" y="4375"/>
                </a:lnTo>
                <a:lnTo>
                  <a:pt x="5166" y="2001"/>
                </a:lnTo>
                <a:lnTo>
                  <a:pt x="4375" y="2001"/>
                </a:lnTo>
                <a:lnTo>
                  <a:pt x="4375" y="4375"/>
                </a:lnTo>
                <a:lnTo>
                  <a:pt x="3956" y="4375"/>
                </a:lnTo>
                <a:lnTo>
                  <a:pt x="3956" y="2001"/>
                </a:lnTo>
                <a:lnTo>
                  <a:pt x="3165" y="2001"/>
                </a:lnTo>
                <a:lnTo>
                  <a:pt x="3165" y="4375"/>
                </a:lnTo>
                <a:lnTo>
                  <a:pt x="2792" y="4375"/>
                </a:lnTo>
                <a:lnTo>
                  <a:pt x="2792" y="2001"/>
                </a:lnTo>
                <a:lnTo>
                  <a:pt x="2001" y="2001"/>
                </a:lnTo>
                <a:lnTo>
                  <a:pt x="2001" y="4375"/>
                </a:lnTo>
                <a:lnTo>
                  <a:pt x="1582" y="4375"/>
                </a:lnTo>
                <a:lnTo>
                  <a:pt x="1582" y="2001"/>
                </a:lnTo>
                <a:close/>
                <a:moveTo>
                  <a:pt x="140" y="4980"/>
                </a:moveTo>
                <a:lnTo>
                  <a:pt x="47" y="5026"/>
                </a:lnTo>
                <a:lnTo>
                  <a:pt x="0" y="5120"/>
                </a:lnTo>
                <a:lnTo>
                  <a:pt x="0" y="5166"/>
                </a:lnTo>
                <a:lnTo>
                  <a:pt x="0" y="5585"/>
                </a:lnTo>
                <a:lnTo>
                  <a:pt x="5957" y="5585"/>
                </a:lnTo>
                <a:lnTo>
                  <a:pt x="5957" y="5166"/>
                </a:lnTo>
                <a:lnTo>
                  <a:pt x="5957" y="5120"/>
                </a:lnTo>
                <a:lnTo>
                  <a:pt x="5911" y="5026"/>
                </a:lnTo>
                <a:lnTo>
                  <a:pt x="5818" y="49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112"/>
          <p:cNvSpPr/>
          <p:nvPr/>
        </p:nvSpPr>
        <p:spPr>
          <a:xfrm>
            <a:off x="20724606" y="2985204"/>
            <a:ext cx="422854" cy="317176"/>
          </a:xfrm>
          <a:custGeom>
            <a:rect b="b" l="l" r="r" t="t"/>
            <a:pathLst>
              <a:path extrusionOk="0" h="4469" w="5958">
                <a:moveTo>
                  <a:pt x="1118" y="2235"/>
                </a:moveTo>
                <a:lnTo>
                  <a:pt x="1118" y="3724"/>
                </a:lnTo>
                <a:lnTo>
                  <a:pt x="1862" y="3724"/>
                </a:lnTo>
                <a:lnTo>
                  <a:pt x="1862" y="2235"/>
                </a:lnTo>
                <a:close/>
                <a:moveTo>
                  <a:pt x="2235" y="745"/>
                </a:moveTo>
                <a:lnTo>
                  <a:pt x="2235" y="3724"/>
                </a:lnTo>
                <a:lnTo>
                  <a:pt x="2979" y="3724"/>
                </a:lnTo>
                <a:lnTo>
                  <a:pt x="2979" y="745"/>
                </a:lnTo>
                <a:close/>
                <a:moveTo>
                  <a:pt x="3352" y="1490"/>
                </a:moveTo>
                <a:lnTo>
                  <a:pt x="3352" y="3724"/>
                </a:lnTo>
                <a:lnTo>
                  <a:pt x="4096" y="3724"/>
                </a:lnTo>
                <a:lnTo>
                  <a:pt x="4096" y="1490"/>
                </a:lnTo>
                <a:close/>
                <a:moveTo>
                  <a:pt x="4469" y="373"/>
                </a:moveTo>
                <a:lnTo>
                  <a:pt x="4469" y="3724"/>
                </a:lnTo>
                <a:lnTo>
                  <a:pt x="5213" y="3724"/>
                </a:lnTo>
                <a:lnTo>
                  <a:pt x="5213" y="373"/>
                </a:lnTo>
                <a:close/>
                <a:moveTo>
                  <a:pt x="1" y="1"/>
                </a:moveTo>
                <a:lnTo>
                  <a:pt x="1" y="4468"/>
                </a:lnTo>
                <a:lnTo>
                  <a:pt x="5958" y="4468"/>
                </a:lnTo>
                <a:lnTo>
                  <a:pt x="5958" y="4096"/>
                </a:lnTo>
                <a:lnTo>
                  <a:pt x="373" y="4096"/>
                </a:lnTo>
                <a:lnTo>
                  <a:pt x="3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112"/>
          <p:cNvSpPr/>
          <p:nvPr/>
        </p:nvSpPr>
        <p:spPr>
          <a:xfrm>
            <a:off x="21963289" y="2978603"/>
            <a:ext cx="422783" cy="330377"/>
          </a:xfrm>
          <a:custGeom>
            <a:rect b="b" l="l" r="r" t="t"/>
            <a:pathLst>
              <a:path extrusionOk="0" h="4655" w="5957">
                <a:moveTo>
                  <a:pt x="0" y="1"/>
                </a:moveTo>
                <a:lnTo>
                  <a:pt x="0" y="4655"/>
                </a:lnTo>
                <a:lnTo>
                  <a:pt x="233" y="4655"/>
                </a:lnTo>
                <a:lnTo>
                  <a:pt x="233" y="1"/>
                </a:lnTo>
                <a:close/>
                <a:moveTo>
                  <a:pt x="326" y="1"/>
                </a:moveTo>
                <a:lnTo>
                  <a:pt x="326" y="4655"/>
                </a:lnTo>
                <a:lnTo>
                  <a:pt x="419" y="4655"/>
                </a:lnTo>
                <a:lnTo>
                  <a:pt x="419" y="1"/>
                </a:lnTo>
                <a:close/>
                <a:moveTo>
                  <a:pt x="652" y="1"/>
                </a:moveTo>
                <a:lnTo>
                  <a:pt x="652" y="4655"/>
                </a:lnTo>
                <a:lnTo>
                  <a:pt x="745" y="4655"/>
                </a:lnTo>
                <a:lnTo>
                  <a:pt x="745" y="1"/>
                </a:lnTo>
                <a:close/>
                <a:moveTo>
                  <a:pt x="1163" y="1"/>
                </a:moveTo>
                <a:lnTo>
                  <a:pt x="1163" y="4655"/>
                </a:lnTo>
                <a:lnTo>
                  <a:pt x="1257" y="4655"/>
                </a:lnTo>
                <a:lnTo>
                  <a:pt x="1257" y="1"/>
                </a:lnTo>
                <a:close/>
                <a:moveTo>
                  <a:pt x="1582" y="1"/>
                </a:moveTo>
                <a:lnTo>
                  <a:pt x="1582" y="4655"/>
                </a:lnTo>
                <a:lnTo>
                  <a:pt x="1815" y="4655"/>
                </a:lnTo>
                <a:lnTo>
                  <a:pt x="1815" y="1"/>
                </a:lnTo>
                <a:close/>
                <a:moveTo>
                  <a:pt x="2094" y="1"/>
                </a:moveTo>
                <a:lnTo>
                  <a:pt x="2094" y="4655"/>
                </a:lnTo>
                <a:lnTo>
                  <a:pt x="2234" y="4655"/>
                </a:lnTo>
                <a:lnTo>
                  <a:pt x="2234" y="1"/>
                </a:lnTo>
                <a:close/>
                <a:moveTo>
                  <a:pt x="2327" y="1"/>
                </a:moveTo>
                <a:lnTo>
                  <a:pt x="2327" y="4655"/>
                </a:lnTo>
                <a:lnTo>
                  <a:pt x="2420" y="4655"/>
                </a:lnTo>
                <a:lnTo>
                  <a:pt x="2420" y="1"/>
                </a:lnTo>
                <a:close/>
                <a:moveTo>
                  <a:pt x="2513" y="1"/>
                </a:moveTo>
                <a:lnTo>
                  <a:pt x="2513" y="4655"/>
                </a:lnTo>
                <a:lnTo>
                  <a:pt x="2653" y="4655"/>
                </a:lnTo>
                <a:lnTo>
                  <a:pt x="2653" y="1"/>
                </a:lnTo>
                <a:close/>
                <a:moveTo>
                  <a:pt x="2932" y="1"/>
                </a:moveTo>
                <a:lnTo>
                  <a:pt x="2932" y="4655"/>
                </a:lnTo>
                <a:lnTo>
                  <a:pt x="3165" y="4655"/>
                </a:lnTo>
                <a:lnTo>
                  <a:pt x="3165" y="1"/>
                </a:lnTo>
                <a:close/>
                <a:moveTo>
                  <a:pt x="3444" y="1"/>
                </a:moveTo>
                <a:lnTo>
                  <a:pt x="3444" y="4655"/>
                </a:lnTo>
                <a:lnTo>
                  <a:pt x="3677" y="4655"/>
                </a:lnTo>
                <a:lnTo>
                  <a:pt x="3677" y="1"/>
                </a:lnTo>
                <a:close/>
                <a:moveTo>
                  <a:pt x="3863" y="1"/>
                </a:moveTo>
                <a:lnTo>
                  <a:pt x="3863" y="4655"/>
                </a:lnTo>
                <a:lnTo>
                  <a:pt x="4095" y="4655"/>
                </a:lnTo>
                <a:lnTo>
                  <a:pt x="4095" y="1"/>
                </a:lnTo>
                <a:close/>
                <a:moveTo>
                  <a:pt x="4282" y="1"/>
                </a:moveTo>
                <a:lnTo>
                  <a:pt x="4282" y="4655"/>
                </a:lnTo>
                <a:lnTo>
                  <a:pt x="4514" y="4655"/>
                </a:lnTo>
                <a:lnTo>
                  <a:pt x="4514" y="1"/>
                </a:lnTo>
                <a:close/>
                <a:moveTo>
                  <a:pt x="4607" y="1"/>
                </a:moveTo>
                <a:lnTo>
                  <a:pt x="4607" y="4655"/>
                </a:lnTo>
                <a:lnTo>
                  <a:pt x="4840" y="4655"/>
                </a:lnTo>
                <a:lnTo>
                  <a:pt x="4840" y="1"/>
                </a:lnTo>
                <a:close/>
                <a:moveTo>
                  <a:pt x="5119" y="1"/>
                </a:moveTo>
                <a:lnTo>
                  <a:pt x="5119" y="4655"/>
                </a:lnTo>
                <a:lnTo>
                  <a:pt x="5445" y="4655"/>
                </a:lnTo>
                <a:lnTo>
                  <a:pt x="5445" y="1"/>
                </a:lnTo>
                <a:close/>
                <a:moveTo>
                  <a:pt x="5538" y="1"/>
                </a:moveTo>
                <a:lnTo>
                  <a:pt x="5538" y="4655"/>
                </a:lnTo>
                <a:lnTo>
                  <a:pt x="5678" y="4655"/>
                </a:lnTo>
                <a:lnTo>
                  <a:pt x="5678" y="1"/>
                </a:lnTo>
                <a:close/>
                <a:moveTo>
                  <a:pt x="5771" y="1"/>
                </a:moveTo>
                <a:lnTo>
                  <a:pt x="5771" y="4655"/>
                </a:lnTo>
                <a:lnTo>
                  <a:pt x="5957" y="4655"/>
                </a:lnTo>
                <a:lnTo>
                  <a:pt x="59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112"/>
          <p:cNvSpPr/>
          <p:nvPr/>
        </p:nvSpPr>
        <p:spPr>
          <a:xfrm>
            <a:off x="2105680" y="4250289"/>
            <a:ext cx="422854" cy="264302"/>
          </a:xfrm>
          <a:custGeom>
            <a:rect b="b" l="l" r="r" t="t"/>
            <a:pathLst>
              <a:path extrusionOk="0" h="3724" w="5958">
                <a:moveTo>
                  <a:pt x="1536" y="559"/>
                </a:moveTo>
                <a:lnTo>
                  <a:pt x="1396" y="605"/>
                </a:lnTo>
                <a:lnTo>
                  <a:pt x="1257" y="652"/>
                </a:lnTo>
                <a:lnTo>
                  <a:pt x="1163" y="745"/>
                </a:lnTo>
                <a:lnTo>
                  <a:pt x="1070" y="884"/>
                </a:lnTo>
                <a:lnTo>
                  <a:pt x="977" y="1024"/>
                </a:lnTo>
                <a:lnTo>
                  <a:pt x="931" y="1164"/>
                </a:lnTo>
                <a:lnTo>
                  <a:pt x="931" y="1303"/>
                </a:lnTo>
                <a:lnTo>
                  <a:pt x="931" y="1443"/>
                </a:lnTo>
                <a:lnTo>
                  <a:pt x="977" y="1582"/>
                </a:lnTo>
                <a:lnTo>
                  <a:pt x="1070" y="1722"/>
                </a:lnTo>
                <a:lnTo>
                  <a:pt x="1163" y="1815"/>
                </a:lnTo>
                <a:lnTo>
                  <a:pt x="1257" y="1908"/>
                </a:lnTo>
                <a:lnTo>
                  <a:pt x="1396" y="2001"/>
                </a:lnTo>
                <a:lnTo>
                  <a:pt x="1536" y="2001"/>
                </a:lnTo>
                <a:lnTo>
                  <a:pt x="1675" y="2048"/>
                </a:lnTo>
                <a:lnTo>
                  <a:pt x="1815" y="2001"/>
                </a:lnTo>
                <a:lnTo>
                  <a:pt x="1955" y="2001"/>
                </a:lnTo>
                <a:lnTo>
                  <a:pt x="2094" y="1908"/>
                </a:lnTo>
                <a:lnTo>
                  <a:pt x="2187" y="1815"/>
                </a:lnTo>
                <a:lnTo>
                  <a:pt x="2280" y="1722"/>
                </a:lnTo>
                <a:lnTo>
                  <a:pt x="2373" y="1582"/>
                </a:lnTo>
                <a:lnTo>
                  <a:pt x="2420" y="1443"/>
                </a:lnTo>
                <a:lnTo>
                  <a:pt x="2420" y="1303"/>
                </a:lnTo>
                <a:lnTo>
                  <a:pt x="2420" y="1164"/>
                </a:lnTo>
                <a:lnTo>
                  <a:pt x="2373" y="1024"/>
                </a:lnTo>
                <a:lnTo>
                  <a:pt x="2280" y="884"/>
                </a:lnTo>
                <a:lnTo>
                  <a:pt x="2187" y="745"/>
                </a:lnTo>
                <a:lnTo>
                  <a:pt x="2094" y="652"/>
                </a:lnTo>
                <a:lnTo>
                  <a:pt x="1955" y="605"/>
                </a:lnTo>
                <a:lnTo>
                  <a:pt x="1815" y="559"/>
                </a:lnTo>
                <a:close/>
                <a:moveTo>
                  <a:pt x="2746" y="745"/>
                </a:moveTo>
                <a:lnTo>
                  <a:pt x="2653" y="791"/>
                </a:lnTo>
                <a:lnTo>
                  <a:pt x="2606" y="838"/>
                </a:lnTo>
                <a:lnTo>
                  <a:pt x="2606" y="931"/>
                </a:lnTo>
                <a:lnTo>
                  <a:pt x="2606" y="2048"/>
                </a:lnTo>
                <a:lnTo>
                  <a:pt x="5957" y="2048"/>
                </a:lnTo>
                <a:lnTo>
                  <a:pt x="5957" y="1862"/>
                </a:lnTo>
                <a:lnTo>
                  <a:pt x="5957" y="1629"/>
                </a:lnTo>
                <a:lnTo>
                  <a:pt x="5864" y="1443"/>
                </a:lnTo>
                <a:lnTo>
                  <a:pt x="5771" y="1210"/>
                </a:lnTo>
                <a:lnTo>
                  <a:pt x="5631" y="1070"/>
                </a:lnTo>
                <a:lnTo>
                  <a:pt x="5445" y="931"/>
                </a:lnTo>
                <a:lnTo>
                  <a:pt x="5259" y="838"/>
                </a:lnTo>
                <a:lnTo>
                  <a:pt x="5073" y="745"/>
                </a:lnTo>
                <a:close/>
                <a:moveTo>
                  <a:pt x="140" y="0"/>
                </a:moveTo>
                <a:lnTo>
                  <a:pt x="47" y="47"/>
                </a:lnTo>
                <a:lnTo>
                  <a:pt x="0" y="93"/>
                </a:lnTo>
                <a:lnTo>
                  <a:pt x="0" y="186"/>
                </a:lnTo>
                <a:lnTo>
                  <a:pt x="0" y="3723"/>
                </a:lnTo>
                <a:lnTo>
                  <a:pt x="745" y="3723"/>
                </a:lnTo>
                <a:lnTo>
                  <a:pt x="745" y="2979"/>
                </a:lnTo>
                <a:lnTo>
                  <a:pt x="5212" y="2979"/>
                </a:lnTo>
                <a:lnTo>
                  <a:pt x="5212" y="3723"/>
                </a:lnTo>
                <a:lnTo>
                  <a:pt x="5957" y="3723"/>
                </a:lnTo>
                <a:lnTo>
                  <a:pt x="5957" y="2420"/>
                </a:lnTo>
                <a:lnTo>
                  <a:pt x="5957" y="2327"/>
                </a:lnTo>
                <a:lnTo>
                  <a:pt x="5910" y="2280"/>
                </a:lnTo>
                <a:lnTo>
                  <a:pt x="5864" y="2234"/>
                </a:lnTo>
                <a:lnTo>
                  <a:pt x="745" y="2234"/>
                </a:lnTo>
                <a:lnTo>
                  <a:pt x="745" y="186"/>
                </a:lnTo>
                <a:lnTo>
                  <a:pt x="745" y="93"/>
                </a:lnTo>
                <a:lnTo>
                  <a:pt x="698" y="47"/>
                </a:lnTo>
                <a:lnTo>
                  <a:pt x="65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12"/>
          <p:cNvSpPr/>
          <p:nvPr/>
        </p:nvSpPr>
        <p:spPr>
          <a:xfrm>
            <a:off x="3347557" y="4250289"/>
            <a:ext cx="422854" cy="264302"/>
          </a:xfrm>
          <a:custGeom>
            <a:rect b="b" l="l" r="r" t="t"/>
            <a:pathLst>
              <a:path extrusionOk="0" h="3724" w="5958">
                <a:moveTo>
                  <a:pt x="3863" y="233"/>
                </a:moveTo>
                <a:lnTo>
                  <a:pt x="3863" y="605"/>
                </a:lnTo>
                <a:lnTo>
                  <a:pt x="5353" y="605"/>
                </a:lnTo>
                <a:lnTo>
                  <a:pt x="5353" y="233"/>
                </a:lnTo>
                <a:close/>
                <a:moveTo>
                  <a:pt x="1536" y="605"/>
                </a:moveTo>
                <a:lnTo>
                  <a:pt x="1816" y="652"/>
                </a:lnTo>
                <a:lnTo>
                  <a:pt x="1955" y="698"/>
                </a:lnTo>
                <a:lnTo>
                  <a:pt x="2048" y="838"/>
                </a:lnTo>
                <a:lnTo>
                  <a:pt x="2095" y="1024"/>
                </a:lnTo>
                <a:lnTo>
                  <a:pt x="2095" y="1210"/>
                </a:lnTo>
                <a:lnTo>
                  <a:pt x="1955" y="1350"/>
                </a:lnTo>
                <a:lnTo>
                  <a:pt x="1816" y="1443"/>
                </a:lnTo>
                <a:lnTo>
                  <a:pt x="792" y="1443"/>
                </a:lnTo>
                <a:lnTo>
                  <a:pt x="792" y="605"/>
                </a:lnTo>
                <a:close/>
                <a:moveTo>
                  <a:pt x="4887" y="1489"/>
                </a:moveTo>
                <a:lnTo>
                  <a:pt x="5027" y="1629"/>
                </a:lnTo>
                <a:lnTo>
                  <a:pt x="5167" y="1769"/>
                </a:lnTo>
                <a:lnTo>
                  <a:pt x="5213" y="2048"/>
                </a:lnTo>
                <a:lnTo>
                  <a:pt x="4050" y="2048"/>
                </a:lnTo>
                <a:lnTo>
                  <a:pt x="4096" y="1815"/>
                </a:lnTo>
                <a:lnTo>
                  <a:pt x="4189" y="1629"/>
                </a:lnTo>
                <a:lnTo>
                  <a:pt x="4375" y="1489"/>
                </a:lnTo>
                <a:close/>
                <a:moveTo>
                  <a:pt x="1676" y="2001"/>
                </a:moveTo>
                <a:lnTo>
                  <a:pt x="1909" y="2048"/>
                </a:lnTo>
                <a:lnTo>
                  <a:pt x="2095" y="2141"/>
                </a:lnTo>
                <a:lnTo>
                  <a:pt x="2235" y="2327"/>
                </a:lnTo>
                <a:lnTo>
                  <a:pt x="2235" y="2560"/>
                </a:lnTo>
                <a:lnTo>
                  <a:pt x="2235" y="2746"/>
                </a:lnTo>
                <a:lnTo>
                  <a:pt x="2095" y="2885"/>
                </a:lnTo>
                <a:lnTo>
                  <a:pt x="1909" y="2979"/>
                </a:lnTo>
                <a:lnTo>
                  <a:pt x="1676" y="3025"/>
                </a:lnTo>
                <a:lnTo>
                  <a:pt x="792" y="3025"/>
                </a:lnTo>
                <a:lnTo>
                  <a:pt x="792" y="2001"/>
                </a:lnTo>
                <a:close/>
                <a:moveTo>
                  <a:pt x="1" y="0"/>
                </a:moveTo>
                <a:lnTo>
                  <a:pt x="1" y="3630"/>
                </a:lnTo>
                <a:lnTo>
                  <a:pt x="2141" y="3630"/>
                </a:lnTo>
                <a:lnTo>
                  <a:pt x="2514" y="3490"/>
                </a:lnTo>
                <a:lnTo>
                  <a:pt x="2653" y="3397"/>
                </a:lnTo>
                <a:lnTo>
                  <a:pt x="2793" y="3258"/>
                </a:lnTo>
                <a:lnTo>
                  <a:pt x="2886" y="3165"/>
                </a:lnTo>
                <a:lnTo>
                  <a:pt x="2979" y="2979"/>
                </a:lnTo>
                <a:lnTo>
                  <a:pt x="3026" y="2792"/>
                </a:lnTo>
                <a:lnTo>
                  <a:pt x="3072" y="2560"/>
                </a:lnTo>
                <a:lnTo>
                  <a:pt x="3026" y="2280"/>
                </a:lnTo>
                <a:lnTo>
                  <a:pt x="2886" y="2001"/>
                </a:lnTo>
                <a:lnTo>
                  <a:pt x="2700" y="1769"/>
                </a:lnTo>
                <a:lnTo>
                  <a:pt x="2374" y="1675"/>
                </a:lnTo>
                <a:lnTo>
                  <a:pt x="2607" y="1536"/>
                </a:lnTo>
                <a:lnTo>
                  <a:pt x="2747" y="1350"/>
                </a:lnTo>
                <a:lnTo>
                  <a:pt x="2840" y="1117"/>
                </a:lnTo>
                <a:lnTo>
                  <a:pt x="2886" y="884"/>
                </a:lnTo>
                <a:lnTo>
                  <a:pt x="2886" y="652"/>
                </a:lnTo>
                <a:lnTo>
                  <a:pt x="2793" y="419"/>
                </a:lnTo>
                <a:lnTo>
                  <a:pt x="2700" y="279"/>
                </a:lnTo>
                <a:lnTo>
                  <a:pt x="2560" y="140"/>
                </a:lnTo>
                <a:lnTo>
                  <a:pt x="2374" y="93"/>
                </a:lnTo>
                <a:lnTo>
                  <a:pt x="2188" y="0"/>
                </a:lnTo>
                <a:close/>
                <a:moveTo>
                  <a:pt x="4375" y="931"/>
                </a:moveTo>
                <a:lnTo>
                  <a:pt x="4096" y="1024"/>
                </a:lnTo>
                <a:lnTo>
                  <a:pt x="3863" y="1164"/>
                </a:lnTo>
                <a:lnTo>
                  <a:pt x="3677" y="1303"/>
                </a:lnTo>
                <a:lnTo>
                  <a:pt x="3491" y="1536"/>
                </a:lnTo>
                <a:lnTo>
                  <a:pt x="3398" y="1769"/>
                </a:lnTo>
                <a:lnTo>
                  <a:pt x="3305" y="2048"/>
                </a:lnTo>
                <a:lnTo>
                  <a:pt x="3305" y="2327"/>
                </a:lnTo>
                <a:lnTo>
                  <a:pt x="3305" y="2606"/>
                </a:lnTo>
                <a:lnTo>
                  <a:pt x="3398" y="2885"/>
                </a:lnTo>
                <a:lnTo>
                  <a:pt x="3491" y="3118"/>
                </a:lnTo>
                <a:lnTo>
                  <a:pt x="3677" y="3351"/>
                </a:lnTo>
                <a:lnTo>
                  <a:pt x="3863" y="3490"/>
                </a:lnTo>
                <a:lnTo>
                  <a:pt x="4096" y="3630"/>
                </a:lnTo>
                <a:lnTo>
                  <a:pt x="4375" y="3677"/>
                </a:lnTo>
                <a:lnTo>
                  <a:pt x="4655" y="3723"/>
                </a:lnTo>
                <a:lnTo>
                  <a:pt x="4887" y="3723"/>
                </a:lnTo>
                <a:lnTo>
                  <a:pt x="5073" y="3677"/>
                </a:lnTo>
                <a:lnTo>
                  <a:pt x="5260" y="3584"/>
                </a:lnTo>
                <a:lnTo>
                  <a:pt x="5446" y="3490"/>
                </a:lnTo>
                <a:lnTo>
                  <a:pt x="5585" y="3351"/>
                </a:lnTo>
                <a:lnTo>
                  <a:pt x="5725" y="3211"/>
                </a:lnTo>
                <a:lnTo>
                  <a:pt x="5818" y="3025"/>
                </a:lnTo>
                <a:lnTo>
                  <a:pt x="5911" y="2839"/>
                </a:lnTo>
                <a:lnTo>
                  <a:pt x="5260" y="2839"/>
                </a:lnTo>
                <a:lnTo>
                  <a:pt x="5167" y="2979"/>
                </a:lnTo>
                <a:lnTo>
                  <a:pt x="5027" y="3072"/>
                </a:lnTo>
                <a:lnTo>
                  <a:pt x="4841" y="3165"/>
                </a:lnTo>
                <a:lnTo>
                  <a:pt x="4701" y="3165"/>
                </a:lnTo>
                <a:lnTo>
                  <a:pt x="4422" y="3118"/>
                </a:lnTo>
                <a:lnTo>
                  <a:pt x="4282" y="3072"/>
                </a:lnTo>
                <a:lnTo>
                  <a:pt x="4189" y="2979"/>
                </a:lnTo>
                <a:lnTo>
                  <a:pt x="4050" y="2792"/>
                </a:lnTo>
                <a:lnTo>
                  <a:pt x="4050" y="2513"/>
                </a:lnTo>
                <a:lnTo>
                  <a:pt x="5958" y="2513"/>
                </a:lnTo>
                <a:lnTo>
                  <a:pt x="5958" y="2374"/>
                </a:lnTo>
                <a:lnTo>
                  <a:pt x="5911" y="2001"/>
                </a:lnTo>
                <a:lnTo>
                  <a:pt x="5818" y="1629"/>
                </a:lnTo>
                <a:lnTo>
                  <a:pt x="5632" y="1350"/>
                </a:lnTo>
                <a:lnTo>
                  <a:pt x="5353" y="1117"/>
                </a:lnTo>
                <a:lnTo>
                  <a:pt x="5027" y="977"/>
                </a:lnTo>
                <a:lnTo>
                  <a:pt x="4655" y="93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12"/>
          <p:cNvSpPr/>
          <p:nvPr/>
        </p:nvSpPr>
        <p:spPr>
          <a:xfrm>
            <a:off x="4589504" y="4171012"/>
            <a:ext cx="422854" cy="422854"/>
          </a:xfrm>
          <a:custGeom>
            <a:rect b="b" l="l" r="r" t="t"/>
            <a:pathLst>
              <a:path extrusionOk="0" h="5958" w="5958">
                <a:moveTo>
                  <a:pt x="1164" y="1908"/>
                </a:moveTo>
                <a:lnTo>
                  <a:pt x="1164" y="2653"/>
                </a:lnTo>
                <a:lnTo>
                  <a:pt x="1815" y="2653"/>
                </a:lnTo>
                <a:lnTo>
                  <a:pt x="2002" y="2606"/>
                </a:lnTo>
                <a:lnTo>
                  <a:pt x="2141" y="2560"/>
                </a:lnTo>
                <a:lnTo>
                  <a:pt x="2234" y="2420"/>
                </a:lnTo>
                <a:lnTo>
                  <a:pt x="2234" y="2281"/>
                </a:lnTo>
                <a:lnTo>
                  <a:pt x="2234" y="2141"/>
                </a:lnTo>
                <a:lnTo>
                  <a:pt x="2141" y="2001"/>
                </a:lnTo>
                <a:lnTo>
                  <a:pt x="2002" y="1955"/>
                </a:lnTo>
                <a:lnTo>
                  <a:pt x="1769" y="1908"/>
                </a:lnTo>
                <a:close/>
                <a:moveTo>
                  <a:pt x="4329" y="2653"/>
                </a:moveTo>
                <a:lnTo>
                  <a:pt x="4142" y="2699"/>
                </a:lnTo>
                <a:lnTo>
                  <a:pt x="4003" y="2792"/>
                </a:lnTo>
                <a:lnTo>
                  <a:pt x="3910" y="2932"/>
                </a:lnTo>
                <a:lnTo>
                  <a:pt x="3863" y="3118"/>
                </a:lnTo>
                <a:lnTo>
                  <a:pt x="4840" y="3118"/>
                </a:lnTo>
                <a:lnTo>
                  <a:pt x="4794" y="2932"/>
                </a:lnTo>
                <a:lnTo>
                  <a:pt x="4701" y="2746"/>
                </a:lnTo>
                <a:lnTo>
                  <a:pt x="4561" y="2699"/>
                </a:lnTo>
                <a:lnTo>
                  <a:pt x="4329" y="2653"/>
                </a:lnTo>
                <a:close/>
                <a:moveTo>
                  <a:pt x="1164" y="3118"/>
                </a:moveTo>
                <a:lnTo>
                  <a:pt x="1164" y="3956"/>
                </a:lnTo>
                <a:lnTo>
                  <a:pt x="1862" y="3956"/>
                </a:lnTo>
                <a:lnTo>
                  <a:pt x="2095" y="3909"/>
                </a:lnTo>
                <a:lnTo>
                  <a:pt x="2234" y="3863"/>
                </a:lnTo>
                <a:lnTo>
                  <a:pt x="2327" y="3723"/>
                </a:lnTo>
                <a:lnTo>
                  <a:pt x="2374" y="3537"/>
                </a:lnTo>
                <a:lnTo>
                  <a:pt x="2327" y="3351"/>
                </a:lnTo>
                <a:lnTo>
                  <a:pt x="2234" y="3211"/>
                </a:lnTo>
                <a:lnTo>
                  <a:pt x="2095" y="3118"/>
                </a:lnTo>
                <a:close/>
                <a:moveTo>
                  <a:pt x="1908" y="1396"/>
                </a:moveTo>
                <a:lnTo>
                  <a:pt x="2281" y="1443"/>
                </a:lnTo>
                <a:lnTo>
                  <a:pt x="2607" y="1536"/>
                </a:lnTo>
                <a:lnTo>
                  <a:pt x="2746" y="1676"/>
                </a:lnTo>
                <a:lnTo>
                  <a:pt x="2839" y="1815"/>
                </a:lnTo>
                <a:lnTo>
                  <a:pt x="2886" y="1955"/>
                </a:lnTo>
                <a:lnTo>
                  <a:pt x="2886" y="2187"/>
                </a:lnTo>
                <a:lnTo>
                  <a:pt x="2886" y="2374"/>
                </a:lnTo>
                <a:lnTo>
                  <a:pt x="2793" y="2560"/>
                </a:lnTo>
                <a:lnTo>
                  <a:pt x="2653" y="2699"/>
                </a:lnTo>
                <a:lnTo>
                  <a:pt x="2467" y="2792"/>
                </a:lnTo>
                <a:lnTo>
                  <a:pt x="2700" y="2932"/>
                </a:lnTo>
                <a:lnTo>
                  <a:pt x="2886" y="3072"/>
                </a:lnTo>
                <a:lnTo>
                  <a:pt x="2979" y="3304"/>
                </a:lnTo>
                <a:lnTo>
                  <a:pt x="3025" y="3584"/>
                </a:lnTo>
                <a:lnTo>
                  <a:pt x="3025" y="3770"/>
                </a:lnTo>
                <a:lnTo>
                  <a:pt x="2932" y="3956"/>
                </a:lnTo>
                <a:lnTo>
                  <a:pt x="2839" y="4096"/>
                </a:lnTo>
                <a:lnTo>
                  <a:pt x="2700" y="4235"/>
                </a:lnTo>
                <a:lnTo>
                  <a:pt x="2560" y="4328"/>
                </a:lnTo>
                <a:lnTo>
                  <a:pt x="2374" y="4421"/>
                </a:lnTo>
                <a:lnTo>
                  <a:pt x="2188" y="4468"/>
                </a:lnTo>
                <a:lnTo>
                  <a:pt x="466" y="4468"/>
                </a:lnTo>
                <a:lnTo>
                  <a:pt x="466" y="1396"/>
                </a:lnTo>
                <a:close/>
                <a:moveTo>
                  <a:pt x="4375" y="2187"/>
                </a:moveTo>
                <a:lnTo>
                  <a:pt x="4608" y="2234"/>
                </a:lnTo>
                <a:lnTo>
                  <a:pt x="4794" y="2281"/>
                </a:lnTo>
                <a:lnTo>
                  <a:pt x="4980" y="2374"/>
                </a:lnTo>
                <a:lnTo>
                  <a:pt x="5166" y="2513"/>
                </a:lnTo>
                <a:lnTo>
                  <a:pt x="5259" y="2699"/>
                </a:lnTo>
                <a:lnTo>
                  <a:pt x="5352" y="2932"/>
                </a:lnTo>
                <a:lnTo>
                  <a:pt x="5445" y="3165"/>
                </a:lnTo>
                <a:lnTo>
                  <a:pt x="5445" y="3397"/>
                </a:lnTo>
                <a:lnTo>
                  <a:pt x="5445" y="3491"/>
                </a:lnTo>
                <a:lnTo>
                  <a:pt x="3863" y="3491"/>
                </a:lnTo>
                <a:lnTo>
                  <a:pt x="3863" y="3723"/>
                </a:lnTo>
                <a:lnTo>
                  <a:pt x="4003" y="3909"/>
                </a:lnTo>
                <a:lnTo>
                  <a:pt x="4142" y="4049"/>
                </a:lnTo>
                <a:lnTo>
                  <a:pt x="4515" y="4049"/>
                </a:lnTo>
                <a:lnTo>
                  <a:pt x="4701" y="4002"/>
                </a:lnTo>
                <a:lnTo>
                  <a:pt x="4794" y="3909"/>
                </a:lnTo>
                <a:lnTo>
                  <a:pt x="4840" y="3770"/>
                </a:lnTo>
                <a:lnTo>
                  <a:pt x="5399" y="3770"/>
                </a:lnTo>
                <a:lnTo>
                  <a:pt x="5259" y="4096"/>
                </a:lnTo>
                <a:lnTo>
                  <a:pt x="5120" y="4235"/>
                </a:lnTo>
                <a:lnTo>
                  <a:pt x="5027" y="4328"/>
                </a:lnTo>
                <a:lnTo>
                  <a:pt x="4887" y="4421"/>
                </a:lnTo>
                <a:lnTo>
                  <a:pt x="4747" y="4468"/>
                </a:lnTo>
                <a:lnTo>
                  <a:pt x="4375" y="4514"/>
                </a:lnTo>
                <a:lnTo>
                  <a:pt x="4096" y="4514"/>
                </a:lnTo>
                <a:lnTo>
                  <a:pt x="3910" y="4421"/>
                </a:lnTo>
                <a:lnTo>
                  <a:pt x="3724" y="4328"/>
                </a:lnTo>
                <a:lnTo>
                  <a:pt x="3537" y="4189"/>
                </a:lnTo>
                <a:lnTo>
                  <a:pt x="3398" y="4049"/>
                </a:lnTo>
                <a:lnTo>
                  <a:pt x="3305" y="3816"/>
                </a:lnTo>
                <a:lnTo>
                  <a:pt x="3258" y="3630"/>
                </a:lnTo>
                <a:lnTo>
                  <a:pt x="3212" y="3351"/>
                </a:lnTo>
                <a:lnTo>
                  <a:pt x="3258" y="3118"/>
                </a:lnTo>
                <a:lnTo>
                  <a:pt x="3305" y="2886"/>
                </a:lnTo>
                <a:lnTo>
                  <a:pt x="3398" y="2699"/>
                </a:lnTo>
                <a:lnTo>
                  <a:pt x="3537" y="2513"/>
                </a:lnTo>
                <a:lnTo>
                  <a:pt x="3724" y="2374"/>
                </a:lnTo>
                <a:lnTo>
                  <a:pt x="3910" y="2281"/>
                </a:lnTo>
                <a:lnTo>
                  <a:pt x="4142" y="2234"/>
                </a:lnTo>
                <a:lnTo>
                  <a:pt x="4375" y="2187"/>
                </a:lnTo>
                <a:close/>
                <a:moveTo>
                  <a:pt x="885" y="0"/>
                </a:moveTo>
                <a:lnTo>
                  <a:pt x="652" y="93"/>
                </a:lnTo>
                <a:lnTo>
                  <a:pt x="466" y="186"/>
                </a:lnTo>
                <a:lnTo>
                  <a:pt x="326" y="326"/>
                </a:lnTo>
                <a:lnTo>
                  <a:pt x="187" y="466"/>
                </a:lnTo>
                <a:lnTo>
                  <a:pt x="47" y="698"/>
                </a:lnTo>
                <a:lnTo>
                  <a:pt x="0" y="884"/>
                </a:lnTo>
                <a:lnTo>
                  <a:pt x="0" y="1117"/>
                </a:lnTo>
                <a:lnTo>
                  <a:pt x="0" y="4840"/>
                </a:lnTo>
                <a:lnTo>
                  <a:pt x="0" y="5073"/>
                </a:lnTo>
                <a:lnTo>
                  <a:pt x="47" y="5259"/>
                </a:lnTo>
                <a:lnTo>
                  <a:pt x="187" y="5445"/>
                </a:lnTo>
                <a:lnTo>
                  <a:pt x="326" y="5631"/>
                </a:lnTo>
                <a:lnTo>
                  <a:pt x="466" y="5771"/>
                </a:lnTo>
                <a:lnTo>
                  <a:pt x="652" y="5864"/>
                </a:lnTo>
                <a:lnTo>
                  <a:pt x="885" y="5911"/>
                </a:lnTo>
                <a:lnTo>
                  <a:pt x="1117" y="5957"/>
                </a:lnTo>
                <a:lnTo>
                  <a:pt x="4840" y="5957"/>
                </a:lnTo>
                <a:lnTo>
                  <a:pt x="5027" y="5911"/>
                </a:lnTo>
                <a:lnTo>
                  <a:pt x="5259" y="5864"/>
                </a:lnTo>
                <a:lnTo>
                  <a:pt x="5445" y="5771"/>
                </a:lnTo>
                <a:lnTo>
                  <a:pt x="5632" y="5631"/>
                </a:lnTo>
                <a:lnTo>
                  <a:pt x="5771" y="5445"/>
                </a:lnTo>
                <a:lnTo>
                  <a:pt x="5864" y="5259"/>
                </a:lnTo>
                <a:lnTo>
                  <a:pt x="5911" y="5073"/>
                </a:lnTo>
                <a:lnTo>
                  <a:pt x="5957" y="4840"/>
                </a:lnTo>
                <a:lnTo>
                  <a:pt x="5957" y="1117"/>
                </a:lnTo>
                <a:lnTo>
                  <a:pt x="5911" y="884"/>
                </a:lnTo>
                <a:lnTo>
                  <a:pt x="5864" y="698"/>
                </a:lnTo>
                <a:lnTo>
                  <a:pt x="5771" y="466"/>
                </a:lnTo>
                <a:lnTo>
                  <a:pt x="5632" y="326"/>
                </a:lnTo>
                <a:lnTo>
                  <a:pt x="5445" y="186"/>
                </a:lnTo>
                <a:lnTo>
                  <a:pt x="5259" y="93"/>
                </a:lnTo>
                <a:lnTo>
                  <a:pt x="502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12"/>
          <p:cNvSpPr/>
          <p:nvPr/>
        </p:nvSpPr>
        <p:spPr>
          <a:xfrm>
            <a:off x="5844653" y="4171012"/>
            <a:ext cx="393117" cy="422854"/>
          </a:xfrm>
          <a:custGeom>
            <a:rect b="b" l="l" r="r" t="t"/>
            <a:pathLst>
              <a:path extrusionOk="0" h="5958" w="5539">
                <a:moveTo>
                  <a:pt x="2234" y="5026"/>
                </a:moveTo>
                <a:lnTo>
                  <a:pt x="2281" y="5073"/>
                </a:lnTo>
                <a:lnTo>
                  <a:pt x="2327" y="5259"/>
                </a:lnTo>
                <a:lnTo>
                  <a:pt x="2420" y="5445"/>
                </a:lnTo>
                <a:lnTo>
                  <a:pt x="2560" y="5538"/>
                </a:lnTo>
                <a:lnTo>
                  <a:pt x="2746" y="5585"/>
                </a:lnTo>
                <a:lnTo>
                  <a:pt x="2793" y="5585"/>
                </a:lnTo>
                <a:lnTo>
                  <a:pt x="2793" y="5631"/>
                </a:lnTo>
                <a:lnTo>
                  <a:pt x="2793" y="5678"/>
                </a:lnTo>
                <a:lnTo>
                  <a:pt x="2746" y="5678"/>
                </a:lnTo>
                <a:lnTo>
                  <a:pt x="2560" y="5631"/>
                </a:lnTo>
                <a:lnTo>
                  <a:pt x="2327" y="5492"/>
                </a:lnTo>
                <a:lnTo>
                  <a:pt x="2234" y="5306"/>
                </a:lnTo>
                <a:lnTo>
                  <a:pt x="2188" y="5073"/>
                </a:lnTo>
                <a:lnTo>
                  <a:pt x="2234" y="5026"/>
                </a:lnTo>
                <a:close/>
                <a:moveTo>
                  <a:pt x="2653" y="0"/>
                </a:moveTo>
                <a:lnTo>
                  <a:pt x="2513" y="93"/>
                </a:lnTo>
                <a:lnTo>
                  <a:pt x="2467" y="186"/>
                </a:lnTo>
                <a:lnTo>
                  <a:pt x="2420" y="326"/>
                </a:lnTo>
                <a:lnTo>
                  <a:pt x="2467" y="419"/>
                </a:lnTo>
                <a:lnTo>
                  <a:pt x="2188" y="512"/>
                </a:lnTo>
                <a:lnTo>
                  <a:pt x="1908" y="605"/>
                </a:lnTo>
                <a:lnTo>
                  <a:pt x="1676" y="791"/>
                </a:lnTo>
                <a:lnTo>
                  <a:pt x="1443" y="977"/>
                </a:lnTo>
                <a:lnTo>
                  <a:pt x="1257" y="1164"/>
                </a:lnTo>
                <a:lnTo>
                  <a:pt x="1164" y="1396"/>
                </a:lnTo>
                <a:lnTo>
                  <a:pt x="1071" y="1676"/>
                </a:lnTo>
                <a:lnTo>
                  <a:pt x="1071" y="1908"/>
                </a:lnTo>
                <a:lnTo>
                  <a:pt x="1024" y="2327"/>
                </a:lnTo>
                <a:lnTo>
                  <a:pt x="978" y="2746"/>
                </a:lnTo>
                <a:lnTo>
                  <a:pt x="931" y="3118"/>
                </a:lnTo>
                <a:lnTo>
                  <a:pt x="838" y="3444"/>
                </a:lnTo>
                <a:lnTo>
                  <a:pt x="698" y="3723"/>
                </a:lnTo>
                <a:lnTo>
                  <a:pt x="559" y="3956"/>
                </a:lnTo>
                <a:lnTo>
                  <a:pt x="279" y="4375"/>
                </a:lnTo>
                <a:lnTo>
                  <a:pt x="0" y="4654"/>
                </a:lnTo>
                <a:lnTo>
                  <a:pt x="47" y="4840"/>
                </a:lnTo>
                <a:lnTo>
                  <a:pt x="140" y="4980"/>
                </a:lnTo>
                <a:lnTo>
                  <a:pt x="279" y="5073"/>
                </a:lnTo>
                <a:lnTo>
                  <a:pt x="1908" y="5073"/>
                </a:lnTo>
                <a:lnTo>
                  <a:pt x="1908" y="5259"/>
                </a:lnTo>
                <a:lnTo>
                  <a:pt x="1955" y="5399"/>
                </a:lnTo>
                <a:lnTo>
                  <a:pt x="2048" y="5585"/>
                </a:lnTo>
                <a:lnTo>
                  <a:pt x="2141" y="5678"/>
                </a:lnTo>
                <a:lnTo>
                  <a:pt x="2281" y="5818"/>
                </a:lnTo>
                <a:lnTo>
                  <a:pt x="2420" y="5864"/>
                </a:lnTo>
                <a:lnTo>
                  <a:pt x="2606" y="5911"/>
                </a:lnTo>
                <a:lnTo>
                  <a:pt x="2746" y="5957"/>
                </a:lnTo>
                <a:lnTo>
                  <a:pt x="2932" y="5911"/>
                </a:lnTo>
                <a:lnTo>
                  <a:pt x="3072" y="5864"/>
                </a:lnTo>
                <a:lnTo>
                  <a:pt x="3211" y="5818"/>
                </a:lnTo>
                <a:lnTo>
                  <a:pt x="3351" y="5678"/>
                </a:lnTo>
                <a:lnTo>
                  <a:pt x="3491" y="5585"/>
                </a:lnTo>
                <a:lnTo>
                  <a:pt x="3537" y="5399"/>
                </a:lnTo>
                <a:lnTo>
                  <a:pt x="3584" y="5259"/>
                </a:lnTo>
                <a:lnTo>
                  <a:pt x="3630" y="5073"/>
                </a:lnTo>
                <a:lnTo>
                  <a:pt x="5259" y="5073"/>
                </a:lnTo>
                <a:lnTo>
                  <a:pt x="5399" y="4980"/>
                </a:lnTo>
                <a:lnTo>
                  <a:pt x="5492" y="4840"/>
                </a:lnTo>
                <a:lnTo>
                  <a:pt x="5538" y="4654"/>
                </a:lnTo>
                <a:lnTo>
                  <a:pt x="5213" y="4375"/>
                </a:lnTo>
                <a:lnTo>
                  <a:pt x="4933" y="3956"/>
                </a:lnTo>
                <a:lnTo>
                  <a:pt x="4794" y="3723"/>
                </a:lnTo>
                <a:lnTo>
                  <a:pt x="4701" y="3444"/>
                </a:lnTo>
                <a:lnTo>
                  <a:pt x="4608" y="3118"/>
                </a:lnTo>
                <a:lnTo>
                  <a:pt x="4515" y="2746"/>
                </a:lnTo>
                <a:lnTo>
                  <a:pt x="4468" y="2327"/>
                </a:lnTo>
                <a:lnTo>
                  <a:pt x="4468" y="1908"/>
                </a:lnTo>
                <a:lnTo>
                  <a:pt x="4421" y="1676"/>
                </a:lnTo>
                <a:lnTo>
                  <a:pt x="4375" y="1396"/>
                </a:lnTo>
                <a:lnTo>
                  <a:pt x="4235" y="1164"/>
                </a:lnTo>
                <a:lnTo>
                  <a:pt x="4096" y="977"/>
                </a:lnTo>
                <a:lnTo>
                  <a:pt x="3863" y="791"/>
                </a:lnTo>
                <a:lnTo>
                  <a:pt x="3630" y="605"/>
                </a:lnTo>
                <a:lnTo>
                  <a:pt x="3351" y="512"/>
                </a:lnTo>
                <a:lnTo>
                  <a:pt x="3072" y="419"/>
                </a:lnTo>
                <a:lnTo>
                  <a:pt x="3072" y="326"/>
                </a:lnTo>
                <a:lnTo>
                  <a:pt x="3072" y="186"/>
                </a:lnTo>
                <a:lnTo>
                  <a:pt x="2979" y="93"/>
                </a:lnTo>
                <a:lnTo>
                  <a:pt x="28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12"/>
          <p:cNvSpPr/>
          <p:nvPr/>
        </p:nvSpPr>
        <p:spPr>
          <a:xfrm>
            <a:off x="7086530" y="4171012"/>
            <a:ext cx="393188" cy="422854"/>
          </a:xfrm>
          <a:custGeom>
            <a:rect b="b" l="l" r="r" t="t"/>
            <a:pathLst>
              <a:path extrusionOk="0" h="5958" w="5540">
                <a:moveTo>
                  <a:pt x="2747" y="838"/>
                </a:moveTo>
                <a:lnTo>
                  <a:pt x="3026" y="884"/>
                </a:lnTo>
                <a:lnTo>
                  <a:pt x="3305" y="931"/>
                </a:lnTo>
                <a:lnTo>
                  <a:pt x="3538" y="1071"/>
                </a:lnTo>
                <a:lnTo>
                  <a:pt x="3724" y="1210"/>
                </a:lnTo>
                <a:lnTo>
                  <a:pt x="3864" y="1396"/>
                </a:lnTo>
                <a:lnTo>
                  <a:pt x="3957" y="1536"/>
                </a:lnTo>
                <a:lnTo>
                  <a:pt x="4003" y="1722"/>
                </a:lnTo>
                <a:lnTo>
                  <a:pt x="4050" y="1908"/>
                </a:lnTo>
                <a:lnTo>
                  <a:pt x="4050" y="2327"/>
                </a:lnTo>
                <a:lnTo>
                  <a:pt x="4096" y="2746"/>
                </a:lnTo>
                <a:lnTo>
                  <a:pt x="4143" y="3118"/>
                </a:lnTo>
                <a:lnTo>
                  <a:pt x="4236" y="3491"/>
                </a:lnTo>
                <a:lnTo>
                  <a:pt x="4376" y="3816"/>
                </a:lnTo>
                <a:lnTo>
                  <a:pt x="4515" y="4142"/>
                </a:lnTo>
                <a:lnTo>
                  <a:pt x="4701" y="4421"/>
                </a:lnTo>
                <a:lnTo>
                  <a:pt x="4934" y="4654"/>
                </a:lnTo>
                <a:lnTo>
                  <a:pt x="606" y="4654"/>
                </a:lnTo>
                <a:lnTo>
                  <a:pt x="792" y="4421"/>
                </a:lnTo>
                <a:lnTo>
                  <a:pt x="978" y="4142"/>
                </a:lnTo>
                <a:lnTo>
                  <a:pt x="1118" y="3816"/>
                </a:lnTo>
                <a:lnTo>
                  <a:pt x="1258" y="3491"/>
                </a:lnTo>
                <a:lnTo>
                  <a:pt x="1351" y="3118"/>
                </a:lnTo>
                <a:lnTo>
                  <a:pt x="1444" y="2746"/>
                </a:lnTo>
                <a:lnTo>
                  <a:pt x="1444" y="2327"/>
                </a:lnTo>
                <a:lnTo>
                  <a:pt x="1490" y="1908"/>
                </a:lnTo>
                <a:lnTo>
                  <a:pt x="1490" y="1722"/>
                </a:lnTo>
                <a:lnTo>
                  <a:pt x="1537" y="1536"/>
                </a:lnTo>
                <a:lnTo>
                  <a:pt x="1630" y="1396"/>
                </a:lnTo>
                <a:lnTo>
                  <a:pt x="1769" y="1210"/>
                </a:lnTo>
                <a:lnTo>
                  <a:pt x="1956" y="1071"/>
                </a:lnTo>
                <a:lnTo>
                  <a:pt x="2188" y="931"/>
                </a:lnTo>
                <a:lnTo>
                  <a:pt x="2468" y="884"/>
                </a:lnTo>
                <a:lnTo>
                  <a:pt x="2747" y="838"/>
                </a:lnTo>
                <a:close/>
                <a:moveTo>
                  <a:pt x="2235" y="5026"/>
                </a:moveTo>
                <a:lnTo>
                  <a:pt x="2281" y="5073"/>
                </a:lnTo>
                <a:lnTo>
                  <a:pt x="2328" y="5259"/>
                </a:lnTo>
                <a:lnTo>
                  <a:pt x="2421" y="5445"/>
                </a:lnTo>
                <a:lnTo>
                  <a:pt x="2561" y="5538"/>
                </a:lnTo>
                <a:lnTo>
                  <a:pt x="2747" y="5585"/>
                </a:lnTo>
                <a:lnTo>
                  <a:pt x="2793" y="5585"/>
                </a:lnTo>
                <a:lnTo>
                  <a:pt x="2793" y="5631"/>
                </a:lnTo>
                <a:lnTo>
                  <a:pt x="2793" y="5678"/>
                </a:lnTo>
                <a:lnTo>
                  <a:pt x="2747" y="5678"/>
                </a:lnTo>
                <a:lnTo>
                  <a:pt x="2514" y="5631"/>
                </a:lnTo>
                <a:lnTo>
                  <a:pt x="2328" y="5492"/>
                </a:lnTo>
                <a:lnTo>
                  <a:pt x="2188" y="5306"/>
                </a:lnTo>
                <a:lnTo>
                  <a:pt x="2188" y="5073"/>
                </a:lnTo>
                <a:lnTo>
                  <a:pt x="2235" y="5026"/>
                </a:lnTo>
                <a:close/>
                <a:moveTo>
                  <a:pt x="2607" y="0"/>
                </a:moveTo>
                <a:lnTo>
                  <a:pt x="2514" y="93"/>
                </a:lnTo>
                <a:lnTo>
                  <a:pt x="2468" y="186"/>
                </a:lnTo>
                <a:lnTo>
                  <a:pt x="2421" y="326"/>
                </a:lnTo>
                <a:lnTo>
                  <a:pt x="2468" y="419"/>
                </a:lnTo>
                <a:lnTo>
                  <a:pt x="2142" y="512"/>
                </a:lnTo>
                <a:lnTo>
                  <a:pt x="1909" y="605"/>
                </a:lnTo>
                <a:lnTo>
                  <a:pt x="1630" y="791"/>
                </a:lnTo>
                <a:lnTo>
                  <a:pt x="1444" y="977"/>
                </a:lnTo>
                <a:lnTo>
                  <a:pt x="1258" y="1164"/>
                </a:lnTo>
                <a:lnTo>
                  <a:pt x="1164" y="1396"/>
                </a:lnTo>
                <a:lnTo>
                  <a:pt x="1071" y="1676"/>
                </a:lnTo>
                <a:lnTo>
                  <a:pt x="1071" y="1908"/>
                </a:lnTo>
                <a:lnTo>
                  <a:pt x="1025" y="2327"/>
                </a:lnTo>
                <a:lnTo>
                  <a:pt x="978" y="2746"/>
                </a:lnTo>
                <a:lnTo>
                  <a:pt x="932" y="3118"/>
                </a:lnTo>
                <a:lnTo>
                  <a:pt x="839" y="3444"/>
                </a:lnTo>
                <a:lnTo>
                  <a:pt x="699" y="3723"/>
                </a:lnTo>
                <a:lnTo>
                  <a:pt x="559" y="3956"/>
                </a:lnTo>
                <a:lnTo>
                  <a:pt x="280" y="4375"/>
                </a:lnTo>
                <a:lnTo>
                  <a:pt x="1" y="4654"/>
                </a:lnTo>
                <a:lnTo>
                  <a:pt x="1" y="4840"/>
                </a:lnTo>
                <a:lnTo>
                  <a:pt x="94" y="4980"/>
                </a:lnTo>
                <a:lnTo>
                  <a:pt x="234" y="5073"/>
                </a:lnTo>
                <a:lnTo>
                  <a:pt x="1909" y="5073"/>
                </a:lnTo>
                <a:lnTo>
                  <a:pt x="1909" y="5259"/>
                </a:lnTo>
                <a:lnTo>
                  <a:pt x="1956" y="5399"/>
                </a:lnTo>
                <a:lnTo>
                  <a:pt x="2049" y="5585"/>
                </a:lnTo>
                <a:lnTo>
                  <a:pt x="2142" y="5678"/>
                </a:lnTo>
                <a:lnTo>
                  <a:pt x="2281" y="5818"/>
                </a:lnTo>
                <a:lnTo>
                  <a:pt x="2421" y="5864"/>
                </a:lnTo>
                <a:lnTo>
                  <a:pt x="2561" y="5911"/>
                </a:lnTo>
                <a:lnTo>
                  <a:pt x="2747" y="5957"/>
                </a:lnTo>
                <a:lnTo>
                  <a:pt x="2933" y="5911"/>
                </a:lnTo>
                <a:lnTo>
                  <a:pt x="3073" y="5864"/>
                </a:lnTo>
                <a:lnTo>
                  <a:pt x="3212" y="5818"/>
                </a:lnTo>
                <a:lnTo>
                  <a:pt x="3352" y="5678"/>
                </a:lnTo>
                <a:lnTo>
                  <a:pt x="3445" y="5585"/>
                </a:lnTo>
                <a:lnTo>
                  <a:pt x="3538" y="5399"/>
                </a:lnTo>
                <a:lnTo>
                  <a:pt x="3584" y="5259"/>
                </a:lnTo>
                <a:lnTo>
                  <a:pt x="3584" y="5073"/>
                </a:lnTo>
                <a:lnTo>
                  <a:pt x="5260" y="5073"/>
                </a:lnTo>
                <a:lnTo>
                  <a:pt x="5399" y="4980"/>
                </a:lnTo>
                <a:lnTo>
                  <a:pt x="5493" y="4840"/>
                </a:lnTo>
                <a:lnTo>
                  <a:pt x="5539" y="4654"/>
                </a:lnTo>
                <a:lnTo>
                  <a:pt x="5213" y="4375"/>
                </a:lnTo>
                <a:lnTo>
                  <a:pt x="4934" y="3956"/>
                </a:lnTo>
                <a:lnTo>
                  <a:pt x="4794" y="3723"/>
                </a:lnTo>
                <a:lnTo>
                  <a:pt x="4701" y="3444"/>
                </a:lnTo>
                <a:lnTo>
                  <a:pt x="4608" y="3118"/>
                </a:lnTo>
                <a:lnTo>
                  <a:pt x="4515" y="2746"/>
                </a:lnTo>
                <a:lnTo>
                  <a:pt x="4469" y="2327"/>
                </a:lnTo>
                <a:lnTo>
                  <a:pt x="4469" y="1908"/>
                </a:lnTo>
                <a:lnTo>
                  <a:pt x="4422" y="1676"/>
                </a:lnTo>
                <a:lnTo>
                  <a:pt x="4376" y="1396"/>
                </a:lnTo>
                <a:lnTo>
                  <a:pt x="4236" y="1164"/>
                </a:lnTo>
                <a:lnTo>
                  <a:pt x="4050" y="977"/>
                </a:lnTo>
                <a:lnTo>
                  <a:pt x="3864" y="791"/>
                </a:lnTo>
                <a:lnTo>
                  <a:pt x="3631" y="605"/>
                </a:lnTo>
                <a:lnTo>
                  <a:pt x="3352" y="512"/>
                </a:lnTo>
                <a:lnTo>
                  <a:pt x="3026" y="419"/>
                </a:lnTo>
                <a:lnTo>
                  <a:pt x="3073" y="326"/>
                </a:lnTo>
                <a:lnTo>
                  <a:pt x="3026" y="186"/>
                </a:lnTo>
                <a:lnTo>
                  <a:pt x="2979" y="93"/>
                </a:lnTo>
                <a:lnTo>
                  <a:pt x="28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12"/>
          <p:cNvSpPr/>
          <p:nvPr/>
        </p:nvSpPr>
        <p:spPr>
          <a:xfrm>
            <a:off x="8311941" y="4194078"/>
            <a:ext cx="422854" cy="376651"/>
          </a:xfrm>
          <a:custGeom>
            <a:rect b="b" l="l" r="r" t="t"/>
            <a:pathLst>
              <a:path extrusionOk="0" h="5307" w="5958">
                <a:moveTo>
                  <a:pt x="2514" y="4469"/>
                </a:moveTo>
                <a:lnTo>
                  <a:pt x="2561" y="4515"/>
                </a:lnTo>
                <a:lnTo>
                  <a:pt x="2561" y="4701"/>
                </a:lnTo>
                <a:lnTo>
                  <a:pt x="2654" y="4841"/>
                </a:lnTo>
                <a:lnTo>
                  <a:pt x="2793" y="4934"/>
                </a:lnTo>
                <a:lnTo>
                  <a:pt x="2979" y="4934"/>
                </a:lnTo>
                <a:lnTo>
                  <a:pt x="3026" y="4981"/>
                </a:lnTo>
                <a:lnTo>
                  <a:pt x="3026" y="5027"/>
                </a:lnTo>
                <a:lnTo>
                  <a:pt x="2793" y="5027"/>
                </a:lnTo>
                <a:lnTo>
                  <a:pt x="2607" y="4887"/>
                </a:lnTo>
                <a:lnTo>
                  <a:pt x="2514" y="4748"/>
                </a:lnTo>
                <a:lnTo>
                  <a:pt x="2468" y="4515"/>
                </a:lnTo>
                <a:lnTo>
                  <a:pt x="2514" y="4469"/>
                </a:lnTo>
                <a:close/>
                <a:moveTo>
                  <a:pt x="2886" y="1"/>
                </a:moveTo>
                <a:lnTo>
                  <a:pt x="2793" y="94"/>
                </a:lnTo>
                <a:lnTo>
                  <a:pt x="2700" y="187"/>
                </a:lnTo>
                <a:lnTo>
                  <a:pt x="2700" y="280"/>
                </a:lnTo>
                <a:lnTo>
                  <a:pt x="2700" y="373"/>
                </a:lnTo>
                <a:lnTo>
                  <a:pt x="2468" y="466"/>
                </a:lnTo>
                <a:lnTo>
                  <a:pt x="2188" y="559"/>
                </a:lnTo>
                <a:lnTo>
                  <a:pt x="2002" y="699"/>
                </a:lnTo>
                <a:lnTo>
                  <a:pt x="1816" y="885"/>
                </a:lnTo>
                <a:lnTo>
                  <a:pt x="1676" y="1071"/>
                </a:lnTo>
                <a:lnTo>
                  <a:pt x="1537" y="1257"/>
                </a:lnTo>
                <a:lnTo>
                  <a:pt x="1490" y="1490"/>
                </a:lnTo>
                <a:lnTo>
                  <a:pt x="1444" y="1676"/>
                </a:lnTo>
                <a:lnTo>
                  <a:pt x="1444" y="2095"/>
                </a:lnTo>
                <a:lnTo>
                  <a:pt x="1397" y="2467"/>
                </a:lnTo>
                <a:lnTo>
                  <a:pt x="1351" y="2793"/>
                </a:lnTo>
                <a:lnTo>
                  <a:pt x="1258" y="3072"/>
                </a:lnTo>
                <a:lnTo>
                  <a:pt x="1025" y="3538"/>
                </a:lnTo>
                <a:lnTo>
                  <a:pt x="792" y="3910"/>
                </a:lnTo>
                <a:lnTo>
                  <a:pt x="513" y="4143"/>
                </a:lnTo>
                <a:lnTo>
                  <a:pt x="559" y="4329"/>
                </a:lnTo>
                <a:lnTo>
                  <a:pt x="47" y="4841"/>
                </a:lnTo>
                <a:lnTo>
                  <a:pt x="1" y="4887"/>
                </a:lnTo>
                <a:lnTo>
                  <a:pt x="1" y="4934"/>
                </a:lnTo>
                <a:lnTo>
                  <a:pt x="280" y="5260"/>
                </a:lnTo>
                <a:lnTo>
                  <a:pt x="420" y="5260"/>
                </a:lnTo>
                <a:lnTo>
                  <a:pt x="5911" y="466"/>
                </a:lnTo>
                <a:lnTo>
                  <a:pt x="5958" y="420"/>
                </a:lnTo>
                <a:lnTo>
                  <a:pt x="5911" y="327"/>
                </a:lnTo>
                <a:lnTo>
                  <a:pt x="5679" y="47"/>
                </a:lnTo>
                <a:lnTo>
                  <a:pt x="5632" y="1"/>
                </a:lnTo>
                <a:lnTo>
                  <a:pt x="5539" y="47"/>
                </a:lnTo>
                <a:lnTo>
                  <a:pt x="4329" y="1118"/>
                </a:lnTo>
                <a:lnTo>
                  <a:pt x="4143" y="839"/>
                </a:lnTo>
                <a:lnTo>
                  <a:pt x="3864" y="652"/>
                </a:lnTo>
                <a:lnTo>
                  <a:pt x="3584" y="466"/>
                </a:lnTo>
                <a:lnTo>
                  <a:pt x="3212" y="373"/>
                </a:lnTo>
                <a:lnTo>
                  <a:pt x="3259" y="280"/>
                </a:lnTo>
                <a:lnTo>
                  <a:pt x="3259" y="187"/>
                </a:lnTo>
                <a:lnTo>
                  <a:pt x="3166" y="94"/>
                </a:lnTo>
                <a:lnTo>
                  <a:pt x="3073" y="1"/>
                </a:lnTo>
                <a:close/>
                <a:moveTo>
                  <a:pt x="4562" y="2514"/>
                </a:moveTo>
                <a:lnTo>
                  <a:pt x="2235" y="4515"/>
                </a:lnTo>
                <a:lnTo>
                  <a:pt x="2235" y="4701"/>
                </a:lnTo>
                <a:lnTo>
                  <a:pt x="2281" y="4841"/>
                </a:lnTo>
                <a:lnTo>
                  <a:pt x="2328" y="4934"/>
                </a:lnTo>
                <a:lnTo>
                  <a:pt x="2421" y="5074"/>
                </a:lnTo>
                <a:lnTo>
                  <a:pt x="2561" y="5167"/>
                </a:lnTo>
                <a:lnTo>
                  <a:pt x="2700" y="5213"/>
                </a:lnTo>
                <a:lnTo>
                  <a:pt x="2840" y="5260"/>
                </a:lnTo>
                <a:lnTo>
                  <a:pt x="2979" y="5306"/>
                </a:lnTo>
                <a:lnTo>
                  <a:pt x="3119" y="5260"/>
                </a:lnTo>
                <a:lnTo>
                  <a:pt x="3259" y="5213"/>
                </a:lnTo>
                <a:lnTo>
                  <a:pt x="3398" y="5167"/>
                </a:lnTo>
                <a:lnTo>
                  <a:pt x="3491" y="5074"/>
                </a:lnTo>
                <a:lnTo>
                  <a:pt x="3584" y="4934"/>
                </a:lnTo>
                <a:lnTo>
                  <a:pt x="3678" y="4841"/>
                </a:lnTo>
                <a:lnTo>
                  <a:pt x="3724" y="4701"/>
                </a:lnTo>
                <a:lnTo>
                  <a:pt x="3724" y="4515"/>
                </a:lnTo>
                <a:lnTo>
                  <a:pt x="5213" y="4515"/>
                </a:lnTo>
                <a:lnTo>
                  <a:pt x="5306" y="4422"/>
                </a:lnTo>
                <a:lnTo>
                  <a:pt x="5399" y="4282"/>
                </a:lnTo>
                <a:lnTo>
                  <a:pt x="5446" y="4143"/>
                </a:lnTo>
                <a:lnTo>
                  <a:pt x="5120" y="3817"/>
                </a:lnTo>
                <a:lnTo>
                  <a:pt x="4841" y="3445"/>
                </a:lnTo>
                <a:lnTo>
                  <a:pt x="4655" y="3026"/>
                </a:lnTo>
                <a:lnTo>
                  <a:pt x="4562" y="251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112"/>
          <p:cNvSpPr/>
          <p:nvPr/>
        </p:nvSpPr>
        <p:spPr>
          <a:xfrm>
            <a:off x="9553889" y="4194078"/>
            <a:ext cx="422854" cy="376651"/>
          </a:xfrm>
          <a:custGeom>
            <a:rect b="b" l="l" r="r" t="t"/>
            <a:pathLst>
              <a:path extrusionOk="0" h="5307" w="5958">
                <a:moveTo>
                  <a:pt x="2979" y="746"/>
                </a:moveTo>
                <a:lnTo>
                  <a:pt x="3305" y="792"/>
                </a:lnTo>
                <a:lnTo>
                  <a:pt x="3631" y="932"/>
                </a:lnTo>
                <a:lnTo>
                  <a:pt x="3863" y="1118"/>
                </a:lnTo>
                <a:lnTo>
                  <a:pt x="4003" y="1351"/>
                </a:lnTo>
                <a:lnTo>
                  <a:pt x="1443" y="3584"/>
                </a:lnTo>
                <a:lnTo>
                  <a:pt x="1583" y="3212"/>
                </a:lnTo>
                <a:lnTo>
                  <a:pt x="1723" y="2747"/>
                </a:lnTo>
                <a:lnTo>
                  <a:pt x="1816" y="2235"/>
                </a:lnTo>
                <a:lnTo>
                  <a:pt x="1816" y="1676"/>
                </a:lnTo>
                <a:lnTo>
                  <a:pt x="1862" y="1537"/>
                </a:lnTo>
                <a:lnTo>
                  <a:pt x="1909" y="1397"/>
                </a:lnTo>
                <a:lnTo>
                  <a:pt x="2002" y="1211"/>
                </a:lnTo>
                <a:lnTo>
                  <a:pt x="2095" y="1071"/>
                </a:lnTo>
                <a:lnTo>
                  <a:pt x="2281" y="932"/>
                </a:lnTo>
                <a:lnTo>
                  <a:pt x="2467" y="839"/>
                </a:lnTo>
                <a:lnTo>
                  <a:pt x="2700" y="792"/>
                </a:lnTo>
                <a:lnTo>
                  <a:pt x="2979" y="746"/>
                </a:lnTo>
                <a:close/>
                <a:moveTo>
                  <a:pt x="2514" y="4469"/>
                </a:moveTo>
                <a:lnTo>
                  <a:pt x="2514" y="4515"/>
                </a:lnTo>
                <a:lnTo>
                  <a:pt x="2560" y="4515"/>
                </a:lnTo>
                <a:lnTo>
                  <a:pt x="2560" y="4701"/>
                </a:lnTo>
                <a:lnTo>
                  <a:pt x="2653" y="4841"/>
                </a:lnTo>
                <a:lnTo>
                  <a:pt x="2793" y="4934"/>
                </a:lnTo>
                <a:lnTo>
                  <a:pt x="2979" y="4934"/>
                </a:lnTo>
                <a:lnTo>
                  <a:pt x="2979" y="4981"/>
                </a:lnTo>
                <a:lnTo>
                  <a:pt x="3026" y="4981"/>
                </a:lnTo>
                <a:lnTo>
                  <a:pt x="2979" y="5027"/>
                </a:lnTo>
                <a:lnTo>
                  <a:pt x="2746" y="5027"/>
                </a:lnTo>
                <a:lnTo>
                  <a:pt x="2607" y="4887"/>
                </a:lnTo>
                <a:lnTo>
                  <a:pt x="2467" y="4748"/>
                </a:lnTo>
                <a:lnTo>
                  <a:pt x="2467" y="4515"/>
                </a:lnTo>
                <a:lnTo>
                  <a:pt x="2514" y="4469"/>
                </a:lnTo>
                <a:close/>
                <a:moveTo>
                  <a:pt x="2840" y="1"/>
                </a:moveTo>
                <a:lnTo>
                  <a:pt x="2746" y="94"/>
                </a:lnTo>
                <a:lnTo>
                  <a:pt x="2700" y="187"/>
                </a:lnTo>
                <a:lnTo>
                  <a:pt x="2700" y="280"/>
                </a:lnTo>
                <a:lnTo>
                  <a:pt x="2700" y="373"/>
                </a:lnTo>
                <a:lnTo>
                  <a:pt x="2421" y="466"/>
                </a:lnTo>
                <a:lnTo>
                  <a:pt x="2188" y="559"/>
                </a:lnTo>
                <a:lnTo>
                  <a:pt x="2002" y="699"/>
                </a:lnTo>
                <a:lnTo>
                  <a:pt x="1816" y="885"/>
                </a:lnTo>
                <a:lnTo>
                  <a:pt x="1630" y="1071"/>
                </a:lnTo>
                <a:lnTo>
                  <a:pt x="1536" y="1257"/>
                </a:lnTo>
                <a:lnTo>
                  <a:pt x="1490" y="1490"/>
                </a:lnTo>
                <a:lnTo>
                  <a:pt x="1443" y="1676"/>
                </a:lnTo>
                <a:lnTo>
                  <a:pt x="1443" y="2095"/>
                </a:lnTo>
                <a:lnTo>
                  <a:pt x="1397" y="2467"/>
                </a:lnTo>
                <a:lnTo>
                  <a:pt x="1350" y="2793"/>
                </a:lnTo>
                <a:lnTo>
                  <a:pt x="1257" y="3072"/>
                </a:lnTo>
                <a:lnTo>
                  <a:pt x="1025" y="3538"/>
                </a:lnTo>
                <a:lnTo>
                  <a:pt x="792" y="3910"/>
                </a:lnTo>
                <a:lnTo>
                  <a:pt x="513" y="4143"/>
                </a:lnTo>
                <a:lnTo>
                  <a:pt x="559" y="4329"/>
                </a:lnTo>
                <a:lnTo>
                  <a:pt x="1" y="4841"/>
                </a:lnTo>
                <a:lnTo>
                  <a:pt x="1" y="4887"/>
                </a:lnTo>
                <a:lnTo>
                  <a:pt x="1" y="4934"/>
                </a:lnTo>
                <a:lnTo>
                  <a:pt x="233" y="5260"/>
                </a:lnTo>
                <a:lnTo>
                  <a:pt x="373" y="5260"/>
                </a:lnTo>
                <a:lnTo>
                  <a:pt x="5911" y="466"/>
                </a:lnTo>
                <a:lnTo>
                  <a:pt x="5958" y="420"/>
                </a:lnTo>
                <a:lnTo>
                  <a:pt x="5911" y="327"/>
                </a:lnTo>
                <a:lnTo>
                  <a:pt x="5678" y="47"/>
                </a:lnTo>
                <a:lnTo>
                  <a:pt x="5632" y="1"/>
                </a:lnTo>
                <a:lnTo>
                  <a:pt x="5539" y="47"/>
                </a:lnTo>
                <a:lnTo>
                  <a:pt x="4329" y="1118"/>
                </a:lnTo>
                <a:lnTo>
                  <a:pt x="4096" y="839"/>
                </a:lnTo>
                <a:lnTo>
                  <a:pt x="3863" y="652"/>
                </a:lnTo>
                <a:lnTo>
                  <a:pt x="3584" y="466"/>
                </a:lnTo>
                <a:lnTo>
                  <a:pt x="3212" y="373"/>
                </a:lnTo>
                <a:lnTo>
                  <a:pt x="3258" y="280"/>
                </a:lnTo>
                <a:lnTo>
                  <a:pt x="3212" y="187"/>
                </a:lnTo>
                <a:lnTo>
                  <a:pt x="3165" y="94"/>
                </a:lnTo>
                <a:lnTo>
                  <a:pt x="3072" y="1"/>
                </a:lnTo>
                <a:close/>
                <a:moveTo>
                  <a:pt x="4561" y="2514"/>
                </a:moveTo>
                <a:lnTo>
                  <a:pt x="4189" y="2793"/>
                </a:lnTo>
                <a:lnTo>
                  <a:pt x="4329" y="3166"/>
                </a:lnTo>
                <a:lnTo>
                  <a:pt x="4468" y="3538"/>
                </a:lnTo>
                <a:lnTo>
                  <a:pt x="4655" y="3864"/>
                </a:lnTo>
                <a:lnTo>
                  <a:pt x="4887" y="4143"/>
                </a:lnTo>
                <a:lnTo>
                  <a:pt x="2653" y="4143"/>
                </a:lnTo>
                <a:lnTo>
                  <a:pt x="2188" y="4515"/>
                </a:lnTo>
                <a:lnTo>
                  <a:pt x="2235" y="4701"/>
                </a:lnTo>
                <a:lnTo>
                  <a:pt x="2281" y="4841"/>
                </a:lnTo>
                <a:lnTo>
                  <a:pt x="2328" y="4934"/>
                </a:lnTo>
                <a:lnTo>
                  <a:pt x="2421" y="5074"/>
                </a:lnTo>
                <a:lnTo>
                  <a:pt x="2560" y="5167"/>
                </a:lnTo>
                <a:lnTo>
                  <a:pt x="2653" y="5213"/>
                </a:lnTo>
                <a:lnTo>
                  <a:pt x="2793" y="5260"/>
                </a:lnTo>
                <a:lnTo>
                  <a:pt x="2979" y="5306"/>
                </a:lnTo>
                <a:lnTo>
                  <a:pt x="3119" y="5260"/>
                </a:lnTo>
                <a:lnTo>
                  <a:pt x="3258" y="5213"/>
                </a:lnTo>
                <a:lnTo>
                  <a:pt x="3398" y="5167"/>
                </a:lnTo>
                <a:lnTo>
                  <a:pt x="3491" y="5074"/>
                </a:lnTo>
                <a:lnTo>
                  <a:pt x="3584" y="4934"/>
                </a:lnTo>
                <a:lnTo>
                  <a:pt x="3677" y="4841"/>
                </a:lnTo>
                <a:lnTo>
                  <a:pt x="3724" y="4701"/>
                </a:lnTo>
                <a:lnTo>
                  <a:pt x="3724" y="4515"/>
                </a:lnTo>
                <a:lnTo>
                  <a:pt x="5166" y="4515"/>
                </a:lnTo>
                <a:lnTo>
                  <a:pt x="5306" y="4422"/>
                </a:lnTo>
                <a:lnTo>
                  <a:pt x="5399" y="4282"/>
                </a:lnTo>
                <a:lnTo>
                  <a:pt x="5399" y="4143"/>
                </a:lnTo>
                <a:lnTo>
                  <a:pt x="5120" y="3817"/>
                </a:lnTo>
                <a:lnTo>
                  <a:pt x="4841" y="3445"/>
                </a:lnTo>
                <a:lnTo>
                  <a:pt x="4655" y="3026"/>
                </a:lnTo>
                <a:lnTo>
                  <a:pt x="4561" y="251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12"/>
          <p:cNvSpPr/>
          <p:nvPr/>
        </p:nvSpPr>
        <p:spPr>
          <a:xfrm>
            <a:off x="10792501" y="4263489"/>
            <a:ext cx="422854" cy="234564"/>
          </a:xfrm>
          <a:custGeom>
            <a:rect b="b" l="l" r="r" t="t"/>
            <a:pathLst>
              <a:path extrusionOk="0" h="3305" w="5958">
                <a:moveTo>
                  <a:pt x="1816" y="1629"/>
                </a:moveTo>
                <a:lnTo>
                  <a:pt x="1909" y="1769"/>
                </a:lnTo>
                <a:lnTo>
                  <a:pt x="2002" y="2001"/>
                </a:lnTo>
                <a:lnTo>
                  <a:pt x="1490" y="2001"/>
                </a:lnTo>
                <a:lnTo>
                  <a:pt x="1816" y="1629"/>
                </a:lnTo>
                <a:close/>
                <a:moveTo>
                  <a:pt x="3491" y="1024"/>
                </a:moveTo>
                <a:lnTo>
                  <a:pt x="2747" y="2001"/>
                </a:lnTo>
                <a:lnTo>
                  <a:pt x="2328" y="2001"/>
                </a:lnTo>
                <a:lnTo>
                  <a:pt x="2281" y="1815"/>
                </a:lnTo>
                <a:lnTo>
                  <a:pt x="2235" y="1629"/>
                </a:lnTo>
                <a:lnTo>
                  <a:pt x="2142" y="1489"/>
                </a:lnTo>
                <a:lnTo>
                  <a:pt x="2002" y="1350"/>
                </a:lnTo>
                <a:lnTo>
                  <a:pt x="2235" y="1024"/>
                </a:lnTo>
                <a:close/>
                <a:moveTo>
                  <a:pt x="1350" y="1350"/>
                </a:moveTo>
                <a:lnTo>
                  <a:pt x="1537" y="1396"/>
                </a:lnTo>
                <a:lnTo>
                  <a:pt x="1071" y="2048"/>
                </a:lnTo>
                <a:lnTo>
                  <a:pt x="1025" y="2141"/>
                </a:lnTo>
                <a:lnTo>
                  <a:pt x="1025" y="2234"/>
                </a:lnTo>
                <a:lnTo>
                  <a:pt x="1071" y="2281"/>
                </a:lnTo>
                <a:lnTo>
                  <a:pt x="1164" y="2327"/>
                </a:lnTo>
                <a:lnTo>
                  <a:pt x="2002" y="2327"/>
                </a:lnTo>
                <a:lnTo>
                  <a:pt x="1909" y="2606"/>
                </a:lnTo>
                <a:lnTo>
                  <a:pt x="1723" y="2793"/>
                </a:lnTo>
                <a:lnTo>
                  <a:pt x="1444" y="2932"/>
                </a:lnTo>
                <a:lnTo>
                  <a:pt x="1164" y="2979"/>
                </a:lnTo>
                <a:lnTo>
                  <a:pt x="1025" y="2979"/>
                </a:lnTo>
                <a:lnTo>
                  <a:pt x="885" y="2932"/>
                </a:lnTo>
                <a:lnTo>
                  <a:pt x="745" y="2839"/>
                </a:lnTo>
                <a:lnTo>
                  <a:pt x="606" y="2746"/>
                </a:lnTo>
                <a:lnTo>
                  <a:pt x="466" y="2606"/>
                </a:lnTo>
                <a:lnTo>
                  <a:pt x="420" y="2467"/>
                </a:lnTo>
                <a:lnTo>
                  <a:pt x="373" y="2327"/>
                </a:lnTo>
                <a:lnTo>
                  <a:pt x="373" y="2141"/>
                </a:lnTo>
                <a:lnTo>
                  <a:pt x="373" y="2001"/>
                </a:lnTo>
                <a:lnTo>
                  <a:pt x="420" y="1862"/>
                </a:lnTo>
                <a:lnTo>
                  <a:pt x="466" y="1722"/>
                </a:lnTo>
                <a:lnTo>
                  <a:pt x="606" y="1583"/>
                </a:lnTo>
                <a:lnTo>
                  <a:pt x="745" y="1489"/>
                </a:lnTo>
                <a:lnTo>
                  <a:pt x="885" y="1396"/>
                </a:lnTo>
                <a:lnTo>
                  <a:pt x="1025" y="1350"/>
                </a:lnTo>
                <a:close/>
                <a:moveTo>
                  <a:pt x="4980" y="1350"/>
                </a:moveTo>
                <a:lnTo>
                  <a:pt x="5120" y="1396"/>
                </a:lnTo>
                <a:lnTo>
                  <a:pt x="5260" y="1489"/>
                </a:lnTo>
                <a:lnTo>
                  <a:pt x="5399" y="1583"/>
                </a:lnTo>
                <a:lnTo>
                  <a:pt x="5492" y="1722"/>
                </a:lnTo>
                <a:lnTo>
                  <a:pt x="5585" y="1862"/>
                </a:lnTo>
                <a:lnTo>
                  <a:pt x="5632" y="2001"/>
                </a:lnTo>
                <a:lnTo>
                  <a:pt x="5632" y="2141"/>
                </a:lnTo>
                <a:lnTo>
                  <a:pt x="5632" y="2327"/>
                </a:lnTo>
                <a:lnTo>
                  <a:pt x="5585" y="2467"/>
                </a:lnTo>
                <a:lnTo>
                  <a:pt x="5492" y="2606"/>
                </a:lnTo>
                <a:lnTo>
                  <a:pt x="5399" y="2746"/>
                </a:lnTo>
                <a:lnTo>
                  <a:pt x="5260" y="2839"/>
                </a:lnTo>
                <a:lnTo>
                  <a:pt x="5120" y="2932"/>
                </a:lnTo>
                <a:lnTo>
                  <a:pt x="4980" y="2979"/>
                </a:lnTo>
                <a:lnTo>
                  <a:pt x="4655" y="2979"/>
                </a:lnTo>
                <a:lnTo>
                  <a:pt x="4515" y="2932"/>
                </a:lnTo>
                <a:lnTo>
                  <a:pt x="4375" y="2839"/>
                </a:lnTo>
                <a:lnTo>
                  <a:pt x="4236" y="2746"/>
                </a:lnTo>
                <a:lnTo>
                  <a:pt x="4143" y="2606"/>
                </a:lnTo>
                <a:lnTo>
                  <a:pt x="4050" y="2467"/>
                </a:lnTo>
                <a:lnTo>
                  <a:pt x="4003" y="2327"/>
                </a:lnTo>
                <a:lnTo>
                  <a:pt x="4003" y="2141"/>
                </a:lnTo>
                <a:lnTo>
                  <a:pt x="4003" y="2001"/>
                </a:lnTo>
                <a:lnTo>
                  <a:pt x="4050" y="1862"/>
                </a:lnTo>
                <a:lnTo>
                  <a:pt x="4143" y="1722"/>
                </a:lnTo>
                <a:lnTo>
                  <a:pt x="4236" y="1583"/>
                </a:lnTo>
                <a:lnTo>
                  <a:pt x="4701" y="2234"/>
                </a:lnTo>
                <a:lnTo>
                  <a:pt x="4748" y="2327"/>
                </a:lnTo>
                <a:lnTo>
                  <a:pt x="4841" y="2327"/>
                </a:lnTo>
                <a:lnTo>
                  <a:pt x="4934" y="2281"/>
                </a:lnTo>
                <a:lnTo>
                  <a:pt x="4980" y="2188"/>
                </a:lnTo>
                <a:lnTo>
                  <a:pt x="4980" y="2048"/>
                </a:lnTo>
                <a:lnTo>
                  <a:pt x="4515" y="1396"/>
                </a:lnTo>
                <a:lnTo>
                  <a:pt x="4655" y="1350"/>
                </a:lnTo>
                <a:close/>
                <a:moveTo>
                  <a:pt x="2840" y="0"/>
                </a:moveTo>
                <a:lnTo>
                  <a:pt x="2700" y="47"/>
                </a:lnTo>
                <a:lnTo>
                  <a:pt x="2654" y="186"/>
                </a:lnTo>
                <a:lnTo>
                  <a:pt x="2700" y="279"/>
                </a:lnTo>
                <a:lnTo>
                  <a:pt x="2840" y="326"/>
                </a:lnTo>
                <a:lnTo>
                  <a:pt x="3398" y="326"/>
                </a:lnTo>
                <a:lnTo>
                  <a:pt x="3631" y="652"/>
                </a:lnTo>
                <a:lnTo>
                  <a:pt x="2514" y="652"/>
                </a:lnTo>
                <a:lnTo>
                  <a:pt x="2514" y="326"/>
                </a:lnTo>
                <a:lnTo>
                  <a:pt x="1490" y="326"/>
                </a:lnTo>
                <a:lnTo>
                  <a:pt x="1397" y="373"/>
                </a:lnTo>
                <a:lnTo>
                  <a:pt x="1350" y="512"/>
                </a:lnTo>
                <a:lnTo>
                  <a:pt x="1397" y="605"/>
                </a:lnTo>
                <a:lnTo>
                  <a:pt x="1490" y="652"/>
                </a:lnTo>
                <a:lnTo>
                  <a:pt x="2095" y="652"/>
                </a:lnTo>
                <a:lnTo>
                  <a:pt x="1723" y="1164"/>
                </a:lnTo>
                <a:lnTo>
                  <a:pt x="1444" y="1024"/>
                </a:lnTo>
                <a:lnTo>
                  <a:pt x="932" y="1024"/>
                </a:lnTo>
                <a:lnTo>
                  <a:pt x="745" y="1071"/>
                </a:lnTo>
                <a:lnTo>
                  <a:pt x="559" y="1210"/>
                </a:lnTo>
                <a:lnTo>
                  <a:pt x="373" y="1350"/>
                </a:lnTo>
                <a:lnTo>
                  <a:pt x="234" y="1536"/>
                </a:lnTo>
                <a:lnTo>
                  <a:pt x="94" y="1722"/>
                </a:lnTo>
                <a:lnTo>
                  <a:pt x="47" y="1908"/>
                </a:lnTo>
                <a:lnTo>
                  <a:pt x="1" y="2141"/>
                </a:lnTo>
                <a:lnTo>
                  <a:pt x="47" y="2374"/>
                </a:lnTo>
                <a:lnTo>
                  <a:pt x="94" y="2606"/>
                </a:lnTo>
                <a:lnTo>
                  <a:pt x="234" y="2793"/>
                </a:lnTo>
                <a:lnTo>
                  <a:pt x="373" y="2979"/>
                </a:lnTo>
                <a:lnTo>
                  <a:pt x="559" y="3118"/>
                </a:lnTo>
                <a:lnTo>
                  <a:pt x="745" y="3211"/>
                </a:lnTo>
                <a:lnTo>
                  <a:pt x="932" y="3304"/>
                </a:lnTo>
                <a:lnTo>
                  <a:pt x="1397" y="3304"/>
                </a:lnTo>
                <a:lnTo>
                  <a:pt x="1583" y="3258"/>
                </a:lnTo>
                <a:lnTo>
                  <a:pt x="1769" y="3165"/>
                </a:lnTo>
                <a:lnTo>
                  <a:pt x="1955" y="3025"/>
                </a:lnTo>
                <a:lnTo>
                  <a:pt x="2095" y="2886"/>
                </a:lnTo>
                <a:lnTo>
                  <a:pt x="2188" y="2699"/>
                </a:lnTo>
                <a:lnTo>
                  <a:pt x="2281" y="2513"/>
                </a:lnTo>
                <a:lnTo>
                  <a:pt x="2328" y="2327"/>
                </a:lnTo>
                <a:lnTo>
                  <a:pt x="2933" y="2327"/>
                </a:lnTo>
                <a:lnTo>
                  <a:pt x="2979" y="2281"/>
                </a:lnTo>
                <a:lnTo>
                  <a:pt x="3864" y="1024"/>
                </a:lnTo>
                <a:lnTo>
                  <a:pt x="4050" y="1303"/>
                </a:lnTo>
                <a:lnTo>
                  <a:pt x="3864" y="1489"/>
                </a:lnTo>
                <a:lnTo>
                  <a:pt x="3770" y="1676"/>
                </a:lnTo>
                <a:lnTo>
                  <a:pt x="3677" y="1908"/>
                </a:lnTo>
                <a:lnTo>
                  <a:pt x="3677" y="2141"/>
                </a:lnTo>
                <a:lnTo>
                  <a:pt x="3677" y="2374"/>
                </a:lnTo>
                <a:lnTo>
                  <a:pt x="3724" y="2606"/>
                </a:lnTo>
                <a:lnTo>
                  <a:pt x="3864" y="2793"/>
                </a:lnTo>
                <a:lnTo>
                  <a:pt x="4003" y="2979"/>
                </a:lnTo>
                <a:lnTo>
                  <a:pt x="4189" y="3118"/>
                </a:lnTo>
                <a:lnTo>
                  <a:pt x="4375" y="3211"/>
                </a:lnTo>
                <a:lnTo>
                  <a:pt x="4608" y="3304"/>
                </a:lnTo>
                <a:lnTo>
                  <a:pt x="5074" y="3304"/>
                </a:lnTo>
                <a:lnTo>
                  <a:pt x="5260" y="3211"/>
                </a:lnTo>
                <a:lnTo>
                  <a:pt x="5446" y="3118"/>
                </a:lnTo>
                <a:lnTo>
                  <a:pt x="5632" y="2979"/>
                </a:lnTo>
                <a:lnTo>
                  <a:pt x="5772" y="2793"/>
                </a:lnTo>
                <a:lnTo>
                  <a:pt x="5911" y="2606"/>
                </a:lnTo>
                <a:lnTo>
                  <a:pt x="5958" y="2374"/>
                </a:lnTo>
                <a:lnTo>
                  <a:pt x="5958" y="2141"/>
                </a:lnTo>
                <a:lnTo>
                  <a:pt x="5958" y="1908"/>
                </a:lnTo>
                <a:lnTo>
                  <a:pt x="5911" y="1722"/>
                </a:lnTo>
                <a:lnTo>
                  <a:pt x="5772" y="1536"/>
                </a:lnTo>
                <a:lnTo>
                  <a:pt x="5632" y="1350"/>
                </a:lnTo>
                <a:lnTo>
                  <a:pt x="5446" y="1210"/>
                </a:lnTo>
                <a:lnTo>
                  <a:pt x="5260" y="1071"/>
                </a:lnTo>
                <a:lnTo>
                  <a:pt x="5074" y="1024"/>
                </a:lnTo>
                <a:lnTo>
                  <a:pt x="4562" y="1024"/>
                </a:lnTo>
                <a:lnTo>
                  <a:pt x="4329" y="1117"/>
                </a:lnTo>
                <a:lnTo>
                  <a:pt x="3631" y="93"/>
                </a:lnTo>
                <a:lnTo>
                  <a:pt x="3584" y="47"/>
                </a:lnTo>
                <a:lnTo>
                  <a:pt x="349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12"/>
          <p:cNvSpPr/>
          <p:nvPr/>
        </p:nvSpPr>
        <p:spPr>
          <a:xfrm>
            <a:off x="12034449" y="4171012"/>
            <a:ext cx="422854" cy="422854"/>
          </a:xfrm>
          <a:custGeom>
            <a:rect b="b" l="l" r="r" t="t"/>
            <a:pathLst>
              <a:path extrusionOk="0" h="5958" w="5958">
                <a:moveTo>
                  <a:pt x="1304" y="0"/>
                </a:moveTo>
                <a:lnTo>
                  <a:pt x="1304" y="93"/>
                </a:lnTo>
                <a:lnTo>
                  <a:pt x="1304" y="838"/>
                </a:lnTo>
                <a:lnTo>
                  <a:pt x="2467" y="838"/>
                </a:lnTo>
                <a:lnTo>
                  <a:pt x="2467" y="93"/>
                </a:lnTo>
                <a:lnTo>
                  <a:pt x="2421" y="0"/>
                </a:lnTo>
                <a:close/>
                <a:moveTo>
                  <a:pt x="3537" y="0"/>
                </a:moveTo>
                <a:lnTo>
                  <a:pt x="3537" y="93"/>
                </a:lnTo>
                <a:lnTo>
                  <a:pt x="3537" y="838"/>
                </a:lnTo>
                <a:lnTo>
                  <a:pt x="4701" y="838"/>
                </a:lnTo>
                <a:lnTo>
                  <a:pt x="4701" y="93"/>
                </a:lnTo>
                <a:lnTo>
                  <a:pt x="4654" y="0"/>
                </a:lnTo>
                <a:close/>
                <a:moveTo>
                  <a:pt x="2560" y="1071"/>
                </a:moveTo>
                <a:lnTo>
                  <a:pt x="2560" y="3397"/>
                </a:lnTo>
                <a:lnTo>
                  <a:pt x="3398" y="3397"/>
                </a:lnTo>
                <a:lnTo>
                  <a:pt x="3398" y="1071"/>
                </a:lnTo>
                <a:close/>
                <a:moveTo>
                  <a:pt x="885" y="1071"/>
                </a:moveTo>
                <a:lnTo>
                  <a:pt x="838" y="1117"/>
                </a:lnTo>
                <a:lnTo>
                  <a:pt x="1" y="4049"/>
                </a:lnTo>
                <a:lnTo>
                  <a:pt x="1" y="5724"/>
                </a:lnTo>
                <a:lnTo>
                  <a:pt x="47" y="5818"/>
                </a:lnTo>
                <a:lnTo>
                  <a:pt x="94" y="5864"/>
                </a:lnTo>
                <a:lnTo>
                  <a:pt x="140" y="5911"/>
                </a:lnTo>
                <a:lnTo>
                  <a:pt x="233" y="5957"/>
                </a:lnTo>
                <a:lnTo>
                  <a:pt x="1909" y="5957"/>
                </a:lnTo>
                <a:lnTo>
                  <a:pt x="2002" y="5911"/>
                </a:lnTo>
                <a:lnTo>
                  <a:pt x="2095" y="5864"/>
                </a:lnTo>
                <a:lnTo>
                  <a:pt x="2141" y="5818"/>
                </a:lnTo>
                <a:lnTo>
                  <a:pt x="2141" y="5724"/>
                </a:lnTo>
                <a:lnTo>
                  <a:pt x="2141" y="3816"/>
                </a:lnTo>
                <a:lnTo>
                  <a:pt x="2234" y="3816"/>
                </a:lnTo>
                <a:lnTo>
                  <a:pt x="2281" y="3770"/>
                </a:lnTo>
                <a:lnTo>
                  <a:pt x="2327" y="3677"/>
                </a:lnTo>
                <a:lnTo>
                  <a:pt x="2374" y="3584"/>
                </a:lnTo>
                <a:lnTo>
                  <a:pt x="2374" y="1071"/>
                </a:lnTo>
                <a:close/>
                <a:moveTo>
                  <a:pt x="3631" y="1071"/>
                </a:moveTo>
                <a:lnTo>
                  <a:pt x="3631" y="3584"/>
                </a:lnTo>
                <a:lnTo>
                  <a:pt x="3631" y="3677"/>
                </a:lnTo>
                <a:lnTo>
                  <a:pt x="3677" y="3770"/>
                </a:lnTo>
                <a:lnTo>
                  <a:pt x="3770" y="3816"/>
                </a:lnTo>
                <a:lnTo>
                  <a:pt x="3863" y="3816"/>
                </a:lnTo>
                <a:lnTo>
                  <a:pt x="3863" y="5724"/>
                </a:lnTo>
                <a:lnTo>
                  <a:pt x="3863" y="5818"/>
                </a:lnTo>
                <a:lnTo>
                  <a:pt x="3910" y="5864"/>
                </a:lnTo>
                <a:lnTo>
                  <a:pt x="3956" y="5911"/>
                </a:lnTo>
                <a:lnTo>
                  <a:pt x="4049" y="5957"/>
                </a:lnTo>
                <a:lnTo>
                  <a:pt x="5771" y="5957"/>
                </a:lnTo>
                <a:lnTo>
                  <a:pt x="5818" y="5911"/>
                </a:lnTo>
                <a:lnTo>
                  <a:pt x="5911" y="5864"/>
                </a:lnTo>
                <a:lnTo>
                  <a:pt x="5958" y="5818"/>
                </a:lnTo>
                <a:lnTo>
                  <a:pt x="5958" y="5724"/>
                </a:lnTo>
                <a:lnTo>
                  <a:pt x="5958" y="4049"/>
                </a:lnTo>
                <a:lnTo>
                  <a:pt x="5120" y="1117"/>
                </a:lnTo>
                <a:lnTo>
                  <a:pt x="5120" y="10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112"/>
          <p:cNvSpPr/>
          <p:nvPr/>
        </p:nvSpPr>
        <p:spPr>
          <a:xfrm>
            <a:off x="13276397" y="4171012"/>
            <a:ext cx="422854" cy="422854"/>
          </a:xfrm>
          <a:custGeom>
            <a:rect b="b" l="l" r="r" t="t"/>
            <a:pathLst>
              <a:path extrusionOk="0" h="5958" w="5958">
                <a:moveTo>
                  <a:pt x="1257" y="0"/>
                </a:moveTo>
                <a:lnTo>
                  <a:pt x="1257" y="233"/>
                </a:lnTo>
                <a:lnTo>
                  <a:pt x="1164" y="372"/>
                </a:lnTo>
                <a:lnTo>
                  <a:pt x="1071" y="466"/>
                </a:lnTo>
                <a:lnTo>
                  <a:pt x="978" y="559"/>
                </a:lnTo>
                <a:lnTo>
                  <a:pt x="884" y="652"/>
                </a:lnTo>
                <a:lnTo>
                  <a:pt x="838" y="838"/>
                </a:lnTo>
                <a:lnTo>
                  <a:pt x="884" y="1024"/>
                </a:lnTo>
                <a:lnTo>
                  <a:pt x="978" y="1117"/>
                </a:lnTo>
                <a:lnTo>
                  <a:pt x="1117" y="1257"/>
                </a:lnTo>
                <a:lnTo>
                  <a:pt x="1257" y="1257"/>
                </a:lnTo>
                <a:lnTo>
                  <a:pt x="1443" y="1210"/>
                </a:lnTo>
                <a:lnTo>
                  <a:pt x="1583" y="1117"/>
                </a:lnTo>
                <a:lnTo>
                  <a:pt x="1676" y="977"/>
                </a:lnTo>
                <a:lnTo>
                  <a:pt x="1722" y="745"/>
                </a:lnTo>
                <a:lnTo>
                  <a:pt x="1676" y="466"/>
                </a:lnTo>
                <a:lnTo>
                  <a:pt x="1536" y="233"/>
                </a:lnTo>
                <a:lnTo>
                  <a:pt x="1396" y="47"/>
                </a:lnTo>
                <a:lnTo>
                  <a:pt x="1257" y="0"/>
                </a:lnTo>
                <a:close/>
                <a:moveTo>
                  <a:pt x="2979" y="0"/>
                </a:moveTo>
                <a:lnTo>
                  <a:pt x="2932" y="233"/>
                </a:lnTo>
                <a:lnTo>
                  <a:pt x="2886" y="372"/>
                </a:lnTo>
                <a:lnTo>
                  <a:pt x="2746" y="466"/>
                </a:lnTo>
                <a:lnTo>
                  <a:pt x="2653" y="559"/>
                </a:lnTo>
                <a:lnTo>
                  <a:pt x="2606" y="652"/>
                </a:lnTo>
                <a:lnTo>
                  <a:pt x="2560" y="838"/>
                </a:lnTo>
                <a:lnTo>
                  <a:pt x="2606" y="1024"/>
                </a:lnTo>
                <a:lnTo>
                  <a:pt x="2699" y="1117"/>
                </a:lnTo>
                <a:lnTo>
                  <a:pt x="2793" y="1257"/>
                </a:lnTo>
                <a:lnTo>
                  <a:pt x="2979" y="1257"/>
                </a:lnTo>
                <a:lnTo>
                  <a:pt x="3165" y="1210"/>
                </a:lnTo>
                <a:lnTo>
                  <a:pt x="3304" y="1117"/>
                </a:lnTo>
                <a:lnTo>
                  <a:pt x="3351" y="977"/>
                </a:lnTo>
                <a:lnTo>
                  <a:pt x="3398" y="745"/>
                </a:lnTo>
                <a:lnTo>
                  <a:pt x="3351" y="466"/>
                </a:lnTo>
                <a:lnTo>
                  <a:pt x="3258" y="233"/>
                </a:lnTo>
                <a:lnTo>
                  <a:pt x="3118" y="47"/>
                </a:lnTo>
                <a:lnTo>
                  <a:pt x="2979" y="0"/>
                </a:lnTo>
                <a:close/>
                <a:moveTo>
                  <a:pt x="4701" y="0"/>
                </a:moveTo>
                <a:lnTo>
                  <a:pt x="4654" y="233"/>
                </a:lnTo>
                <a:lnTo>
                  <a:pt x="4561" y="372"/>
                </a:lnTo>
                <a:lnTo>
                  <a:pt x="4468" y="466"/>
                </a:lnTo>
                <a:lnTo>
                  <a:pt x="4375" y="559"/>
                </a:lnTo>
                <a:lnTo>
                  <a:pt x="4282" y="652"/>
                </a:lnTo>
                <a:lnTo>
                  <a:pt x="4235" y="838"/>
                </a:lnTo>
                <a:lnTo>
                  <a:pt x="4282" y="1024"/>
                </a:lnTo>
                <a:lnTo>
                  <a:pt x="4375" y="1117"/>
                </a:lnTo>
                <a:lnTo>
                  <a:pt x="4514" y="1257"/>
                </a:lnTo>
                <a:lnTo>
                  <a:pt x="4701" y="1257"/>
                </a:lnTo>
                <a:lnTo>
                  <a:pt x="4840" y="1210"/>
                </a:lnTo>
                <a:lnTo>
                  <a:pt x="4980" y="1117"/>
                </a:lnTo>
                <a:lnTo>
                  <a:pt x="5073" y="977"/>
                </a:lnTo>
                <a:lnTo>
                  <a:pt x="5120" y="745"/>
                </a:lnTo>
                <a:lnTo>
                  <a:pt x="5073" y="466"/>
                </a:lnTo>
                <a:lnTo>
                  <a:pt x="4933" y="233"/>
                </a:lnTo>
                <a:lnTo>
                  <a:pt x="4794" y="47"/>
                </a:lnTo>
                <a:lnTo>
                  <a:pt x="4701" y="0"/>
                </a:lnTo>
                <a:close/>
                <a:moveTo>
                  <a:pt x="838" y="1489"/>
                </a:moveTo>
                <a:lnTo>
                  <a:pt x="838" y="2979"/>
                </a:lnTo>
                <a:lnTo>
                  <a:pt x="652" y="2979"/>
                </a:lnTo>
                <a:lnTo>
                  <a:pt x="373" y="3025"/>
                </a:lnTo>
                <a:lnTo>
                  <a:pt x="186" y="3165"/>
                </a:lnTo>
                <a:lnTo>
                  <a:pt x="47" y="3351"/>
                </a:lnTo>
                <a:lnTo>
                  <a:pt x="0" y="3584"/>
                </a:lnTo>
                <a:lnTo>
                  <a:pt x="0" y="4235"/>
                </a:lnTo>
                <a:lnTo>
                  <a:pt x="186" y="4189"/>
                </a:lnTo>
                <a:lnTo>
                  <a:pt x="373" y="4096"/>
                </a:lnTo>
                <a:lnTo>
                  <a:pt x="512" y="3956"/>
                </a:lnTo>
                <a:lnTo>
                  <a:pt x="698" y="3863"/>
                </a:lnTo>
                <a:lnTo>
                  <a:pt x="978" y="3816"/>
                </a:lnTo>
                <a:lnTo>
                  <a:pt x="1257" y="3863"/>
                </a:lnTo>
                <a:lnTo>
                  <a:pt x="1489" y="3956"/>
                </a:lnTo>
                <a:lnTo>
                  <a:pt x="1629" y="4096"/>
                </a:lnTo>
                <a:lnTo>
                  <a:pt x="1815" y="4189"/>
                </a:lnTo>
                <a:lnTo>
                  <a:pt x="2001" y="4235"/>
                </a:lnTo>
                <a:lnTo>
                  <a:pt x="2141" y="4235"/>
                </a:lnTo>
                <a:lnTo>
                  <a:pt x="2234" y="4189"/>
                </a:lnTo>
                <a:lnTo>
                  <a:pt x="2327" y="4096"/>
                </a:lnTo>
                <a:lnTo>
                  <a:pt x="2513" y="3956"/>
                </a:lnTo>
                <a:lnTo>
                  <a:pt x="2699" y="3863"/>
                </a:lnTo>
                <a:lnTo>
                  <a:pt x="2979" y="3816"/>
                </a:lnTo>
                <a:lnTo>
                  <a:pt x="3258" y="3863"/>
                </a:lnTo>
                <a:lnTo>
                  <a:pt x="3444" y="3956"/>
                </a:lnTo>
                <a:lnTo>
                  <a:pt x="3630" y="4096"/>
                </a:lnTo>
                <a:lnTo>
                  <a:pt x="3770" y="4189"/>
                </a:lnTo>
                <a:lnTo>
                  <a:pt x="3956" y="4235"/>
                </a:lnTo>
                <a:lnTo>
                  <a:pt x="4096" y="4235"/>
                </a:lnTo>
                <a:lnTo>
                  <a:pt x="4235" y="4189"/>
                </a:lnTo>
                <a:lnTo>
                  <a:pt x="4328" y="4096"/>
                </a:lnTo>
                <a:lnTo>
                  <a:pt x="4468" y="3956"/>
                </a:lnTo>
                <a:lnTo>
                  <a:pt x="4701" y="3863"/>
                </a:lnTo>
                <a:lnTo>
                  <a:pt x="4980" y="3816"/>
                </a:lnTo>
                <a:lnTo>
                  <a:pt x="5259" y="3863"/>
                </a:lnTo>
                <a:lnTo>
                  <a:pt x="5445" y="3956"/>
                </a:lnTo>
                <a:lnTo>
                  <a:pt x="5585" y="4096"/>
                </a:lnTo>
                <a:lnTo>
                  <a:pt x="5771" y="4189"/>
                </a:lnTo>
                <a:lnTo>
                  <a:pt x="5957" y="4235"/>
                </a:lnTo>
                <a:lnTo>
                  <a:pt x="5957" y="3584"/>
                </a:lnTo>
                <a:lnTo>
                  <a:pt x="5911" y="3351"/>
                </a:lnTo>
                <a:lnTo>
                  <a:pt x="5771" y="3165"/>
                </a:lnTo>
                <a:lnTo>
                  <a:pt x="5585" y="3025"/>
                </a:lnTo>
                <a:lnTo>
                  <a:pt x="5306" y="2979"/>
                </a:lnTo>
                <a:lnTo>
                  <a:pt x="5120" y="2979"/>
                </a:lnTo>
                <a:lnTo>
                  <a:pt x="5120" y="1489"/>
                </a:lnTo>
                <a:lnTo>
                  <a:pt x="4235" y="1489"/>
                </a:lnTo>
                <a:lnTo>
                  <a:pt x="4235" y="2979"/>
                </a:lnTo>
                <a:lnTo>
                  <a:pt x="3398" y="2979"/>
                </a:lnTo>
                <a:lnTo>
                  <a:pt x="3398" y="1489"/>
                </a:lnTo>
                <a:lnTo>
                  <a:pt x="2560" y="1489"/>
                </a:lnTo>
                <a:lnTo>
                  <a:pt x="2560" y="2979"/>
                </a:lnTo>
                <a:lnTo>
                  <a:pt x="1722" y="2979"/>
                </a:lnTo>
                <a:lnTo>
                  <a:pt x="1722" y="1489"/>
                </a:lnTo>
                <a:close/>
                <a:moveTo>
                  <a:pt x="978" y="4235"/>
                </a:moveTo>
                <a:lnTo>
                  <a:pt x="791" y="4282"/>
                </a:lnTo>
                <a:lnTo>
                  <a:pt x="652" y="4421"/>
                </a:lnTo>
                <a:lnTo>
                  <a:pt x="466" y="4514"/>
                </a:lnTo>
                <a:lnTo>
                  <a:pt x="279" y="4607"/>
                </a:lnTo>
                <a:lnTo>
                  <a:pt x="0" y="4654"/>
                </a:lnTo>
                <a:lnTo>
                  <a:pt x="0" y="5957"/>
                </a:lnTo>
                <a:lnTo>
                  <a:pt x="5957" y="5957"/>
                </a:lnTo>
                <a:lnTo>
                  <a:pt x="5957" y="4654"/>
                </a:lnTo>
                <a:lnTo>
                  <a:pt x="5678" y="4607"/>
                </a:lnTo>
                <a:lnTo>
                  <a:pt x="5492" y="4514"/>
                </a:lnTo>
                <a:lnTo>
                  <a:pt x="5306" y="4421"/>
                </a:lnTo>
                <a:lnTo>
                  <a:pt x="5166" y="4282"/>
                </a:lnTo>
                <a:lnTo>
                  <a:pt x="4980" y="4235"/>
                </a:lnTo>
                <a:lnTo>
                  <a:pt x="4794" y="4282"/>
                </a:lnTo>
                <a:lnTo>
                  <a:pt x="4608" y="4421"/>
                </a:lnTo>
                <a:lnTo>
                  <a:pt x="4468" y="4514"/>
                </a:lnTo>
                <a:lnTo>
                  <a:pt x="4235" y="4607"/>
                </a:lnTo>
                <a:lnTo>
                  <a:pt x="3956" y="4654"/>
                </a:lnTo>
                <a:lnTo>
                  <a:pt x="3677" y="4607"/>
                </a:lnTo>
                <a:lnTo>
                  <a:pt x="3491" y="4514"/>
                </a:lnTo>
                <a:lnTo>
                  <a:pt x="3351" y="4421"/>
                </a:lnTo>
                <a:lnTo>
                  <a:pt x="3165" y="4282"/>
                </a:lnTo>
                <a:lnTo>
                  <a:pt x="2979" y="4235"/>
                </a:lnTo>
                <a:lnTo>
                  <a:pt x="2839" y="4282"/>
                </a:lnTo>
                <a:lnTo>
                  <a:pt x="2746" y="4328"/>
                </a:lnTo>
                <a:lnTo>
                  <a:pt x="2606" y="4421"/>
                </a:lnTo>
                <a:lnTo>
                  <a:pt x="2467" y="4514"/>
                </a:lnTo>
                <a:lnTo>
                  <a:pt x="2281" y="4607"/>
                </a:lnTo>
                <a:lnTo>
                  <a:pt x="2001" y="4654"/>
                </a:lnTo>
                <a:lnTo>
                  <a:pt x="1722" y="4607"/>
                </a:lnTo>
                <a:lnTo>
                  <a:pt x="1489" y="4514"/>
                </a:lnTo>
                <a:lnTo>
                  <a:pt x="1350" y="4421"/>
                </a:lnTo>
                <a:lnTo>
                  <a:pt x="1164" y="4282"/>
                </a:lnTo>
                <a:lnTo>
                  <a:pt x="978" y="423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12"/>
          <p:cNvSpPr/>
          <p:nvPr/>
        </p:nvSpPr>
        <p:spPr>
          <a:xfrm>
            <a:off x="15760221" y="4171012"/>
            <a:ext cx="422854" cy="422854"/>
          </a:xfrm>
          <a:custGeom>
            <a:rect b="b" l="l" r="r" t="t"/>
            <a:pathLst>
              <a:path extrusionOk="0" h="5958" w="5958">
                <a:moveTo>
                  <a:pt x="2514" y="1024"/>
                </a:moveTo>
                <a:lnTo>
                  <a:pt x="2141" y="1071"/>
                </a:lnTo>
                <a:lnTo>
                  <a:pt x="1955" y="1117"/>
                </a:lnTo>
                <a:lnTo>
                  <a:pt x="1816" y="1164"/>
                </a:lnTo>
                <a:lnTo>
                  <a:pt x="1676" y="1303"/>
                </a:lnTo>
                <a:lnTo>
                  <a:pt x="1862" y="1396"/>
                </a:lnTo>
                <a:lnTo>
                  <a:pt x="2095" y="1489"/>
                </a:lnTo>
                <a:lnTo>
                  <a:pt x="2328" y="1489"/>
                </a:lnTo>
                <a:lnTo>
                  <a:pt x="2979" y="1536"/>
                </a:lnTo>
                <a:lnTo>
                  <a:pt x="3584" y="1489"/>
                </a:lnTo>
                <a:lnTo>
                  <a:pt x="3817" y="1489"/>
                </a:lnTo>
                <a:lnTo>
                  <a:pt x="4049" y="1396"/>
                </a:lnTo>
                <a:lnTo>
                  <a:pt x="4236" y="1303"/>
                </a:lnTo>
                <a:lnTo>
                  <a:pt x="4096" y="1164"/>
                </a:lnTo>
                <a:lnTo>
                  <a:pt x="3910" y="1117"/>
                </a:lnTo>
                <a:lnTo>
                  <a:pt x="3724" y="1071"/>
                </a:lnTo>
                <a:lnTo>
                  <a:pt x="3305" y="1024"/>
                </a:lnTo>
                <a:close/>
                <a:moveTo>
                  <a:pt x="2933" y="2560"/>
                </a:moveTo>
                <a:lnTo>
                  <a:pt x="3119" y="2606"/>
                </a:lnTo>
                <a:lnTo>
                  <a:pt x="3212" y="2699"/>
                </a:lnTo>
                <a:lnTo>
                  <a:pt x="3258" y="2886"/>
                </a:lnTo>
                <a:lnTo>
                  <a:pt x="3258" y="3025"/>
                </a:lnTo>
                <a:lnTo>
                  <a:pt x="3119" y="3165"/>
                </a:lnTo>
                <a:lnTo>
                  <a:pt x="2979" y="3211"/>
                </a:lnTo>
                <a:lnTo>
                  <a:pt x="2793" y="3165"/>
                </a:lnTo>
                <a:lnTo>
                  <a:pt x="2700" y="3072"/>
                </a:lnTo>
                <a:lnTo>
                  <a:pt x="2653" y="2886"/>
                </a:lnTo>
                <a:lnTo>
                  <a:pt x="2700" y="2699"/>
                </a:lnTo>
                <a:lnTo>
                  <a:pt x="2793" y="2606"/>
                </a:lnTo>
                <a:lnTo>
                  <a:pt x="2933" y="2560"/>
                </a:lnTo>
                <a:close/>
                <a:moveTo>
                  <a:pt x="2979" y="2234"/>
                </a:moveTo>
                <a:lnTo>
                  <a:pt x="2839" y="2281"/>
                </a:lnTo>
                <a:lnTo>
                  <a:pt x="2700" y="2327"/>
                </a:lnTo>
                <a:lnTo>
                  <a:pt x="2560" y="2420"/>
                </a:lnTo>
                <a:lnTo>
                  <a:pt x="2421" y="2560"/>
                </a:lnTo>
                <a:lnTo>
                  <a:pt x="2374" y="2746"/>
                </a:lnTo>
                <a:lnTo>
                  <a:pt x="2328" y="2932"/>
                </a:lnTo>
                <a:lnTo>
                  <a:pt x="2374" y="3165"/>
                </a:lnTo>
                <a:lnTo>
                  <a:pt x="2560" y="3351"/>
                </a:lnTo>
                <a:lnTo>
                  <a:pt x="2746" y="3491"/>
                </a:lnTo>
                <a:lnTo>
                  <a:pt x="3026" y="3491"/>
                </a:lnTo>
                <a:lnTo>
                  <a:pt x="3258" y="3444"/>
                </a:lnTo>
                <a:lnTo>
                  <a:pt x="3444" y="3258"/>
                </a:lnTo>
                <a:lnTo>
                  <a:pt x="3538" y="3072"/>
                </a:lnTo>
                <a:lnTo>
                  <a:pt x="3584" y="2792"/>
                </a:lnTo>
                <a:lnTo>
                  <a:pt x="3538" y="2653"/>
                </a:lnTo>
                <a:lnTo>
                  <a:pt x="3491" y="2560"/>
                </a:lnTo>
                <a:lnTo>
                  <a:pt x="3398" y="2420"/>
                </a:lnTo>
                <a:lnTo>
                  <a:pt x="3258" y="2327"/>
                </a:lnTo>
                <a:lnTo>
                  <a:pt x="3119" y="2281"/>
                </a:lnTo>
                <a:lnTo>
                  <a:pt x="2979" y="2234"/>
                </a:lnTo>
                <a:close/>
                <a:moveTo>
                  <a:pt x="3398" y="698"/>
                </a:moveTo>
                <a:lnTo>
                  <a:pt x="3863" y="745"/>
                </a:lnTo>
                <a:lnTo>
                  <a:pt x="4282" y="838"/>
                </a:lnTo>
                <a:lnTo>
                  <a:pt x="4655" y="1024"/>
                </a:lnTo>
                <a:lnTo>
                  <a:pt x="4794" y="1117"/>
                </a:lnTo>
                <a:lnTo>
                  <a:pt x="4887" y="1210"/>
                </a:lnTo>
                <a:lnTo>
                  <a:pt x="4934" y="1303"/>
                </a:lnTo>
                <a:lnTo>
                  <a:pt x="4934" y="1489"/>
                </a:lnTo>
                <a:lnTo>
                  <a:pt x="4608" y="3304"/>
                </a:lnTo>
                <a:lnTo>
                  <a:pt x="4515" y="3491"/>
                </a:lnTo>
                <a:lnTo>
                  <a:pt x="4422" y="3584"/>
                </a:lnTo>
                <a:lnTo>
                  <a:pt x="4236" y="3677"/>
                </a:lnTo>
                <a:lnTo>
                  <a:pt x="3863" y="3816"/>
                </a:lnTo>
                <a:lnTo>
                  <a:pt x="3491" y="3909"/>
                </a:lnTo>
                <a:lnTo>
                  <a:pt x="3026" y="3956"/>
                </a:lnTo>
                <a:lnTo>
                  <a:pt x="2560" y="3909"/>
                </a:lnTo>
                <a:lnTo>
                  <a:pt x="2234" y="3863"/>
                </a:lnTo>
                <a:lnTo>
                  <a:pt x="1909" y="3770"/>
                </a:lnTo>
                <a:lnTo>
                  <a:pt x="1676" y="3677"/>
                </a:lnTo>
                <a:lnTo>
                  <a:pt x="1443" y="3537"/>
                </a:lnTo>
                <a:lnTo>
                  <a:pt x="1350" y="3444"/>
                </a:lnTo>
                <a:lnTo>
                  <a:pt x="1304" y="3304"/>
                </a:lnTo>
                <a:lnTo>
                  <a:pt x="1304" y="3165"/>
                </a:lnTo>
                <a:lnTo>
                  <a:pt x="1257" y="3072"/>
                </a:lnTo>
                <a:lnTo>
                  <a:pt x="1164" y="2513"/>
                </a:lnTo>
                <a:lnTo>
                  <a:pt x="1071" y="1862"/>
                </a:lnTo>
                <a:lnTo>
                  <a:pt x="978" y="1350"/>
                </a:lnTo>
                <a:lnTo>
                  <a:pt x="1024" y="1210"/>
                </a:lnTo>
                <a:lnTo>
                  <a:pt x="1118" y="1117"/>
                </a:lnTo>
                <a:lnTo>
                  <a:pt x="1304" y="977"/>
                </a:lnTo>
                <a:lnTo>
                  <a:pt x="1536" y="884"/>
                </a:lnTo>
                <a:lnTo>
                  <a:pt x="1909" y="791"/>
                </a:lnTo>
                <a:lnTo>
                  <a:pt x="2374" y="698"/>
                </a:lnTo>
                <a:close/>
                <a:moveTo>
                  <a:pt x="4422" y="3909"/>
                </a:moveTo>
                <a:lnTo>
                  <a:pt x="4422" y="3956"/>
                </a:lnTo>
                <a:lnTo>
                  <a:pt x="4422" y="4096"/>
                </a:lnTo>
                <a:lnTo>
                  <a:pt x="4422" y="4189"/>
                </a:lnTo>
                <a:lnTo>
                  <a:pt x="4375" y="4468"/>
                </a:lnTo>
                <a:lnTo>
                  <a:pt x="4282" y="4794"/>
                </a:lnTo>
                <a:lnTo>
                  <a:pt x="4189" y="4887"/>
                </a:lnTo>
                <a:lnTo>
                  <a:pt x="4096" y="4980"/>
                </a:lnTo>
                <a:lnTo>
                  <a:pt x="3724" y="5166"/>
                </a:lnTo>
                <a:lnTo>
                  <a:pt x="3305" y="5212"/>
                </a:lnTo>
                <a:lnTo>
                  <a:pt x="2886" y="5259"/>
                </a:lnTo>
                <a:lnTo>
                  <a:pt x="2421" y="5212"/>
                </a:lnTo>
                <a:lnTo>
                  <a:pt x="2141" y="5119"/>
                </a:lnTo>
                <a:lnTo>
                  <a:pt x="1909" y="5026"/>
                </a:lnTo>
                <a:lnTo>
                  <a:pt x="1769" y="4933"/>
                </a:lnTo>
                <a:lnTo>
                  <a:pt x="1629" y="4794"/>
                </a:lnTo>
                <a:lnTo>
                  <a:pt x="1490" y="3956"/>
                </a:lnTo>
                <a:lnTo>
                  <a:pt x="1490" y="3909"/>
                </a:lnTo>
                <a:lnTo>
                  <a:pt x="1536" y="3909"/>
                </a:lnTo>
                <a:lnTo>
                  <a:pt x="1862" y="4049"/>
                </a:lnTo>
                <a:lnTo>
                  <a:pt x="2188" y="4189"/>
                </a:lnTo>
                <a:lnTo>
                  <a:pt x="2560" y="4282"/>
                </a:lnTo>
                <a:lnTo>
                  <a:pt x="3351" y="4282"/>
                </a:lnTo>
                <a:lnTo>
                  <a:pt x="3724" y="4189"/>
                </a:lnTo>
                <a:lnTo>
                  <a:pt x="4049" y="4049"/>
                </a:lnTo>
                <a:lnTo>
                  <a:pt x="4375" y="3909"/>
                </a:lnTo>
                <a:close/>
                <a:moveTo>
                  <a:pt x="885" y="0"/>
                </a:moveTo>
                <a:lnTo>
                  <a:pt x="652" y="93"/>
                </a:lnTo>
                <a:lnTo>
                  <a:pt x="466" y="186"/>
                </a:lnTo>
                <a:lnTo>
                  <a:pt x="326" y="326"/>
                </a:lnTo>
                <a:lnTo>
                  <a:pt x="187" y="466"/>
                </a:lnTo>
                <a:lnTo>
                  <a:pt x="47" y="698"/>
                </a:lnTo>
                <a:lnTo>
                  <a:pt x="1" y="884"/>
                </a:lnTo>
                <a:lnTo>
                  <a:pt x="1" y="1117"/>
                </a:lnTo>
                <a:lnTo>
                  <a:pt x="1" y="4840"/>
                </a:lnTo>
                <a:lnTo>
                  <a:pt x="1" y="5073"/>
                </a:lnTo>
                <a:lnTo>
                  <a:pt x="47" y="5259"/>
                </a:lnTo>
                <a:lnTo>
                  <a:pt x="187" y="5445"/>
                </a:lnTo>
                <a:lnTo>
                  <a:pt x="326" y="5631"/>
                </a:lnTo>
                <a:lnTo>
                  <a:pt x="466" y="5771"/>
                </a:lnTo>
                <a:lnTo>
                  <a:pt x="652" y="5864"/>
                </a:lnTo>
                <a:lnTo>
                  <a:pt x="885" y="5911"/>
                </a:lnTo>
                <a:lnTo>
                  <a:pt x="1118" y="5957"/>
                </a:lnTo>
                <a:lnTo>
                  <a:pt x="4841" y="5957"/>
                </a:lnTo>
                <a:lnTo>
                  <a:pt x="5027" y="5911"/>
                </a:lnTo>
                <a:lnTo>
                  <a:pt x="5260" y="5864"/>
                </a:lnTo>
                <a:lnTo>
                  <a:pt x="5446" y="5771"/>
                </a:lnTo>
                <a:lnTo>
                  <a:pt x="5632" y="5631"/>
                </a:lnTo>
                <a:lnTo>
                  <a:pt x="5771" y="5445"/>
                </a:lnTo>
                <a:lnTo>
                  <a:pt x="5865" y="5259"/>
                </a:lnTo>
                <a:lnTo>
                  <a:pt x="5911" y="5073"/>
                </a:lnTo>
                <a:lnTo>
                  <a:pt x="5958" y="4840"/>
                </a:lnTo>
                <a:lnTo>
                  <a:pt x="5958" y="1117"/>
                </a:lnTo>
                <a:lnTo>
                  <a:pt x="5911" y="884"/>
                </a:lnTo>
                <a:lnTo>
                  <a:pt x="5865" y="698"/>
                </a:lnTo>
                <a:lnTo>
                  <a:pt x="5771" y="466"/>
                </a:lnTo>
                <a:lnTo>
                  <a:pt x="5632" y="326"/>
                </a:lnTo>
                <a:lnTo>
                  <a:pt x="5446" y="186"/>
                </a:lnTo>
                <a:lnTo>
                  <a:pt x="5260" y="93"/>
                </a:lnTo>
                <a:lnTo>
                  <a:pt x="502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112"/>
          <p:cNvSpPr/>
          <p:nvPr/>
        </p:nvSpPr>
        <p:spPr>
          <a:xfrm>
            <a:off x="14544746" y="4171012"/>
            <a:ext cx="366715" cy="422854"/>
          </a:xfrm>
          <a:custGeom>
            <a:rect b="b" l="l" r="r" t="t"/>
            <a:pathLst>
              <a:path extrusionOk="0" h="5958" w="5167">
                <a:moveTo>
                  <a:pt x="3072" y="419"/>
                </a:moveTo>
                <a:lnTo>
                  <a:pt x="3584" y="466"/>
                </a:lnTo>
                <a:lnTo>
                  <a:pt x="3863" y="512"/>
                </a:lnTo>
                <a:lnTo>
                  <a:pt x="4096" y="605"/>
                </a:lnTo>
                <a:lnTo>
                  <a:pt x="4189" y="698"/>
                </a:lnTo>
                <a:lnTo>
                  <a:pt x="4282" y="791"/>
                </a:lnTo>
                <a:lnTo>
                  <a:pt x="4142" y="884"/>
                </a:lnTo>
                <a:lnTo>
                  <a:pt x="4003" y="931"/>
                </a:lnTo>
                <a:lnTo>
                  <a:pt x="3723" y="1024"/>
                </a:lnTo>
                <a:lnTo>
                  <a:pt x="3398" y="1071"/>
                </a:lnTo>
                <a:lnTo>
                  <a:pt x="2606" y="1117"/>
                </a:lnTo>
                <a:lnTo>
                  <a:pt x="1769" y="1071"/>
                </a:lnTo>
                <a:lnTo>
                  <a:pt x="1443" y="1024"/>
                </a:lnTo>
                <a:lnTo>
                  <a:pt x="1210" y="931"/>
                </a:lnTo>
                <a:lnTo>
                  <a:pt x="1024" y="884"/>
                </a:lnTo>
                <a:lnTo>
                  <a:pt x="931" y="791"/>
                </a:lnTo>
                <a:lnTo>
                  <a:pt x="978" y="698"/>
                </a:lnTo>
                <a:lnTo>
                  <a:pt x="1071" y="605"/>
                </a:lnTo>
                <a:lnTo>
                  <a:pt x="1303" y="512"/>
                </a:lnTo>
                <a:lnTo>
                  <a:pt x="1536" y="512"/>
                </a:lnTo>
                <a:lnTo>
                  <a:pt x="2048" y="419"/>
                </a:lnTo>
                <a:close/>
                <a:moveTo>
                  <a:pt x="2513" y="2467"/>
                </a:moveTo>
                <a:lnTo>
                  <a:pt x="2420" y="2513"/>
                </a:lnTo>
                <a:lnTo>
                  <a:pt x="2281" y="2560"/>
                </a:lnTo>
                <a:lnTo>
                  <a:pt x="2234" y="2699"/>
                </a:lnTo>
                <a:lnTo>
                  <a:pt x="2188" y="2839"/>
                </a:lnTo>
                <a:lnTo>
                  <a:pt x="2234" y="3025"/>
                </a:lnTo>
                <a:lnTo>
                  <a:pt x="2281" y="3118"/>
                </a:lnTo>
                <a:lnTo>
                  <a:pt x="2420" y="3211"/>
                </a:lnTo>
                <a:lnTo>
                  <a:pt x="2513" y="3258"/>
                </a:lnTo>
                <a:lnTo>
                  <a:pt x="2699" y="3258"/>
                </a:lnTo>
                <a:lnTo>
                  <a:pt x="2839" y="3211"/>
                </a:lnTo>
                <a:lnTo>
                  <a:pt x="2886" y="3118"/>
                </a:lnTo>
                <a:lnTo>
                  <a:pt x="2979" y="3025"/>
                </a:lnTo>
                <a:lnTo>
                  <a:pt x="2979" y="2932"/>
                </a:lnTo>
                <a:lnTo>
                  <a:pt x="2979" y="2839"/>
                </a:lnTo>
                <a:lnTo>
                  <a:pt x="2979" y="2699"/>
                </a:lnTo>
                <a:lnTo>
                  <a:pt x="2886" y="2560"/>
                </a:lnTo>
                <a:lnTo>
                  <a:pt x="2793" y="2513"/>
                </a:lnTo>
                <a:lnTo>
                  <a:pt x="2653" y="2467"/>
                </a:lnTo>
                <a:close/>
                <a:moveTo>
                  <a:pt x="2653" y="2048"/>
                </a:moveTo>
                <a:lnTo>
                  <a:pt x="2793" y="2094"/>
                </a:lnTo>
                <a:lnTo>
                  <a:pt x="2979" y="2141"/>
                </a:lnTo>
                <a:lnTo>
                  <a:pt x="3165" y="2281"/>
                </a:lnTo>
                <a:lnTo>
                  <a:pt x="3258" y="2420"/>
                </a:lnTo>
                <a:lnTo>
                  <a:pt x="3351" y="2560"/>
                </a:lnTo>
                <a:lnTo>
                  <a:pt x="3398" y="2746"/>
                </a:lnTo>
                <a:lnTo>
                  <a:pt x="3398" y="2932"/>
                </a:lnTo>
                <a:lnTo>
                  <a:pt x="3398" y="3072"/>
                </a:lnTo>
                <a:lnTo>
                  <a:pt x="3304" y="3211"/>
                </a:lnTo>
                <a:lnTo>
                  <a:pt x="3211" y="3351"/>
                </a:lnTo>
                <a:lnTo>
                  <a:pt x="3118" y="3491"/>
                </a:lnTo>
                <a:lnTo>
                  <a:pt x="2979" y="3584"/>
                </a:lnTo>
                <a:lnTo>
                  <a:pt x="2839" y="3630"/>
                </a:lnTo>
                <a:lnTo>
                  <a:pt x="2653" y="3677"/>
                </a:lnTo>
                <a:lnTo>
                  <a:pt x="2513" y="3677"/>
                </a:lnTo>
                <a:lnTo>
                  <a:pt x="2327" y="3630"/>
                </a:lnTo>
                <a:lnTo>
                  <a:pt x="2188" y="3584"/>
                </a:lnTo>
                <a:lnTo>
                  <a:pt x="2048" y="3491"/>
                </a:lnTo>
                <a:lnTo>
                  <a:pt x="1955" y="3351"/>
                </a:lnTo>
                <a:lnTo>
                  <a:pt x="1862" y="3211"/>
                </a:lnTo>
                <a:lnTo>
                  <a:pt x="1815" y="3072"/>
                </a:lnTo>
                <a:lnTo>
                  <a:pt x="1769" y="2886"/>
                </a:lnTo>
                <a:lnTo>
                  <a:pt x="1815" y="2653"/>
                </a:lnTo>
                <a:lnTo>
                  <a:pt x="1908" y="2420"/>
                </a:lnTo>
                <a:lnTo>
                  <a:pt x="2048" y="2234"/>
                </a:lnTo>
                <a:lnTo>
                  <a:pt x="2281" y="2094"/>
                </a:lnTo>
                <a:lnTo>
                  <a:pt x="2467" y="2048"/>
                </a:lnTo>
                <a:close/>
                <a:moveTo>
                  <a:pt x="2513" y="0"/>
                </a:moveTo>
                <a:lnTo>
                  <a:pt x="1862" y="47"/>
                </a:lnTo>
                <a:lnTo>
                  <a:pt x="1210" y="140"/>
                </a:lnTo>
                <a:lnTo>
                  <a:pt x="698" y="279"/>
                </a:lnTo>
                <a:lnTo>
                  <a:pt x="512" y="326"/>
                </a:lnTo>
                <a:lnTo>
                  <a:pt x="373" y="419"/>
                </a:lnTo>
                <a:lnTo>
                  <a:pt x="186" y="512"/>
                </a:lnTo>
                <a:lnTo>
                  <a:pt x="93" y="652"/>
                </a:lnTo>
                <a:lnTo>
                  <a:pt x="0" y="838"/>
                </a:lnTo>
                <a:lnTo>
                  <a:pt x="93" y="1396"/>
                </a:lnTo>
                <a:lnTo>
                  <a:pt x="186" y="1955"/>
                </a:lnTo>
                <a:lnTo>
                  <a:pt x="279" y="2560"/>
                </a:lnTo>
                <a:lnTo>
                  <a:pt x="373" y="3072"/>
                </a:lnTo>
                <a:lnTo>
                  <a:pt x="419" y="3211"/>
                </a:lnTo>
                <a:lnTo>
                  <a:pt x="419" y="3351"/>
                </a:lnTo>
                <a:lnTo>
                  <a:pt x="466" y="3491"/>
                </a:lnTo>
                <a:lnTo>
                  <a:pt x="512" y="3630"/>
                </a:lnTo>
                <a:lnTo>
                  <a:pt x="605" y="3723"/>
                </a:lnTo>
                <a:lnTo>
                  <a:pt x="884" y="3909"/>
                </a:lnTo>
                <a:lnTo>
                  <a:pt x="1257" y="4049"/>
                </a:lnTo>
                <a:lnTo>
                  <a:pt x="1629" y="4142"/>
                </a:lnTo>
                <a:lnTo>
                  <a:pt x="2048" y="4235"/>
                </a:lnTo>
                <a:lnTo>
                  <a:pt x="2699" y="4235"/>
                </a:lnTo>
                <a:lnTo>
                  <a:pt x="3258" y="4189"/>
                </a:lnTo>
                <a:lnTo>
                  <a:pt x="3816" y="4096"/>
                </a:lnTo>
                <a:lnTo>
                  <a:pt x="4282" y="3909"/>
                </a:lnTo>
                <a:lnTo>
                  <a:pt x="4468" y="3770"/>
                </a:lnTo>
                <a:lnTo>
                  <a:pt x="4654" y="3630"/>
                </a:lnTo>
                <a:lnTo>
                  <a:pt x="4701" y="3537"/>
                </a:lnTo>
                <a:lnTo>
                  <a:pt x="4747" y="3444"/>
                </a:lnTo>
                <a:lnTo>
                  <a:pt x="5166" y="1024"/>
                </a:lnTo>
                <a:lnTo>
                  <a:pt x="5166" y="838"/>
                </a:lnTo>
                <a:lnTo>
                  <a:pt x="5166" y="745"/>
                </a:lnTo>
                <a:lnTo>
                  <a:pt x="5120" y="652"/>
                </a:lnTo>
                <a:lnTo>
                  <a:pt x="4980" y="512"/>
                </a:lnTo>
                <a:lnTo>
                  <a:pt x="4794" y="419"/>
                </a:lnTo>
                <a:lnTo>
                  <a:pt x="4608" y="279"/>
                </a:lnTo>
                <a:lnTo>
                  <a:pt x="4328" y="233"/>
                </a:lnTo>
                <a:lnTo>
                  <a:pt x="3770" y="93"/>
                </a:lnTo>
                <a:lnTo>
                  <a:pt x="3165" y="0"/>
                </a:lnTo>
                <a:close/>
                <a:moveTo>
                  <a:pt x="698" y="4189"/>
                </a:moveTo>
                <a:lnTo>
                  <a:pt x="652" y="4282"/>
                </a:lnTo>
                <a:lnTo>
                  <a:pt x="884" y="5352"/>
                </a:lnTo>
                <a:lnTo>
                  <a:pt x="1071" y="5538"/>
                </a:lnTo>
                <a:lnTo>
                  <a:pt x="1303" y="5724"/>
                </a:lnTo>
                <a:lnTo>
                  <a:pt x="1583" y="5818"/>
                </a:lnTo>
                <a:lnTo>
                  <a:pt x="1908" y="5864"/>
                </a:lnTo>
                <a:lnTo>
                  <a:pt x="2653" y="5957"/>
                </a:lnTo>
                <a:lnTo>
                  <a:pt x="2979" y="5911"/>
                </a:lnTo>
                <a:lnTo>
                  <a:pt x="3351" y="5864"/>
                </a:lnTo>
                <a:lnTo>
                  <a:pt x="3723" y="5771"/>
                </a:lnTo>
                <a:lnTo>
                  <a:pt x="4049" y="5585"/>
                </a:lnTo>
                <a:lnTo>
                  <a:pt x="4189" y="5492"/>
                </a:lnTo>
                <a:lnTo>
                  <a:pt x="4282" y="5399"/>
                </a:lnTo>
                <a:lnTo>
                  <a:pt x="4375" y="5119"/>
                </a:lnTo>
                <a:lnTo>
                  <a:pt x="4421" y="4840"/>
                </a:lnTo>
                <a:lnTo>
                  <a:pt x="4468" y="4561"/>
                </a:lnTo>
                <a:lnTo>
                  <a:pt x="4515" y="4421"/>
                </a:lnTo>
                <a:lnTo>
                  <a:pt x="4515" y="4235"/>
                </a:lnTo>
                <a:lnTo>
                  <a:pt x="4515" y="4189"/>
                </a:lnTo>
                <a:lnTo>
                  <a:pt x="4468" y="4189"/>
                </a:lnTo>
                <a:lnTo>
                  <a:pt x="4003" y="4421"/>
                </a:lnTo>
                <a:lnTo>
                  <a:pt x="3584" y="4561"/>
                </a:lnTo>
                <a:lnTo>
                  <a:pt x="3118" y="4701"/>
                </a:lnTo>
                <a:lnTo>
                  <a:pt x="2094" y="4701"/>
                </a:lnTo>
                <a:lnTo>
                  <a:pt x="1629" y="4561"/>
                </a:lnTo>
                <a:lnTo>
                  <a:pt x="1164" y="4421"/>
                </a:lnTo>
                <a:lnTo>
                  <a:pt x="745" y="418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12"/>
          <p:cNvSpPr/>
          <p:nvPr/>
        </p:nvSpPr>
        <p:spPr>
          <a:xfrm>
            <a:off x="17058308" y="4171012"/>
            <a:ext cx="307240" cy="422854"/>
          </a:xfrm>
          <a:custGeom>
            <a:rect b="b" l="l" r="r" t="t"/>
            <a:pathLst>
              <a:path extrusionOk="0" h="5958" w="4329">
                <a:moveTo>
                  <a:pt x="2002" y="1489"/>
                </a:moveTo>
                <a:lnTo>
                  <a:pt x="2234" y="1536"/>
                </a:lnTo>
                <a:lnTo>
                  <a:pt x="2420" y="1536"/>
                </a:lnTo>
                <a:lnTo>
                  <a:pt x="2653" y="1629"/>
                </a:lnTo>
                <a:lnTo>
                  <a:pt x="2793" y="1722"/>
                </a:lnTo>
                <a:lnTo>
                  <a:pt x="2932" y="1862"/>
                </a:lnTo>
                <a:lnTo>
                  <a:pt x="2979" y="2048"/>
                </a:lnTo>
                <a:lnTo>
                  <a:pt x="2932" y="2234"/>
                </a:lnTo>
                <a:lnTo>
                  <a:pt x="2839" y="2374"/>
                </a:lnTo>
                <a:lnTo>
                  <a:pt x="2700" y="2467"/>
                </a:lnTo>
                <a:lnTo>
                  <a:pt x="2514" y="2560"/>
                </a:lnTo>
                <a:lnTo>
                  <a:pt x="2327" y="2606"/>
                </a:lnTo>
                <a:lnTo>
                  <a:pt x="1676" y="2606"/>
                </a:lnTo>
                <a:lnTo>
                  <a:pt x="1676" y="1536"/>
                </a:lnTo>
                <a:lnTo>
                  <a:pt x="1815" y="1536"/>
                </a:lnTo>
                <a:lnTo>
                  <a:pt x="2002" y="1489"/>
                </a:lnTo>
                <a:close/>
                <a:moveTo>
                  <a:pt x="2327" y="3165"/>
                </a:moveTo>
                <a:lnTo>
                  <a:pt x="2607" y="3211"/>
                </a:lnTo>
                <a:lnTo>
                  <a:pt x="2839" y="3258"/>
                </a:lnTo>
                <a:lnTo>
                  <a:pt x="3025" y="3397"/>
                </a:lnTo>
                <a:lnTo>
                  <a:pt x="3165" y="3537"/>
                </a:lnTo>
                <a:lnTo>
                  <a:pt x="3212" y="3630"/>
                </a:lnTo>
                <a:lnTo>
                  <a:pt x="3212" y="3770"/>
                </a:lnTo>
                <a:lnTo>
                  <a:pt x="3165" y="3956"/>
                </a:lnTo>
                <a:lnTo>
                  <a:pt x="3072" y="4096"/>
                </a:lnTo>
                <a:lnTo>
                  <a:pt x="2932" y="4189"/>
                </a:lnTo>
                <a:lnTo>
                  <a:pt x="2793" y="4282"/>
                </a:lnTo>
                <a:lnTo>
                  <a:pt x="2560" y="4328"/>
                </a:lnTo>
                <a:lnTo>
                  <a:pt x="2374" y="4375"/>
                </a:lnTo>
                <a:lnTo>
                  <a:pt x="1676" y="4375"/>
                </a:lnTo>
                <a:lnTo>
                  <a:pt x="1676" y="3165"/>
                </a:lnTo>
                <a:close/>
                <a:moveTo>
                  <a:pt x="1117" y="0"/>
                </a:moveTo>
                <a:lnTo>
                  <a:pt x="1117" y="884"/>
                </a:lnTo>
                <a:lnTo>
                  <a:pt x="0" y="884"/>
                </a:lnTo>
                <a:lnTo>
                  <a:pt x="0" y="1489"/>
                </a:lnTo>
                <a:lnTo>
                  <a:pt x="512" y="1489"/>
                </a:lnTo>
                <a:lnTo>
                  <a:pt x="605" y="1536"/>
                </a:lnTo>
                <a:lnTo>
                  <a:pt x="699" y="1629"/>
                </a:lnTo>
                <a:lnTo>
                  <a:pt x="699" y="1722"/>
                </a:lnTo>
                <a:lnTo>
                  <a:pt x="699" y="2746"/>
                </a:lnTo>
                <a:lnTo>
                  <a:pt x="699" y="4189"/>
                </a:lnTo>
                <a:lnTo>
                  <a:pt x="652" y="4328"/>
                </a:lnTo>
                <a:lnTo>
                  <a:pt x="512" y="4375"/>
                </a:lnTo>
                <a:lnTo>
                  <a:pt x="94" y="4375"/>
                </a:lnTo>
                <a:lnTo>
                  <a:pt x="0" y="5026"/>
                </a:lnTo>
                <a:lnTo>
                  <a:pt x="1117" y="5026"/>
                </a:lnTo>
                <a:lnTo>
                  <a:pt x="1117" y="5957"/>
                </a:lnTo>
                <a:lnTo>
                  <a:pt x="1676" y="5957"/>
                </a:lnTo>
                <a:lnTo>
                  <a:pt x="1676" y="5026"/>
                </a:lnTo>
                <a:lnTo>
                  <a:pt x="2095" y="5026"/>
                </a:lnTo>
                <a:lnTo>
                  <a:pt x="2095" y="5957"/>
                </a:lnTo>
                <a:lnTo>
                  <a:pt x="2653" y="5957"/>
                </a:lnTo>
                <a:lnTo>
                  <a:pt x="2653" y="5026"/>
                </a:lnTo>
                <a:lnTo>
                  <a:pt x="3165" y="4980"/>
                </a:lnTo>
                <a:lnTo>
                  <a:pt x="3584" y="4840"/>
                </a:lnTo>
                <a:lnTo>
                  <a:pt x="3817" y="4747"/>
                </a:lnTo>
                <a:lnTo>
                  <a:pt x="3956" y="4654"/>
                </a:lnTo>
                <a:lnTo>
                  <a:pt x="4096" y="4514"/>
                </a:lnTo>
                <a:lnTo>
                  <a:pt x="4189" y="4328"/>
                </a:lnTo>
                <a:lnTo>
                  <a:pt x="4236" y="4096"/>
                </a:lnTo>
                <a:lnTo>
                  <a:pt x="4282" y="3863"/>
                </a:lnTo>
                <a:lnTo>
                  <a:pt x="4329" y="3630"/>
                </a:lnTo>
                <a:lnTo>
                  <a:pt x="4282" y="3444"/>
                </a:lnTo>
                <a:lnTo>
                  <a:pt x="4236" y="3258"/>
                </a:lnTo>
                <a:lnTo>
                  <a:pt x="4142" y="3118"/>
                </a:lnTo>
                <a:lnTo>
                  <a:pt x="4003" y="2979"/>
                </a:lnTo>
                <a:lnTo>
                  <a:pt x="3863" y="2886"/>
                </a:lnTo>
                <a:lnTo>
                  <a:pt x="3724" y="2792"/>
                </a:lnTo>
                <a:lnTo>
                  <a:pt x="3491" y="2746"/>
                </a:lnTo>
                <a:lnTo>
                  <a:pt x="3724" y="2606"/>
                </a:lnTo>
                <a:lnTo>
                  <a:pt x="3910" y="2374"/>
                </a:lnTo>
                <a:lnTo>
                  <a:pt x="3956" y="2141"/>
                </a:lnTo>
                <a:lnTo>
                  <a:pt x="4003" y="1815"/>
                </a:lnTo>
                <a:lnTo>
                  <a:pt x="3956" y="1582"/>
                </a:lnTo>
                <a:lnTo>
                  <a:pt x="3863" y="1396"/>
                </a:lnTo>
                <a:lnTo>
                  <a:pt x="3724" y="1257"/>
                </a:lnTo>
                <a:lnTo>
                  <a:pt x="3537" y="1117"/>
                </a:lnTo>
                <a:lnTo>
                  <a:pt x="3351" y="1024"/>
                </a:lnTo>
                <a:lnTo>
                  <a:pt x="3165" y="977"/>
                </a:lnTo>
                <a:lnTo>
                  <a:pt x="2653" y="884"/>
                </a:lnTo>
                <a:lnTo>
                  <a:pt x="2653" y="0"/>
                </a:lnTo>
                <a:lnTo>
                  <a:pt x="2095" y="0"/>
                </a:lnTo>
                <a:lnTo>
                  <a:pt x="2095" y="884"/>
                </a:lnTo>
                <a:lnTo>
                  <a:pt x="1676" y="884"/>
                </a:lnTo>
                <a:lnTo>
                  <a:pt x="16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12"/>
          <p:cNvSpPr/>
          <p:nvPr/>
        </p:nvSpPr>
        <p:spPr>
          <a:xfrm>
            <a:off x="18257318" y="4171012"/>
            <a:ext cx="389781" cy="422854"/>
          </a:xfrm>
          <a:custGeom>
            <a:rect b="b" l="l" r="r" t="t"/>
            <a:pathLst>
              <a:path extrusionOk="0" h="5958" w="5492">
                <a:moveTo>
                  <a:pt x="2606" y="372"/>
                </a:moveTo>
                <a:lnTo>
                  <a:pt x="2839" y="419"/>
                </a:lnTo>
                <a:lnTo>
                  <a:pt x="3072" y="419"/>
                </a:lnTo>
                <a:lnTo>
                  <a:pt x="3304" y="512"/>
                </a:lnTo>
                <a:lnTo>
                  <a:pt x="3491" y="605"/>
                </a:lnTo>
                <a:lnTo>
                  <a:pt x="3677" y="745"/>
                </a:lnTo>
                <a:lnTo>
                  <a:pt x="3816" y="931"/>
                </a:lnTo>
                <a:lnTo>
                  <a:pt x="3863" y="1164"/>
                </a:lnTo>
                <a:lnTo>
                  <a:pt x="3909" y="1396"/>
                </a:lnTo>
                <a:lnTo>
                  <a:pt x="3863" y="1722"/>
                </a:lnTo>
                <a:lnTo>
                  <a:pt x="3816" y="1955"/>
                </a:lnTo>
                <a:lnTo>
                  <a:pt x="3677" y="2141"/>
                </a:lnTo>
                <a:lnTo>
                  <a:pt x="3537" y="2281"/>
                </a:lnTo>
                <a:lnTo>
                  <a:pt x="3304" y="2420"/>
                </a:lnTo>
                <a:lnTo>
                  <a:pt x="3118" y="2467"/>
                </a:lnTo>
                <a:lnTo>
                  <a:pt x="2839" y="2513"/>
                </a:lnTo>
                <a:lnTo>
                  <a:pt x="2141" y="2513"/>
                </a:lnTo>
                <a:lnTo>
                  <a:pt x="2094" y="2234"/>
                </a:lnTo>
                <a:lnTo>
                  <a:pt x="2094" y="1908"/>
                </a:lnTo>
                <a:lnTo>
                  <a:pt x="2141" y="1629"/>
                </a:lnTo>
                <a:lnTo>
                  <a:pt x="2094" y="1024"/>
                </a:lnTo>
                <a:lnTo>
                  <a:pt x="2094" y="419"/>
                </a:lnTo>
                <a:lnTo>
                  <a:pt x="2606" y="372"/>
                </a:lnTo>
                <a:close/>
                <a:moveTo>
                  <a:pt x="2513" y="2886"/>
                </a:moveTo>
                <a:lnTo>
                  <a:pt x="2886" y="2932"/>
                </a:lnTo>
                <a:lnTo>
                  <a:pt x="3211" y="2932"/>
                </a:lnTo>
                <a:lnTo>
                  <a:pt x="3537" y="3072"/>
                </a:lnTo>
                <a:lnTo>
                  <a:pt x="3770" y="3211"/>
                </a:lnTo>
                <a:lnTo>
                  <a:pt x="3909" y="3351"/>
                </a:lnTo>
                <a:lnTo>
                  <a:pt x="4003" y="3537"/>
                </a:lnTo>
                <a:lnTo>
                  <a:pt x="4142" y="3816"/>
                </a:lnTo>
                <a:lnTo>
                  <a:pt x="4189" y="4235"/>
                </a:lnTo>
                <a:lnTo>
                  <a:pt x="4142" y="4514"/>
                </a:lnTo>
                <a:lnTo>
                  <a:pt x="4096" y="4794"/>
                </a:lnTo>
                <a:lnTo>
                  <a:pt x="3956" y="5026"/>
                </a:lnTo>
                <a:lnTo>
                  <a:pt x="3816" y="5212"/>
                </a:lnTo>
                <a:lnTo>
                  <a:pt x="3584" y="5352"/>
                </a:lnTo>
                <a:lnTo>
                  <a:pt x="3351" y="5445"/>
                </a:lnTo>
                <a:lnTo>
                  <a:pt x="3072" y="5492"/>
                </a:lnTo>
                <a:lnTo>
                  <a:pt x="2467" y="5492"/>
                </a:lnTo>
                <a:lnTo>
                  <a:pt x="2187" y="5399"/>
                </a:lnTo>
                <a:lnTo>
                  <a:pt x="2141" y="5119"/>
                </a:lnTo>
                <a:lnTo>
                  <a:pt x="2094" y="4794"/>
                </a:lnTo>
                <a:lnTo>
                  <a:pt x="2094" y="4421"/>
                </a:lnTo>
                <a:lnTo>
                  <a:pt x="2094" y="4189"/>
                </a:lnTo>
                <a:lnTo>
                  <a:pt x="2094" y="3537"/>
                </a:lnTo>
                <a:lnTo>
                  <a:pt x="2141" y="2932"/>
                </a:lnTo>
                <a:lnTo>
                  <a:pt x="2513" y="2886"/>
                </a:lnTo>
                <a:close/>
                <a:moveTo>
                  <a:pt x="2792" y="0"/>
                </a:moveTo>
                <a:lnTo>
                  <a:pt x="1350" y="47"/>
                </a:lnTo>
                <a:lnTo>
                  <a:pt x="47" y="47"/>
                </a:lnTo>
                <a:lnTo>
                  <a:pt x="47" y="372"/>
                </a:lnTo>
                <a:lnTo>
                  <a:pt x="140" y="419"/>
                </a:lnTo>
                <a:lnTo>
                  <a:pt x="372" y="419"/>
                </a:lnTo>
                <a:lnTo>
                  <a:pt x="559" y="466"/>
                </a:lnTo>
                <a:lnTo>
                  <a:pt x="698" y="512"/>
                </a:lnTo>
                <a:lnTo>
                  <a:pt x="791" y="559"/>
                </a:lnTo>
                <a:lnTo>
                  <a:pt x="838" y="838"/>
                </a:lnTo>
                <a:lnTo>
                  <a:pt x="884" y="1629"/>
                </a:lnTo>
                <a:lnTo>
                  <a:pt x="884" y="4514"/>
                </a:lnTo>
                <a:lnTo>
                  <a:pt x="884" y="4794"/>
                </a:lnTo>
                <a:lnTo>
                  <a:pt x="884" y="4887"/>
                </a:lnTo>
                <a:lnTo>
                  <a:pt x="884" y="5073"/>
                </a:lnTo>
                <a:lnTo>
                  <a:pt x="838" y="5166"/>
                </a:lnTo>
                <a:lnTo>
                  <a:pt x="838" y="5306"/>
                </a:lnTo>
                <a:lnTo>
                  <a:pt x="791" y="5399"/>
                </a:lnTo>
                <a:lnTo>
                  <a:pt x="372" y="5538"/>
                </a:lnTo>
                <a:lnTo>
                  <a:pt x="47" y="5585"/>
                </a:lnTo>
                <a:lnTo>
                  <a:pt x="0" y="5957"/>
                </a:lnTo>
                <a:lnTo>
                  <a:pt x="0" y="5957"/>
                </a:lnTo>
                <a:lnTo>
                  <a:pt x="931" y="5911"/>
                </a:lnTo>
                <a:lnTo>
                  <a:pt x="2094" y="5864"/>
                </a:lnTo>
                <a:lnTo>
                  <a:pt x="3491" y="5864"/>
                </a:lnTo>
                <a:lnTo>
                  <a:pt x="3816" y="5818"/>
                </a:lnTo>
                <a:lnTo>
                  <a:pt x="4142" y="5771"/>
                </a:lnTo>
                <a:lnTo>
                  <a:pt x="4468" y="5631"/>
                </a:lnTo>
                <a:lnTo>
                  <a:pt x="4747" y="5492"/>
                </a:lnTo>
                <a:lnTo>
                  <a:pt x="4980" y="5306"/>
                </a:lnTo>
                <a:lnTo>
                  <a:pt x="5166" y="5073"/>
                </a:lnTo>
                <a:lnTo>
                  <a:pt x="5352" y="4794"/>
                </a:lnTo>
                <a:lnTo>
                  <a:pt x="5445" y="4468"/>
                </a:lnTo>
                <a:lnTo>
                  <a:pt x="5492" y="4096"/>
                </a:lnTo>
                <a:lnTo>
                  <a:pt x="5445" y="3816"/>
                </a:lnTo>
                <a:lnTo>
                  <a:pt x="5399" y="3584"/>
                </a:lnTo>
                <a:lnTo>
                  <a:pt x="5259" y="3351"/>
                </a:lnTo>
                <a:lnTo>
                  <a:pt x="5073" y="3118"/>
                </a:lnTo>
                <a:lnTo>
                  <a:pt x="4887" y="2979"/>
                </a:lnTo>
                <a:lnTo>
                  <a:pt x="4654" y="2839"/>
                </a:lnTo>
                <a:lnTo>
                  <a:pt x="4375" y="2699"/>
                </a:lnTo>
                <a:lnTo>
                  <a:pt x="4096" y="2606"/>
                </a:lnTo>
                <a:lnTo>
                  <a:pt x="4421" y="2467"/>
                </a:lnTo>
                <a:lnTo>
                  <a:pt x="4701" y="2281"/>
                </a:lnTo>
                <a:lnTo>
                  <a:pt x="4933" y="2048"/>
                </a:lnTo>
                <a:lnTo>
                  <a:pt x="5119" y="1769"/>
                </a:lnTo>
                <a:lnTo>
                  <a:pt x="5166" y="1629"/>
                </a:lnTo>
                <a:lnTo>
                  <a:pt x="5166" y="1396"/>
                </a:lnTo>
                <a:lnTo>
                  <a:pt x="5119" y="1164"/>
                </a:lnTo>
                <a:lnTo>
                  <a:pt x="5073" y="884"/>
                </a:lnTo>
                <a:lnTo>
                  <a:pt x="4933" y="652"/>
                </a:lnTo>
                <a:lnTo>
                  <a:pt x="4747" y="466"/>
                </a:lnTo>
                <a:lnTo>
                  <a:pt x="4561" y="326"/>
                </a:lnTo>
                <a:lnTo>
                  <a:pt x="4328" y="186"/>
                </a:lnTo>
                <a:lnTo>
                  <a:pt x="4096" y="93"/>
                </a:lnTo>
                <a:lnTo>
                  <a:pt x="3863" y="47"/>
                </a:lnTo>
                <a:lnTo>
                  <a:pt x="330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12"/>
          <p:cNvSpPr/>
          <p:nvPr/>
        </p:nvSpPr>
        <p:spPr>
          <a:xfrm>
            <a:off x="19578471" y="4171012"/>
            <a:ext cx="227964" cy="422854"/>
          </a:xfrm>
          <a:custGeom>
            <a:rect b="b" l="l" r="r" t="t"/>
            <a:pathLst>
              <a:path extrusionOk="0" h="5958" w="3212">
                <a:moveTo>
                  <a:pt x="792" y="0"/>
                </a:moveTo>
                <a:lnTo>
                  <a:pt x="745" y="93"/>
                </a:lnTo>
                <a:lnTo>
                  <a:pt x="1" y="3072"/>
                </a:lnTo>
                <a:lnTo>
                  <a:pt x="47" y="3118"/>
                </a:lnTo>
                <a:lnTo>
                  <a:pt x="47" y="3211"/>
                </a:lnTo>
                <a:lnTo>
                  <a:pt x="187" y="3258"/>
                </a:lnTo>
                <a:lnTo>
                  <a:pt x="233" y="3211"/>
                </a:lnTo>
                <a:lnTo>
                  <a:pt x="1676" y="2886"/>
                </a:lnTo>
                <a:lnTo>
                  <a:pt x="978" y="5771"/>
                </a:lnTo>
                <a:lnTo>
                  <a:pt x="978" y="5864"/>
                </a:lnTo>
                <a:lnTo>
                  <a:pt x="1071" y="5957"/>
                </a:lnTo>
                <a:lnTo>
                  <a:pt x="1118" y="5957"/>
                </a:lnTo>
                <a:lnTo>
                  <a:pt x="1211" y="5911"/>
                </a:lnTo>
                <a:lnTo>
                  <a:pt x="1257" y="5864"/>
                </a:lnTo>
                <a:lnTo>
                  <a:pt x="3212" y="1722"/>
                </a:lnTo>
                <a:lnTo>
                  <a:pt x="3212" y="1629"/>
                </a:lnTo>
                <a:lnTo>
                  <a:pt x="3165" y="1536"/>
                </a:lnTo>
                <a:lnTo>
                  <a:pt x="3072" y="1489"/>
                </a:lnTo>
                <a:lnTo>
                  <a:pt x="3026" y="1489"/>
                </a:lnTo>
                <a:lnTo>
                  <a:pt x="1583" y="1862"/>
                </a:lnTo>
                <a:lnTo>
                  <a:pt x="2235" y="186"/>
                </a:lnTo>
                <a:lnTo>
                  <a:pt x="2235" y="140"/>
                </a:lnTo>
                <a:lnTo>
                  <a:pt x="2188" y="47"/>
                </a:lnTo>
                <a:lnTo>
                  <a:pt x="209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112"/>
          <p:cNvSpPr/>
          <p:nvPr/>
        </p:nvSpPr>
        <p:spPr>
          <a:xfrm>
            <a:off x="20724606" y="4187478"/>
            <a:ext cx="422854" cy="389852"/>
          </a:xfrm>
          <a:custGeom>
            <a:rect b="b" l="l" r="r" t="t"/>
            <a:pathLst>
              <a:path extrusionOk="0" h="5493" w="5958">
                <a:moveTo>
                  <a:pt x="4422" y="885"/>
                </a:moveTo>
                <a:lnTo>
                  <a:pt x="4515" y="932"/>
                </a:lnTo>
                <a:lnTo>
                  <a:pt x="4515" y="1025"/>
                </a:lnTo>
                <a:lnTo>
                  <a:pt x="4469" y="1257"/>
                </a:lnTo>
                <a:lnTo>
                  <a:pt x="4376" y="1304"/>
                </a:lnTo>
                <a:lnTo>
                  <a:pt x="4282" y="1350"/>
                </a:lnTo>
                <a:lnTo>
                  <a:pt x="2142" y="1350"/>
                </a:lnTo>
                <a:lnTo>
                  <a:pt x="2049" y="1304"/>
                </a:lnTo>
                <a:lnTo>
                  <a:pt x="2049" y="1257"/>
                </a:lnTo>
                <a:lnTo>
                  <a:pt x="2095" y="1025"/>
                </a:lnTo>
                <a:lnTo>
                  <a:pt x="2188" y="932"/>
                </a:lnTo>
                <a:lnTo>
                  <a:pt x="2281" y="885"/>
                </a:lnTo>
                <a:close/>
                <a:moveTo>
                  <a:pt x="4143" y="1816"/>
                </a:moveTo>
                <a:lnTo>
                  <a:pt x="4236" y="1862"/>
                </a:lnTo>
                <a:lnTo>
                  <a:pt x="4236" y="1955"/>
                </a:lnTo>
                <a:lnTo>
                  <a:pt x="4143" y="2142"/>
                </a:lnTo>
                <a:lnTo>
                  <a:pt x="4096" y="2235"/>
                </a:lnTo>
                <a:lnTo>
                  <a:pt x="4003" y="2281"/>
                </a:lnTo>
                <a:lnTo>
                  <a:pt x="1816" y="2281"/>
                </a:lnTo>
                <a:lnTo>
                  <a:pt x="1769" y="2235"/>
                </a:lnTo>
                <a:lnTo>
                  <a:pt x="1769" y="2142"/>
                </a:lnTo>
                <a:lnTo>
                  <a:pt x="1816" y="1955"/>
                </a:lnTo>
                <a:lnTo>
                  <a:pt x="1862" y="1862"/>
                </a:lnTo>
                <a:lnTo>
                  <a:pt x="1955" y="1816"/>
                </a:lnTo>
                <a:close/>
                <a:moveTo>
                  <a:pt x="1816" y="1"/>
                </a:moveTo>
                <a:lnTo>
                  <a:pt x="1676" y="47"/>
                </a:lnTo>
                <a:lnTo>
                  <a:pt x="1583" y="94"/>
                </a:lnTo>
                <a:lnTo>
                  <a:pt x="1490" y="234"/>
                </a:lnTo>
                <a:lnTo>
                  <a:pt x="1444" y="373"/>
                </a:lnTo>
                <a:lnTo>
                  <a:pt x="1397" y="466"/>
                </a:lnTo>
                <a:lnTo>
                  <a:pt x="1350" y="606"/>
                </a:lnTo>
                <a:lnTo>
                  <a:pt x="1304" y="652"/>
                </a:lnTo>
                <a:lnTo>
                  <a:pt x="1211" y="745"/>
                </a:lnTo>
                <a:lnTo>
                  <a:pt x="1164" y="792"/>
                </a:lnTo>
                <a:lnTo>
                  <a:pt x="1211" y="932"/>
                </a:lnTo>
                <a:lnTo>
                  <a:pt x="1211" y="978"/>
                </a:lnTo>
                <a:lnTo>
                  <a:pt x="1118" y="1350"/>
                </a:lnTo>
                <a:lnTo>
                  <a:pt x="932" y="1630"/>
                </a:lnTo>
                <a:lnTo>
                  <a:pt x="885" y="1723"/>
                </a:lnTo>
                <a:lnTo>
                  <a:pt x="792" y="1816"/>
                </a:lnTo>
                <a:lnTo>
                  <a:pt x="792" y="1955"/>
                </a:lnTo>
                <a:lnTo>
                  <a:pt x="792" y="2049"/>
                </a:lnTo>
                <a:lnTo>
                  <a:pt x="699" y="2374"/>
                </a:lnTo>
                <a:lnTo>
                  <a:pt x="559" y="2700"/>
                </a:lnTo>
                <a:lnTo>
                  <a:pt x="513" y="2793"/>
                </a:lnTo>
                <a:lnTo>
                  <a:pt x="420" y="2886"/>
                </a:lnTo>
                <a:lnTo>
                  <a:pt x="420" y="2979"/>
                </a:lnTo>
                <a:lnTo>
                  <a:pt x="420" y="3072"/>
                </a:lnTo>
                <a:lnTo>
                  <a:pt x="327" y="3398"/>
                </a:lnTo>
                <a:lnTo>
                  <a:pt x="187" y="3724"/>
                </a:lnTo>
                <a:lnTo>
                  <a:pt x="94" y="3817"/>
                </a:lnTo>
                <a:lnTo>
                  <a:pt x="47" y="3910"/>
                </a:lnTo>
                <a:lnTo>
                  <a:pt x="47" y="4003"/>
                </a:lnTo>
                <a:lnTo>
                  <a:pt x="47" y="4050"/>
                </a:lnTo>
                <a:lnTo>
                  <a:pt x="47" y="4143"/>
                </a:lnTo>
                <a:lnTo>
                  <a:pt x="47" y="4282"/>
                </a:lnTo>
                <a:lnTo>
                  <a:pt x="1" y="4375"/>
                </a:lnTo>
                <a:lnTo>
                  <a:pt x="1" y="4608"/>
                </a:lnTo>
                <a:lnTo>
                  <a:pt x="47" y="4841"/>
                </a:lnTo>
                <a:lnTo>
                  <a:pt x="187" y="5074"/>
                </a:lnTo>
                <a:lnTo>
                  <a:pt x="373" y="5306"/>
                </a:lnTo>
                <a:lnTo>
                  <a:pt x="652" y="5446"/>
                </a:lnTo>
                <a:lnTo>
                  <a:pt x="932" y="5492"/>
                </a:lnTo>
                <a:lnTo>
                  <a:pt x="4236" y="5492"/>
                </a:lnTo>
                <a:lnTo>
                  <a:pt x="4422" y="5446"/>
                </a:lnTo>
                <a:lnTo>
                  <a:pt x="4655" y="5306"/>
                </a:lnTo>
                <a:lnTo>
                  <a:pt x="4841" y="5167"/>
                </a:lnTo>
                <a:lnTo>
                  <a:pt x="4934" y="4934"/>
                </a:lnTo>
                <a:lnTo>
                  <a:pt x="5911" y="1723"/>
                </a:lnTo>
                <a:lnTo>
                  <a:pt x="5958" y="1444"/>
                </a:lnTo>
                <a:lnTo>
                  <a:pt x="5911" y="1350"/>
                </a:lnTo>
                <a:lnTo>
                  <a:pt x="5865" y="1257"/>
                </a:lnTo>
                <a:lnTo>
                  <a:pt x="5772" y="1164"/>
                </a:lnTo>
                <a:lnTo>
                  <a:pt x="5632" y="1071"/>
                </a:lnTo>
                <a:lnTo>
                  <a:pt x="5632" y="1304"/>
                </a:lnTo>
                <a:lnTo>
                  <a:pt x="4562" y="4841"/>
                </a:lnTo>
                <a:lnTo>
                  <a:pt x="4515" y="4887"/>
                </a:lnTo>
                <a:lnTo>
                  <a:pt x="4422" y="4980"/>
                </a:lnTo>
                <a:lnTo>
                  <a:pt x="4236" y="5027"/>
                </a:lnTo>
                <a:lnTo>
                  <a:pt x="745" y="5027"/>
                </a:lnTo>
                <a:lnTo>
                  <a:pt x="559" y="4980"/>
                </a:lnTo>
                <a:lnTo>
                  <a:pt x="466" y="4887"/>
                </a:lnTo>
                <a:lnTo>
                  <a:pt x="420" y="4794"/>
                </a:lnTo>
                <a:lnTo>
                  <a:pt x="373" y="4701"/>
                </a:lnTo>
                <a:lnTo>
                  <a:pt x="420" y="4608"/>
                </a:lnTo>
                <a:lnTo>
                  <a:pt x="466" y="4562"/>
                </a:lnTo>
                <a:lnTo>
                  <a:pt x="3631" y="4562"/>
                </a:lnTo>
                <a:lnTo>
                  <a:pt x="3957" y="4515"/>
                </a:lnTo>
                <a:lnTo>
                  <a:pt x="4096" y="4422"/>
                </a:lnTo>
                <a:lnTo>
                  <a:pt x="4236" y="4236"/>
                </a:lnTo>
                <a:lnTo>
                  <a:pt x="4376" y="3910"/>
                </a:lnTo>
                <a:lnTo>
                  <a:pt x="5353" y="652"/>
                </a:lnTo>
                <a:lnTo>
                  <a:pt x="5353" y="420"/>
                </a:lnTo>
                <a:lnTo>
                  <a:pt x="5353" y="280"/>
                </a:lnTo>
                <a:lnTo>
                  <a:pt x="5306" y="187"/>
                </a:lnTo>
                <a:lnTo>
                  <a:pt x="5213" y="94"/>
                </a:lnTo>
                <a:lnTo>
                  <a:pt x="5120" y="47"/>
                </a:lnTo>
                <a:lnTo>
                  <a:pt x="48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12"/>
          <p:cNvSpPr/>
          <p:nvPr/>
        </p:nvSpPr>
        <p:spPr>
          <a:xfrm>
            <a:off x="21996291" y="4171012"/>
            <a:ext cx="360114" cy="422854"/>
          </a:xfrm>
          <a:custGeom>
            <a:rect b="b" l="l" r="r" t="t"/>
            <a:pathLst>
              <a:path extrusionOk="0" h="5958" w="5074">
                <a:moveTo>
                  <a:pt x="466" y="0"/>
                </a:moveTo>
                <a:lnTo>
                  <a:pt x="280" y="47"/>
                </a:lnTo>
                <a:lnTo>
                  <a:pt x="187" y="93"/>
                </a:lnTo>
                <a:lnTo>
                  <a:pt x="93" y="186"/>
                </a:lnTo>
                <a:lnTo>
                  <a:pt x="47" y="279"/>
                </a:lnTo>
                <a:lnTo>
                  <a:pt x="0" y="419"/>
                </a:lnTo>
                <a:lnTo>
                  <a:pt x="0" y="5492"/>
                </a:lnTo>
                <a:lnTo>
                  <a:pt x="47" y="5631"/>
                </a:lnTo>
                <a:lnTo>
                  <a:pt x="93" y="5771"/>
                </a:lnTo>
                <a:lnTo>
                  <a:pt x="187" y="5864"/>
                </a:lnTo>
                <a:lnTo>
                  <a:pt x="280" y="5911"/>
                </a:lnTo>
                <a:lnTo>
                  <a:pt x="466" y="5957"/>
                </a:lnTo>
                <a:lnTo>
                  <a:pt x="652" y="5911"/>
                </a:lnTo>
                <a:lnTo>
                  <a:pt x="792" y="5818"/>
                </a:lnTo>
                <a:lnTo>
                  <a:pt x="2514" y="4142"/>
                </a:lnTo>
                <a:lnTo>
                  <a:pt x="4282" y="5818"/>
                </a:lnTo>
                <a:lnTo>
                  <a:pt x="4422" y="5911"/>
                </a:lnTo>
                <a:lnTo>
                  <a:pt x="4608" y="5957"/>
                </a:lnTo>
                <a:lnTo>
                  <a:pt x="4747" y="5911"/>
                </a:lnTo>
                <a:lnTo>
                  <a:pt x="4887" y="5864"/>
                </a:lnTo>
                <a:lnTo>
                  <a:pt x="4980" y="5771"/>
                </a:lnTo>
                <a:lnTo>
                  <a:pt x="5027" y="5631"/>
                </a:lnTo>
                <a:lnTo>
                  <a:pt x="5073" y="5492"/>
                </a:lnTo>
                <a:lnTo>
                  <a:pt x="5073" y="419"/>
                </a:lnTo>
                <a:lnTo>
                  <a:pt x="5027" y="279"/>
                </a:lnTo>
                <a:lnTo>
                  <a:pt x="4980" y="186"/>
                </a:lnTo>
                <a:lnTo>
                  <a:pt x="4887" y="93"/>
                </a:lnTo>
                <a:lnTo>
                  <a:pt x="4747" y="47"/>
                </a:lnTo>
                <a:lnTo>
                  <a:pt x="460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12"/>
          <p:cNvSpPr/>
          <p:nvPr/>
        </p:nvSpPr>
        <p:spPr>
          <a:xfrm>
            <a:off x="2138682" y="5409624"/>
            <a:ext cx="356779" cy="422854"/>
          </a:xfrm>
          <a:custGeom>
            <a:rect b="b" l="l" r="r" t="t"/>
            <a:pathLst>
              <a:path extrusionOk="0" h="5958" w="5027">
                <a:moveTo>
                  <a:pt x="4515" y="466"/>
                </a:moveTo>
                <a:lnTo>
                  <a:pt x="4515" y="5352"/>
                </a:lnTo>
                <a:lnTo>
                  <a:pt x="2886" y="3770"/>
                </a:lnTo>
                <a:lnTo>
                  <a:pt x="2514" y="3444"/>
                </a:lnTo>
                <a:lnTo>
                  <a:pt x="2141" y="3770"/>
                </a:lnTo>
                <a:lnTo>
                  <a:pt x="512" y="5352"/>
                </a:lnTo>
                <a:lnTo>
                  <a:pt x="512" y="466"/>
                </a:lnTo>
                <a:close/>
                <a:moveTo>
                  <a:pt x="280" y="0"/>
                </a:moveTo>
                <a:lnTo>
                  <a:pt x="140" y="93"/>
                </a:lnTo>
                <a:lnTo>
                  <a:pt x="93" y="186"/>
                </a:lnTo>
                <a:lnTo>
                  <a:pt x="0" y="279"/>
                </a:lnTo>
                <a:lnTo>
                  <a:pt x="0" y="419"/>
                </a:lnTo>
                <a:lnTo>
                  <a:pt x="0" y="5492"/>
                </a:lnTo>
                <a:lnTo>
                  <a:pt x="0" y="5631"/>
                </a:lnTo>
                <a:lnTo>
                  <a:pt x="93" y="5724"/>
                </a:lnTo>
                <a:lnTo>
                  <a:pt x="140" y="5818"/>
                </a:lnTo>
                <a:lnTo>
                  <a:pt x="280" y="5911"/>
                </a:lnTo>
                <a:lnTo>
                  <a:pt x="466" y="5957"/>
                </a:lnTo>
                <a:lnTo>
                  <a:pt x="605" y="5911"/>
                </a:lnTo>
                <a:lnTo>
                  <a:pt x="792" y="5818"/>
                </a:lnTo>
                <a:lnTo>
                  <a:pt x="2514" y="4142"/>
                </a:lnTo>
                <a:lnTo>
                  <a:pt x="4235" y="5818"/>
                </a:lnTo>
                <a:lnTo>
                  <a:pt x="4422" y="5911"/>
                </a:lnTo>
                <a:lnTo>
                  <a:pt x="4747" y="5911"/>
                </a:lnTo>
                <a:lnTo>
                  <a:pt x="4887" y="5818"/>
                </a:lnTo>
                <a:lnTo>
                  <a:pt x="4980" y="5724"/>
                </a:lnTo>
                <a:lnTo>
                  <a:pt x="5027" y="5631"/>
                </a:lnTo>
                <a:lnTo>
                  <a:pt x="5027" y="5492"/>
                </a:lnTo>
                <a:lnTo>
                  <a:pt x="5027" y="419"/>
                </a:lnTo>
                <a:lnTo>
                  <a:pt x="5027" y="279"/>
                </a:lnTo>
                <a:lnTo>
                  <a:pt x="4980" y="186"/>
                </a:lnTo>
                <a:lnTo>
                  <a:pt x="4887" y="93"/>
                </a:lnTo>
                <a:lnTo>
                  <a:pt x="474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12"/>
          <p:cNvSpPr/>
          <p:nvPr/>
        </p:nvSpPr>
        <p:spPr>
          <a:xfrm>
            <a:off x="3347557" y="5439362"/>
            <a:ext cx="422854" cy="360043"/>
          </a:xfrm>
          <a:custGeom>
            <a:rect b="b" l="l" r="r" t="t"/>
            <a:pathLst>
              <a:path extrusionOk="0" h="5073" w="5958">
                <a:moveTo>
                  <a:pt x="3817" y="419"/>
                </a:moveTo>
                <a:lnTo>
                  <a:pt x="3817" y="838"/>
                </a:lnTo>
                <a:lnTo>
                  <a:pt x="2141" y="838"/>
                </a:lnTo>
                <a:lnTo>
                  <a:pt x="2141" y="419"/>
                </a:lnTo>
                <a:close/>
                <a:moveTo>
                  <a:pt x="1909" y="0"/>
                </a:moveTo>
                <a:lnTo>
                  <a:pt x="1769" y="93"/>
                </a:lnTo>
                <a:lnTo>
                  <a:pt x="1723" y="186"/>
                </a:lnTo>
                <a:lnTo>
                  <a:pt x="1676" y="326"/>
                </a:lnTo>
                <a:lnTo>
                  <a:pt x="1676" y="838"/>
                </a:lnTo>
                <a:lnTo>
                  <a:pt x="513" y="838"/>
                </a:lnTo>
                <a:lnTo>
                  <a:pt x="326" y="884"/>
                </a:lnTo>
                <a:lnTo>
                  <a:pt x="140" y="977"/>
                </a:lnTo>
                <a:lnTo>
                  <a:pt x="47" y="1164"/>
                </a:lnTo>
                <a:lnTo>
                  <a:pt x="1" y="1350"/>
                </a:lnTo>
                <a:lnTo>
                  <a:pt x="1" y="2653"/>
                </a:lnTo>
                <a:lnTo>
                  <a:pt x="5958" y="2653"/>
                </a:lnTo>
                <a:lnTo>
                  <a:pt x="5958" y="1350"/>
                </a:lnTo>
                <a:lnTo>
                  <a:pt x="5911" y="1164"/>
                </a:lnTo>
                <a:lnTo>
                  <a:pt x="5772" y="977"/>
                </a:lnTo>
                <a:lnTo>
                  <a:pt x="5632" y="884"/>
                </a:lnTo>
                <a:lnTo>
                  <a:pt x="5399" y="838"/>
                </a:lnTo>
                <a:lnTo>
                  <a:pt x="4236" y="838"/>
                </a:lnTo>
                <a:lnTo>
                  <a:pt x="4236" y="326"/>
                </a:lnTo>
                <a:lnTo>
                  <a:pt x="4236" y="186"/>
                </a:lnTo>
                <a:lnTo>
                  <a:pt x="4143" y="93"/>
                </a:lnTo>
                <a:lnTo>
                  <a:pt x="4050" y="0"/>
                </a:lnTo>
                <a:close/>
                <a:moveTo>
                  <a:pt x="2560" y="2979"/>
                </a:moveTo>
                <a:lnTo>
                  <a:pt x="2560" y="3397"/>
                </a:lnTo>
                <a:lnTo>
                  <a:pt x="3398" y="3397"/>
                </a:lnTo>
                <a:lnTo>
                  <a:pt x="3398" y="2979"/>
                </a:lnTo>
                <a:close/>
                <a:moveTo>
                  <a:pt x="1" y="2979"/>
                </a:moveTo>
                <a:lnTo>
                  <a:pt x="1" y="4561"/>
                </a:lnTo>
                <a:lnTo>
                  <a:pt x="47" y="4747"/>
                </a:lnTo>
                <a:lnTo>
                  <a:pt x="140" y="4933"/>
                </a:lnTo>
                <a:lnTo>
                  <a:pt x="326" y="5073"/>
                </a:lnTo>
                <a:lnTo>
                  <a:pt x="5632" y="5073"/>
                </a:lnTo>
                <a:lnTo>
                  <a:pt x="5772" y="4933"/>
                </a:lnTo>
                <a:lnTo>
                  <a:pt x="5911" y="4747"/>
                </a:lnTo>
                <a:lnTo>
                  <a:pt x="5958" y="4561"/>
                </a:lnTo>
                <a:lnTo>
                  <a:pt x="5958" y="2979"/>
                </a:lnTo>
                <a:lnTo>
                  <a:pt x="3724" y="2979"/>
                </a:lnTo>
                <a:lnTo>
                  <a:pt x="3724" y="3490"/>
                </a:lnTo>
                <a:lnTo>
                  <a:pt x="3677" y="3584"/>
                </a:lnTo>
                <a:lnTo>
                  <a:pt x="3631" y="3630"/>
                </a:lnTo>
                <a:lnTo>
                  <a:pt x="3584" y="3677"/>
                </a:lnTo>
                <a:lnTo>
                  <a:pt x="3491" y="3723"/>
                </a:lnTo>
                <a:lnTo>
                  <a:pt x="2421" y="3723"/>
                </a:lnTo>
                <a:lnTo>
                  <a:pt x="2374" y="3677"/>
                </a:lnTo>
                <a:lnTo>
                  <a:pt x="2281" y="3630"/>
                </a:lnTo>
                <a:lnTo>
                  <a:pt x="2235" y="3584"/>
                </a:lnTo>
                <a:lnTo>
                  <a:pt x="2235" y="3490"/>
                </a:lnTo>
                <a:lnTo>
                  <a:pt x="2235" y="297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112"/>
          <p:cNvSpPr/>
          <p:nvPr/>
        </p:nvSpPr>
        <p:spPr>
          <a:xfrm>
            <a:off x="4589504" y="5412889"/>
            <a:ext cx="422854" cy="412989"/>
          </a:xfrm>
          <a:custGeom>
            <a:rect b="b" l="l" r="r" t="t"/>
            <a:pathLst>
              <a:path extrusionOk="0" h="5819" w="5958">
                <a:moveTo>
                  <a:pt x="2700" y="1"/>
                </a:moveTo>
                <a:lnTo>
                  <a:pt x="2514" y="94"/>
                </a:lnTo>
                <a:lnTo>
                  <a:pt x="2281" y="187"/>
                </a:lnTo>
                <a:lnTo>
                  <a:pt x="2095" y="327"/>
                </a:lnTo>
                <a:lnTo>
                  <a:pt x="1955" y="513"/>
                </a:lnTo>
                <a:lnTo>
                  <a:pt x="1862" y="745"/>
                </a:lnTo>
                <a:lnTo>
                  <a:pt x="1769" y="932"/>
                </a:lnTo>
                <a:lnTo>
                  <a:pt x="1769" y="1164"/>
                </a:lnTo>
                <a:lnTo>
                  <a:pt x="4142" y="1164"/>
                </a:lnTo>
                <a:lnTo>
                  <a:pt x="4142" y="932"/>
                </a:lnTo>
                <a:lnTo>
                  <a:pt x="4049" y="745"/>
                </a:lnTo>
                <a:lnTo>
                  <a:pt x="3956" y="513"/>
                </a:lnTo>
                <a:lnTo>
                  <a:pt x="3817" y="327"/>
                </a:lnTo>
                <a:lnTo>
                  <a:pt x="3630" y="187"/>
                </a:lnTo>
                <a:lnTo>
                  <a:pt x="3398" y="94"/>
                </a:lnTo>
                <a:lnTo>
                  <a:pt x="3212" y="1"/>
                </a:lnTo>
                <a:close/>
                <a:moveTo>
                  <a:pt x="559" y="932"/>
                </a:moveTo>
                <a:lnTo>
                  <a:pt x="466" y="978"/>
                </a:lnTo>
                <a:lnTo>
                  <a:pt x="419" y="1025"/>
                </a:lnTo>
                <a:lnTo>
                  <a:pt x="373" y="1071"/>
                </a:lnTo>
                <a:lnTo>
                  <a:pt x="326" y="1164"/>
                </a:lnTo>
                <a:lnTo>
                  <a:pt x="373" y="1257"/>
                </a:lnTo>
                <a:lnTo>
                  <a:pt x="419" y="1350"/>
                </a:lnTo>
                <a:lnTo>
                  <a:pt x="1071" y="2002"/>
                </a:lnTo>
                <a:lnTo>
                  <a:pt x="1071" y="3072"/>
                </a:lnTo>
                <a:lnTo>
                  <a:pt x="233" y="3072"/>
                </a:lnTo>
                <a:lnTo>
                  <a:pt x="140" y="3119"/>
                </a:lnTo>
                <a:lnTo>
                  <a:pt x="47" y="3165"/>
                </a:lnTo>
                <a:lnTo>
                  <a:pt x="0" y="3258"/>
                </a:lnTo>
                <a:lnTo>
                  <a:pt x="0" y="3305"/>
                </a:lnTo>
                <a:lnTo>
                  <a:pt x="0" y="3398"/>
                </a:lnTo>
                <a:lnTo>
                  <a:pt x="47" y="3491"/>
                </a:lnTo>
                <a:lnTo>
                  <a:pt x="140" y="3538"/>
                </a:lnTo>
                <a:lnTo>
                  <a:pt x="233" y="3584"/>
                </a:lnTo>
                <a:lnTo>
                  <a:pt x="1071" y="3584"/>
                </a:lnTo>
                <a:lnTo>
                  <a:pt x="1071" y="3863"/>
                </a:lnTo>
                <a:lnTo>
                  <a:pt x="1117" y="4096"/>
                </a:lnTo>
                <a:lnTo>
                  <a:pt x="1164" y="4375"/>
                </a:lnTo>
                <a:lnTo>
                  <a:pt x="1257" y="4608"/>
                </a:lnTo>
                <a:lnTo>
                  <a:pt x="512" y="5446"/>
                </a:lnTo>
                <a:lnTo>
                  <a:pt x="466" y="5492"/>
                </a:lnTo>
                <a:lnTo>
                  <a:pt x="466" y="5585"/>
                </a:lnTo>
                <a:lnTo>
                  <a:pt x="466" y="5678"/>
                </a:lnTo>
                <a:lnTo>
                  <a:pt x="512" y="5772"/>
                </a:lnTo>
                <a:lnTo>
                  <a:pt x="605" y="5818"/>
                </a:lnTo>
                <a:lnTo>
                  <a:pt x="792" y="5818"/>
                </a:lnTo>
                <a:lnTo>
                  <a:pt x="885" y="5772"/>
                </a:lnTo>
                <a:lnTo>
                  <a:pt x="1536" y="4980"/>
                </a:lnTo>
                <a:lnTo>
                  <a:pt x="1629" y="5027"/>
                </a:lnTo>
                <a:lnTo>
                  <a:pt x="1769" y="5167"/>
                </a:lnTo>
                <a:lnTo>
                  <a:pt x="2002" y="5306"/>
                </a:lnTo>
                <a:lnTo>
                  <a:pt x="2327" y="5399"/>
                </a:lnTo>
                <a:lnTo>
                  <a:pt x="2700" y="5492"/>
                </a:lnTo>
                <a:lnTo>
                  <a:pt x="2700" y="2142"/>
                </a:lnTo>
                <a:lnTo>
                  <a:pt x="3212" y="2142"/>
                </a:lnTo>
                <a:lnTo>
                  <a:pt x="3212" y="5492"/>
                </a:lnTo>
                <a:lnTo>
                  <a:pt x="3537" y="5446"/>
                </a:lnTo>
                <a:lnTo>
                  <a:pt x="3863" y="5306"/>
                </a:lnTo>
                <a:lnTo>
                  <a:pt x="4096" y="5167"/>
                </a:lnTo>
                <a:lnTo>
                  <a:pt x="4282" y="5073"/>
                </a:lnTo>
                <a:lnTo>
                  <a:pt x="4329" y="5027"/>
                </a:lnTo>
                <a:lnTo>
                  <a:pt x="5073" y="5772"/>
                </a:lnTo>
                <a:lnTo>
                  <a:pt x="5120" y="5818"/>
                </a:lnTo>
                <a:lnTo>
                  <a:pt x="5306" y="5818"/>
                </a:lnTo>
                <a:lnTo>
                  <a:pt x="5399" y="5772"/>
                </a:lnTo>
                <a:lnTo>
                  <a:pt x="5445" y="5678"/>
                </a:lnTo>
                <a:lnTo>
                  <a:pt x="5445" y="5585"/>
                </a:lnTo>
                <a:lnTo>
                  <a:pt x="5445" y="5492"/>
                </a:lnTo>
                <a:lnTo>
                  <a:pt x="5399" y="5446"/>
                </a:lnTo>
                <a:lnTo>
                  <a:pt x="4608" y="4655"/>
                </a:lnTo>
                <a:lnTo>
                  <a:pt x="4747" y="4422"/>
                </a:lnTo>
                <a:lnTo>
                  <a:pt x="4794" y="4143"/>
                </a:lnTo>
                <a:lnTo>
                  <a:pt x="4840" y="3863"/>
                </a:lnTo>
                <a:lnTo>
                  <a:pt x="4887" y="3584"/>
                </a:lnTo>
                <a:lnTo>
                  <a:pt x="5678" y="3584"/>
                </a:lnTo>
                <a:lnTo>
                  <a:pt x="5771" y="3538"/>
                </a:lnTo>
                <a:lnTo>
                  <a:pt x="5864" y="3491"/>
                </a:lnTo>
                <a:lnTo>
                  <a:pt x="5911" y="3398"/>
                </a:lnTo>
                <a:lnTo>
                  <a:pt x="5957" y="3305"/>
                </a:lnTo>
                <a:lnTo>
                  <a:pt x="5911" y="3258"/>
                </a:lnTo>
                <a:lnTo>
                  <a:pt x="5864" y="3165"/>
                </a:lnTo>
                <a:lnTo>
                  <a:pt x="5771" y="3119"/>
                </a:lnTo>
                <a:lnTo>
                  <a:pt x="5678" y="3072"/>
                </a:lnTo>
                <a:lnTo>
                  <a:pt x="4887" y="3072"/>
                </a:lnTo>
                <a:lnTo>
                  <a:pt x="4887" y="2002"/>
                </a:lnTo>
                <a:lnTo>
                  <a:pt x="5492" y="1350"/>
                </a:lnTo>
                <a:lnTo>
                  <a:pt x="5585" y="1257"/>
                </a:lnTo>
                <a:lnTo>
                  <a:pt x="5585" y="1164"/>
                </a:lnTo>
                <a:lnTo>
                  <a:pt x="5585" y="1071"/>
                </a:lnTo>
                <a:lnTo>
                  <a:pt x="5492" y="1025"/>
                </a:lnTo>
                <a:lnTo>
                  <a:pt x="5445" y="978"/>
                </a:lnTo>
                <a:lnTo>
                  <a:pt x="5352" y="932"/>
                </a:lnTo>
                <a:lnTo>
                  <a:pt x="5259" y="978"/>
                </a:lnTo>
                <a:lnTo>
                  <a:pt x="5166" y="1025"/>
                </a:lnTo>
                <a:lnTo>
                  <a:pt x="4515" y="1676"/>
                </a:lnTo>
                <a:lnTo>
                  <a:pt x="1397" y="1676"/>
                </a:lnTo>
                <a:lnTo>
                  <a:pt x="745" y="1025"/>
                </a:lnTo>
                <a:lnTo>
                  <a:pt x="652" y="978"/>
                </a:lnTo>
                <a:lnTo>
                  <a:pt x="559" y="93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112"/>
          <p:cNvSpPr/>
          <p:nvPr/>
        </p:nvSpPr>
        <p:spPr>
          <a:xfrm>
            <a:off x="5874391" y="5409624"/>
            <a:ext cx="333642" cy="422854"/>
          </a:xfrm>
          <a:custGeom>
            <a:rect b="b" l="l" r="r" t="t"/>
            <a:pathLst>
              <a:path extrusionOk="0" h="5958" w="4701">
                <a:moveTo>
                  <a:pt x="1257" y="838"/>
                </a:moveTo>
                <a:lnTo>
                  <a:pt x="1257" y="931"/>
                </a:lnTo>
                <a:lnTo>
                  <a:pt x="1257" y="1164"/>
                </a:lnTo>
                <a:lnTo>
                  <a:pt x="1257" y="1210"/>
                </a:lnTo>
                <a:lnTo>
                  <a:pt x="1164" y="1257"/>
                </a:lnTo>
                <a:lnTo>
                  <a:pt x="977" y="1257"/>
                </a:lnTo>
                <a:lnTo>
                  <a:pt x="884" y="1210"/>
                </a:lnTo>
                <a:lnTo>
                  <a:pt x="838" y="1164"/>
                </a:lnTo>
                <a:lnTo>
                  <a:pt x="838" y="931"/>
                </a:lnTo>
                <a:lnTo>
                  <a:pt x="884" y="838"/>
                </a:lnTo>
                <a:close/>
                <a:moveTo>
                  <a:pt x="2094" y="838"/>
                </a:moveTo>
                <a:lnTo>
                  <a:pt x="2141" y="931"/>
                </a:lnTo>
                <a:lnTo>
                  <a:pt x="2141" y="1164"/>
                </a:lnTo>
                <a:lnTo>
                  <a:pt x="2094" y="1210"/>
                </a:lnTo>
                <a:lnTo>
                  <a:pt x="2001" y="1257"/>
                </a:lnTo>
                <a:lnTo>
                  <a:pt x="1815" y="1257"/>
                </a:lnTo>
                <a:lnTo>
                  <a:pt x="1722" y="1210"/>
                </a:lnTo>
                <a:lnTo>
                  <a:pt x="1722" y="1164"/>
                </a:lnTo>
                <a:lnTo>
                  <a:pt x="1722" y="931"/>
                </a:lnTo>
                <a:lnTo>
                  <a:pt x="1722" y="838"/>
                </a:lnTo>
                <a:close/>
                <a:moveTo>
                  <a:pt x="2932" y="838"/>
                </a:moveTo>
                <a:lnTo>
                  <a:pt x="2979" y="931"/>
                </a:lnTo>
                <a:lnTo>
                  <a:pt x="2979" y="1164"/>
                </a:lnTo>
                <a:lnTo>
                  <a:pt x="2932" y="1210"/>
                </a:lnTo>
                <a:lnTo>
                  <a:pt x="2886" y="1257"/>
                </a:lnTo>
                <a:lnTo>
                  <a:pt x="2653" y="1257"/>
                </a:lnTo>
                <a:lnTo>
                  <a:pt x="2606" y="1210"/>
                </a:lnTo>
                <a:lnTo>
                  <a:pt x="2560" y="1164"/>
                </a:lnTo>
                <a:lnTo>
                  <a:pt x="2560" y="931"/>
                </a:lnTo>
                <a:lnTo>
                  <a:pt x="2606" y="838"/>
                </a:lnTo>
                <a:close/>
                <a:moveTo>
                  <a:pt x="3816" y="838"/>
                </a:moveTo>
                <a:lnTo>
                  <a:pt x="3816" y="931"/>
                </a:lnTo>
                <a:lnTo>
                  <a:pt x="3816" y="1164"/>
                </a:lnTo>
                <a:lnTo>
                  <a:pt x="3816" y="1210"/>
                </a:lnTo>
                <a:lnTo>
                  <a:pt x="3723" y="1257"/>
                </a:lnTo>
                <a:lnTo>
                  <a:pt x="3491" y="1257"/>
                </a:lnTo>
                <a:lnTo>
                  <a:pt x="3444" y="1210"/>
                </a:lnTo>
                <a:lnTo>
                  <a:pt x="3397" y="1164"/>
                </a:lnTo>
                <a:lnTo>
                  <a:pt x="3397" y="931"/>
                </a:lnTo>
                <a:lnTo>
                  <a:pt x="3444" y="838"/>
                </a:lnTo>
                <a:close/>
                <a:moveTo>
                  <a:pt x="1164" y="1676"/>
                </a:moveTo>
                <a:lnTo>
                  <a:pt x="1257" y="1722"/>
                </a:lnTo>
                <a:lnTo>
                  <a:pt x="1257" y="1769"/>
                </a:lnTo>
                <a:lnTo>
                  <a:pt x="1257" y="2001"/>
                </a:lnTo>
                <a:lnTo>
                  <a:pt x="1257" y="2094"/>
                </a:lnTo>
                <a:lnTo>
                  <a:pt x="884" y="2094"/>
                </a:lnTo>
                <a:lnTo>
                  <a:pt x="838" y="2001"/>
                </a:lnTo>
                <a:lnTo>
                  <a:pt x="838" y="1769"/>
                </a:lnTo>
                <a:lnTo>
                  <a:pt x="884" y="1722"/>
                </a:lnTo>
                <a:lnTo>
                  <a:pt x="977" y="1676"/>
                </a:lnTo>
                <a:close/>
                <a:moveTo>
                  <a:pt x="2001" y="1676"/>
                </a:moveTo>
                <a:lnTo>
                  <a:pt x="2094" y="1722"/>
                </a:lnTo>
                <a:lnTo>
                  <a:pt x="2141" y="1769"/>
                </a:lnTo>
                <a:lnTo>
                  <a:pt x="2141" y="2001"/>
                </a:lnTo>
                <a:lnTo>
                  <a:pt x="2094" y="2094"/>
                </a:lnTo>
                <a:lnTo>
                  <a:pt x="1722" y="2094"/>
                </a:lnTo>
                <a:lnTo>
                  <a:pt x="1722" y="2001"/>
                </a:lnTo>
                <a:lnTo>
                  <a:pt x="1722" y="1769"/>
                </a:lnTo>
                <a:lnTo>
                  <a:pt x="1722" y="1722"/>
                </a:lnTo>
                <a:lnTo>
                  <a:pt x="1815" y="1676"/>
                </a:lnTo>
                <a:close/>
                <a:moveTo>
                  <a:pt x="2886" y="1676"/>
                </a:moveTo>
                <a:lnTo>
                  <a:pt x="2932" y="1722"/>
                </a:lnTo>
                <a:lnTo>
                  <a:pt x="2979" y="1769"/>
                </a:lnTo>
                <a:lnTo>
                  <a:pt x="2979" y="2001"/>
                </a:lnTo>
                <a:lnTo>
                  <a:pt x="2932" y="2094"/>
                </a:lnTo>
                <a:lnTo>
                  <a:pt x="2606" y="2094"/>
                </a:lnTo>
                <a:lnTo>
                  <a:pt x="2560" y="2001"/>
                </a:lnTo>
                <a:lnTo>
                  <a:pt x="2560" y="1769"/>
                </a:lnTo>
                <a:lnTo>
                  <a:pt x="2606" y="1722"/>
                </a:lnTo>
                <a:lnTo>
                  <a:pt x="2653" y="1676"/>
                </a:lnTo>
                <a:close/>
                <a:moveTo>
                  <a:pt x="3723" y="1676"/>
                </a:moveTo>
                <a:lnTo>
                  <a:pt x="3816" y="1722"/>
                </a:lnTo>
                <a:lnTo>
                  <a:pt x="3816" y="1769"/>
                </a:lnTo>
                <a:lnTo>
                  <a:pt x="3816" y="2001"/>
                </a:lnTo>
                <a:lnTo>
                  <a:pt x="3816" y="2094"/>
                </a:lnTo>
                <a:lnTo>
                  <a:pt x="3444" y="2094"/>
                </a:lnTo>
                <a:lnTo>
                  <a:pt x="3397" y="2001"/>
                </a:lnTo>
                <a:lnTo>
                  <a:pt x="3397" y="1769"/>
                </a:lnTo>
                <a:lnTo>
                  <a:pt x="3444" y="1722"/>
                </a:lnTo>
                <a:lnTo>
                  <a:pt x="3491" y="1676"/>
                </a:lnTo>
                <a:close/>
                <a:moveTo>
                  <a:pt x="1164" y="2513"/>
                </a:moveTo>
                <a:lnTo>
                  <a:pt x="1257" y="2560"/>
                </a:lnTo>
                <a:lnTo>
                  <a:pt x="1257" y="2653"/>
                </a:lnTo>
                <a:lnTo>
                  <a:pt x="1257" y="2839"/>
                </a:lnTo>
                <a:lnTo>
                  <a:pt x="1257" y="2932"/>
                </a:lnTo>
                <a:lnTo>
                  <a:pt x="1164" y="2979"/>
                </a:lnTo>
                <a:lnTo>
                  <a:pt x="977" y="2979"/>
                </a:lnTo>
                <a:lnTo>
                  <a:pt x="884" y="2932"/>
                </a:lnTo>
                <a:lnTo>
                  <a:pt x="838" y="2839"/>
                </a:lnTo>
                <a:lnTo>
                  <a:pt x="838" y="2653"/>
                </a:lnTo>
                <a:lnTo>
                  <a:pt x="884" y="2560"/>
                </a:lnTo>
                <a:lnTo>
                  <a:pt x="977" y="2513"/>
                </a:lnTo>
                <a:close/>
                <a:moveTo>
                  <a:pt x="2001" y="2513"/>
                </a:moveTo>
                <a:lnTo>
                  <a:pt x="2094" y="2560"/>
                </a:lnTo>
                <a:lnTo>
                  <a:pt x="2141" y="2653"/>
                </a:lnTo>
                <a:lnTo>
                  <a:pt x="2141" y="2839"/>
                </a:lnTo>
                <a:lnTo>
                  <a:pt x="2094" y="2932"/>
                </a:lnTo>
                <a:lnTo>
                  <a:pt x="2001" y="2979"/>
                </a:lnTo>
                <a:lnTo>
                  <a:pt x="1815" y="2979"/>
                </a:lnTo>
                <a:lnTo>
                  <a:pt x="1722" y="2932"/>
                </a:lnTo>
                <a:lnTo>
                  <a:pt x="1722" y="2839"/>
                </a:lnTo>
                <a:lnTo>
                  <a:pt x="1722" y="2653"/>
                </a:lnTo>
                <a:lnTo>
                  <a:pt x="1722" y="2560"/>
                </a:lnTo>
                <a:lnTo>
                  <a:pt x="1815" y="2513"/>
                </a:lnTo>
                <a:close/>
                <a:moveTo>
                  <a:pt x="2886" y="2513"/>
                </a:moveTo>
                <a:lnTo>
                  <a:pt x="2932" y="2560"/>
                </a:lnTo>
                <a:lnTo>
                  <a:pt x="2979" y="2653"/>
                </a:lnTo>
                <a:lnTo>
                  <a:pt x="2979" y="2839"/>
                </a:lnTo>
                <a:lnTo>
                  <a:pt x="2932" y="2932"/>
                </a:lnTo>
                <a:lnTo>
                  <a:pt x="2886" y="2979"/>
                </a:lnTo>
                <a:lnTo>
                  <a:pt x="2653" y="2979"/>
                </a:lnTo>
                <a:lnTo>
                  <a:pt x="2606" y="2932"/>
                </a:lnTo>
                <a:lnTo>
                  <a:pt x="2560" y="2839"/>
                </a:lnTo>
                <a:lnTo>
                  <a:pt x="2560" y="2653"/>
                </a:lnTo>
                <a:lnTo>
                  <a:pt x="2606" y="2560"/>
                </a:lnTo>
                <a:lnTo>
                  <a:pt x="2653" y="2513"/>
                </a:lnTo>
                <a:close/>
                <a:moveTo>
                  <a:pt x="3723" y="2513"/>
                </a:moveTo>
                <a:lnTo>
                  <a:pt x="3816" y="2560"/>
                </a:lnTo>
                <a:lnTo>
                  <a:pt x="3816" y="2653"/>
                </a:lnTo>
                <a:lnTo>
                  <a:pt x="3816" y="2839"/>
                </a:lnTo>
                <a:lnTo>
                  <a:pt x="3816" y="2932"/>
                </a:lnTo>
                <a:lnTo>
                  <a:pt x="3723" y="2979"/>
                </a:lnTo>
                <a:lnTo>
                  <a:pt x="3491" y="2979"/>
                </a:lnTo>
                <a:lnTo>
                  <a:pt x="3444" y="2932"/>
                </a:lnTo>
                <a:lnTo>
                  <a:pt x="3397" y="2839"/>
                </a:lnTo>
                <a:lnTo>
                  <a:pt x="3397" y="2653"/>
                </a:lnTo>
                <a:lnTo>
                  <a:pt x="3444" y="2560"/>
                </a:lnTo>
                <a:lnTo>
                  <a:pt x="3491" y="2513"/>
                </a:lnTo>
                <a:close/>
                <a:moveTo>
                  <a:pt x="1257" y="3398"/>
                </a:moveTo>
                <a:lnTo>
                  <a:pt x="1257" y="3491"/>
                </a:lnTo>
                <a:lnTo>
                  <a:pt x="1257" y="3723"/>
                </a:lnTo>
                <a:lnTo>
                  <a:pt x="1257" y="3770"/>
                </a:lnTo>
                <a:lnTo>
                  <a:pt x="1164" y="3816"/>
                </a:lnTo>
                <a:lnTo>
                  <a:pt x="977" y="3816"/>
                </a:lnTo>
                <a:lnTo>
                  <a:pt x="884" y="3770"/>
                </a:lnTo>
                <a:lnTo>
                  <a:pt x="838" y="3723"/>
                </a:lnTo>
                <a:lnTo>
                  <a:pt x="838" y="3491"/>
                </a:lnTo>
                <a:lnTo>
                  <a:pt x="884" y="3398"/>
                </a:lnTo>
                <a:close/>
                <a:moveTo>
                  <a:pt x="2094" y="3398"/>
                </a:moveTo>
                <a:lnTo>
                  <a:pt x="2141" y="3491"/>
                </a:lnTo>
                <a:lnTo>
                  <a:pt x="2141" y="3723"/>
                </a:lnTo>
                <a:lnTo>
                  <a:pt x="2094" y="3770"/>
                </a:lnTo>
                <a:lnTo>
                  <a:pt x="2001" y="3816"/>
                </a:lnTo>
                <a:lnTo>
                  <a:pt x="1815" y="3816"/>
                </a:lnTo>
                <a:lnTo>
                  <a:pt x="1722" y="3770"/>
                </a:lnTo>
                <a:lnTo>
                  <a:pt x="1722" y="3723"/>
                </a:lnTo>
                <a:lnTo>
                  <a:pt x="1722" y="3491"/>
                </a:lnTo>
                <a:lnTo>
                  <a:pt x="1722" y="3398"/>
                </a:lnTo>
                <a:close/>
                <a:moveTo>
                  <a:pt x="2932" y="3398"/>
                </a:moveTo>
                <a:lnTo>
                  <a:pt x="2979" y="3491"/>
                </a:lnTo>
                <a:lnTo>
                  <a:pt x="2979" y="3723"/>
                </a:lnTo>
                <a:lnTo>
                  <a:pt x="2932" y="3770"/>
                </a:lnTo>
                <a:lnTo>
                  <a:pt x="2886" y="3816"/>
                </a:lnTo>
                <a:lnTo>
                  <a:pt x="2653" y="3816"/>
                </a:lnTo>
                <a:lnTo>
                  <a:pt x="2606" y="3770"/>
                </a:lnTo>
                <a:lnTo>
                  <a:pt x="2560" y="3723"/>
                </a:lnTo>
                <a:lnTo>
                  <a:pt x="2560" y="3491"/>
                </a:lnTo>
                <a:lnTo>
                  <a:pt x="2606" y="3398"/>
                </a:lnTo>
                <a:close/>
                <a:moveTo>
                  <a:pt x="3816" y="3398"/>
                </a:moveTo>
                <a:lnTo>
                  <a:pt x="3816" y="3491"/>
                </a:lnTo>
                <a:lnTo>
                  <a:pt x="3816" y="3723"/>
                </a:lnTo>
                <a:lnTo>
                  <a:pt x="3816" y="3770"/>
                </a:lnTo>
                <a:lnTo>
                  <a:pt x="3723" y="3816"/>
                </a:lnTo>
                <a:lnTo>
                  <a:pt x="3491" y="3816"/>
                </a:lnTo>
                <a:lnTo>
                  <a:pt x="3444" y="3770"/>
                </a:lnTo>
                <a:lnTo>
                  <a:pt x="3397" y="3723"/>
                </a:lnTo>
                <a:lnTo>
                  <a:pt x="3397" y="3491"/>
                </a:lnTo>
                <a:lnTo>
                  <a:pt x="3444" y="3398"/>
                </a:lnTo>
                <a:close/>
                <a:moveTo>
                  <a:pt x="1164" y="4235"/>
                </a:moveTo>
                <a:lnTo>
                  <a:pt x="1257" y="4282"/>
                </a:lnTo>
                <a:lnTo>
                  <a:pt x="1257" y="4328"/>
                </a:lnTo>
                <a:lnTo>
                  <a:pt x="1257" y="4561"/>
                </a:lnTo>
                <a:lnTo>
                  <a:pt x="1257" y="4608"/>
                </a:lnTo>
                <a:lnTo>
                  <a:pt x="1164" y="4654"/>
                </a:lnTo>
                <a:lnTo>
                  <a:pt x="977" y="4654"/>
                </a:lnTo>
                <a:lnTo>
                  <a:pt x="884" y="4608"/>
                </a:lnTo>
                <a:lnTo>
                  <a:pt x="838" y="4561"/>
                </a:lnTo>
                <a:lnTo>
                  <a:pt x="838" y="4328"/>
                </a:lnTo>
                <a:lnTo>
                  <a:pt x="884" y="4282"/>
                </a:lnTo>
                <a:lnTo>
                  <a:pt x="977" y="4235"/>
                </a:lnTo>
                <a:close/>
                <a:moveTo>
                  <a:pt x="3723" y="4235"/>
                </a:moveTo>
                <a:lnTo>
                  <a:pt x="3816" y="4282"/>
                </a:lnTo>
                <a:lnTo>
                  <a:pt x="3816" y="4328"/>
                </a:lnTo>
                <a:lnTo>
                  <a:pt x="3816" y="4561"/>
                </a:lnTo>
                <a:lnTo>
                  <a:pt x="3816" y="4608"/>
                </a:lnTo>
                <a:lnTo>
                  <a:pt x="3723" y="4654"/>
                </a:lnTo>
                <a:lnTo>
                  <a:pt x="3491" y="4654"/>
                </a:lnTo>
                <a:lnTo>
                  <a:pt x="3444" y="4608"/>
                </a:lnTo>
                <a:lnTo>
                  <a:pt x="3397" y="4561"/>
                </a:lnTo>
                <a:lnTo>
                  <a:pt x="3397" y="4328"/>
                </a:lnTo>
                <a:lnTo>
                  <a:pt x="3444" y="4282"/>
                </a:lnTo>
                <a:lnTo>
                  <a:pt x="3491" y="4235"/>
                </a:lnTo>
                <a:close/>
                <a:moveTo>
                  <a:pt x="2886" y="4654"/>
                </a:moveTo>
                <a:lnTo>
                  <a:pt x="2932" y="4701"/>
                </a:lnTo>
                <a:lnTo>
                  <a:pt x="2979" y="4747"/>
                </a:lnTo>
                <a:lnTo>
                  <a:pt x="2979" y="5399"/>
                </a:lnTo>
                <a:lnTo>
                  <a:pt x="2932" y="5492"/>
                </a:lnTo>
                <a:lnTo>
                  <a:pt x="1722" y="5492"/>
                </a:lnTo>
                <a:lnTo>
                  <a:pt x="1722" y="5399"/>
                </a:lnTo>
                <a:lnTo>
                  <a:pt x="1722" y="4747"/>
                </a:lnTo>
                <a:lnTo>
                  <a:pt x="1722" y="4701"/>
                </a:lnTo>
                <a:lnTo>
                  <a:pt x="1815" y="4654"/>
                </a:lnTo>
                <a:close/>
                <a:moveTo>
                  <a:pt x="140" y="0"/>
                </a:moveTo>
                <a:lnTo>
                  <a:pt x="47" y="47"/>
                </a:lnTo>
                <a:lnTo>
                  <a:pt x="0" y="93"/>
                </a:lnTo>
                <a:lnTo>
                  <a:pt x="0" y="186"/>
                </a:lnTo>
                <a:lnTo>
                  <a:pt x="0" y="5724"/>
                </a:lnTo>
                <a:lnTo>
                  <a:pt x="0" y="5818"/>
                </a:lnTo>
                <a:lnTo>
                  <a:pt x="47" y="5864"/>
                </a:lnTo>
                <a:lnTo>
                  <a:pt x="140" y="5911"/>
                </a:lnTo>
                <a:lnTo>
                  <a:pt x="233" y="5957"/>
                </a:lnTo>
                <a:lnTo>
                  <a:pt x="4468" y="5957"/>
                </a:lnTo>
                <a:lnTo>
                  <a:pt x="4561" y="5911"/>
                </a:lnTo>
                <a:lnTo>
                  <a:pt x="4607" y="5864"/>
                </a:lnTo>
                <a:lnTo>
                  <a:pt x="4654" y="5818"/>
                </a:lnTo>
                <a:lnTo>
                  <a:pt x="4701" y="5724"/>
                </a:lnTo>
                <a:lnTo>
                  <a:pt x="4701" y="186"/>
                </a:lnTo>
                <a:lnTo>
                  <a:pt x="4654" y="93"/>
                </a:lnTo>
                <a:lnTo>
                  <a:pt x="4607" y="47"/>
                </a:lnTo>
                <a:lnTo>
                  <a:pt x="456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112"/>
          <p:cNvSpPr/>
          <p:nvPr/>
        </p:nvSpPr>
        <p:spPr>
          <a:xfrm>
            <a:off x="7116267" y="5409624"/>
            <a:ext cx="330377" cy="422854"/>
          </a:xfrm>
          <a:custGeom>
            <a:rect b="b" l="l" r="r" t="t"/>
            <a:pathLst>
              <a:path extrusionOk="0" h="5958" w="4655">
                <a:moveTo>
                  <a:pt x="932" y="838"/>
                </a:moveTo>
                <a:lnTo>
                  <a:pt x="885" y="884"/>
                </a:lnTo>
                <a:lnTo>
                  <a:pt x="839" y="931"/>
                </a:lnTo>
                <a:lnTo>
                  <a:pt x="839" y="1164"/>
                </a:lnTo>
                <a:lnTo>
                  <a:pt x="885" y="1210"/>
                </a:lnTo>
                <a:lnTo>
                  <a:pt x="932" y="1257"/>
                </a:lnTo>
                <a:lnTo>
                  <a:pt x="1164" y="1257"/>
                </a:lnTo>
                <a:lnTo>
                  <a:pt x="1257" y="1210"/>
                </a:lnTo>
                <a:lnTo>
                  <a:pt x="1257" y="1164"/>
                </a:lnTo>
                <a:lnTo>
                  <a:pt x="1257" y="931"/>
                </a:lnTo>
                <a:lnTo>
                  <a:pt x="1257" y="884"/>
                </a:lnTo>
                <a:lnTo>
                  <a:pt x="1164" y="838"/>
                </a:lnTo>
                <a:close/>
                <a:moveTo>
                  <a:pt x="1816" y="838"/>
                </a:moveTo>
                <a:lnTo>
                  <a:pt x="1723" y="884"/>
                </a:lnTo>
                <a:lnTo>
                  <a:pt x="1676" y="931"/>
                </a:lnTo>
                <a:lnTo>
                  <a:pt x="1676" y="1164"/>
                </a:lnTo>
                <a:lnTo>
                  <a:pt x="1723" y="1210"/>
                </a:lnTo>
                <a:lnTo>
                  <a:pt x="1816" y="1257"/>
                </a:lnTo>
                <a:lnTo>
                  <a:pt x="2002" y="1257"/>
                </a:lnTo>
                <a:lnTo>
                  <a:pt x="2095" y="1210"/>
                </a:lnTo>
                <a:lnTo>
                  <a:pt x="2142" y="1164"/>
                </a:lnTo>
                <a:lnTo>
                  <a:pt x="2142" y="931"/>
                </a:lnTo>
                <a:lnTo>
                  <a:pt x="2095" y="884"/>
                </a:lnTo>
                <a:lnTo>
                  <a:pt x="2002" y="838"/>
                </a:lnTo>
                <a:close/>
                <a:moveTo>
                  <a:pt x="2654" y="838"/>
                </a:moveTo>
                <a:lnTo>
                  <a:pt x="2560" y="884"/>
                </a:lnTo>
                <a:lnTo>
                  <a:pt x="2560" y="931"/>
                </a:lnTo>
                <a:lnTo>
                  <a:pt x="2560" y="1164"/>
                </a:lnTo>
                <a:lnTo>
                  <a:pt x="2560" y="1210"/>
                </a:lnTo>
                <a:lnTo>
                  <a:pt x="2654" y="1257"/>
                </a:lnTo>
                <a:lnTo>
                  <a:pt x="2886" y="1257"/>
                </a:lnTo>
                <a:lnTo>
                  <a:pt x="2933" y="1210"/>
                </a:lnTo>
                <a:lnTo>
                  <a:pt x="2979" y="1164"/>
                </a:lnTo>
                <a:lnTo>
                  <a:pt x="2979" y="931"/>
                </a:lnTo>
                <a:lnTo>
                  <a:pt x="2933" y="884"/>
                </a:lnTo>
                <a:lnTo>
                  <a:pt x="2886" y="838"/>
                </a:lnTo>
                <a:close/>
                <a:moveTo>
                  <a:pt x="3491" y="838"/>
                </a:moveTo>
                <a:lnTo>
                  <a:pt x="3445" y="884"/>
                </a:lnTo>
                <a:lnTo>
                  <a:pt x="3398" y="931"/>
                </a:lnTo>
                <a:lnTo>
                  <a:pt x="3398" y="1164"/>
                </a:lnTo>
                <a:lnTo>
                  <a:pt x="3445" y="1210"/>
                </a:lnTo>
                <a:lnTo>
                  <a:pt x="3491" y="1257"/>
                </a:lnTo>
                <a:lnTo>
                  <a:pt x="3724" y="1257"/>
                </a:lnTo>
                <a:lnTo>
                  <a:pt x="3770" y="1210"/>
                </a:lnTo>
                <a:lnTo>
                  <a:pt x="3817" y="1164"/>
                </a:lnTo>
                <a:lnTo>
                  <a:pt x="3817" y="931"/>
                </a:lnTo>
                <a:lnTo>
                  <a:pt x="3770" y="884"/>
                </a:lnTo>
                <a:lnTo>
                  <a:pt x="3724" y="838"/>
                </a:lnTo>
                <a:close/>
                <a:moveTo>
                  <a:pt x="932" y="1676"/>
                </a:moveTo>
                <a:lnTo>
                  <a:pt x="885" y="1722"/>
                </a:lnTo>
                <a:lnTo>
                  <a:pt x="839" y="1769"/>
                </a:lnTo>
                <a:lnTo>
                  <a:pt x="839" y="2001"/>
                </a:lnTo>
                <a:lnTo>
                  <a:pt x="885" y="2094"/>
                </a:lnTo>
                <a:lnTo>
                  <a:pt x="1257" y="2094"/>
                </a:lnTo>
                <a:lnTo>
                  <a:pt x="1257" y="2001"/>
                </a:lnTo>
                <a:lnTo>
                  <a:pt x="1257" y="1769"/>
                </a:lnTo>
                <a:lnTo>
                  <a:pt x="1257" y="1722"/>
                </a:lnTo>
                <a:lnTo>
                  <a:pt x="1164" y="1676"/>
                </a:lnTo>
                <a:close/>
                <a:moveTo>
                  <a:pt x="1816" y="1676"/>
                </a:moveTo>
                <a:lnTo>
                  <a:pt x="1723" y="1722"/>
                </a:lnTo>
                <a:lnTo>
                  <a:pt x="1676" y="1769"/>
                </a:lnTo>
                <a:lnTo>
                  <a:pt x="1676" y="2001"/>
                </a:lnTo>
                <a:lnTo>
                  <a:pt x="1723" y="2094"/>
                </a:lnTo>
                <a:lnTo>
                  <a:pt x="2095" y="2094"/>
                </a:lnTo>
                <a:lnTo>
                  <a:pt x="2142" y="2001"/>
                </a:lnTo>
                <a:lnTo>
                  <a:pt x="2142" y="1769"/>
                </a:lnTo>
                <a:lnTo>
                  <a:pt x="2095" y="1722"/>
                </a:lnTo>
                <a:lnTo>
                  <a:pt x="2002" y="1676"/>
                </a:lnTo>
                <a:close/>
                <a:moveTo>
                  <a:pt x="2654" y="1676"/>
                </a:moveTo>
                <a:lnTo>
                  <a:pt x="2560" y="1722"/>
                </a:lnTo>
                <a:lnTo>
                  <a:pt x="2560" y="1769"/>
                </a:lnTo>
                <a:lnTo>
                  <a:pt x="2560" y="2001"/>
                </a:lnTo>
                <a:lnTo>
                  <a:pt x="2560" y="2094"/>
                </a:lnTo>
                <a:lnTo>
                  <a:pt x="2933" y="2094"/>
                </a:lnTo>
                <a:lnTo>
                  <a:pt x="2979" y="2001"/>
                </a:lnTo>
                <a:lnTo>
                  <a:pt x="2979" y="1769"/>
                </a:lnTo>
                <a:lnTo>
                  <a:pt x="2933" y="1722"/>
                </a:lnTo>
                <a:lnTo>
                  <a:pt x="2886" y="1676"/>
                </a:lnTo>
                <a:close/>
                <a:moveTo>
                  <a:pt x="3491" y="1676"/>
                </a:moveTo>
                <a:lnTo>
                  <a:pt x="3445" y="1722"/>
                </a:lnTo>
                <a:lnTo>
                  <a:pt x="3398" y="1769"/>
                </a:lnTo>
                <a:lnTo>
                  <a:pt x="3398" y="2001"/>
                </a:lnTo>
                <a:lnTo>
                  <a:pt x="3445" y="2094"/>
                </a:lnTo>
                <a:lnTo>
                  <a:pt x="3770" y="2094"/>
                </a:lnTo>
                <a:lnTo>
                  <a:pt x="3817" y="2001"/>
                </a:lnTo>
                <a:lnTo>
                  <a:pt x="3817" y="1769"/>
                </a:lnTo>
                <a:lnTo>
                  <a:pt x="3770" y="1722"/>
                </a:lnTo>
                <a:lnTo>
                  <a:pt x="3724" y="1676"/>
                </a:lnTo>
                <a:close/>
                <a:moveTo>
                  <a:pt x="932" y="2513"/>
                </a:moveTo>
                <a:lnTo>
                  <a:pt x="885" y="2560"/>
                </a:lnTo>
                <a:lnTo>
                  <a:pt x="839" y="2653"/>
                </a:lnTo>
                <a:lnTo>
                  <a:pt x="839" y="2839"/>
                </a:lnTo>
                <a:lnTo>
                  <a:pt x="885" y="2932"/>
                </a:lnTo>
                <a:lnTo>
                  <a:pt x="932" y="2979"/>
                </a:lnTo>
                <a:lnTo>
                  <a:pt x="1164" y="2979"/>
                </a:lnTo>
                <a:lnTo>
                  <a:pt x="1257" y="2932"/>
                </a:lnTo>
                <a:lnTo>
                  <a:pt x="1257" y="2839"/>
                </a:lnTo>
                <a:lnTo>
                  <a:pt x="1257" y="2653"/>
                </a:lnTo>
                <a:lnTo>
                  <a:pt x="1257" y="2560"/>
                </a:lnTo>
                <a:lnTo>
                  <a:pt x="1164" y="2513"/>
                </a:lnTo>
                <a:close/>
                <a:moveTo>
                  <a:pt x="1816" y="2513"/>
                </a:moveTo>
                <a:lnTo>
                  <a:pt x="1723" y="2560"/>
                </a:lnTo>
                <a:lnTo>
                  <a:pt x="1676" y="2653"/>
                </a:lnTo>
                <a:lnTo>
                  <a:pt x="1676" y="2839"/>
                </a:lnTo>
                <a:lnTo>
                  <a:pt x="1723" y="2932"/>
                </a:lnTo>
                <a:lnTo>
                  <a:pt x="1816" y="2979"/>
                </a:lnTo>
                <a:lnTo>
                  <a:pt x="2002" y="2979"/>
                </a:lnTo>
                <a:lnTo>
                  <a:pt x="2095" y="2932"/>
                </a:lnTo>
                <a:lnTo>
                  <a:pt x="2142" y="2839"/>
                </a:lnTo>
                <a:lnTo>
                  <a:pt x="2142" y="2653"/>
                </a:lnTo>
                <a:lnTo>
                  <a:pt x="2095" y="2560"/>
                </a:lnTo>
                <a:lnTo>
                  <a:pt x="2002" y="2513"/>
                </a:lnTo>
                <a:close/>
                <a:moveTo>
                  <a:pt x="2654" y="2513"/>
                </a:moveTo>
                <a:lnTo>
                  <a:pt x="2560" y="2560"/>
                </a:lnTo>
                <a:lnTo>
                  <a:pt x="2560" y="2653"/>
                </a:lnTo>
                <a:lnTo>
                  <a:pt x="2560" y="2839"/>
                </a:lnTo>
                <a:lnTo>
                  <a:pt x="2560" y="2932"/>
                </a:lnTo>
                <a:lnTo>
                  <a:pt x="2654" y="2979"/>
                </a:lnTo>
                <a:lnTo>
                  <a:pt x="2886" y="2979"/>
                </a:lnTo>
                <a:lnTo>
                  <a:pt x="2933" y="2932"/>
                </a:lnTo>
                <a:lnTo>
                  <a:pt x="2979" y="2839"/>
                </a:lnTo>
                <a:lnTo>
                  <a:pt x="2979" y="2653"/>
                </a:lnTo>
                <a:lnTo>
                  <a:pt x="2933" y="2560"/>
                </a:lnTo>
                <a:lnTo>
                  <a:pt x="2886" y="2513"/>
                </a:lnTo>
                <a:close/>
                <a:moveTo>
                  <a:pt x="3491" y="2513"/>
                </a:moveTo>
                <a:lnTo>
                  <a:pt x="3445" y="2560"/>
                </a:lnTo>
                <a:lnTo>
                  <a:pt x="3398" y="2653"/>
                </a:lnTo>
                <a:lnTo>
                  <a:pt x="3398" y="2839"/>
                </a:lnTo>
                <a:lnTo>
                  <a:pt x="3445" y="2932"/>
                </a:lnTo>
                <a:lnTo>
                  <a:pt x="3491" y="2979"/>
                </a:lnTo>
                <a:lnTo>
                  <a:pt x="3724" y="2979"/>
                </a:lnTo>
                <a:lnTo>
                  <a:pt x="3770" y="2932"/>
                </a:lnTo>
                <a:lnTo>
                  <a:pt x="3817" y="2839"/>
                </a:lnTo>
                <a:lnTo>
                  <a:pt x="3817" y="2653"/>
                </a:lnTo>
                <a:lnTo>
                  <a:pt x="3770" y="2560"/>
                </a:lnTo>
                <a:lnTo>
                  <a:pt x="3724" y="2513"/>
                </a:lnTo>
                <a:close/>
                <a:moveTo>
                  <a:pt x="885" y="3398"/>
                </a:moveTo>
                <a:lnTo>
                  <a:pt x="839" y="3491"/>
                </a:lnTo>
                <a:lnTo>
                  <a:pt x="839" y="3723"/>
                </a:lnTo>
                <a:lnTo>
                  <a:pt x="885" y="3770"/>
                </a:lnTo>
                <a:lnTo>
                  <a:pt x="932" y="3816"/>
                </a:lnTo>
                <a:lnTo>
                  <a:pt x="1164" y="3816"/>
                </a:lnTo>
                <a:lnTo>
                  <a:pt x="1257" y="3770"/>
                </a:lnTo>
                <a:lnTo>
                  <a:pt x="1257" y="3723"/>
                </a:lnTo>
                <a:lnTo>
                  <a:pt x="1257" y="3491"/>
                </a:lnTo>
                <a:lnTo>
                  <a:pt x="1257" y="3398"/>
                </a:lnTo>
                <a:close/>
                <a:moveTo>
                  <a:pt x="1723" y="3398"/>
                </a:moveTo>
                <a:lnTo>
                  <a:pt x="1676" y="3491"/>
                </a:lnTo>
                <a:lnTo>
                  <a:pt x="1676" y="3723"/>
                </a:lnTo>
                <a:lnTo>
                  <a:pt x="1723" y="3770"/>
                </a:lnTo>
                <a:lnTo>
                  <a:pt x="1816" y="3816"/>
                </a:lnTo>
                <a:lnTo>
                  <a:pt x="2002" y="3816"/>
                </a:lnTo>
                <a:lnTo>
                  <a:pt x="2095" y="3770"/>
                </a:lnTo>
                <a:lnTo>
                  <a:pt x="2142" y="3723"/>
                </a:lnTo>
                <a:lnTo>
                  <a:pt x="2142" y="3491"/>
                </a:lnTo>
                <a:lnTo>
                  <a:pt x="2095" y="3398"/>
                </a:lnTo>
                <a:close/>
                <a:moveTo>
                  <a:pt x="2560" y="3398"/>
                </a:moveTo>
                <a:lnTo>
                  <a:pt x="2560" y="3491"/>
                </a:lnTo>
                <a:lnTo>
                  <a:pt x="2560" y="3723"/>
                </a:lnTo>
                <a:lnTo>
                  <a:pt x="2560" y="3770"/>
                </a:lnTo>
                <a:lnTo>
                  <a:pt x="2654" y="3816"/>
                </a:lnTo>
                <a:lnTo>
                  <a:pt x="2886" y="3816"/>
                </a:lnTo>
                <a:lnTo>
                  <a:pt x="2933" y="3770"/>
                </a:lnTo>
                <a:lnTo>
                  <a:pt x="2979" y="3723"/>
                </a:lnTo>
                <a:lnTo>
                  <a:pt x="2979" y="3491"/>
                </a:lnTo>
                <a:lnTo>
                  <a:pt x="2933" y="3398"/>
                </a:lnTo>
                <a:close/>
                <a:moveTo>
                  <a:pt x="3445" y="3398"/>
                </a:moveTo>
                <a:lnTo>
                  <a:pt x="3398" y="3491"/>
                </a:lnTo>
                <a:lnTo>
                  <a:pt x="3398" y="3723"/>
                </a:lnTo>
                <a:lnTo>
                  <a:pt x="3445" y="3770"/>
                </a:lnTo>
                <a:lnTo>
                  <a:pt x="3491" y="3816"/>
                </a:lnTo>
                <a:lnTo>
                  <a:pt x="3724" y="3816"/>
                </a:lnTo>
                <a:lnTo>
                  <a:pt x="3770" y="3770"/>
                </a:lnTo>
                <a:lnTo>
                  <a:pt x="3817" y="3723"/>
                </a:lnTo>
                <a:lnTo>
                  <a:pt x="3817" y="3491"/>
                </a:lnTo>
                <a:lnTo>
                  <a:pt x="3770" y="3398"/>
                </a:lnTo>
                <a:close/>
                <a:moveTo>
                  <a:pt x="932" y="4235"/>
                </a:moveTo>
                <a:lnTo>
                  <a:pt x="885" y="4282"/>
                </a:lnTo>
                <a:lnTo>
                  <a:pt x="839" y="4328"/>
                </a:lnTo>
                <a:lnTo>
                  <a:pt x="839" y="4561"/>
                </a:lnTo>
                <a:lnTo>
                  <a:pt x="885" y="4608"/>
                </a:lnTo>
                <a:lnTo>
                  <a:pt x="932" y="4654"/>
                </a:lnTo>
                <a:lnTo>
                  <a:pt x="1164" y="4654"/>
                </a:lnTo>
                <a:lnTo>
                  <a:pt x="1257" y="4608"/>
                </a:lnTo>
                <a:lnTo>
                  <a:pt x="1257" y="4561"/>
                </a:lnTo>
                <a:lnTo>
                  <a:pt x="1257" y="4328"/>
                </a:lnTo>
                <a:lnTo>
                  <a:pt x="1257" y="4282"/>
                </a:lnTo>
                <a:lnTo>
                  <a:pt x="1164" y="4235"/>
                </a:lnTo>
                <a:close/>
                <a:moveTo>
                  <a:pt x="3491" y="4235"/>
                </a:moveTo>
                <a:lnTo>
                  <a:pt x="3445" y="4282"/>
                </a:lnTo>
                <a:lnTo>
                  <a:pt x="3398" y="4328"/>
                </a:lnTo>
                <a:lnTo>
                  <a:pt x="3398" y="4561"/>
                </a:lnTo>
                <a:lnTo>
                  <a:pt x="3445" y="4608"/>
                </a:lnTo>
                <a:lnTo>
                  <a:pt x="3491" y="4654"/>
                </a:lnTo>
                <a:lnTo>
                  <a:pt x="3724" y="4654"/>
                </a:lnTo>
                <a:lnTo>
                  <a:pt x="3770" y="4608"/>
                </a:lnTo>
                <a:lnTo>
                  <a:pt x="3817" y="4561"/>
                </a:lnTo>
                <a:lnTo>
                  <a:pt x="3817" y="4328"/>
                </a:lnTo>
                <a:lnTo>
                  <a:pt x="3770" y="4282"/>
                </a:lnTo>
                <a:lnTo>
                  <a:pt x="3724" y="4235"/>
                </a:lnTo>
                <a:close/>
                <a:moveTo>
                  <a:pt x="4236" y="419"/>
                </a:moveTo>
                <a:lnTo>
                  <a:pt x="4236" y="5492"/>
                </a:lnTo>
                <a:lnTo>
                  <a:pt x="2979" y="5492"/>
                </a:lnTo>
                <a:lnTo>
                  <a:pt x="2979" y="4747"/>
                </a:lnTo>
                <a:lnTo>
                  <a:pt x="2933" y="4701"/>
                </a:lnTo>
                <a:lnTo>
                  <a:pt x="2886" y="4654"/>
                </a:lnTo>
                <a:lnTo>
                  <a:pt x="1816" y="4654"/>
                </a:lnTo>
                <a:lnTo>
                  <a:pt x="1723" y="4701"/>
                </a:lnTo>
                <a:lnTo>
                  <a:pt x="1676" y="4747"/>
                </a:lnTo>
                <a:lnTo>
                  <a:pt x="1676" y="5492"/>
                </a:lnTo>
                <a:lnTo>
                  <a:pt x="420" y="5492"/>
                </a:lnTo>
                <a:lnTo>
                  <a:pt x="420" y="419"/>
                </a:lnTo>
                <a:close/>
                <a:moveTo>
                  <a:pt x="140" y="0"/>
                </a:moveTo>
                <a:lnTo>
                  <a:pt x="47" y="47"/>
                </a:lnTo>
                <a:lnTo>
                  <a:pt x="1" y="93"/>
                </a:lnTo>
                <a:lnTo>
                  <a:pt x="1" y="186"/>
                </a:lnTo>
                <a:lnTo>
                  <a:pt x="1" y="5724"/>
                </a:lnTo>
                <a:lnTo>
                  <a:pt x="1" y="5818"/>
                </a:lnTo>
                <a:lnTo>
                  <a:pt x="47" y="5864"/>
                </a:lnTo>
                <a:lnTo>
                  <a:pt x="140" y="5911"/>
                </a:lnTo>
                <a:lnTo>
                  <a:pt x="187" y="5957"/>
                </a:lnTo>
                <a:lnTo>
                  <a:pt x="4469" y="5957"/>
                </a:lnTo>
                <a:lnTo>
                  <a:pt x="4562" y="5911"/>
                </a:lnTo>
                <a:lnTo>
                  <a:pt x="4608" y="5864"/>
                </a:lnTo>
                <a:lnTo>
                  <a:pt x="4655" y="5818"/>
                </a:lnTo>
                <a:lnTo>
                  <a:pt x="4655" y="5724"/>
                </a:lnTo>
                <a:lnTo>
                  <a:pt x="4655" y="186"/>
                </a:lnTo>
                <a:lnTo>
                  <a:pt x="4655" y="93"/>
                </a:lnTo>
                <a:lnTo>
                  <a:pt x="4608" y="47"/>
                </a:lnTo>
                <a:lnTo>
                  <a:pt x="456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112"/>
          <p:cNvSpPr/>
          <p:nvPr/>
        </p:nvSpPr>
        <p:spPr>
          <a:xfrm>
            <a:off x="8311941" y="5439362"/>
            <a:ext cx="422854" cy="360043"/>
          </a:xfrm>
          <a:custGeom>
            <a:rect b="b" l="l" r="r" t="t"/>
            <a:pathLst>
              <a:path extrusionOk="0" h="5073" w="5958">
                <a:moveTo>
                  <a:pt x="5120" y="512"/>
                </a:moveTo>
                <a:lnTo>
                  <a:pt x="5120" y="3677"/>
                </a:lnTo>
                <a:lnTo>
                  <a:pt x="4469" y="3258"/>
                </a:lnTo>
                <a:lnTo>
                  <a:pt x="3817" y="2932"/>
                </a:lnTo>
                <a:lnTo>
                  <a:pt x="3166" y="2699"/>
                </a:lnTo>
                <a:lnTo>
                  <a:pt x="2561" y="2560"/>
                </a:lnTo>
                <a:lnTo>
                  <a:pt x="2561" y="1675"/>
                </a:lnTo>
                <a:lnTo>
                  <a:pt x="3166" y="1536"/>
                </a:lnTo>
                <a:lnTo>
                  <a:pt x="3817" y="1303"/>
                </a:lnTo>
                <a:lnTo>
                  <a:pt x="4469" y="977"/>
                </a:lnTo>
                <a:lnTo>
                  <a:pt x="5120" y="512"/>
                </a:lnTo>
                <a:close/>
                <a:moveTo>
                  <a:pt x="5120" y="0"/>
                </a:moveTo>
                <a:lnTo>
                  <a:pt x="4701" y="279"/>
                </a:lnTo>
                <a:lnTo>
                  <a:pt x="4329" y="559"/>
                </a:lnTo>
                <a:lnTo>
                  <a:pt x="3957" y="745"/>
                </a:lnTo>
                <a:lnTo>
                  <a:pt x="3584" y="931"/>
                </a:lnTo>
                <a:lnTo>
                  <a:pt x="3212" y="1070"/>
                </a:lnTo>
                <a:lnTo>
                  <a:pt x="2840" y="1164"/>
                </a:lnTo>
                <a:lnTo>
                  <a:pt x="2468" y="1257"/>
                </a:lnTo>
                <a:lnTo>
                  <a:pt x="513" y="1257"/>
                </a:lnTo>
                <a:lnTo>
                  <a:pt x="327" y="1303"/>
                </a:lnTo>
                <a:lnTo>
                  <a:pt x="141" y="1396"/>
                </a:lnTo>
                <a:lnTo>
                  <a:pt x="47" y="1582"/>
                </a:lnTo>
                <a:lnTo>
                  <a:pt x="1" y="1769"/>
                </a:lnTo>
                <a:lnTo>
                  <a:pt x="1" y="2420"/>
                </a:lnTo>
                <a:lnTo>
                  <a:pt x="47" y="2653"/>
                </a:lnTo>
                <a:lnTo>
                  <a:pt x="141" y="2792"/>
                </a:lnTo>
                <a:lnTo>
                  <a:pt x="327" y="2932"/>
                </a:lnTo>
                <a:lnTo>
                  <a:pt x="513" y="2979"/>
                </a:lnTo>
                <a:lnTo>
                  <a:pt x="932" y="2979"/>
                </a:lnTo>
                <a:lnTo>
                  <a:pt x="839" y="3351"/>
                </a:lnTo>
                <a:lnTo>
                  <a:pt x="839" y="3677"/>
                </a:lnTo>
                <a:lnTo>
                  <a:pt x="885" y="4002"/>
                </a:lnTo>
                <a:lnTo>
                  <a:pt x="978" y="4282"/>
                </a:lnTo>
                <a:lnTo>
                  <a:pt x="1071" y="4607"/>
                </a:lnTo>
                <a:lnTo>
                  <a:pt x="1164" y="4887"/>
                </a:lnTo>
                <a:lnTo>
                  <a:pt x="1351" y="5026"/>
                </a:lnTo>
                <a:lnTo>
                  <a:pt x="1630" y="5073"/>
                </a:lnTo>
                <a:lnTo>
                  <a:pt x="1909" y="5073"/>
                </a:lnTo>
                <a:lnTo>
                  <a:pt x="2188" y="5026"/>
                </a:lnTo>
                <a:lnTo>
                  <a:pt x="2421" y="4933"/>
                </a:lnTo>
                <a:lnTo>
                  <a:pt x="2561" y="4747"/>
                </a:lnTo>
                <a:lnTo>
                  <a:pt x="2328" y="4607"/>
                </a:lnTo>
                <a:lnTo>
                  <a:pt x="2188" y="4421"/>
                </a:lnTo>
                <a:lnTo>
                  <a:pt x="2095" y="4235"/>
                </a:lnTo>
                <a:lnTo>
                  <a:pt x="2049" y="4049"/>
                </a:lnTo>
                <a:lnTo>
                  <a:pt x="2142" y="3816"/>
                </a:lnTo>
                <a:lnTo>
                  <a:pt x="2049" y="3677"/>
                </a:lnTo>
                <a:lnTo>
                  <a:pt x="2002" y="3537"/>
                </a:lnTo>
                <a:lnTo>
                  <a:pt x="2002" y="3351"/>
                </a:lnTo>
                <a:lnTo>
                  <a:pt x="2095" y="3211"/>
                </a:lnTo>
                <a:lnTo>
                  <a:pt x="2235" y="3072"/>
                </a:lnTo>
                <a:lnTo>
                  <a:pt x="2421" y="2979"/>
                </a:lnTo>
                <a:lnTo>
                  <a:pt x="2747" y="3025"/>
                </a:lnTo>
                <a:lnTo>
                  <a:pt x="3073" y="3118"/>
                </a:lnTo>
                <a:lnTo>
                  <a:pt x="3398" y="3211"/>
                </a:lnTo>
                <a:lnTo>
                  <a:pt x="3724" y="3351"/>
                </a:lnTo>
                <a:lnTo>
                  <a:pt x="4422" y="3723"/>
                </a:lnTo>
                <a:lnTo>
                  <a:pt x="5120" y="4235"/>
                </a:lnTo>
                <a:lnTo>
                  <a:pt x="5260" y="4189"/>
                </a:lnTo>
                <a:lnTo>
                  <a:pt x="5399" y="4095"/>
                </a:lnTo>
                <a:lnTo>
                  <a:pt x="5493" y="3956"/>
                </a:lnTo>
                <a:lnTo>
                  <a:pt x="5539" y="3816"/>
                </a:lnTo>
                <a:lnTo>
                  <a:pt x="5539" y="2513"/>
                </a:lnTo>
                <a:lnTo>
                  <a:pt x="5679" y="2513"/>
                </a:lnTo>
                <a:lnTo>
                  <a:pt x="5818" y="2420"/>
                </a:lnTo>
                <a:lnTo>
                  <a:pt x="5911" y="2280"/>
                </a:lnTo>
                <a:lnTo>
                  <a:pt x="5958" y="2094"/>
                </a:lnTo>
                <a:lnTo>
                  <a:pt x="5911" y="1955"/>
                </a:lnTo>
                <a:lnTo>
                  <a:pt x="5818" y="1815"/>
                </a:lnTo>
                <a:lnTo>
                  <a:pt x="5679" y="1722"/>
                </a:lnTo>
                <a:lnTo>
                  <a:pt x="5539" y="1675"/>
                </a:lnTo>
                <a:lnTo>
                  <a:pt x="5539" y="419"/>
                </a:lnTo>
                <a:lnTo>
                  <a:pt x="5493" y="233"/>
                </a:lnTo>
                <a:lnTo>
                  <a:pt x="5399" y="93"/>
                </a:lnTo>
                <a:lnTo>
                  <a:pt x="52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112"/>
          <p:cNvSpPr/>
          <p:nvPr/>
        </p:nvSpPr>
        <p:spPr>
          <a:xfrm>
            <a:off x="9553889" y="5409624"/>
            <a:ext cx="422854" cy="422854"/>
          </a:xfrm>
          <a:custGeom>
            <a:rect b="b" l="l" r="r" t="t"/>
            <a:pathLst>
              <a:path extrusionOk="0" h="5958" w="5958">
                <a:moveTo>
                  <a:pt x="2979" y="1955"/>
                </a:moveTo>
                <a:lnTo>
                  <a:pt x="2746" y="2001"/>
                </a:lnTo>
                <a:lnTo>
                  <a:pt x="2560" y="2048"/>
                </a:lnTo>
                <a:lnTo>
                  <a:pt x="2421" y="2141"/>
                </a:lnTo>
                <a:lnTo>
                  <a:pt x="2281" y="2234"/>
                </a:lnTo>
                <a:lnTo>
                  <a:pt x="2141" y="2420"/>
                </a:lnTo>
                <a:lnTo>
                  <a:pt x="2048" y="2560"/>
                </a:lnTo>
                <a:lnTo>
                  <a:pt x="2002" y="2746"/>
                </a:lnTo>
                <a:lnTo>
                  <a:pt x="1955" y="2979"/>
                </a:lnTo>
                <a:lnTo>
                  <a:pt x="2002" y="3165"/>
                </a:lnTo>
                <a:lnTo>
                  <a:pt x="2048" y="3351"/>
                </a:lnTo>
                <a:lnTo>
                  <a:pt x="2141" y="3491"/>
                </a:lnTo>
                <a:lnTo>
                  <a:pt x="2281" y="3677"/>
                </a:lnTo>
                <a:lnTo>
                  <a:pt x="2421" y="3770"/>
                </a:lnTo>
                <a:lnTo>
                  <a:pt x="2560" y="3863"/>
                </a:lnTo>
                <a:lnTo>
                  <a:pt x="2746" y="3909"/>
                </a:lnTo>
                <a:lnTo>
                  <a:pt x="2979" y="3956"/>
                </a:lnTo>
                <a:lnTo>
                  <a:pt x="3165" y="3909"/>
                </a:lnTo>
                <a:lnTo>
                  <a:pt x="3351" y="3863"/>
                </a:lnTo>
                <a:lnTo>
                  <a:pt x="3491" y="3770"/>
                </a:lnTo>
                <a:lnTo>
                  <a:pt x="3677" y="3677"/>
                </a:lnTo>
                <a:lnTo>
                  <a:pt x="3770" y="3491"/>
                </a:lnTo>
                <a:lnTo>
                  <a:pt x="3863" y="3351"/>
                </a:lnTo>
                <a:lnTo>
                  <a:pt x="3956" y="3165"/>
                </a:lnTo>
                <a:lnTo>
                  <a:pt x="3956" y="2979"/>
                </a:lnTo>
                <a:lnTo>
                  <a:pt x="3956" y="2746"/>
                </a:lnTo>
                <a:lnTo>
                  <a:pt x="3863" y="2560"/>
                </a:lnTo>
                <a:lnTo>
                  <a:pt x="3770" y="2420"/>
                </a:lnTo>
                <a:lnTo>
                  <a:pt x="3677" y="2234"/>
                </a:lnTo>
                <a:lnTo>
                  <a:pt x="3491" y="2141"/>
                </a:lnTo>
                <a:lnTo>
                  <a:pt x="3351" y="2048"/>
                </a:lnTo>
                <a:lnTo>
                  <a:pt x="3165" y="2001"/>
                </a:lnTo>
                <a:lnTo>
                  <a:pt x="2979" y="1955"/>
                </a:lnTo>
                <a:close/>
                <a:moveTo>
                  <a:pt x="3258" y="1489"/>
                </a:moveTo>
                <a:lnTo>
                  <a:pt x="3538" y="1583"/>
                </a:lnTo>
                <a:lnTo>
                  <a:pt x="3770" y="1722"/>
                </a:lnTo>
                <a:lnTo>
                  <a:pt x="4003" y="1908"/>
                </a:lnTo>
                <a:lnTo>
                  <a:pt x="4189" y="2141"/>
                </a:lnTo>
                <a:lnTo>
                  <a:pt x="4329" y="2374"/>
                </a:lnTo>
                <a:lnTo>
                  <a:pt x="4422" y="2653"/>
                </a:lnTo>
                <a:lnTo>
                  <a:pt x="4468" y="2979"/>
                </a:lnTo>
                <a:lnTo>
                  <a:pt x="4422" y="3258"/>
                </a:lnTo>
                <a:lnTo>
                  <a:pt x="4329" y="3537"/>
                </a:lnTo>
                <a:lnTo>
                  <a:pt x="4189" y="3770"/>
                </a:lnTo>
                <a:lnTo>
                  <a:pt x="4003" y="4003"/>
                </a:lnTo>
                <a:lnTo>
                  <a:pt x="3770" y="4189"/>
                </a:lnTo>
                <a:lnTo>
                  <a:pt x="3538" y="4328"/>
                </a:lnTo>
                <a:lnTo>
                  <a:pt x="3258" y="4421"/>
                </a:lnTo>
                <a:lnTo>
                  <a:pt x="2979" y="4468"/>
                </a:lnTo>
                <a:lnTo>
                  <a:pt x="2653" y="4421"/>
                </a:lnTo>
                <a:lnTo>
                  <a:pt x="2374" y="4328"/>
                </a:lnTo>
                <a:lnTo>
                  <a:pt x="2141" y="4189"/>
                </a:lnTo>
                <a:lnTo>
                  <a:pt x="1909" y="4003"/>
                </a:lnTo>
                <a:lnTo>
                  <a:pt x="1723" y="3770"/>
                </a:lnTo>
                <a:lnTo>
                  <a:pt x="1583" y="3537"/>
                </a:lnTo>
                <a:lnTo>
                  <a:pt x="1490" y="3258"/>
                </a:lnTo>
                <a:lnTo>
                  <a:pt x="1490" y="2979"/>
                </a:lnTo>
                <a:lnTo>
                  <a:pt x="1490" y="2653"/>
                </a:lnTo>
                <a:lnTo>
                  <a:pt x="1583" y="2374"/>
                </a:lnTo>
                <a:lnTo>
                  <a:pt x="1723" y="2141"/>
                </a:lnTo>
                <a:lnTo>
                  <a:pt x="1909" y="1908"/>
                </a:lnTo>
                <a:lnTo>
                  <a:pt x="2141" y="1722"/>
                </a:lnTo>
                <a:lnTo>
                  <a:pt x="2374" y="1583"/>
                </a:lnTo>
                <a:lnTo>
                  <a:pt x="2653" y="1489"/>
                </a:lnTo>
                <a:close/>
                <a:moveTo>
                  <a:pt x="2979" y="978"/>
                </a:moveTo>
                <a:lnTo>
                  <a:pt x="2560" y="1024"/>
                </a:lnTo>
                <a:lnTo>
                  <a:pt x="2188" y="1117"/>
                </a:lnTo>
                <a:lnTo>
                  <a:pt x="1862" y="1303"/>
                </a:lnTo>
                <a:lnTo>
                  <a:pt x="1583" y="1536"/>
                </a:lnTo>
                <a:lnTo>
                  <a:pt x="1304" y="1862"/>
                </a:lnTo>
                <a:lnTo>
                  <a:pt x="1118" y="2188"/>
                </a:lnTo>
                <a:lnTo>
                  <a:pt x="1025" y="2560"/>
                </a:lnTo>
                <a:lnTo>
                  <a:pt x="978" y="2979"/>
                </a:lnTo>
                <a:lnTo>
                  <a:pt x="1025" y="3351"/>
                </a:lnTo>
                <a:lnTo>
                  <a:pt x="1118" y="3723"/>
                </a:lnTo>
                <a:lnTo>
                  <a:pt x="1304" y="4049"/>
                </a:lnTo>
                <a:lnTo>
                  <a:pt x="1583" y="4375"/>
                </a:lnTo>
                <a:lnTo>
                  <a:pt x="1862" y="4608"/>
                </a:lnTo>
                <a:lnTo>
                  <a:pt x="2188" y="4794"/>
                </a:lnTo>
                <a:lnTo>
                  <a:pt x="2560" y="4887"/>
                </a:lnTo>
                <a:lnTo>
                  <a:pt x="2979" y="4933"/>
                </a:lnTo>
                <a:lnTo>
                  <a:pt x="3351" y="4887"/>
                </a:lnTo>
                <a:lnTo>
                  <a:pt x="3724" y="4794"/>
                </a:lnTo>
                <a:lnTo>
                  <a:pt x="4050" y="4608"/>
                </a:lnTo>
                <a:lnTo>
                  <a:pt x="4375" y="4375"/>
                </a:lnTo>
                <a:lnTo>
                  <a:pt x="4608" y="4049"/>
                </a:lnTo>
                <a:lnTo>
                  <a:pt x="4794" y="3723"/>
                </a:lnTo>
                <a:lnTo>
                  <a:pt x="4934" y="3351"/>
                </a:lnTo>
                <a:lnTo>
                  <a:pt x="4934" y="2979"/>
                </a:lnTo>
                <a:lnTo>
                  <a:pt x="4934" y="2560"/>
                </a:lnTo>
                <a:lnTo>
                  <a:pt x="4794" y="2188"/>
                </a:lnTo>
                <a:lnTo>
                  <a:pt x="4608" y="1862"/>
                </a:lnTo>
                <a:lnTo>
                  <a:pt x="4375" y="1536"/>
                </a:lnTo>
                <a:lnTo>
                  <a:pt x="4050" y="1303"/>
                </a:lnTo>
                <a:lnTo>
                  <a:pt x="3724" y="1117"/>
                </a:lnTo>
                <a:lnTo>
                  <a:pt x="3351" y="1024"/>
                </a:lnTo>
                <a:lnTo>
                  <a:pt x="2979" y="978"/>
                </a:lnTo>
                <a:close/>
                <a:moveTo>
                  <a:pt x="2979" y="466"/>
                </a:moveTo>
                <a:lnTo>
                  <a:pt x="3445" y="512"/>
                </a:lnTo>
                <a:lnTo>
                  <a:pt x="3910" y="652"/>
                </a:lnTo>
                <a:lnTo>
                  <a:pt x="4375" y="884"/>
                </a:lnTo>
                <a:lnTo>
                  <a:pt x="4701" y="1210"/>
                </a:lnTo>
                <a:lnTo>
                  <a:pt x="5027" y="1583"/>
                </a:lnTo>
                <a:lnTo>
                  <a:pt x="5260" y="2001"/>
                </a:lnTo>
                <a:lnTo>
                  <a:pt x="5399" y="2467"/>
                </a:lnTo>
                <a:lnTo>
                  <a:pt x="5446" y="2979"/>
                </a:lnTo>
                <a:lnTo>
                  <a:pt x="5399" y="3444"/>
                </a:lnTo>
                <a:lnTo>
                  <a:pt x="5260" y="3909"/>
                </a:lnTo>
                <a:lnTo>
                  <a:pt x="5027" y="4328"/>
                </a:lnTo>
                <a:lnTo>
                  <a:pt x="4701" y="4701"/>
                </a:lnTo>
                <a:lnTo>
                  <a:pt x="4375" y="5026"/>
                </a:lnTo>
                <a:lnTo>
                  <a:pt x="3910" y="5259"/>
                </a:lnTo>
                <a:lnTo>
                  <a:pt x="3445" y="5399"/>
                </a:lnTo>
                <a:lnTo>
                  <a:pt x="2979" y="5445"/>
                </a:lnTo>
                <a:lnTo>
                  <a:pt x="2467" y="5399"/>
                </a:lnTo>
                <a:lnTo>
                  <a:pt x="2002" y="5259"/>
                </a:lnTo>
                <a:lnTo>
                  <a:pt x="1583" y="5026"/>
                </a:lnTo>
                <a:lnTo>
                  <a:pt x="1211" y="4701"/>
                </a:lnTo>
                <a:lnTo>
                  <a:pt x="931" y="4328"/>
                </a:lnTo>
                <a:lnTo>
                  <a:pt x="699" y="3909"/>
                </a:lnTo>
                <a:lnTo>
                  <a:pt x="513" y="3444"/>
                </a:lnTo>
                <a:lnTo>
                  <a:pt x="466" y="2979"/>
                </a:lnTo>
                <a:lnTo>
                  <a:pt x="513" y="2467"/>
                </a:lnTo>
                <a:lnTo>
                  <a:pt x="699" y="2001"/>
                </a:lnTo>
                <a:lnTo>
                  <a:pt x="931" y="1583"/>
                </a:lnTo>
                <a:lnTo>
                  <a:pt x="1211" y="1210"/>
                </a:lnTo>
                <a:lnTo>
                  <a:pt x="1583" y="884"/>
                </a:lnTo>
                <a:lnTo>
                  <a:pt x="2002" y="652"/>
                </a:lnTo>
                <a:lnTo>
                  <a:pt x="2467" y="512"/>
                </a:lnTo>
                <a:lnTo>
                  <a:pt x="2979" y="466"/>
                </a:lnTo>
                <a:close/>
                <a:moveTo>
                  <a:pt x="2560" y="0"/>
                </a:moveTo>
                <a:lnTo>
                  <a:pt x="2188" y="93"/>
                </a:lnTo>
                <a:lnTo>
                  <a:pt x="1816" y="186"/>
                </a:lnTo>
                <a:lnTo>
                  <a:pt x="1490" y="373"/>
                </a:lnTo>
                <a:lnTo>
                  <a:pt x="1164" y="605"/>
                </a:lnTo>
                <a:lnTo>
                  <a:pt x="838" y="838"/>
                </a:lnTo>
                <a:lnTo>
                  <a:pt x="606" y="1117"/>
                </a:lnTo>
                <a:lnTo>
                  <a:pt x="373" y="1443"/>
                </a:lnTo>
                <a:lnTo>
                  <a:pt x="233" y="1815"/>
                </a:lnTo>
                <a:lnTo>
                  <a:pt x="94" y="2188"/>
                </a:lnTo>
                <a:lnTo>
                  <a:pt x="1" y="2560"/>
                </a:lnTo>
                <a:lnTo>
                  <a:pt x="1" y="2979"/>
                </a:lnTo>
                <a:lnTo>
                  <a:pt x="1" y="3351"/>
                </a:lnTo>
                <a:lnTo>
                  <a:pt x="94" y="3723"/>
                </a:lnTo>
                <a:lnTo>
                  <a:pt x="233" y="4096"/>
                </a:lnTo>
                <a:lnTo>
                  <a:pt x="373" y="4468"/>
                </a:lnTo>
                <a:lnTo>
                  <a:pt x="606" y="4794"/>
                </a:lnTo>
                <a:lnTo>
                  <a:pt x="838" y="5073"/>
                </a:lnTo>
                <a:lnTo>
                  <a:pt x="1164" y="5306"/>
                </a:lnTo>
                <a:lnTo>
                  <a:pt x="1490" y="5538"/>
                </a:lnTo>
                <a:lnTo>
                  <a:pt x="1816" y="5724"/>
                </a:lnTo>
                <a:lnTo>
                  <a:pt x="2188" y="5818"/>
                </a:lnTo>
                <a:lnTo>
                  <a:pt x="2560" y="5911"/>
                </a:lnTo>
                <a:lnTo>
                  <a:pt x="2979" y="5957"/>
                </a:lnTo>
                <a:lnTo>
                  <a:pt x="3351" y="5911"/>
                </a:lnTo>
                <a:lnTo>
                  <a:pt x="3724" y="5818"/>
                </a:lnTo>
                <a:lnTo>
                  <a:pt x="4096" y="5724"/>
                </a:lnTo>
                <a:lnTo>
                  <a:pt x="4468" y="5538"/>
                </a:lnTo>
                <a:lnTo>
                  <a:pt x="4794" y="5306"/>
                </a:lnTo>
                <a:lnTo>
                  <a:pt x="5073" y="5073"/>
                </a:lnTo>
                <a:lnTo>
                  <a:pt x="5306" y="4794"/>
                </a:lnTo>
                <a:lnTo>
                  <a:pt x="5539" y="4468"/>
                </a:lnTo>
                <a:lnTo>
                  <a:pt x="5725" y="4096"/>
                </a:lnTo>
                <a:lnTo>
                  <a:pt x="5865" y="3723"/>
                </a:lnTo>
                <a:lnTo>
                  <a:pt x="5911" y="3351"/>
                </a:lnTo>
                <a:lnTo>
                  <a:pt x="5958" y="2979"/>
                </a:lnTo>
                <a:lnTo>
                  <a:pt x="5911" y="2560"/>
                </a:lnTo>
                <a:lnTo>
                  <a:pt x="5865" y="2188"/>
                </a:lnTo>
                <a:lnTo>
                  <a:pt x="5725" y="1815"/>
                </a:lnTo>
                <a:lnTo>
                  <a:pt x="5539" y="1443"/>
                </a:lnTo>
                <a:lnTo>
                  <a:pt x="5306" y="1117"/>
                </a:lnTo>
                <a:lnTo>
                  <a:pt x="5073" y="838"/>
                </a:lnTo>
                <a:lnTo>
                  <a:pt x="4794" y="605"/>
                </a:lnTo>
                <a:lnTo>
                  <a:pt x="4468" y="373"/>
                </a:lnTo>
                <a:lnTo>
                  <a:pt x="4096" y="186"/>
                </a:lnTo>
                <a:lnTo>
                  <a:pt x="3724" y="93"/>
                </a:lnTo>
                <a:lnTo>
                  <a:pt x="33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112"/>
          <p:cNvSpPr/>
          <p:nvPr/>
        </p:nvSpPr>
        <p:spPr>
          <a:xfrm>
            <a:off x="10825574" y="5409624"/>
            <a:ext cx="360043" cy="422854"/>
          </a:xfrm>
          <a:custGeom>
            <a:rect b="b" l="l" r="r" t="t"/>
            <a:pathLst>
              <a:path extrusionOk="0" h="5958" w="5073">
                <a:moveTo>
                  <a:pt x="3584" y="512"/>
                </a:moveTo>
                <a:lnTo>
                  <a:pt x="3723" y="559"/>
                </a:lnTo>
                <a:lnTo>
                  <a:pt x="3770" y="652"/>
                </a:lnTo>
                <a:lnTo>
                  <a:pt x="3723" y="791"/>
                </a:lnTo>
                <a:lnTo>
                  <a:pt x="3584" y="838"/>
                </a:lnTo>
                <a:lnTo>
                  <a:pt x="1489" y="838"/>
                </a:lnTo>
                <a:lnTo>
                  <a:pt x="1350" y="791"/>
                </a:lnTo>
                <a:lnTo>
                  <a:pt x="1303" y="652"/>
                </a:lnTo>
                <a:lnTo>
                  <a:pt x="1350" y="559"/>
                </a:lnTo>
                <a:lnTo>
                  <a:pt x="1489" y="512"/>
                </a:lnTo>
                <a:close/>
                <a:moveTo>
                  <a:pt x="4049" y="1257"/>
                </a:moveTo>
                <a:lnTo>
                  <a:pt x="4189" y="1303"/>
                </a:lnTo>
                <a:lnTo>
                  <a:pt x="4282" y="1443"/>
                </a:lnTo>
                <a:lnTo>
                  <a:pt x="4514" y="2699"/>
                </a:lnTo>
                <a:lnTo>
                  <a:pt x="4514" y="2793"/>
                </a:lnTo>
                <a:lnTo>
                  <a:pt x="4468" y="2886"/>
                </a:lnTo>
                <a:lnTo>
                  <a:pt x="4375" y="2932"/>
                </a:lnTo>
                <a:lnTo>
                  <a:pt x="4282" y="2979"/>
                </a:lnTo>
                <a:lnTo>
                  <a:pt x="791" y="2979"/>
                </a:lnTo>
                <a:lnTo>
                  <a:pt x="698" y="2932"/>
                </a:lnTo>
                <a:lnTo>
                  <a:pt x="605" y="2886"/>
                </a:lnTo>
                <a:lnTo>
                  <a:pt x="559" y="2793"/>
                </a:lnTo>
                <a:lnTo>
                  <a:pt x="559" y="2699"/>
                </a:lnTo>
                <a:lnTo>
                  <a:pt x="791" y="1443"/>
                </a:lnTo>
                <a:lnTo>
                  <a:pt x="884" y="1303"/>
                </a:lnTo>
                <a:lnTo>
                  <a:pt x="1024" y="1257"/>
                </a:lnTo>
                <a:close/>
                <a:moveTo>
                  <a:pt x="838" y="3584"/>
                </a:moveTo>
                <a:lnTo>
                  <a:pt x="978" y="3630"/>
                </a:lnTo>
                <a:lnTo>
                  <a:pt x="1117" y="3723"/>
                </a:lnTo>
                <a:lnTo>
                  <a:pt x="1210" y="3863"/>
                </a:lnTo>
                <a:lnTo>
                  <a:pt x="1257" y="4003"/>
                </a:lnTo>
                <a:lnTo>
                  <a:pt x="1210" y="4189"/>
                </a:lnTo>
                <a:lnTo>
                  <a:pt x="1117" y="4328"/>
                </a:lnTo>
                <a:lnTo>
                  <a:pt x="978" y="4421"/>
                </a:lnTo>
                <a:lnTo>
                  <a:pt x="838" y="4468"/>
                </a:lnTo>
                <a:lnTo>
                  <a:pt x="652" y="4421"/>
                </a:lnTo>
                <a:lnTo>
                  <a:pt x="512" y="4328"/>
                </a:lnTo>
                <a:lnTo>
                  <a:pt x="419" y="4189"/>
                </a:lnTo>
                <a:lnTo>
                  <a:pt x="419" y="4003"/>
                </a:lnTo>
                <a:lnTo>
                  <a:pt x="419" y="3863"/>
                </a:lnTo>
                <a:lnTo>
                  <a:pt x="512" y="3723"/>
                </a:lnTo>
                <a:lnTo>
                  <a:pt x="652" y="3630"/>
                </a:lnTo>
                <a:lnTo>
                  <a:pt x="838" y="3584"/>
                </a:lnTo>
                <a:close/>
                <a:moveTo>
                  <a:pt x="4235" y="3584"/>
                </a:moveTo>
                <a:lnTo>
                  <a:pt x="4421" y="3630"/>
                </a:lnTo>
                <a:lnTo>
                  <a:pt x="4514" y="3723"/>
                </a:lnTo>
                <a:lnTo>
                  <a:pt x="4608" y="3863"/>
                </a:lnTo>
                <a:lnTo>
                  <a:pt x="4654" y="4003"/>
                </a:lnTo>
                <a:lnTo>
                  <a:pt x="4608" y="4189"/>
                </a:lnTo>
                <a:lnTo>
                  <a:pt x="4514" y="4328"/>
                </a:lnTo>
                <a:lnTo>
                  <a:pt x="4421" y="4421"/>
                </a:lnTo>
                <a:lnTo>
                  <a:pt x="4235" y="4468"/>
                </a:lnTo>
                <a:lnTo>
                  <a:pt x="4096" y="4421"/>
                </a:lnTo>
                <a:lnTo>
                  <a:pt x="3956" y="4328"/>
                </a:lnTo>
                <a:lnTo>
                  <a:pt x="3863" y="4189"/>
                </a:lnTo>
                <a:lnTo>
                  <a:pt x="3816" y="4003"/>
                </a:lnTo>
                <a:lnTo>
                  <a:pt x="3863" y="3863"/>
                </a:lnTo>
                <a:lnTo>
                  <a:pt x="3956" y="3723"/>
                </a:lnTo>
                <a:lnTo>
                  <a:pt x="4096" y="3630"/>
                </a:lnTo>
                <a:lnTo>
                  <a:pt x="4235" y="3584"/>
                </a:lnTo>
                <a:close/>
                <a:moveTo>
                  <a:pt x="2001" y="0"/>
                </a:moveTo>
                <a:lnTo>
                  <a:pt x="1489" y="93"/>
                </a:lnTo>
                <a:lnTo>
                  <a:pt x="1071" y="186"/>
                </a:lnTo>
                <a:lnTo>
                  <a:pt x="745" y="373"/>
                </a:lnTo>
                <a:lnTo>
                  <a:pt x="605" y="466"/>
                </a:lnTo>
                <a:lnTo>
                  <a:pt x="512" y="605"/>
                </a:lnTo>
                <a:lnTo>
                  <a:pt x="419" y="698"/>
                </a:lnTo>
                <a:lnTo>
                  <a:pt x="419" y="838"/>
                </a:lnTo>
                <a:lnTo>
                  <a:pt x="47" y="2327"/>
                </a:lnTo>
                <a:lnTo>
                  <a:pt x="0" y="2699"/>
                </a:lnTo>
                <a:lnTo>
                  <a:pt x="0" y="3072"/>
                </a:lnTo>
                <a:lnTo>
                  <a:pt x="0" y="5073"/>
                </a:lnTo>
                <a:lnTo>
                  <a:pt x="419" y="5073"/>
                </a:lnTo>
                <a:lnTo>
                  <a:pt x="419" y="5492"/>
                </a:lnTo>
                <a:lnTo>
                  <a:pt x="419" y="5678"/>
                </a:lnTo>
                <a:lnTo>
                  <a:pt x="512" y="5818"/>
                </a:lnTo>
                <a:lnTo>
                  <a:pt x="652" y="5911"/>
                </a:lnTo>
                <a:lnTo>
                  <a:pt x="838" y="5957"/>
                </a:lnTo>
                <a:lnTo>
                  <a:pt x="978" y="5911"/>
                </a:lnTo>
                <a:lnTo>
                  <a:pt x="1117" y="5818"/>
                </a:lnTo>
                <a:lnTo>
                  <a:pt x="1210" y="5678"/>
                </a:lnTo>
                <a:lnTo>
                  <a:pt x="1257" y="5492"/>
                </a:lnTo>
                <a:lnTo>
                  <a:pt x="1257" y="5073"/>
                </a:lnTo>
                <a:lnTo>
                  <a:pt x="3816" y="5073"/>
                </a:lnTo>
                <a:lnTo>
                  <a:pt x="3816" y="5492"/>
                </a:lnTo>
                <a:lnTo>
                  <a:pt x="3863" y="5678"/>
                </a:lnTo>
                <a:lnTo>
                  <a:pt x="3956" y="5818"/>
                </a:lnTo>
                <a:lnTo>
                  <a:pt x="4096" y="5911"/>
                </a:lnTo>
                <a:lnTo>
                  <a:pt x="4235" y="5957"/>
                </a:lnTo>
                <a:lnTo>
                  <a:pt x="4421" y="5911"/>
                </a:lnTo>
                <a:lnTo>
                  <a:pt x="4514" y="5818"/>
                </a:lnTo>
                <a:lnTo>
                  <a:pt x="4608" y="5678"/>
                </a:lnTo>
                <a:lnTo>
                  <a:pt x="4654" y="5492"/>
                </a:lnTo>
                <a:lnTo>
                  <a:pt x="4654" y="5073"/>
                </a:lnTo>
                <a:lnTo>
                  <a:pt x="5073" y="5073"/>
                </a:lnTo>
                <a:lnTo>
                  <a:pt x="5073" y="3072"/>
                </a:lnTo>
                <a:lnTo>
                  <a:pt x="5073" y="2699"/>
                </a:lnTo>
                <a:lnTo>
                  <a:pt x="5026" y="2327"/>
                </a:lnTo>
                <a:lnTo>
                  <a:pt x="4654" y="838"/>
                </a:lnTo>
                <a:lnTo>
                  <a:pt x="4608" y="698"/>
                </a:lnTo>
                <a:lnTo>
                  <a:pt x="4561" y="605"/>
                </a:lnTo>
                <a:lnTo>
                  <a:pt x="4468" y="466"/>
                </a:lnTo>
                <a:lnTo>
                  <a:pt x="4328" y="373"/>
                </a:lnTo>
                <a:lnTo>
                  <a:pt x="4003" y="186"/>
                </a:lnTo>
                <a:lnTo>
                  <a:pt x="3584" y="93"/>
                </a:lnTo>
                <a:lnTo>
                  <a:pt x="307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112"/>
          <p:cNvSpPr/>
          <p:nvPr/>
        </p:nvSpPr>
        <p:spPr>
          <a:xfrm>
            <a:off x="12034449" y="5409624"/>
            <a:ext cx="422854" cy="422854"/>
          </a:xfrm>
          <a:custGeom>
            <a:rect b="b" l="l" r="r" t="t"/>
            <a:pathLst>
              <a:path extrusionOk="0" h="5958" w="5958">
                <a:moveTo>
                  <a:pt x="2979" y="1536"/>
                </a:moveTo>
                <a:lnTo>
                  <a:pt x="2421" y="3677"/>
                </a:lnTo>
                <a:lnTo>
                  <a:pt x="3537" y="3677"/>
                </a:lnTo>
                <a:lnTo>
                  <a:pt x="2979" y="1536"/>
                </a:lnTo>
                <a:close/>
                <a:moveTo>
                  <a:pt x="3863" y="978"/>
                </a:moveTo>
                <a:lnTo>
                  <a:pt x="5120" y="4933"/>
                </a:lnTo>
                <a:lnTo>
                  <a:pt x="3910" y="4933"/>
                </a:lnTo>
                <a:lnTo>
                  <a:pt x="3584" y="3723"/>
                </a:lnTo>
                <a:lnTo>
                  <a:pt x="2095" y="4933"/>
                </a:lnTo>
                <a:lnTo>
                  <a:pt x="885" y="4933"/>
                </a:lnTo>
                <a:lnTo>
                  <a:pt x="2141" y="978"/>
                </a:lnTo>
                <a:close/>
                <a:moveTo>
                  <a:pt x="885" y="0"/>
                </a:moveTo>
                <a:lnTo>
                  <a:pt x="699" y="47"/>
                </a:lnTo>
                <a:lnTo>
                  <a:pt x="512" y="186"/>
                </a:lnTo>
                <a:lnTo>
                  <a:pt x="326" y="326"/>
                </a:lnTo>
                <a:lnTo>
                  <a:pt x="187" y="466"/>
                </a:lnTo>
                <a:lnTo>
                  <a:pt x="94" y="652"/>
                </a:lnTo>
                <a:lnTo>
                  <a:pt x="47" y="884"/>
                </a:lnTo>
                <a:lnTo>
                  <a:pt x="1" y="1117"/>
                </a:lnTo>
                <a:lnTo>
                  <a:pt x="1" y="4840"/>
                </a:lnTo>
                <a:lnTo>
                  <a:pt x="47" y="5026"/>
                </a:lnTo>
                <a:lnTo>
                  <a:pt x="94" y="5259"/>
                </a:lnTo>
                <a:lnTo>
                  <a:pt x="187" y="5445"/>
                </a:lnTo>
                <a:lnTo>
                  <a:pt x="326" y="5585"/>
                </a:lnTo>
                <a:lnTo>
                  <a:pt x="512" y="5771"/>
                </a:lnTo>
                <a:lnTo>
                  <a:pt x="699" y="5864"/>
                </a:lnTo>
                <a:lnTo>
                  <a:pt x="885" y="5911"/>
                </a:lnTo>
                <a:lnTo>
                  <a:pt x="1117" y="5957"/>
                </a:lnTo>
                <a:lnTo>
                  <a:pt x="4841" y="5957"/>
                </a:lnTo>
                <a:lnTo>
                  <a:pt x="5073" y="5911"/>
                </a:lnTo>
                <a:lnTo>
                  <a:pt x="5259" y="5864"/>
                </a:lnTo>
                <a:lnTo>
                  <a:pt x="5446" y="5771"/>
                </a:lnTo>
                <a:lnTo>
                  <a:pt x="5632" y="5585"/>
                </a:lnTo>
                <a:lnTo>
                  <a:pt x="5771" y="5445"/>
                </a:lnTo>
                <a:lnTo>
                  <a:pt x="5864" y="5259"/>
                </a:lnTo>
                <a:lnTo>
                  <a:pt x="5958" y="5026"/>
                </a:lnTo>
                <a:lnTo>
                  <a:pt x="5958" y="4840"/>
                </a:lnTo>
                <a:lnTo>
                  <a:pt x="5958" y="1117"/>
                </a:lnTo>
                <a:lnTo>
                  <a:pt x="5958" y="884"/>
                </a:lnTo>
                <a:lnTo>
                  <a:pt x="5864" y="652"/>
                </a:lnTo>
                <a:lnTo>
                  <a:pt x="5771" y="466"/>
                </a:lnTo>
                <a:lnTo>
                  <a:pt x="5632" y="326"/>
                </a:lnTo>
                <a:lnTo>
                  <a:pt x="5446" y="186"/>
                </a:lnTo>
                <a:lnTo>
                  <a:pt x="5259" y="47"/>
                </a:lnTo>
                <a:lnTo>
                  <a:pt x="507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12"/>
          <p:cNvSpPr/>
          <p:nvPr/>
        </p:nvSpPr>
        <p:spPr>
          <a:xfrm>
            <a:off x="13276397" y="5436026"/>
            <a:ext cx="422854" cy="369980"/>
          </a:xfrm>
          <a:custGeom>
            <a:rect b="b" l="l" r="r" t="t"/>
            <a:pathLst>
              <a:path extrusionOk="0" h="5213" w="5958">
                <a:moveTo>
                  <a:pt x="4142" y="1490"/>
                </a:moveTo>
                <a:lnTo>
                  <a:pt x="4189" y="1536"/>
                </a:lnTo>
                <a:lnTo>
                  <a:pt x="4468" y="2607"/>
                </a:lnTo>
                <a:lnTo>
                  <a:pt x="1489" y="2607"/>
                </a:lnTo>
                <a:lnTo>
                  <a:pt x="1769" y="1536"/>
                </a:lnTo>
                <a:lnTo>
                  <a:pt x="1815" y="1490"/>
                </a:lnTo>
                <a:close/>
                <a:moveTo>
                  <a:pt x="1117" y="3072"/>
                </a:moveTo>
                <a:lnTo>
                  <a:pt x="1257" y="3165"/>
                </a:lnTo>
                <a:lnTo>
                  <a:pt x="1350" y="3351"/>
                </a:lnTo>
                <a:lnTo>
                  <a:pt x="1396" y="3537"/>
                </a:lnTo>
                <a:lnTo>
                  <a:pt x="1350" y="3677"/>
                </a:lnTo>
                <a:lnTo>
                  <a:pt x="1257" y="3863"/>
                </a:lnTo>
                <a:lnTo>
                  <a:pt x="1117" y="3956"/>
                </a:lnTo>
                <a:lnTo>
                  <a:pt x="931" y="4003"/>
                </a:lnTo>
                <a:lnTo>
                  <a:pt x="745" y="3956"/>
                </a:lnTo>
                <a:lnTo>
                  <a:pt x="605" y="3863"/>
                </a:lnTo>
                <a:lnTo>
                  <a:pt x="512" y="3677"/>
                </a:lnTo>
                <a:lnTo>
                  <a:pt x="466" y="3537"/>
                </a:lnTo>
                <a:lnTo>
                  <a:pt x="512" y="3351"/>
                </a:lnTo>
                <a:lnTo>
                  <a:pt x="605" y="3165"/>
                </a:lnTo>
                <a:lnTo>
                  <a:pt x="745" y="3072"/>
                </a:lnTo>
                <a:close/>
                <a:moveTo>
                  <a:pt x="5213" y="3072"/>
                </a:moveTo>
                <a:lnTo>
                  <a:pt x="5352" y="3165"/>
                </a:lnTo>
                <a:lnTo>
                  <a:pt x="5445" y="3351"/>
                </a:lnTo>
                <a:lnTo>
                  <a:pt x="5492" y="3537"/>
                </a:lnTo>
                <a:lnTo>
                  <a:pt x="5445" y="3677"/>
                </a:lnTo>
                <a:lnTo>
                  <a:pt x="5352" y="3863"/>
                </a:lnTo>
                <a:lnTo>
                  <a:pt x="5213" y="3956"/>
                </a:lnTo>
                <a:lnTo>
                  <a:pt x="5026" y="4003"/>
                </a:lnTo>
                <a:lnTo>
                  <a:pt x="4840" y="3956"/>
                </a:lnTo>
                <a:lnTo>
                  <a:pt x="4701" y="3863"/>
                </a:lnTo>
                <a:lnTo>
                  <a:pt x="4608" y="3677"/>
                </a:lnTo>
                <a:lnTo>
                  <a:pt x="4561" y="3537"/>
                </a:lnTo>
                <a:lnTo>
                  <a:pt x="4608" y="3351"/>
                </a:lnTo>
                <a:lnTo>
                  <a:pt x="4701" y="3165"/>
                </a:lnTo>
                <a:lnTo>
                  <a:pt x="4840" y="3072"/>
                </a:lnTo>
                <a:close/>
                <a:moveTo>
                  <a:pt x="2281" y="1"/>
                </a:moveTo>
                <a:lnTo>
                  <a:pt x="2234" y="94"/>
                </a:lnTo>
                <a:lnTo>
                  <a:pt x="2234" y="745"/>
                </a:lnTo>
                <a:lnTo>
                  <a:pt x="1862" y="745"/>
                </a:lnTo>
                <a:lnTo>
                  <a:pt x="1583" y="792"/>
                </a:lnTo>
                <a:lnTo>
                  <a:pt x="1350" y="931"/>
                </a:lnTo>
                <a:lnTo>
                  <a:pt x="1164" y="1117"/>
                </a:lnTo>
                <a:lnTo>
                  <a:pt x="1024" y="1350"/>
                </a:lnTo>
                <a:lnTo>
                  <a:pt x="745" y="2607"/>
                </a:lnTo>
                <a:lnTo>
                  <a:pt x="652" y="2607"/>
                </a:lnTo>
                <a:lnTo>
                  <a:pt x="419" y="2653"/>
                </a:lnTo>
                <a:lnTo>
                  <a:pt x="186" y="2793"/>
                </a:lnTo>
                <a:lnTo>
                  <a:pt x="47" y="2979"/>
                </a:lnTo>
                <a:lnTo>
                  <a:pt x="0" y="3258"/>
                </a:lnTo>
                <a:lnTo>
                  <a:pt x="0" y="4375"/>
                </a:lnTo>
                <a:lnTo>
                  <a:pt x="47" y="4422"/>
                </a:lnTo>
                <a:lnTo>
                  <a:pt x="93" y="4468"/>
                </a:lnTo>
                <a:lnTo>
                  <a:pt x="373" y="4468"/>
                </a:lnTo>
                <a:lnTo>
                  <a:pt x="373" y="4654"/>
                </a:lnTo>
                <a:lnTo>
                  <a:pt x="419" y="4841"/>
                </a:lnTo>
                <a:lnTo>
                  <a:pt x="512" y="5027"/>
                </a:lnTo>
                <a:lnTo>
                  <a:pt x="698" y="5166"/>
                </a:lnTo>
                <a:lnTo>
                  <a:pt x="931" y="5213"/>
                </a:lnTo>
                <a:lnTo>
                  <a:pt x="1164" y="5166"/>
                </a:lnTo>
                <a:lnTo>
                  <a:pt x="1303" y="5027"/>
                </a:lnTo>
                <a:lnTo>
                  <a:pt x="1443" y="4841"/>
                </a:lnTo>
                <a:lnTo>
                  <a:pt x="1489" y="4654"/>
                </a:lnTo>
                <a:lnTo>
                  <a:pt x="1489" y="4468"/>
                </a:lnTo>
                <a:lnTo>
                  <a:pt x="4468" y="4468"/>
                </a:lnTo>
                <a:lnTo>
                  <a:pt x="4468" y="4654"/>
                </a:lnTo>
                <a:lnTo>
                  <a:pt x="4514" y="4841"/>
                </a:lnTo>
                <a:lnTo>
                  <a:pt x="4608" y="5027"/>
                </a:lnTo>
                <a:lnTo>
                  <a:pt x="4794" y="5166"/>
                </a:lnTo>
                <a:lnTo>
                  <a:pt x="5026" y="5213"/>
                </a:lnTo>
                <a:lnTo>
                  <a:pt x="5259" y="5166"/>
                </a:lnTo>
                <a:lnTo>
                  <a:pt x="5399" y="5027"/>
                </a:lnTo>
                <a:lnTo>
                  <a:pt x="5538" y="4841"/>
                </a:lnTo>
                <a:lnTo>
                  <a:pt x="5585" y="4654"/>
                </a:lnTo>
                <a:lnTo>
                  <a:pt x="5585" y="4468"/>
                </a:lnTo>
                <a:lnTo>
                  <a:pt x="5864" y="4468"/>
                </a:lnTo>
                <a:lnTo>
                  <a:pt x="5911" y="4422"/>
                </a:lnTo>
                <a:lnTo>
                  <a:pt x="5957" y="4375"/>
                </a:lnTo>
                <a:lnTo>
                  <a:pt x="5957" y="3258"/>
                </a:lnTo>
                <a:lnTo>
                  <a:pt x="5911" y="2979"/>
                </a:lnTo>
                <a:lnTo>
                  <a:pt x="5771" y="2793"/>
                </a:lnTo>
                <a:lnTo>
                  <a:pt x="5538" y="2653"/>
                </a:lnTo>
                <a:lnTo>
                  <a:pt x="5306" y="2607"/>
                </a:lnTo>
                <a:lnTo>
                  <a:pt x="5213" y="2607"/>
                </a:lnTo>
                <a:lnTo>
                  <a:pt x="4933" y="1350"/>
                </a:lnTo>
                <a:lnTo>
                  <a:pt x="4794" y="1117"/>
                </a:lnTo>
                <a:lnTo>
                  <a:pt x="4608" y="931"/>
                </a:lnTo>
                <a:lnTo>
                  <a:pt x="4375" y="792"/>
                </a:lnTo>
                <a:lnTo>
                  <a:pt x="4096" y="745"/>
                </a:lnTo>
                <a:lnTo>
                  <a:pt x="3723" y="745"/>
                </a:lnTo>
                <a:lnTo>
                  <a:pt x="3723" y="94"/>
                </a:lnTo>
                <a:lnTo>
                  <a:pt x="367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12"/>
          <p:cNvSpPr/>
          <p:nvPr/>
        </p:nvSpPr>
        <p:spPr>
          <a:xfrm>
            <a:off x="14531545" y="5409624"/>
            <a:ext cx="393117" cy="422854"/>
          </a:xfrm>
          <a:custGeom>
            <a:rect b="b" l="l" r="r" t="t"/>
            <a:pathLst>
              <a:path extrusionOk="0" h="5958" w="5539">
                <a:moveTo>
                  <a:pt x="4980" y="419"/>
                </a:moveTo>
                <a:lnTo>
                  <a:pt x="5073" y="466"/>
                </a:lnTo>
                <a:lnTo>
                  <a:pt x="5119" y="559"/>
                </a:lnTo>
                <a:lnTo>
                  <a:pt x="5119" y="605"/>
                </a:lnTo>
                <a:lnTo>
                  <a:pt x="5119" y="1489"/>
                </a:lnTo>
                <a:lnTo>
                  <a:pt x="5119" y="1536"/>
                </a:lnTo>
                <a:lnTo>
                  <a:pt x="5073" y="1629"/>
                </a:lnTo>
                <a:lnTo>
                  <a:pt x="4980" y="1676"/>
                </a:lnTo>
                <a:lnTo>
                  <a:pt x="559" y="1676"/>
                </a:lnTo>
                <a:lnTo>
                  <a:pt x="512" y="1629"/>
                </a:lnTo>
                <a:lnTo>
                  <a:pt x="465" y="1536"/>
                </a:lnTo>
                <a:lnTo>
                  <a:pt x="419" y="1489"/>
                </a:lnTo>
                <a:lnTo>
                  <a:pt x="419" y="605"/>
                </a:lnTo>
                <a:lnTo>
                  <a:pt x="465" y="559"/>
                </a:lnTo>
                <a:lnTo>
                  <a:pt x="512" y="466"/>
                </a:lnTo>
                <a:lnTo>
                  <a:pt x="559" y="419"/>
                </a:lnTo>
                <a:close/>
                <a:moveTo>
                  <a:pt x="884" y="2094"/>
                </a:moveTo>
                <a:lnTo>
                  <a:pt x="1024" y="2141"/>
                </a:lnTo>
                <a:lnTo>
                  <a:pt x="1164" y="2234"/>
                </a:lnTo>
                <a:lnTo>
                  <a:pt x="1257" y="2374"/>
                </a:lnTo>
                <a:lnTo>
                  <a:pt x="1303" y="2513"/>
                </a:lnTo>
                <a:lnTo>
                  <a:pt x="1257" y="2699"/>
                </a:lnTo>
                <a:lnTo>
                  <a:pt x="1164" y="2839"/>
                </a:lnTo>
                <a:lnTo>
                  <a:pt x="1024" y="2932"/>
                </a:lnTo>
                <a:lnTo>
                  <a:pt x="884" y="2979"/>
                </a:lnTo>
                <a:lnTo>
                  <a:pt x="698" y="2932"/>
                </a:lnTo>
                <a:lnTo>
                  <a:pt x="559" y="2839"/>
                </a:lnTo>
                <a:lnTo>
                  <a:pt x="465" y="2699"/>
                </a:lnTo>
                <a:lnTo>
                  <a:pt x="419" y="2513"/>
                </a:lnTo>
                <a:lnTo>
                  <a:pt x="465" y="2374"/>
                </a:lnTo>
                <a:lnTo>
                  <a:pt x="559" y="2234"/>
                </a:lnTo>
                <a:lnTo>
                  <a:pt x="698" y="2141"/>
                </a:lnTo>
                <a:lnTo>
                  <a:pt x="884" y="2094"/>
                </a:lnTo>
                <a:close/>
                <a:moveTo>
                  <a:pt x="2141" y="2094"/>
                </a:moveTo>
                <a:lnTo>
                  <a:pt x="2327" y="2141"/>
                </a:lnTo>
                <a:lnTo>
                  <a:pt x="2467" y="2234"/>
                </a:lnTo>
                <a:lnTo>
                  <a:pt x="2560" y="2374"/>
                </a:lnTo>
                <a:lnTo>
                  <a:pt x="2560" y="2513"/>
                </a:lnTo>
                <a:lnTo>
                  <a:pt x="2560" y="2699"/>
                </a:lnTo>
                <a:lnTo>
                  <a:pt x="2467" y="2839"/>
                </a:lnTo>
                <a:lnTo>
                  <a:pt x="2327" y="2932"/>
                </a:lnTo>
                <a:lnTo>
                  <a:pt x="2141" y="2979"/>
                </a:lnTo>
                <a:lnTo>
                  <a:pt x="2001" y="2932"/>
                </a:lnTo>
                <a:lnTo>
                  <a:pt x="1862" y="2839"/>
                </a:lnTo>
                <a:lnTo>
                  <a:pt x="1769" y="2699"/>
                </a:lnTo>
                <a:lnTo>
                  <a:pt x="1722" y="2513"/>
                </a:lnTo>
                <a:lnTo>
                  <a:pt x="1769" y="2374"/>
                </a:lnTo>
                <a:lnTo>
                  <a:pt x="1862" y="2234"/>
                </a:lnTo>
                <a:lnTo>
                  <a:pt x="2001" y="2141"/>
                </a:lnTo>
                <a:lnTo>
                  <a:pt x="2141" y="2094"/>
                </a:lnTo>
                <a:close/>
                <a:moveTo>
                  <a:pt x="3397" y="2094"/>
                </a:moveTo>
                <a:lnTo>
                  <a:pt x="3584" y="2141"/>
                </a:lnTo>
                <a:lnTo>
                  <a:pt x="3723" y="2234"/>
                </a:lnTo>
                <a:lnTo>
                  <a:pt x="3816" y="2374"/>
                </a:lnTo>
                <a:lnTo>
                  <a:pt x="3863" y="2513"/>
                </a:lnTo>
                <a:lnTo>
                  <a:pt x="3816" y="2699"/>
                </a:lnTo>
                <a:lnTo>
                  <a:pt x="3723" y="2839"/>
                </a:lnTo>
                <a:lnTo>
                  <a:pt x="3584" y="2932"/>
                </a:lnTo>
                <a:lnTo>
                  <a:pt x="3397" y="2979"/>
                </a:lnTo>
                <a:lnTo>
                  <a:pt x="3258" y="2932"/>
                </a:lnTo>
                <a:lnTo>
                  <a:pt x="3118" y="2839"/>
                </a:lnTo>
                <a:lnTo>
                  <a:pt x="3025" y="2699"/>
                </a:lnTo>
                <a:lnTo>
                  <a:pt x="2979" y="2513"/>
                </a:lnTo>
                <a:lnTo>
                  <a:pt x="3025" y="2374"/>
                </a:lnTo>
                <a:lnTo>
                  <a:pt x="3118" y="2234"/>
                </a:lnTo>
                <a:lnTo>
                  <a:pt x="3258" y="2141"/>
                </a:lnTo>
                <a:lnTo>
                  <a:pt x="3397" y="2094"/>
                </a:lnTo>
                <a:close/>
                <a:moveTo>
                  <a:pt x="4701" y="2094"/>
                </a:moveTo>
                <a:lnTo>
                  <a:pt x="4840" y="2141"/>
                </a:lnTo>
                <a:lnTo>
                  <a:pt x="4980" y="2234"/>
                </a:lnTo>
                <a:lnTo>
                  <a:pt x="5073" y="2374"/>
                </a:lnTo>
                <a:lnTo>
                  <a:pt x="5119" y="2513"/>
                </a:lnTo>
                <a:lnTo>
                  <a:pt x="5073" y="2699"/>
                </a:lnTo>
                <a:lnTo>
                  <a:pt x="4980" y="2839"/>
                </a:lnTo>
                <a:lnTo>
                  <a:pt x="4840" y="2932"/>
                </a:lnTo>
                <a:lnTo>
                  <a:pt x="4701" y="2979"/>
                </a:lnTo>
                <a:lnTo>
                  <a:pt x="4514" y="2932"/>
                </a:lnTo>
                <a:lnTo>
                  <a:pt x="4375" y="2839"/>
                </a:lnTo>
                <a:lnTo>
                  <a:pt x="4282" y="2699"/>
                </a:lnTo>
                <a:lnTo>
                  <a:pt x="4282" y="2513"/>
                </a:lnTo>
                <a:lnTo>
                  <a:pt x="4282" y="2374"/>
                </a:lnTo>
                <a:lnTo>
                  <a:pt x="4375" y="2234"/>
                </a:lnTo>
                <a:lnTo>
                  <a:pt x="4514" y="2141"/>
                </a:lnTo>
                <a:lnTo>
                  <a:pt x="4701" y="2094"/>
                </a:lnTo>
                <a:close/>
                <a:moveTo>
                  <a:pt x="1024" y="3398"/>
                </a:moveTo>
                <a:lnTo>
                  <a:pt x="1164" y="3491"/>
                </a:lnTo>
                <a:lnTo>
                  <a:pt x="1257" y="3630"/>
                </a:lnTo>
                <a:lnTo>
                  <a:pt x="1303" y="3816"/>
                </a:lnTo>
                <a:lnTo>
                  <a:pt x="1257" y="3956"/>
                </a:lnTo>
                <a:lnTo>
                  <a:pt x="1164" y="4096"/>
                </a:lnTo>
                <a:lnTo>
                  <a:pt x="1024" y="4189"/>
                </a:lnTo>
                <a:lnTo>
                  <a:pt x="884" y="4235"/>
                </a:lnTo>
                <a:lnTo>
                  <a:pt x="698" y="4189"/>
                </a:lnTo>
                <a:lnTo>
                  <a:pt x="559" y="4096"/>
                </a:lnTo>
                <a:lnTo>
                  <a:pt x="465" y="3956"/>
                </a:lnTo>
                <a:lnTo>
                  <a:pt x="419" y="3816"/>
                </a:lnTo>
                <a:lnTo>
                  <a:pt x="465" y="3630"/>
                </a:lnTo>
                <a:lnTo>
                  <a:pt x="559" y="3491"/>
                </a:lnTo>
                <a:lnTo>
                  <a:pt x="698" y="3398"/>
                </a:lnTo>
                <a:close/>
                <a:moveTo>
                  <a:pt x="2327" y="3398"/>
                </a:moveTo>
                <a:lnTo>
                  <a:pt x="2467" y="3491"/>
                </a:lnTo>
                <a:lnTo>
                  <a:pt x="2560" y="3630"/>
                </a:lnTo>
                <a:lnTo>
                  <a:pt x="2560" y="3816"/>
                </a:lnTo>
                <a:lnTo>
                  <a:pt x="2560" y="3956"/>
                </a:lnTo>
                <a:lnTo>
                  <a:pt x="2467" y="4096"/>
                </a:lnTo>
                <a:lnTo>
                  <a:pt x="2327" y="4189"/>
                </a:lnTo>
                <a:lnTo>
                  <a:pt x="2141" y="4235"/>
                </a:lnTo>
                <a:lnTo>
                  <a:pt x="2001" y="4189"/>
                </a:lnTo>
                <a:lnTo>
                  <a:pt x="1862" y="4096"/>
                </a:lnTo>
                <a:lnTo>
                  <a:pt x="1769" y="3956"/>
                </a:lnTo>
                <a:lnTo>
                  <a:pt x="1722" y="3816"/>
                </a:lnTo>
                <a:lnTo>
                  <a:pt x="1769" y="3630"/>
                </a:lnTo>
                <a:lnTo>
                  <a:pt x="1862" y="3491"/>
                </a:lnTo>
                <a:lnTo>
                  <a:pt x="2001" y="3398"/>
                </a:lnTo>
                <a:close/>
                <a:moveTo>
                  <a:pt x="3584" y="3398"/>
                </a:moveTo>
                <a:lnTo>
                  <a:pt x="3723" y="3491"/>
                </a:lnTo>
                <a:lnTo>
                  <a:pt x="3816" y="3630"/>
                </a:lnTo>
                <a:lnTo>
                  <a:pt x="3863" y="3816"/>
                </a:lnTo>
                <a:lnTo>
                  <a:pt x="3816" y="3956"/>
                </a:lnTo>
                <a:lnTo>
                  <a:pt x="3723" y="4096"/>
                </a:lnTo>
                <a:lnTo>
                  <a:pt x="3584" y="4189"/>
                </a:lnTo>
                <a:lnTo>
                  <a:pt x="3397" y="4235"/>
                </a:lnTo>
                <a:lnTo>
                  <a:pt x="3258" y="4189"/>
                </a:lnTo>
                <a:lnTo>
                  <a:pt x="3118" y="4096"/>
                </a:lnTo>
                <a:lnTo>
                  <a:pt x="3025" y="3956"/>
                </a:lnTo>
                <a:lnTo>
                  <a:pt x="2979" y="3816"/>
                </a:lnTo>
                <a:lnTo>
                  <a:pt x="3025" y="3630"/>
                </a:lnTo>
                <a:lnTo>
                  <a:pt x="3118" y="3491"/>
                </a:lnTo>
                <a:lnTo>
                  <a:pt x="3258" y="3398"/>
                </a:lnTo>
                <a:close/>
                <a:moveTo>
                  <a:pt x="884" y="4654"/>
                </a:moveTo>
                <a:lnTo>
                  <a:pt x="1024" y="4701"/>
                </a:lnTo>
                <a:lnTo>
                  <a:pt x="1164" y="4794"/>
                </a:lnTo>
                <a:lnTo>
                  <a:pt x="1257" y="4933"/>
                </a:lnTo>
                <a:lnTo>
                  <a:pt x="1303" y="5073"/>
                </a:lnTo>
                <a:lnTo>
                  <a:pt x="1257" y="5259"/>
                </a:lnTo>
                <a:lnTo>
                  <a:pt x="1164" y="5399"/>
                </a:lnTo>
                <a:lnTo>
                  <a:pt x="1024" y="5492"/>
                </a:lnTo>
                <a:lnTo>
                  <a:pt x="698" y="5492"/>
                </a:lnTo>
                <a:lnTo>
                  <a:pt x="559" y="5399"/>
                </a:lnTo>
                <a:lnTo>
                  <a:pt x="465" y="5259"/>
                </a:lnTo>
                <a:lnTo>
                  <a:pt x="419" y="5073"/>
                </a:lnTo>
                <a:lnTo>
                  <a:pt x="465" y="4933"/>
                </a:lnTo>
                <a:lnTo>
                  <a:pt x="559" y="4794"/>
                </a:lnTo>
                <a:lnTo>
                  <a:pt x="698" y="4701"/>
                </a:lnTo>
                <a:lnTo>
                  <a:pt x="884" y="4654"/>
                </a:lnTo>
                <a:close/>
                <a:moveTo>
                  <a:pt x="2141" y="4654"/>
                </a:moveTo>
                <a:lnTo>
                  <a:pt x="2327" y="4701"/>
                </a:lnTo>
                <a:lnTo>
                  <a:pt x="2467" y="4794"/>
                </a:lnTo>
                <a:lnTo>
                  <a:pt x="2560" y="4933"/>
                </a:lnTo>
                <a:lnTo>
                  <a:pt x="2560" y="5073"/>
                </a:lnTo>
                <a:lnTo>
                  <a:pt x="2560" y="5259"/>
                </a:lnTo>
                <a:lnTo>
                  <a:pt x="2467" y="5399"/>
                </a:lnTo>
                <a:lnTo>
                  <a:pt x="2327" y="5492"/>
                </a:lnTo>
                <a:lnTo>
                  <a:pt x="2001" y="5492"/>
                </a:lnTo>
                <a:lnTo>
                  <a:pt x="1862" y="5399"/>
                </a:lnTo>
                <a:lnTo>
                  <a:pt x="1769" y="5259"/>
                </a:lnTo>
                <a:lnTo>
                  <a:pt x="1722" y="5073"/>
                </a:lnTo>
                <a:lnTo>
                  <a:pt x="1769" y="4933"/>
                </a:lnTo>
                <a:lnTo>
                  <a:pt x="1862" y="4794"/>
                </a:lnTo>
                <a:lnTo>
                  <a:pt x="2001" y="4701"/>
                </a:lnTo>
                <a:lnTo>
                  <a:pt x="2141" y="4654"/>
                </a:lnTo>
                <a:close/>
                <a:moveTo>
                  <a:pt x="3397" y="4654"/>
                </a:moveTo>
                <a:lnTo>
                  <a:pt x="3584" y="4701"/>
                </a:lnTo>
                <a:lnTo>
                  <a:pt x="3723" y="4794"/>
                </a:lnTo>
                <a:lnTo>
                  <a:pt x="3816" y="4933"/>
                </a:lnTo>
                <a:lnTo>
                  <a:pt x="3863" y="5073"/>
                </a:lnTo>
                <a:lnTo>
                  <a:pt x="3816" y="5259"/>
                </a:lnTo>
                <a:lnTo>
                  <a:pt x="3723" y="5399"/>
                </a:lnTo>
                <a:lnTo>
                  <a:pt x="3584" y="5492"/>
                </a:lnTo>
                <a:lnTo>
                  <a:pt x="3258" y="5492"/>
                </a:lnTo>
                <a:lnTo>
                  <a:pt x="3118" y="5399"/>
                </a:lnTo>
                <a:lnTo>
                  <a:pt x="3025" y="5259"/>
                </a:lnTo>
                <a:lnTo>
                  <a:pt x="2979" y="5073"/>
                </a:lnTo>
                <a:lnTo>
                  <a:pt x="3025" y="4933"/>
                </a:lnTo>
                <a:lnTo>
                  <a:pt x="3118" y="4794"/>
                </a:lnTo>
                <a:lnTo>
                  <a:pt x="3258" y="4701"/>
                </a:lnTo>
                <a:lnTo>
                  <a:pt x="3397" y="4654"/>
                </a:lnTo>
                <a:close/>
                <a:moveTo>
                  <a:pt x="4840" y="3398"/>
                </a:moveTo>
                <a:lnTo>
                  <a:pt x="4980" y="3491"/>
                </a:lnTo>
                <a:lnTo>
                  <a:pt x="5073" y="3630"/>
                </a:lnTo>
                <a:lnTo>
                  <a:pt x="5119" y="3816"/>
                </a:lnTo>
                <a:lnTo>
                  <a:pt x="5119" y="5073"/>
                </a:lnTo>
                <a:lnTo>
                  <a:pt x="5073" y="5259"/>
                </a:lnTo>
                <a:lnTo>
                  <a:pt x="4980" y="5399"/>
                </a:lnTo>
                <a:lnTo>
                  <a:pt x="4840" y="5492"/>
                </a:lnTo>
                <a:lnTo>
                  <a:pt x="4514" y="5492"/>
                </a:lnTo>
                <a:lnTo>
                  <a:pt x="4375" y="5399"/>
                </a:lnTo>
                <a:lnTo>
                  <a:pt x="4282" y="5259"/>
                </a:lnTo>
                <a:lnTo>
                  <a:pt x="4282" y="5073"/>
                </a:lnTo>
                <a:lnTo>
                  <a:pt x="4282" y="3816"/>
                </a:lnTo>
                <a:lnTo>
                  <a:pt x="4282" y="3630"/>
                </a:lnTo>
                <a:lnTo>
                  <a:pt x="4375" y="3491"/>
                </a:lnTo>
                <a:lnTo>
                  <a:pt x="4514" y="3398"/>
                </a:lnTo>
                <a:close/>
                <a:moveTo>
                  <a:pt x="279" y="0"/>
                </a:moveTo>
                <a:lnTo>
                  <a:pt x="140" y="93"/>
                </a:lnTo>
                <a:lnTo>
                  <a:pt x="47" y="233"/>
                </a:lnTo>
                <a:lnTo>
                  <a:pt x="0" y="419"/>
                </a:lnTo>
                <a:lnTo>
                  <a:pt x="0" y="5492"/>
                </a:lnTo>
                <a:lnTo>
                  <a:pt x="47" y="5678"/>
                </a:lnTo>
                <a:lnTo>
                  <a:pt x="140" y="5818"/>
                </a:lnTo>
                <a:lnTo>
                  <a:pt x="279" y="5911"/>
                </a:lnTo>
                <a:lnTo>
                  <a:pt x="419" y="5957"/>
                </a:lnTo>
                <a:lnTo>
                  <a:pt x="5119" y="5957"/>
                </a:lnTo>
                <a:lnTo>
                  <a:pt x="5306" y="5911"/>
                </a:lnTo>
                <a:lnTo>
                  <a:pt x="5399" y="5818"/>
                </a:lnTo>
                <a:lnTo>
                  <a:pt x="5538" y="5678"/>
                </a:lnTo>
                <a:lnTo>
                  <a:pt x="5538" y="5492"/>
                </a:lnTo>
                <a:lnTo>
                  <a:pt x="5538" y="419"/>
                </a:lnTo>
                <a:lnTo>
                  <a:pt x="5538" y="233"/>
                </a:lnTo>
                <a:lnTo>
                  <a:pt x="5399" y="93"/>
                </a:lnTo>
                <a:lnTo>
                  <a:pt x="530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12"/>
          <p:cNvSpPr/>
          <p:nvPr/>
        </p:nvSpPr>
        <p:spPr>
          <a:xfrm>
            <a:off x="15773422" y="5409624"/>
            <a:ext cx="393117" cy="422854"/>
          </a:xfrm>
          <a:custGeom>
            <a:rect b="b" l="l" r="r" t="t"/>
            <a:pathLst>
              <a:path extrusionOk="0" h="5958" w="5539">
                <a:moveTo>
                  <a:pt x="1676" y="419"/>
                </a:moveTo>
                <a:lnTo>
                  <a:pt x="1723" y="512"/>
                </a:lnTo>
                <a:lnTo>
                  <a:pt x="1723" y="1489"/>
                </a:lnTo>
                <a:lnTo>
                  <a:pt x="1676" y="1536"/>
                </a:lnTo>
                <a:lnTo>
                  <a:pt x="1583" y="1583"/>
                </a:lnTo>
                <a:lnTo>
                  <a:pt x="1397" y="1583"/>
                </a:lnTo>
                <a:lnTo>
                  <a:pt x="1304" y="1536"/>
                </a:lnTo>
                <a:lnTo>
                  <a:pt x="1304" y="1489"/>
                </a:lnTo>
                <a:lnTo>
                  <a:pt x="1304" y="512"/>
                </a:lnTo>
                <a:lnTo>
                  <a:pt x="1304" y="419"/>
                </a:lnTo>
                <a:close/>
                <a:moveTo>
                  <a:pt x="4236" y="419"/>
                </a:moveTo>
                <a:lnTo>
                  <a:pt x="4282" y="512"/>
                </a:lnTo>
                <a:lnTo>
                  <a:pt x="4282" y="1489"/>
                </a:lnTo>
                <a:lnTo>
                  <a:pt x="4236" y="1536"/>
                </a:lnTo>
                <a:lnTo>
                  <a:pt x="4143" y="1583"/>
                </a:lnTo>
                <a:lnTo>
                  <a:pt x="3957" y="1583"/>
                </a:lnTo>
                <a:lnTo>
                  <a:pt x="3863" y="1536"/>
                </a:lnTo>
                <a:lnTo>
                  <a:pt x="3817" y="1489"/>
                </a:lnTo>
                <a:lnTo>
                  <a:pt x="3817" y="512"/>
                </a:lnTo>
                <a:lnTo>
                  <a:pt x="3863" y="419"/>
                </a:lnTo>
                <a:close/>
                <a:moveTo>
                  <a:pt x="1397" y="2094"/>
                </a:moveTo>
                <a:lnTo>
                  <a:pt x="1397" y="3072"/>
                </a:lnTo>
                <a:lnTo>
                  <a:pt x="420" y="3072"/>
                </a:lnTo>
                <a:lnTo>
                  <a:pt x="420" y="2094"/>
                </a:lnTo>
                <a:close/>
                <a:moveTo>
                  <a:pt x="2653" y="2094"/>
                </a:moveTo>
                <a:lnTo>
                  <a:pt x="2653" y="3072"/>
                </a:lnTo>
                <a:lnTo>
                  <a:pt x="1583" y="3072"/>
                </a:lnTo>
                <a:lnTo>
                  <a:pt x="1583" y="2094"/>
                </a:lnTo>
                <a:close/>
                <a:moveTo>
                  <a:pt x="3957" y="2094"/>
                </a:moveTo>
                <a:lnTo>
                  <a:pt x="3957" y="3072"/>
                </a:lnTo>
                <a:lnTo>
                  <a:pt x="2886" y="3072"/>
                </a:lnTo>
                <a:lnTo>
                  <a:pt x="2886" y="2094"/>
                </a:lnTo>
                <a:close/>
                <a:moveTo>
                  <a:pt x="5120" y="2094"/>
                </a:moveTo>
                <a:lnTo>
                  <a:pt x="5120" y="3072"/>
                </a:lnTo>
                <a:lnTo>
                  <a:pt x="4143" y="3072"/>
                </a:lnTo>
                <a:lnTo>
                  <a:pt x="4143" y="2094"/>
                </a:lnTo>
                <a:close/>
                <a:moveTo>
                  <a:pt x="1397" y="3258"/>
                </a:moveTo>
                <a:lnTo>
                  <a:pt x="1397" y="4328"/>
                </a:lnTo>
                <a:lnTo>
                  <a:pt x="420" y="4328"/>
                </a:lnTo>
                <a:lnTo>
                  <a:pt x="420" y="3258"/>
                </a:lnTo>
                <a:close/>
                <a:moveTo>
                  <a:pt x="2653" y="3258"/>
                </a:moveTo>
                <a:lnTo>
                  <a:pt x="2653" y="4328"/>
                </a:lnTo>
                <a:lnTo>
                  <a:pt x="1583" y="4328"/>
                </a:lnTo>
                <a:lnTo>
                  <a:pt x="1583" y="3258"/>
                </a:lnTo>
                <a:close/>
                <a:moveTo>
                  <a:pt x="3957" y="3258"/>
                </a:moveTo>
                <a:lnTo>
                  <a:pt x="3957" y="4328"/>
                </a:lnTo>
                <a:lnTo>
                  <a:pt x="2886" y="4328"/>
                </a:lnTo>
                <a:lnTo>
                  <a:pt x="2886" y="3258"/>
                </a:lnTo>
                <a:close/>
                <a:moveTo>
                  <a:pt x="5120" y="3258"/>
                </a:moveTo>
                <a:lnTo>
                  <a:pt x="5120" y="4328"/>
                </a:lnTo>
                <a:lnTo>
                  <a:pt x="4143" y="4328"/>
                </a:lnTo>
                <a:lnTo>
                  <a:pt x="4143" y="3258"/>
                </a:lnTo>
                <a:close/>
                <a:moveTo>
                  <a:pt x="1397" y="4561"/>
                </a:moveTo>
                <a:lnTo>
                  <a:pt x="1397" y="5492"/>
                </a:lnTo>
                <a:lnTo>
                  <a:pt x="420" y="5492"/>
                </a:lnTo>
                <a:lnTo>
                  <a:pt x="420" y="4561"/>
                </a:lnTo>
                <a:close/>
                <a:moveTo>
                  <a:pt x="2653" y="4561"/>
                </a:moveTo>
                <a:lnTo>
                  <a:pt x="2653" y="5492"/>
                </a:lnTo>
                <a:lnTo>
                  <a:pt x="1583" y="5492"/>
                </a:lnTo>
                <a:lnTo>
                  <a:pt x="1583" y="4561"/>
                </a:lnTo>
                <a:close/>
                <a:moveTo>
                  <a:pt x="3957" y="4561"/>
                </a:moveTo>
                <a:lnTo>
                  <a:pt x="3957" y="5492"/>
                </a:lnTo>
                <a:lnTo>
                  <a:pt x="2886" y="5492"/>
                </a:lnTo>
                <a:lnTo>
                  <a:pt x="2886" y="4561"/>
                </a:lnTo>
                <a:close/>
                <a:moveTo>
                  <a:pt x="5120" y="4561"/>
                </a:moveTo>
                <a:lnTo>
                  <a:pt x="5120" y="5492"/>
                </a:lnTo>
                <a:lnTo>
                  <a:pt x="4143" y="5492"/>
                </a:lnTo>
                <a:lnTo>
                  <a:pt x="4143" y="4561"/>
                </a:lnTo>
                <a:close/>
                <a:moveTo>
                  <a:pt x="1164" y="0"/>
                </a:moveTo>
                <a:lnTo>
                  <a:pt x="1025" y="140"/>
                </a:lnTo>
                <a:lnTo>
                  <a:pt x="885" y="326"/>
                </a:lnTo>
                <a:lnTo>
                  <a:pt x="838" y="512"/>
                </a:lnTo>
                <a:lnTo>
                  <a:pt x="838" y="838"/>
                </a:lnTo>
                <a:lnTo>
                  <a:pt x="420" y="838"/>
                </a:lnTo>
                <a:lnTo>
                  <a:pt x="280" y="884"/>
                </a:lnTo>
                <a:lnTo>
                  <a:pt x="140" y="978"/>
                </a:lnTo>
                <a:lnTo>
                  <a:pt x="47" y="1117"/>
                </a:lnTo>
                <a:lnTo>
                  <a:pt x="1" y="1257"/>
                </a:lnTo>
                <a:lnTo>
                  <a:pt x="1" y="5492"/>
                </a:lnTo>
                <a:lnTo>
                  <a:pt x="47" y="5678"/>
                </a:lnTo>
                <a:lnTo>
                  <a:pt x="140" y="5818"/>
                </a:lnTo>
                <a:lnTo>
                  <a:pt x="280" y="5911"/>
                </a:lnTo>
                <a:lnTo>
                  <a:pt x="420" y="5957"/>
                </a:lnTo>
                <a:lnTo>
                  <a:pt x="5120" y="5957"/>
                </a:lnTo>
                <a:lnTo>
                  <a:pt x="5260" y="5911"/>
                </a:lnTo>
                <a:lnTo>
                  <a:pt x="5399" y="5818"/>
                </a:lnTo>
                <a:lnTo>
                  <a:pt x="5492" y="5678"/>
                </a:lnTo>
                <a:lnTo>
                  <a:pt x="5539" y="5492"/>
                </a:lnTo>
                <a:lnTo>
                  <a:pt x="5539" y="1257"/>
                </a:lnTo>
                <a:lnTo>
                  <a:pt x="5492" y="1117"/>
                </a:lnTo>
                <a:lnTo>
                  <a:pt x="5399" y="978"/>
                </a:lnTo>
                <a:lnTo>
                  <a:pt x="5260" y="884"/>
                </a:lnTo>
                <a:lnTo>
                  <a:pt x="5120" y="838"/>
                </a:lnTo>
                <a:lnTo>
                  <a:pt x="4701" y="838"/>
                </a:lnTo>
                <a:lnTo>
                  <a:pt x="4701" y="512"/>
                </a:lnTo>
                <a:lnTo>
                  <a:pt x="4655" y="326"/>
                </a:lnTo>
                <a:lnTo>
                  <a:pt x="4515" y="140"/>
                </a:lnTo>
                <a:lnTo>
                  <a:pt x="4375" y="0"/>
                </a:lnTo>
                <a:lnTo>
                  <a:pt x="3724" y="0"/>
                </a:lnTo>
                <a:lnTo>
                  <a:pt x="3584" y="140"/>
                </a:lnTo>
                <a:lnTo>
                  <a:pt x="3445" y="326"/>
                </a:lnTo>
                <a:lnTo>
                  <a:pt x="3398" y="512"/>
                </a:lnTo>
                <a:lnTo>
                  <a:pt x="3398" y="838"/>
                </a:lnTo>
                <a:lnTo>
                  <a:pt x="2142" y="838"/>
                </a:lnTo>
                <a:lnTo>
                  <a:pt x="2142" y="512"/>
                </a:lnTo>
                <a:lnTo>
                  <a:pt x="2095" y="326"/>
                </a:lnTo>
                <a:lnTo>
                  <a:pt x="1955" y="140"/>
                </a:lnTo>
                <a:lnTo>
                  <a:pt x="181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12"/>
          <p:cNvSpPr/>
          <p:nvPr/>
        </p:nvSpPr>
        <p:spPr>
          <a:xfrm>
            <a:off x="17015370" y="5409624"/>
            <a:ext cx="393117" cy="422854"/>
          </a:xfrm>
          <a:custGeom>
            <a:rect b="b" l="l" r="r" t="t"/>
            <a:pathLst>
              <a:path extrusionOk="0" h="5958" w="5539">
                <a:moveTo>
                  <a:pt x="1676" y="419"/>
                </a:moveTo>
                <a:lnTo>
                  <a:pt x="1676" y="512"/>
                </a:lnTo>
                <a:lnTo>
                  <a:pt x="1676" y="1489"/>
                </a:lnTo>
                <a:lnTo>
                  <a:pt x="1676" y="1536"/>
                </a:lnTo>
                <a:lnTo>
                  <a:pt x="1583" y="1583"/>
                </a:lnTo>
                <a:lnTo>
                  <a:pt x="1397" y="1583"/>
                </a:lnTo>
                <a:lnTo>
                  <a:pt x="1304" y="1536"/>
                </a:lnTo>
                <a:lnTo>
                  <a:pt x="1257" y="1489"/>
                </a:lnTo>
                <a:lnTo>
                  <a:pt x="1257" y="512"/>
                </a:lnTo>
                <a:lnTo>
                  <a:pt x="1304" y="419"/>
                </a:lnTo>
                <a:close/>
                <a:moveTo>
                  <a:pt x="4236" y="419"/>
                </a:moveTo>
                <a:lnTo>
                  <a:pt x="4236" y="512"/>
                </a:lnTo>
                <a:lnTo>
                  <a:pt x="4236" y="1489"/>
                </a:lnTo>
                <a:lnTo>
                  <a:pt x="4236" y="1536"/>
                </a:lnTo>
                <a:lnTo>
                  <a:pt x="4142" y="1583"/>
                </a:lnTo>
                <a:lnTo>
                  <a:pt x="3910" y="1583"/>
                </a:lnTo>
                <a:lnTo>
                  <a:pt x="3863" y="1536"/>
                </a:lnTo>
                <a:lnTo>
                  <a:pt x="3817" y="1489"/>
                </a:lnTo>
                <a:lnTo>
                  <a:pt x="3817" y="512"/>
                </a:lnTo>
                <a:lnTo>
                  <a:pt x="3863" y="419"/>
                </a:lnTo>
                <a:close/>
                <a:moveTo>
                  <a:pt x="5120" y="2094"/>
                </a:moveTo>
                <a:lnTo>
                  <a:pt x="5120" y="5492"/>
                </a:lnTo>
                <a:lnTo>
                  <a:pt x="419" y="5492"/>
                </a:lnTo>
                <a:lnTo>
                  <a:pt x="419" y="2094"/>
                </a:lnTo>
                <a:close/>
                <a:moveTo>
                  <a:pt x="1164" y="0"/>
                </a:moveTo>
                <a:lnTo>
                  <a:pt x="1024" y="140"/>
                </a:lnTo>
                <a:lnTo>
                  <a:pt x="885" y="326"/>
                </a:lnTo>
                <a:lnTo>
                  <a:pt x="838" y="512"/>
                </a:lnTo>
                <a:lnTo>
                  <a:pt x="838" y="838"/>
                </a:lnTo>
                <a:lnTo>
                  <a:pt x="419" y="838"/>
                </a:lnTo>
                <a:lnTo>
                  <a:pt x="280" y="884"/>
                </a:lnTo>
                <a:lnTo>
                  <a:pt x="140" y="978"/>
                </a:lnTo>
                <a:lnTo>
                  <a:pt x="47" y="1117"/>
                </a:lnTo>
                <a:lnTo>
                  <a:pt x="0" y="1257"/>
                </a:lnTo>
                <a:lnTo>
                  <a:pt x="0" y="5492"/>
                </a:lnTo>
                <a:lnTo>
                  <a:pt x="47" y="5678"/>
                </a:lnTo>
                <a:lnTo>
                  <a:pt x="140" y="5818"/>
                </a:lnTo>
                <a:lnTo>
                  <a:pt x="280" y="5911"/>
                </a:lnTo>
                <a:lnTo>
                  <a:pt x="419" y="5957"/>
                </a:lnTo>
                <a:lnTo>
                  <a:pt x="5120" y="5957"/>
                </a:lnTo>
                <a:lnTo>
                  <a:pt x="5259" y="5911"/>
                </a:lnTo>
                <a:lnTo>
                  <a:pt x="5399" y="5818"/>
                </a:lnTo>
                <a:lnTo>
                  <a:pt x="5492" y="5678"/>
                </a:lnTo>
                <a:lnTo>
                  <a:pt x="5539" y="5492"/>
                </a:lnTo>
                <a:lnTo>
                  <a:pt x="5539" y="1257"/>
                </a:lnTo>
                <a:lnTo>
                  <a:pt x="5492" y="1117"/>
                </a:lnTo>
                <a:lnTo>
                  <a:pt x="5399" y="978"/>
                </a:lnTo>
                <a:lnTo>
                  <a:pt x="5259" y="884"/>
                </a:lnTo>
                <a:lnTo>
                  <a:pt x="5120" y="838"/>
                </a:lnTo>
                <a:lnTo>
                  <a:pt x="4654" y="838"/>
                </a:lnTo>
                <a:lnTo>
                  <a:pt x="4654" y="512"/>
                </a:lnTo>
                <a:lnTo>
                  <a:pt x="4654" y="326"/>
                </a:lnTo>
                <a:lnTo>
                  <a:pt x="4515" y="140"/>
                </a:lnTo>
                <a:lnTo>
                  <a:pt x="4329" y="0"/>
                </a:lnTo>
                <a:lnTo>
                  <a:pt x="3724" y="0"/>
                </a:lnTo>
                <a:lnTo>
                  <a:pt x="3537" y="140"/>
                </a:lnTo>
                <a:lnTo>
                  <a:pt x="3444" y="326"/>
                </a:lnTo>
                <a:lnTo>
                  <a:pt x="3398" y="512"/>
                </a:lnTo>
                <a:lnTo>
                  <a:pt x="3398" y="838"/>
                </a:lnTo>
                <a:lnTo>
                  <a:pt x="2141" y="838"/>
                </a:lnTo>
                <a:lnTo>
                  <a:pt x="2141" y="512"/>
                </a:lnTo>
                <a:lnTo>
                  <a:pt x="2095" y="326"/>
                </a:lnTo>
                <a:lnTo>
                  <a:pt x="1955" y="140"/>
                </a:lnTo>
                <a:lnTo>
                  <a:pt x="181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12"/>
          <p:cNvSpPr/>
          <p:nvPr/>
        </p:nvSpPr>
        <p:spPr>
          <a:xfrm>
            <a:off x="18240781" y="5436026"/>
            <a:ext cx="422854" cy="366715"/>
          </a:xfrm>
          <a:custGeom>
            <a:rect b="b" l="l" r="r" t="t"/>
            <a:pathLst>
              <a:path extrusionOk="0" h="5167" w="5958">
                <a:moveTo>
                  <a:pt x="2793" y="2095"/>
                </a:moveTo>
                <a:lnTo>
                  <a:pt x="2653" y="2141"/>
                </a:lnTo>
                <a:lnTo>
                  <a:pt x="2467" y="2234"/>
                </a:lnTo>
                <a:lnTo>
                  <a:pt x="2374" y="2374"/>
                </a:lnTo>
                <a:lnTo>
                  <a:pt x="2234" y="2467"/>
                </a:lnTo>
                <a:lnTo>
                  <a:pt x="2141" y="2653"/>
                </a:lnTo>
                <a:lnTo>
                  <a:pt x="2095" y="2793"/>
                </a:lnTo>
                <a:lnTo>
                  <a:pt x="2095" y="2979"/>
                </a:lnTo>
                <a:lnTo>
                  <a:pt x="2095" y="3165"/>
                </a:lnTo>
                <a:lnTo>
                  <a:pt x="2141" y="3305"/>
                </a:lnTo>
                <a:lnTo>
                  <a:pt x="2234" y="3491"/>
                </a:lnTo>
                <a:lnTo>
                  <a:pt x="2374" y="3631"/>
                </a:lnTo>
                <a:lnTo>
                  <a:pt x="2467" y="3724"/>
                </a:lnTo>
                <a:lnTo>
                  <a:pt x="2653" y="3817"/>
                </a:lnTo>
                <a:lnTo>
                  <a:pt x="2793" y="3863"/>
                </a:lnTo>
                <a:lnTo>
                  <a:pt x="3165" y="3863"/>
                </a:lnTo>
                <a:lnTo>
                  <a:pt x="3305" y="3817"/>
                </a:lnTo>
                <a:lnTo>
                  <a:pt x="3491" y="3724"/>
                </a:lnTo>
                <a:lnTo>
                  <a:pt x="3631" y="3631"/>
                </a:lnTo>
                <a:lnTo>
                  <a:pt x="3724" y="3491"/>
                </a:lnTo>
                <a:lnTo>
                  <a:pt x="3817" y="3305"/>
                </a:lnTo>
                <a:lnTo>
                  <a:pt x="3863" y="3165"/>
                </a:lnTo>
                <a:lnTo>
                  <a:pt x="3863" y="2979"/>
                </a:lnTo>
                <a:lnTo>
                  <a:pt x="3863" y="2793"/>
                </a:lnTo>
                <a:lnTo>
                  <a:pt x="3817" y="2653"/>
                </a:lnTo>
                <a:lnTo>
                  <a:pt x="3724" y="2467"/>
                </a:lnTo>
                <a:lnTo>
                  <a:pt x="3631" y="2374"/>
                </a:lnTo>
                <a:lnTo>
                  <a:pt x="3491" y="2234"/>
                </a:lnTo>
                <a:lnTo>
                  <a:pt x="3305" y="2141"/>
                </a:lnTo>
                <a:lnTo>
                  <a:pt x="3165" y="2095"/>
                </a:lnTo>
                <a:close/>
                <a:moveTo>
                  <a:pt x="2979" y="1583"/>
                </a:moveTo>
                <a:lnTo>
                  <a:pt x="3258" y="1629"/>
                </a:lnTo>
                <a:lnTo>
                  <a:pt x="3537" y="1676"/>
                </a:lnTo>
                <a:lnTo>
                  <a:pt x="3770" y="1816"/>
                </a:lnTo>
                <a:lnTo>
                  <a:pt x="3956" y="2002"/>
                </a:lnTo>
                <a:lnTo>
                  <a:pt x="4142" y="2234"/>
                </a:lnTo>
                <a:lnTo>
                  <a:pt x="4282" y="2467"/>
                </a:lnTo>
                <a:lnTo>
                  <a:pt x="4329" y="2700"/>
                </a:lnTo>
                <a:lnTo>
                  <a:pt x="4375" y="2979"/>
                </a:lnTo>
                <a:lnTo>
                  <a:pt x="4329" y="3258"/>
                </a:lnTo>
                <a:lnTo>
                  <a:pt x="4282" y="3537"/>
                </a:lnTo>
                <a:lnTo>
                  <a:pt x="4142" y="3770"/>
                </a:lnTo>
                <a:lnTo>
                  <a:pt x="3956" y="3956"/>
                </a:lnTo>
                <a:lnTo>
                  <a:pt x="3770" y="4142"/>
                </a:lnTo>
                <a:lnTo>
                  <a:pt x="3537" y="4282"/>
                </a:lnTo>
                <a:lnTo>
                  <a:pt x="3258" y="4329"/>
                </a:lnTo>
                <a:lnTo>
                  <a:pt x="2979" y="4375"/>
                </a:lnTo>
                <a:lnTo>
                  <a:pt x="2700" y="4329"/>
                </a:lnTo>
                <a:lnTo>
                  <a:pt x="2467" y="4282"/>
                </a:lnTo>
                <a:lnTo>
                  <a:pt x="2234" y="4142"/>
                </a:lnTo>
                <a:lnTo>
                  <a:pt x="2002" y="3956"/>
                </a:lnTo>
                <a:lnTo>
                  <a:pt x="1815" y="3770"/>
                </a:lnTo>
                <a:lnTo>
                  <a:pt x="1676" y="3537"/>
                </a:lnTo>
                <a:lnTo>
                  <a:pt x="1629" y="3258"/>
                </a:lnTo>
                <a:lnTo>
                  <a:pt x="1583" y="2979"/>
                </a:lnTo>
                <a:lnTo>
                  <a:pt x="1629" y="2700"/>
                </a:lnTo>
                <a:lnTo>
                  <a:pt x="1676" y="2467"/>
                </a:lnTo>
                <a:lnTo>
                  <a:pt x="1815" y="2234"/>
                </a:lnTo>
                <a:lnTo>
                  <a:pt x="2002" y="2002"/>
                </a:lnTo>
                <a:lnTo>
                  <a:pt x="2234" y="1816"/>
                </a:lnTo>
                <a:lnTo>
                  <a:pt x="2467" y="1676"/>
                </a:lnTo>
                <a:lnTo>
                  <a:pt x="2700" y="1629"/>
                </a:lnTo>
                <a:lnTo>
                  <a:pt x="2979" y="1583"/>
                </a:lnTo>
                <a:close/>
                <a:moveTo>
                  <a:pt x="2188" y="1"/>
                </a:moveTo>
                <a:lnTo>
                  <a:pt x="2048" y="47"/>
                </a:lnTo>
                <a:lnTo>
                  <a:pt x="1862" y="94"/>
                </a:lnTo>
                <a:lnTo>
                  <a:pt x="1722" y="233"/>
                </a:lnTo>
                <a:lnTo>
                  <a:pt x="1629" y="373"/>
                </a:lnTo>
                <a:lnTo>
                  <a:pt x="1490" y="792"/>
                </a:lnTo>
                <a:lnTo>
                  <a:pt x="652" y="792"/>
                </a:lnTo>
                <a:lnTo>
                  <a:pt x="512" y="838"/>
                </a:lnTo>
                <a:lnTo>
                  <a:pt x="373" y="931"/>
                </a:lnTo>
                <a:lnTo>
                  <a:pt x="233" y="1024"/>
                </a:lnTo>
                <a:lnTo>
                  <a:pt x="140" y="1164"/>
                </a:lnTo>
                <a:lnTo>
                  <a:pt x="47" y="1304"/>
                </a:lnTo>
                <a:lnTo>
                  <a:pt x="0" y="1443"/>
                </a:lnTo>
                <a:lnTo>
                  <a:pt x="0" y="1583"/>
                </a:lnTo>
                <a:lnTo>
                  <a:pt x="0" y="4375"/>
                </a:lnTo>
                <a:lnTo>
                  <a:pt x="0" y="4515"/>
                </a:lnTo>
                <a:lnTo>
                  <a:pt x="47" y="4654"/>
                </a:lnTo>
                <a:lnTo>
                  <a:pt x="140" y="4794"/>
                </a:lnTo>
                <a:lnTo>
                  <a:pt x="233" y="4934"/>
                </a:lnTo>
                <a:lnTo>
                  <a:pt x="373" y="5027"/>
                </a:lnTo>
                <a:lnTo>
                  <a:pt x="512" y="5120"/>
                </a:lnTo>
                <a:lnTo>
                  <a:pt x="652" y="5166"/>
                </a:lnTo>
                <a:lnTo>
                  <a:pt x="5306" y="5166"/>
                </a:lnTo>
                <a:lnTo>
                  <a:pt x="5492" y="5120"/>
                </a:lnTo>
                <a:lnTo>
                  <a:pt x="5585" y="5027"/>
                </a:lnTo>
                <a:lnTo>
                  <a:pt x="5725" y="4934"/>
                </a:lnTo>
                <a:lnTo>
                  <a:pt x="5818" y="4794"/>
                </a:lnTo>
                <a:lnTo>
                  <a:pt x="5911" y="4654"/>
                </a:lnTo>
                <a:lnTo>
                  <a:pt x="5957" y="4515"/>
                </a:lnTo>
                <a:lnTo>
                  <a:pt x="5957" y="4375"/>
                </a:lnTo>
                <a:lnTo>
                  <a:pt x="5957" y="1583"/>
                </a:lnTo>
                <a:lnTo>
                  <a:pt x="5957" y="1443"/>
                </a:lnTo>
                <a:lnTo>
                  <a:pt x="5911" y="1304"/>
                </a:lnTo>
                <a:lnTo>
                  <a:pt x="5818" y="1164"/>
                </a:lnTo>
                <a:lnTo>
                  <a:pt x="5725" y="1024"/>
                </a:lnTo>
                <a:lnTo>
                  <a:pt x="5585" y="931"/>
                </a:lnTo>
                <a:lnTo>
                  <a:pt x="5492" y="838"/>
                </a:lnTo>
                <a:lnTo>
                  <a:pt x="5306" y="792"/>
                </a:lnTo>
                <a:lnTo>
                  <a:pt x="4468" y="792"/>
                </a:lnTo>
                <a:lnTo>
                  <a:pt x="4329" y="373"/>
                </a:lnTo>
                <a:lnTo>
                  <a:pt x="4236" y="233"/>
                </a:lnTo>
                <a:lnTo>
                  <a:pt x="4096" y="94"/>
                </a:lnTo>
                <a:lnTo>
                  <a:pt x="3956" y="47"/>
                </a:lnTo>
                <a:lnTo>
                  <a:pt x="377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12"/>
          <p:cNvSpPr/>
          <p:nvPr/>
        </p:nvSpPr>
        <p:spPr>
          <a:xfrm>
            <a:off x="19482729" y="5439362"/>
            <a:ext cx="422854" cy="360043"/>
          </a:xfrm>
          <a:custGeom>
            <a:rect b="b" l="l" r="r" t="t"/>
            <a:pathLst>
              <a:path extrusionOk="0" h="5073" w="5958">
                <a:moveTo>
                  <a:pt x="2141" y="186"/>
                </a:moveTo>
                <a:lnTo>
                  <a:pt x="2141" y="605"/>
                </a:lnTo>
                <a:lnTo>
                  <a:pt x="838" y="605"/>
                </a:lnTo>
                <a:lnTo>
                  <a:pt x="838" y="186"/>
                </a:lnTo>
                <a:close/>
                <a:moveTo>
                  <a:pt x="5538" y="419"/>
                </a:moveTo>
                <a:lnTo>
                  <a:pt x="5538" y="1257"/>
                </a:lnTo>
                <a:lnTo>
                  <a:pt x="419" y="1257"/>
                </a:lnTo>
                <a:lnTo>
                  <a:pt x="419" y="838"/>
                </a:lnTo>
                <a:lnTo>
                  <a:pt x="2560" y="838"/>
                </a:lnTo>
                <a:lnTo>
                  <a:pt x="2792" y="419"/>
                </a:lnTo>
                <a:close/>
                <a:moveTo>
                  <a:pt x="3072" y="2234"/>
                </a:moveTo>
                <a:lnTo>
                  <a:pt x="3072" y="2327"/>
                </a:lnTo>
                <a:lnTo>
                  <a:pt x="3072" y="2420"/>
                </a:lnTo>
                <a:lnTo>
                  <a:pt x="2979" y="2420"/>
                </a:lnTo>
                <a:lnTo>
                  <a:pt x="2839" y="2467"/>
                </a:lnTo>
                <a:lnTo>
                  <a:pt x="2746" y="2513"/>
                </a:lnTo>
                <a:lnTo>
                  <a:pt x="2699" y="2606"/>
                </a:lnTo>
                <a:lnTo>
                  <a:pt x="2653" y="2746"/>
                </a:lnTo>
                <a:lnTo>
                  <a:pt x="2606" y="2839"/>
                </a:lnTo>
                <a:lnTo>
                  <a:pt x="2467" y="2839"/>
                </a:lnTo>
                <a:lnTo>
                  <a:pt x="2420" y="2746"/>
                </a:lnTo>
                <a:lnTo>
                  <a:pt x="2467" y="2560"/>
                </a:lnTo>
                <a:lnTo>
                  <a:pt x="2606" y="2374"/>
                </a:lnTo>
                <a:lnTo>
                  <a:pt x="2746" y="2280"/>
                </a:lnTo>
                <a:lnTo>
                  <a:pt x="2979" y="2234"/>
                </a:lnTo>
                <a:close/>
                <a:moveTo>
                  <a:pt x="2792" y="1908"/>
                </a:moveTo>
                <a:lnTo>
                  <a:pt x="2653" y="1955"/>
                </a:lnTo>
                <a:lnTo>
                  <a:pt x="2513" y="2048"/>
                </a:lnTo>
                <a:lnTo>
                  <a:pt x="2374" y="2141"/>
                </a:lnTo>
                <a:lnTo>
                  <a:pt x="2281" y="2280"/>
                </a:lnTo>
                <a:lnTo>
                  <a:pt x="2187" y="2420"/>
                </a:lnTo>
                <a:lnTo>
                  <a:pt x="2141" y="2606"/>
                </a:lnTo>
                <a:lnTo>
                  <a:pt x="2141" y="2746"/>
                </a:lnTo>
                <a:lnTo>
                  <a:pt x="2141" y="2932"/>
                </a:lnTo>
                <a:lnTo>
                  <a:pt x="2187" y="3072"/>
                </a:lnTo>
                <a:lnTo>
                  <a:pt x="2281" y="3211"/>
                </a:lnTo>
                <a:lnTo>
                  <a:pt x="2374" y="3351"/>
                </a:lnTo>
                <a:lnTo>
                  <a:pt x="2513" y="3490"/>
                </a:lnTo>
                <a:lnTo>
                  <a:pt x="2653" y="3537"/>
                </a:lnTo>
                <a:lnTo>
                  <a:pt x="2792" y="3584"/>
                </a:lnTo>
                <a:lnTo>
                  <a:pt x="2979" y="3630"/>
                </a:lnTo>
                <a:lnTo>
                  <a:pt x="3165" y="3584"/>
                </a:lnTo>
                <a:lnTo>
                  <a:pt x="3304" y="3537"/>
                </a:lnTo>
                <a:lnTo>
                  <a:pt x="3444" y="3490"/>
                </a:lnTo>
                <a:lnTo>
                  <a:pt x="3584" y="3351"/>
                </a:lnTo>
                <a:lnTo>
                  <a:pt x="3677" y="3211"/>
                </a:lnTo>
                <a:lnTo>
                  <a:pt x="3770" y="3072"/>
                </a:lnTo>
                <a:lnTo>
                  <a:pt x="3816" y="2932"/>
                </a:lnTo>
                <a:lnTo>
                  <a:pt x="3816" y="2746"/>
                </a:lnTo>
                <a:lnTo>
                  <a:pt x="3816" y="2606"/>
                </a:lnTo>
                <a:lnTo>
                  <a:pt x="3770" y="2420"/>
                </a:lnTo>
                <a:lnTo>
                  <a:pt x="3677" y="2280"/>
                </a:lnTo>
                <a:lnTo>
                  <a:pt x="3584" y="2141"/>
                </a:lnTo>
                <a:lnTo>
                  <a:pt x="3444" y="2048"/>
                </a:lnTo>
                <a:lnTo>
                  <a:pt x="3304" y="1955"/>
                </a:lnTo>
                <a:lnTo>
                  <a:pt x="3165" y="1908"/>
                </a:lnTo>
                <a:close/>
                <a:moveTo>
                  <a:pt x="3211" y="1489"/>
                </a:moveTo>
                <a:lnTo>
                  <a:pt x="3444" y="1582"/>
                </a:lnTo>
                <a:lnTo>
                  <a:pt x="3677" y="1675"/>
                </a:lnTo>
                <a:lnTo>
                  <a:pt x="3863" y="1862"/>
                </a:lnTo>
                <a:lnTo>
                  <a:pt x="4049" y="2048"/>
                </a:lnTo>
                <a:lnTo>
                  <a:pt x="4142" y="2280"/>
                </a:lnTo>
                <a:lnTo>
                  <a:pt x="4235" y="2513"/>
                </a:lnTo>
                <a:lnTo>
                  <a:pt x="4235" y="2746"/>
                </a:lnTo>
                <a:lnTo>
                  <a:pt x="4235" y="3025"/>
                </a:lnTo>
                <a:lnTo>
                  <a:pt x="4142" y="3258"/>
                </a:lnTo>
                <a:lnTo>
                  <a:pt x="4049" y="3444"/>
                </a:lnTo>
                <a:lnTo>
                  <a:pt x="3863" y="3677"/>
                </a:lnTo>
                <a:lnTo>
                  <a:pt x="3677" y="3816"/>
                </a:lnTo>
                <a:lnTo>
                  <a:pt x="3444" y="3956"/>
                </a:lnTo>
                <a:lnTo>
                  <a:pt x="3211" y="4002"/>
                </a:lnTo>
                <a:lnTo>
                  <a:pt x="2979" y="4049"/>
                </a:lnTo>
                <a:lnTo>
                  <a:pt x="2699" y="4002"/>
                </a:lnTo>
                <a:lnTo>
                  <a:pt x="2467" y="3956"/>
                </a:lnTo>
                <a:lnTo>
                  <a:pt x="2281" y="3816"/>
                </a:lnTo>
                <a:lnTo>
                  <a:pt x="2048" y="3677"/>
                </a:lnTo>
                <a:lnTo>
                  <a:pt x="1908" y="3444"/>
                </a:lnTo>
                <a:lnTo>
                  <a:pt x="1769" y="3258"/>
                </a:lnTo>
                <a:lnTo>
                  <a:pt x="1722" y="3025"/>
                </a:lnTo>
                <a:lnTo>
                  <a:pt x="1676" y="2746"/>
                </a:lnTo>
                <a:lnTo>
                  <a:pt x="1722" y="2513"/>
                </a:lnTo>
                <a:lnTo>
                  <a:pt x="1769" y="2280"/>
                </a:lnTo>
                <a:lnTo>
                  <a:pt x="1908" y="2048"/>
                </a:lnTo>
                <a:lnTo>
                  <a:pt x="2048" y="1862"/>
                </a:lnTo>
                <a:lnTo>
                  <a:pt x="2281" y="1675"/>
                </a:lnTo>
                <a:lnTo>
                  <a:pt x="2467" y="1582"/>
                </a:lnTo>
                <a:lnTo>
                  <a:pt x="2699" y="1489"/>
                </a:lnTo>
                <a:close/>
                <a:moveTo>
                  <a:pt x="5538" y="4235"/>
                </a:moveTo>
                <a:lnTo>
                  <a:pt x="5538" y="4654"/>
                </a:lnTo>
                <a:lnTo>
                  <a:pt x="419" y="4654"/>
                </a:lnTo>
                <a:lnTo>
                  <a:pt x="419" y="4235"/>
                </a:lnTo>
                <a:close/>
                <a:moveTo>
                  <a:pt x="279" y="0"/>
                </a:moveTo>
                <a:lnTo>
                  <a:pt x="140" y="93"/>
                </a:lnTo>
                <a:lnTo>
                  <a:pt x="47" y="233"/>
                </a:lnTo>
                <a:lnTo>
                  <a:pt x="0" y="419"/>
                </a:lnTo>
                <a:lnTo>
                  <a:pt x="0" y="4654"/>
                </a:lnTo>
                <a:lnTo>
                  <a:pt x="47" y="4840"/>
                </a:lnTo>
                <a:lnTo>
                  <a:pt x="140" y="4980"/>
                </a:lnTo>
                <a:lnTo>
                  <a:pt x="279" y="5073"/>
                </a:lnTo>
                <a:lnTo>
                  <a:pt x="5678" y="5073"/>
                </a:lnTo>
                <a:lnTo>
                  <a:pt x="5818" y="4980"/>
                </a:lnTo>
                <a:lnTo>
                  <a:pt x="5911" y="4840"/>
                </a:lnTo>
                <a:lnTo>
                  <a:pt x="5957" y="4654"/>
                </a:lnTo>
                <a:lnTo>
                  <a:pt x="5957" y="419"/>
                </a:lnTo>
                <a:lnTo>
                  <a:pt x="5911" y="233"/>
                </a:lnTo>
                <a:lnTo>
                  <a:pt x="5818" y="93"/>
                </a:lnTo>
                <a:lnTo>
                  <a:pt x="567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12"/>
          <p:cNvSpPr/>
          <p:nvPr/>
        </p:nvSpPr>
        <p:spPr>
          <a:xfrm>
            <a:off x="20830355" y="5561576"/>
            <a:ext cx="211427" cy="118950"/>
          </a:xfrm>
          <a:custGeom>
            <a:rect b="b" l="l" r="r" t="t"/>
            <a:pathLst>
              <a:path extrusionOk="0" h="1676" w="2979">
                <a:moveTo>
                  <a:pt x="93" y="0"/>
                </a:moveTo>
                <a:lnTo>
                  <a:pt x="47" y="47"/>
                </a:lnTo>
                <a:lnTo>
                  <a:pt x="0" y="93"/>
                </a:lnTo>
                <a:lnTo>
                  <a:pt x="0" y="186"/>
                </a:lnTo>
                <a:lnTo>
                  <a:pt x="0" y="233"/>
                </a:lnTo>
                <a:lnTo>
                  <a:pt x="47" y="279"/>
                </a:lnTo>
                <a:lnTo>
                  <a:pt x="1350" y="1582"/>
                </a:lnTo>
                <a:lnTo>
                  <a:pt x="1396" y="1629"/>
                </a:lnTo>
                <a:lnTo>
                  <a:pt x="1489" y="1675"/>
                </a:lnTo>
                <a:lnTo>
                  <a:pt x="1536" y="1629"/>
                </a:lnTo>
                <a:lnTo>
                  <a:pt x="1582" y="1582"/>
                </a:lnTo>
                <a:lnTo>
                  <a:pt x="2886" y="279"/>
                </a:lnTo>
                <a:lnTo>
                  <a:pt x="2932" y="233"/>
                </a:lnTo>
                <a:lnTo>
                  <a:pt x="2979" y="186"/>
                </a:lnTo>
                <a:lnTo>
                  <a:pt x="2932" y="93"/>
                </a:lnTo>
                <a:lnTo>
                  <a:pt x="2886" y="47"/>
                </a:lnTo>
                <a:lnTo>
                  <a:pt x="28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12"/>
          <p:cNvSpPr/>
          <p:nvPr/>
        </p:nvSpPr>
        <p:spPr>
          <a:xfrm>
            <a:off x="22115170" y="5515302"/>
            <a:ext cx="119021" cy="211427"/>
          </a:xfrm>
          <a:custGeom>
            <a:rect b="b" l="l" r="r" t="t"/>
            <a:pathLst>
              <a:path extrusionOk="0" h="2979" w="1677">
                <a:moveTo>
                  <a:pt x="1444" y="0"/>
                </a:moveTo>
                <a:lnTo>
                  <a:pt x="1397" y="47"/>
                </a:lnTo>
                <a:lnTo>
                  <a:pt x="94" y="1350"/>
                </a:lnTo>
                <a:lnTo>
                  <a:pt x="47" y="1397"/>
                </a:lnTo>
                <a:lnTo>
                  <a:pt x="1" y="1490"/>
                </a:lnTo>
                <a:lnTo>
                  <a:pt x="47" y="1536"/>
                </a:lnTo>
                <a:lnTo>
                  <a:pt x="94" y="1583"/>
                </a:lnTo>
                <a:lnTo>
                  <a:pt x="1397" y="2886"/>
                </a:lnTo>
                <a:lnTo>
                  <a:pt x="1444" y="2932"/>
                </a:lnTo>
                <a:lnTo>
                  <a:pt x="1490" y="2979"/>
                </a:lnTo>
                <a:lnTo>
                  <a:pt x="1583" y="2932"/>
                </a:lnTo>
                <a:lnTo>
                  <a:pt x="1630" y="2886"/>
                </a:lnTo>
                <a:lnTo>
                  <a:pt x="1676" y="2839"/>
                </a:lnTo>
                <a:lnTo>
                  <a:pt x="1676" y="2793"/>
                </a:lnTo>
                <a:lnTo>
                  <a:pt x="1676" y="187"/>
                </a:lnTo>
                <a:lnTo>
                  <a:pt x="1676" y="94"/>
                </a:lnTo>
                <a:lnTo>
                  <a:pt x="1630" y="47"/>
                </a:lnTo>
                <a:lnTo>
                  <a:pt x="158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12"/>
          <p:cNvSpPr/>
          <p:nvPr/>
        </p:nvSpPr>
        <p:spPr>
          <a:xfrm>
            <a:off x="2257561" y="6750579"/>
            <a:ext cx="119021" cy="211498"/>
          </a:xfrm>
          <a:custGeom>
            <a:rect b="b" l="l" r="r" t="t"/>
            <a:pathLst>
              <a:path extrusionOk="0" h="2980" w="1677">
                <a:moveTo>
                  <a:pt x="187" y="1"/>
                </a:moveTo>
                <a:lnTo>
                  <a:pt x="140" y="48"/>
                </a:lnTo>
                <a:lnTo>
                  <a:pt x="47" y="94"/>
                </a:lnTo>
                <a:lnTo>
                  <a:pt x="1" y="141"/>
                </a:lnTo>
                <a:lnTo>
                  <a:pt x="1" y="187"/>
                </a:lnTo>
                <a:lnTo>
                  <a:pt x="1" y="2793"/>
                </a:lnTo>
                <a:lnTo>
                  <a:pt x="1" y="2886"/>
                </a:lnTo>
                <a:lnTo>
                  <a:pt x="47" y="2933"/>
                </a:lnTo>
                <a:lnTo>
                  <a:pt x="140" y="2979"/>
                </a:lnTo>
                <a:lnTo>
                  <a:pt x="280" y="2979"/>
                </a:lnTo>
                <a:lnTo>
                  <a:pt x="327" y="2933"/>
                </a:lnTo>
                <a:lnTo>
                  <a:pt x="1630" y="1630"/>
                </a:lnTo>
                <a:lnTo>
                  <a:pt x="1676" y="1583"/>
                </a:lnTo>
                <a:lnTo>
                  <a:pt x="1676" y="1490"/>
                </a:lnTo>
                <a:lnTo>
                  <a:pt x="1676" y="1444"/>
                </a:lnTo>
                <a:lnTo>
                  <a:pt x="1630" y="1397"/>
                </a:lnTo>
                <a:lnTo>
                  <a:pt x="327" y="94"/>
                </a:lnTo>
                <a:lnTo>
                  <a:pt x="280" y="48"/>
                </a:lnTo>
                <a:lnTo>
                  <a:pt x="1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12"/>
          <p:cNvSpPr/>
          <p:nvPr/>
        </p:nvSpPr>
        <p:spPr>
          <a:xfrm>
            <a:off x="3347557" y="6644901"/>
            <a:ext cx="422854" cy="422854"/>
          </a:xfrm>
          <a:custGeom>
            <a:rect b="b" l="l" r="r" t="t"/>
            <a:pathLst>
              <a:path extrusionOk="0" h="5958" w="5958">
                <a:moveTo>
                  <a:pt x="1723" y="2002"/>
                </a:moveTo>
                <a:lnTo>
                  <a:pt x="1583" y="2048"/>
                </a:lnTo>
                <a:lnTo>
                  <a:pt x="1490" y="2142"/>
                </a:lnTo>
                <a:lnTo>
                  <a:pt x="1490" y="2281"/>
                </a:lnTo>
                <a:lnTo>
                  <a:pt x="1536" y="2374"/>
                </a:lnTo>
                <a:lnTo>
                  <a:pt x="2747" y="4143"/>
                </a:lnTo>
                <a:lnTo>
                  <a:pt x="2840" y="4189"/>
                </a:lnTo>
                <a:lnTo>
                  <a:pt x="2979" y="4236"/>
                </a:lnTo>
                <a:lnTo>
                  <a:pt x="3072" y="4189"/>
                </a:lnTo>
                <a:lnTo>
                  <a:pt x="3165" y="4143"/>
                </a:lnTo>
                <a:lnTo>
                  <a:pt x="4422" y="2374"/>
                </a:lnTo>
                <a:lnTo>
                  <a:pt x="4468" y="2281"/>
                </a:lnTo>
                <a:lnTo>
                  <a:pt x="4422" y="2142"/>
                </a:lnTo>
                <a:lnTo>
                  <a:pt x="4329" y="2048"/>
                </a:lnTo>
                <a:lnTo>
                  <a:pt x="4189" y="2002"/>
                </a:lnTo>
                <a:close/>
                <a:moveTo>
                  <a:pt x="4934" y="1025"/>
                </a:moveTo>
                <a:lnTo>
                  <a:pt x="4934" y="1118"/>
                </a:lnTo>
                <a:lnTo>
                  <a:pt x="4934" y="4841"/>
                </a:lnTo>
                <a:lnTo>
                  <a:pt x="4934" y="4934"/>
                </a:lnTo>
                <a:lnTo>
                  <a:pt x="4841" y="4980"/>
                </a:lnTo>
                <a:lnTo>
                  <a:pt x="1118" y="4980"/>
                </a:lnTo>
                <a:lnTo>
                  <a:pt x="1025" y="4934"/>
                </a:lnTo>
                <a:lnTo>
                  <a:pt x="978" y="4841"/>
                </a:lnTo>
                <a:lnTo>
                  <a:pt x="978" y="1118"/>
                </a:lnTo>
                <a:lnTo>
                  <a:pt x="1025" y="1025"/>
                </a:lnTo>
                <a:close/>
                <a:moveTo>
                  <a:pt x="1118" y="1"/>
                </a:moveTo>
                <a:lnTo>
                  <a:pt x="885" y="47"/>
                </a:lnTo>
                <a:lnTo>
                  <a:pt x="699" y="94"/>
                </a:lnTo>
                <a:lnTo>
                  <a:pt x="513" y="187"/>
                </a:lnTo>
                <a:lnTo>
                  <a:pt x="326" y="327"/>
                </a:lnTo>
                <a:lnTo>
                  <a:pt x="187" y="513"/>
                </a:lnTo>
                <a:lnTo>
                  <a:pt x="94" y="699"/>
                </a:lnTo>
                <a:lnTo>
                  <a:pt x="1" y="932"/>
                </a:lnTo>
                <a:lnTo>
                  <a:pt x="1" y="1118"/>
                </a:lnTo>
                <a:lnTo>
                  <a:pt x="1" y="4841"/>
                </a:lnTo>
                <a:lnTo>
                  <a:pt x="1" y="5073"/>
                </a:lnTo>
                <a:lnTo>
                  <a:pt x="94" y="5306"/>
                </a:lnTo>
                <a:lnTo>
                  <a:pt x="187" y="5492"/>
                </a:lnTo>
                <a:lnTo>
                  <a:pt x="326" y="5632"/>
                </a:lnTo>
                <a:lnTo>
                  <a:pt x="513" y="5772"/>
                </a:lnTo>
                <a:lnTo>
                  <a:pt x="699" y="5911"/>
                </a:lnTo>
                <a:lnTo>
                  <a:pt x="885" y="5958"/>
                </a:lnTo>
                <a:lnTo>
                  <a:pt x="5073" y="5958"/>
                </a:lnTo>
                <a:lnTo>
                  <a:pt x="5260" y="5911"/>
                </a:lnTo>
                <a:lnTo>
                  <a:pt x="5446" y="5772"/>
                </a:lnTo>
                <a:lnTo>
                  <a:pt x="5632" y="5632"/>
                </a:lnTo>
                <a:lnTo>
                  <a:pt x="5772" y="5492"/>
                </a:lnTo>
                <a:lnTo>
                  <a:pt x="5865" y="5306"/>
                </a:lnTo>
                <a:lnTo>
                  <a:pt x="5911" y="5073"/>
                </a:lnTo>
                <a:lnTo>
                  <a:pt x="5958" y="4841"/>
                </a:lnTo>
                <a:lnTo>
                  <a:pt x="5958" y="1118"/>
                </a:lnTo>
                <a:lnTo>
                  <a:pt x="5911" y="932"/>
                </a:lnTo>
                <a:lnTo>
                  <a:pt x="5865" y="699"/>
                </a:lnTo>
                <a:lnTo>
                  <a:pt x="5772" y="513"/>
                </a:lnTo>
                <a:lnTo>
                  <a:pt x="5632" y="327"/>
                </a:lnTo>
                <a:lnTo>
                  <a:pt x="5446" y="187"/>
                </a:lnTo>
                <a:lnTo>
                  <a:pt x="5260" y="94"/>
                </a:lnTo>
                <a:lnTo>
                  <a:pt x="5073" y="47"/>
                </a:lnTo>
                <a:lnTo>
                  <a:pt x="484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12"/>
          <p:cNvSpPr/>
          <p:nvPr/>
        </p:nvSpPr>
        <p:spPr>
          <a:xfrm>
            <a:off x="4589504" y="6644901"/>
            <a:ext cx="422854" cy="422854"/>
          </a:xfrm>
          <a:custGeom>
            <a:rect b="b" l="l" r="r" t="t"/>
            <a:pathLst>
              <a:path extrusionOk="0" h="5958" w="5958">
                <a:moveTo>
                  <a:pt x="3677" y="1490"/>
                </a:moveTo>
                <a:lnTo>
                  <a:pt x="3537" y="1537"/>
                </a:lnTo>
                <a:lnTo>
                  <a:pt x="1815" y="2793"/>
                </a:lnTo>
                <a:lnTo>
                  <a:pt x="1722" y="2886"/>
                </a:lnTo>
                <a:lnTo>
                  <a:pt x="1722" y="2979"/>
                </a:lnTo>
                <a:lnTo>
                  <a:pt x="1722" y="3119"/>
                </a:lnTo>
                <a:lnTo>
                  <a:pt x="1815" y="3212"/>
                </a:lnTo>
                <a:lnTo>
                  <a:pt x="3537" y="4422"/>
                </a:lnTo>
                <a:lnTo>
                  <a:pt x="3677" y="4468"/>
                </a:lnTo>
                <a:lnTo>
                  <a:pt x="3817" y="4468"/>
                </a:lnTo>
                <a:lnTo>
                  <a:pt x="3910" y="4375"/>
                </a:lnTo>
                <a:lnTo>
                  <a:pt x="3956" y="4236"/>
                </a:lnTo>
                <a:lnTo>
                  <a:pt x="3956" y="1769"/>
                </a:lnTo>
                <a:lnTo>
                  <a:pt x="3910" y="1630"/>
                </a:lnTo>
                <a:lnTo>
                  <a:pt x="3817" y="1537"/>
                </a:lnTo>
                <a:lnTo>
                  <a:pt x="3677" y="1490"/>
                </a:lnTo>
                <a:close/>
                <a:moveTo>
                  <a:pt x="4887" y="1025"/>
                </a:moveTo>
                <a:lnTo>
                  <a:pt x="4934" y="1118"/>
                </a:lnTo>
                <a:lnTo>
                  <a:pt x="4934" y="4841"/>
                </a:lnTo>
                <a:lnTo>
                  <a:pt x="4887" y="4934"/>
                </a:lnTo>
                <a:lnTo>
                  <a:pt x="4840" y="4980"/>
                </a:lnTo>
                <a:lnTo>
                  <a:pt x="1117" y="4980"/>
                </a:lnTo>
                <a:lnTo>
                  <a:pt x="1024" y="4934"/>
                </a:lnTo>
                <a:lnTo>
                  <a:pt x="978" y="4841"/>
                </a:lnTo>
                <a:lnTo>
                  <a:pt x="978" y="1118"/>
                </a:lnTo>
                <a:lnTo>
                  <a:pt x="1024" y="1025"/>
                </a:lnTo>
                <a:close/>
                <a:moveTo>
                  <a:pt x="1117" y="1"/>
                </a:moveTo>
                <a:lnTo>
                  <a:pt x="885" y="47"/>
                </a:lnTo>
                <a:lnTo>
                  <a:pt x="652" y="94"/>
                </a:lnTo>
                <a:lnTo>
                  <a:pt x="466" y="187"/>
                </a:lnTo>
                <a:lnTo>
                  <a:pt x="326" y="327"/>
                </a:lnTo>
                <a:lnTo>
                  <a:pt x="187" y="513"/>
                </a:lnTo>
                <a:lnTo>
                  <a:pt x="47" y="699"/>
                </a:lnTo>
                <a:lnTo>
                  <a:pt x="0" y="932"/>
                </a:lnTo>
                <a:lnTo>
                  <a:pt x="0" y="1118"/>
                </a:lnTo>
                <a:lnTo>
                  <a:pt x="0" y="4841"/>
                </a:lnTo>
                <a:lnTo>
                  <a:pt x="0" y="5073"/>
                </a:lnTo>
                <a:lnTo>
                  <a:pt x="47" y="5306"/>
                </a:lnTo>
                <a:lnTo>
                  <a:pt x="187" y="5492"/>
                </a:lnTo>
                <a:lnTo>
                  <a:pt x="326" y="5632"/>
                </a:lnTo>
                <a:lnTo>
                  <a:pt x="466" y="5772"/>
                </a:lnTo>
                <a:lnTo>
                  <a:pt x="652" y="5911"/>
                </a:lnTo>
                <a:lnTo>
                  <a:pt x="885" y="5958"/>
                </a:lnTo>
                <a:lnTo>
                  <a:pt x="5027" y="5958"/>
                </a:lnTo>
                <a:lnTo>
                  <a:pt x="5259" y="5911"/>
                </a:lnTo>
                <a:lnTo>
                  <a:pt x="5445" y="5772"/>
                </a:lnTo>
                <a:lnTo>
                  <a:pt x="5632" y="5632"/>
                </a:lnTo>
                <a:lnTo>
                  <a:pt x="5771" y="5492"/>
                </a:lnTo>
                <a:lnTo>
                  <a:pt x="5864" y="5306"/>
                </a:lnTo>
                <a:lnTo>
                  <a:pt x="5911" y="5073"/>
                </a:lnTo>
                <a:lnTo>
                  <a:pt x="5957" y="4841"/>
                </a:lnTo>
                <a:lnTo>
                  <a:pt x="5957" y="1118"/>
                </a:lnTo>
                <a:lnTo>
                  <a:pt x="5911" y="932"/>
                </a:lnTo>
                <a:lnTo>
                  <a:pt x="5864" y="699"/>
                </a:lnTo>
                <a:lnTo>
                  <a:pt x="5771" y="513"/>
                </a:lnTo>
                <a:lnTo>
                  <a:pt x="5632" y="327"/>
                </a:lnTo>
                <a:lnTo>
                  <a:pt x="5445" y="187"/>
                </a:lnTo>
                <a:lnTo>
                  <a:pt x="5259" y="94"/>
                </a:lnTo>
                <a:lnTo>
                  <a:pt x="5027" y="47"/>
                </a:lnTo>
                <a:lnTo>
                  <a:pt x="484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12"/>
          <p:cNvSpPr/>
          <p:nvPr/>
        </p:nvSpPr>
        <p:spPr>
          <a:xfrm>
            <a:off x="7070064" y="6644901"/>
            <a:ext cx="422854" cy="422854"/>
          </a:xfrm>
          <a:custGeom>
            <a:rect b="b" l="l" r="r" t="t"/>
            <a:pathLst>
              <a:path extrusionOk="0" h="5958" w="5958">
                <a:moveTo>
                  <a:pt x="2886" y="1769"/>
                </a:moveTo>
                <a:lnTo>
                  <a:pt x="2793" y="1862"/>
                </a:lnTo>
                <a:lnTo>
                  <a:pt x="1536" y="3584"/>
                </a:lnTo>
                <a:lnTo>
                  <a:pt x="1490" y="3724"/>
                </a:lnTo>
                <a:lnTo>
                  <a:pt x="1536" y="3863"/>
                </a:lnTo>
                <a:lnTo>
                  <a:pt x="1629" y="3957"/>
                </a:lnTo>
                <a:lnTo>
                  <a:pt x="1722" y="4003"/>
                </a:lnTo>
                <a:lnTo>
                  <a:pt x="4235" y="4003"/>
                </a:lnTo>
                <a:lnTo>
                  <a:pt x="4375" y="3957"/>
                </a:lnTo>
                <a:lnTo>
                  <a:pt x="4468" y="3863"/>
                </a:lnTo>
                <a:lnTo>
                  <a:pt x="4468" y="3724"/>
                </a:lnTo>
                <a:lnTo>
                  <a:pt x="4421" y="3584"/>
                </a:lnTo>
                <a:lnTo>
                  <a:pt x="3165" y="1862"/>
                </a:lnTo>
                <a:lnTo>
                  <a:pt x="3118" y="1769"/>
                </a:lnTo>
                <a:close/>
                <a:moveTo>
                  <a:pt x="4933" y="1025"/>
                </a:moveTo>
                <a:lnTo>
                  <a:pt x="4980" y="1118"/>
                </a:lnTo>
                <a:lnTo>
                  <a:pt x="4980" y="4841"/>
                </a:lnTo>
                <a:lnTo>
                  <a:pt x="4933" y="4934"/>
                </a:lnTo>
                <a:lnTo>
                  <a:pt x="4840" y="4980"/>
                </a:lnTo>
                <a:lnTo>
                  <a:pt x="1117" y="4980"/>
                </a:lnTo>
                <a:lnTo>
                  <a:pt x="1024" y="4934"/>
                </a:lnTo>
                <a:lnTo>
                  <a:pt x="978" y="4841"/>
                </a:lnTo>
                <a:lnTo>
                  <a:pt x="978" y="1118"/>
                </a:lnTo>
                <a:lnTo>
                  <a:pt x="1024" y="1025"/>
                </a:lnTo>
                <a:close/>
                <a:moveTo>
                  <a:pt x="1117" y="1"/>
                </a:moveTo>
                <a:lnTo>
                  <a:pt x="884" y="47"/>
                </a:lnTo>
                <a:lnTo>
                  <a:pt x="698" y="94"/>
                </a:lnTo>
                <a:lnTo>
                  <a:pt x="512" y="187"/>
                </a:lnTo>
                <a:lnTo>
                  <a:pt x="326" y="327"/>
                </a:lnTo>
                <a:lnTo>
                  <a:pt x="186" y="513"/>
                </a:lnTo>
                <a:lnTo>
                  <a:pt x="93" y="699"/>
                </a:lnTo>
                <a:lnTo>
                  <a:pt x="47" y="932"/>
                </a:lnTo>
                <a:lnTo>
                  <a:pt x="0" y="1118"/>
                </a:lnTo>
                <a:lnTo>
                  <a:pt x="0" y="4841"/>
                </a:lnTo>
                <a:lnTo>
                  <a:pt x="47" y="5073"/>
                </a:lnTo>
                <a:lnTo>
                  <a:pt x="93" y="5306"/>
                </a:lnTo>
                <a:lnTo>
                  <a:pt x="186" y="5492"/>
                </a:lnTo>
                <a:lnTo>
                  <a:pt x="326" y="5632"/>
                </a:lnTo>
                <a:lnTo>
                  <a:pt x="512" y="5772"/>
                </a:lnTo>
                <a:lnTo>
                  <a:pt x="698" y="5911"/>
                </a:lnTo>
                <a:lnTo>
                  <a:pt x="884" y="5958"/>
                </a:lnTo>
                <a:lnTo>
                  <a:pt x="5073" y="5958"/>
                </a:lnTo>
                <a:lnTo>
                  <a:pt x="5259" y="5911"/>
                </a:lnTo>
                <a:lnTo>
                  <a:pt x="5445" y="5772"/>
                </a:lnTo>
                <a:lnTo>
                  <a:pt x="5631" y="5632"/>
                </a:lnTo>
                <a:lnTo>
                  <a:pt x="5771" y="5492"/>
                </a:lnTo>
                <a:lnTo>
                  <a:pt x="5864" y="5306"/>
                </a:lnTo>
                <a:lnTo>
                  <a:pt x="5957" y="5073"/>
                </a:lnTo>
                <a:lnTo>
                  <a:pt x="5957" y="4841"/>
                </a:lnTo>
                <a:lnTo>
                  <a:pt x="5957" y="1118"/>
                </a:lnTo>
                <a:lnTo>
                  <a:pt x="5957" y="932"/>
                </a:lnTo>
                <a:lnTo>
                  <a:pt x="5864" y="699"/>
                </a:lnTo>
                <a:lnTo>
                  <a:pt x="5771" y="513"/>
                </a:lnTo>
                <a:lnTo>
                  <a:pt x="5631" y="327"/>
                </a:lnTo>
                <a:lnTo>
                  <a:pt x="5445" y="187"/>
                </a:lnTo>
                <a:lnTo>
                  <a:pt x="5259" y="94"/>
                </a:lnTo>
                <a:lnTo>
                  <a:pt x="5073" y="47"/>
                </a:lnTo>
                <a:lnTo>
                  <a:pt x="484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12"/>
          <p:cNvSpPr/>
          <p:nvPr/>
        </p:nvSpPr>
        <p:spPr>
          <a:xfrm>
            <a:off x="5828117" y="6644901"/>
            <a:ext cx="422854" cy="422854"/>
          </a:xfrm>
          <a:custGeom>
            <a:rect b="b" l="l" r="r" t="t"/>
            <a:pathLst>
              <a:path extrusionOk="0" h="5958" w="5958">
                <a:moveTo>
                  <a:pt x="2281" y="1490"/>
                </a:moveTo>
                <a:lnTo>
                  <a:pt x="2141" y="1537"/>
                </a:lnTo>
                <a:lnTo>
                  <a:pt x="2048" y="1630"/>
                </a:lnTo>
                <a:lnTo>
                  <a:pt x="2002" y="1769"/>
                </a:lnTo>
                <a:lnTo>
                  <a:pt x="2002" y="4236"/>
                </a:lnTo>
                <a:lnTo>
                  <a:pt x="2048" y="4375"/>
                </a:lnTo>
                <a:lnTo>
                  <a:pt x="2141" y="4468"/>
                </a:lnTo>
                <a:lnTo>
                  <a:pt x="2281" y="4468"/>
                </a:lnTo>
                <a:lnTo>
                  <a:pt x="2374" y="4422"/>
                </a:lnTo>
                <a:lnTo>
                  <a:pt x="4143" y="3212"/>
                </a:lnTo>
                <a:lnTo>
                  <a:pt x="4189" y="3119"/>
                </a:lnTo>
                <a:lnTo>
                  <a:pt x="4236" y="2979"/>
                </a:lnTo>
                <a:lnTo>
                  <a:pt x="4189" y="2886"/>
                </a:lnTo>
                <a:lnTo>
                  <a:pt x="4143" y="2793"/>
                </a:lnTo>
                <a:lnTo>
                  <a:pt x="2374" y="1537"/>
                </a:lnTo>
                <a:lnTo>
                  <a:pt x="2281" y="1490"/>
                </a:lnTo>
                <a:close/>
                <a:moveTo>
                  <a:pt x="4934" y="1025"/>
                </a:moveTo>
                <a:lnTo>
                  <a:pt x="4980" y="1118"/>
                </a:lnTo>
                <a:lnTo>
                  <a:pt x="4980" y="4841"/>
                </a:lnTo>
                <a:lnTo>
                  <a:pt x="4934" y="4934"/>
                </a:lnTo>
                <a:lnTo>
                  <a:pt x="4841" y="4980"/>
                </a:lnTo>
                <a:lnTo>
                  <a:pt x="1117" y="4980"/>
                </a:lnTo>
                <a:lnTo>
                  <a:pt x="1024" y="4934"/>
                </a:lnTo>
                <a:lnTo>
                  <a:pt x="1024" y="4841"/>
                </a:lnTo>
                <a:lnTo>
                  <a:pt x="1024" y="1118"/>
                </a:lnTo>
                <a:lnTo>
                  <a:pt x="1024" y="1025"/>
                </a:lnTo>
                <a:close/>
                <a:moveTo>
                  <a:pt x="1117" y="1"/>
                </a:moveTo>
                <a:lnTo>
                  <a:pt x="931" y="47"/>
                </a:lnTo>
                <a:lnTo>
                  <a:pt x="699" y="94"/>
                </a:lnTo>
                <a:lnTo>
                  <a:pt x="512" y="187"/>
                </a:lnTo>
                <a:lnTo>
                  <a:pt x="326" y="327"/>
                </a:lnTo>
                <a:lnTo>
                  <a:pt x="187" y="513"/>
                </a:lnTo>
                <a:lnTo>
                  <a:pt x="94" y="699"/>
                </a:lnTo>
                <a:lnTo>
                  <a:pt x="47" y="932"/>
                </a:lnTo>
                <a:lnTo>
                  <a:pt x="1" y="1118"/>
                </a:lnTo>
                <a:lnTo>
                  <a:pt x="1" y="4841"/>
                </a:lnTo>
                <a:lnTo>
                  <a:pt x="47" y="5073"/>
                </a:lnTo>
                <a:lnTo>
                  <a:pt x="94" y="5306"/>
                </a:lnTo>
                <a:lnTo>
                  <a:pt x="187" y="5492"/>
                </a:lnTo>
                <a:lnTo>
                  <a:pt x="326" y="5632"/>
                </a:lnTo>
                <a:lnTo>
                  <a:pt x="512" y="5772"/>
                </a:lnTo>
                <a:lnTo>
                  <a:pt x="699" y="5911"/>
                </a:lnTo>
                <a:lnTo>
                  <a:pt x="931" y="5958"/>
                </a:lnTo>
                <a:lnTo>
                  <a:pt x="5073" y="5958"/>
                </a:lnTo>
                <a:lnTo>
                  <a:pt x="5306" y="5911"/>
                </a:lnTo>
                <a:lnTo>
                  <a:pt x="5492" y="5772"/>
                </a:lnTo>
                <a:lnTo>
                  <a:pt x="5632" y="5632"/>
                </a:lnTo>
                <a:lnTo>
                  <a:pt x="5771" y="5492"/>
                </a:lnTo>
                <a:lnTo>
                  <a:pt x="5911" y="5306"/>
                </a:lnTo>
                <a:lnTo>
                  <a:pt x="5958" y="5073"/>
                </a:lnTo>
                <a:lnTo>
                  <a:pt x="5958" y="4841"/>
                </a:lnTo>
                <a:lnTo>
                  <a:pt x="5958" y="1118"/>
                </a:lnTo>
                <a:lnTo>
                  <a:pt x="5958" y="932"/>
                </a:lnTo>
                <a:lnTo>
                  <a:pt x="5911" y="699"/>
                </a:lnTo>
                <a:lnTo>
                  <a:pt x="5771" y="513"/>
                </a:lnTo>
                <a:lnTo>
                  <a:pt x="5632" y="327"/>
                </a:lnTo>
                <a:lnTo>
                  <a:pt x="5492" y="187"/>
                </a:lnTo>
                <a:lnTo>
                  <a:pt x="5306" y="94"/>
                </a:lnTo>
                <a:lnTo>
                  <a:pt x="5073" y="47"/>
                </a:lnTo>
                <a:lnTo>
                  <a:pt x="484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12"/>
          <p:cNvSpPr/>
          <p:nvPr/>
        </p:nvSpPr>
        <p:spPr>
          <a:xfrm>
            <a:off x="8417690" y="6796853"/>
            <a:ext cx="211427" cy="118950"/>
          </a:xfrm>
          <a:custGeom>
            <a:rect b="b" l="l" r="r" t="t"/>
            <a:pathLst>
              <a:path extrusionOk="0" h="1676" w="2979">
                <a:moveTo>
                  <a:pt x="1489" y="1"/>
                </a:moveTo>
                <a:lnTo>
                  <a:pt x="1396" y="47"/>
                </a:lnTo>
                <a:lnTo>
                  <a:pt x="1350" y="94"/>
                </a:lnTo>
                <a:lnTo>
                  <a:pt x="47" y="1397"/>
                </a:lnTo>
                <a:lnTo>
                  <a:pt x="0" y="1443"/>
                </a:lnTo>
                <a:lnTo>
                  <a:pt x="0" y="1490"/>
                </a:lnTo>
                <a:lnTo>
                  <a:pt x="0" y="1583"/>
                </a:lnTo>
                <a:lnTo>
                  <a:pt x="47" y="1629"/>
                </a:lnTo>
                <a:lnTo>
                  <a:pt x="93" y="1676"/>
                </a:lnTo>
                <a:lnTo>
                  <a:pt x="2839" y="1676"/>
                </a:lnTo>
                <a:lnTo>
                  <a:pt x="2932" y="1629"/>
                </a:lnTo>
                <a:lnTo>
                  <a:pt x="2979" y="1583"/>
                </a:lnTo>
                <a:lnTo>
                  <a:pt x="2979" y="1490"/>
                </a:lnTo>
                <a:lnTo>
                  <a:pt x="2979" y="1443"/>
                </a:lnTo>
                <a:lnTo>
                  <a:pt x="2932" y="1397"/>
                </a:lnTo>
                <a:lnTo>
                  <a:pt x="1629" y="94"/>
                </a:lnTo>
                <a:lnTo>
                  <a:pt x="1536" y="47"/>
                </a:lnTo>
                <a:lnTo>
                  <a:pt x="148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12"/>
          <p:cNvSpPr/>
          <p:nvPr/>
        </p:nvSpPr>
        <p:spPr>
          <a:xfrm>
            <a:off x="9553889" y="6677974"/>
            <a:ext cx="422854" cy="356779"/>
          </a:xfrm>
          <a:custGeom>
            <a:rect b="b" l="l" r="r" t="t"/>
            <a:pathLst>
              <a:path extrusionOk="0" h="5027" w="5958">
                <a:moveTo>
                  <a:pt x="3491" y="698"/>
                </a:moveTo>
                <a:lnTo>
                  <a:pt x="3584" y="745"/>
                </a:lnTo>
                <a:lnTo>
                  <a:pt x="3631" y="838"/>
                </a:lnTo>
                <a:lnTo>
                  <a:pt x="3631" y="931"/>
                </a:lnTo>
                <a:lnTo>
                  <a:pt x="3631" y="1955"/>
                </a:lnTo>
                <a:lnTo>
                  <a:pt x="4189" y="1443"/>
                </a:lnTo>
                <a:lnTo>
                  <a:pt x="4236" y="1396"/>
                </a:lnTo>
                <a:lnTo>
                  <a:pt x="4422" y="1396"/>
                </a:lnTo>
                <a:lnTo>
                  <a:pt x="4515" y="1443"/>
                </a:lnTo>
                <a:lnTo>
                  <a:pt x="4561" y="1536"/>
                </a:lnTo>
                <a:lnTo>
                  <a:pt x="4561" y="1629"/>
                </a:lnTo>
                <a:lnTo>
                  <a:pt x="4561" y="1722"/>
                </a:lnTo>
                <a:lnTo>
                  <a:pt x="4515" y="1769"/>
                </a:lnTo>
                <a:lnTo>
                  <a:pt x="3584" y="2699"/>
                </a:lnTo>
                <a:lnTo>
                  <a:pt x="3491" y="2746"/>
                </a:lnTo>
                <a:lnTo>
                  <a:pt x="3351" y="2746"/>
                </a:lnTo>
                <a:lnTo>
                  <a:pt x="3258" y="2699"/>
                </a:lnTo>
                <a:lnTo>
                  <a:pt x="2328" y="1769"/>
                </a:lnTo>
                <a:lnTo>
                  <a:pt x="2281" y="1722"/>
                </a:lnTo>
                <a:lnTo>
                  <a:pt x="2281" y="1629"/>
                </a:lnTo>
                <a:lnTo>
                  <a:pt x="2281" y="1536"/>
                </a:lnTo>
                <a:lnTo>
                  <a:pt x="2328" y="1443"/>
                </a:lnTo>
                <a:lnTo>
                  <a:pt x="2421" y="1396"/>
                </a:lnTo>
                <a:lnTo>
                  <a:pt x="2607" y="1396"/>
                </a:lnTo>
                <a:lnTo>
                  <a:pt x="2653" y="1443"/>
                </a:lnTo>
                <a:lnTo>
                  <a:pt x="3212" y="1955"/>
                </a:lnTo>
                <a:lnTo>
                  <a:pt x="3212" y="931"/>
                </a:lnTo>
                <a:lnTo>
                  <a:pt x="3212" y="838"/>
                </a:lnTo>
                <a:lnTo>
                  <a:pt x="3258" y="745"/>
                </a:lnTo>
                <a:lnTo>
                  <a:pt x="3351" y="698"/>
                </a:lnTo>
                <a:close/>
                <a:moveTo>
                  <a:pt x="233" y="0"/>
                </a:moveTo>
                <a:lnTo>
                  <a:pt x="140" y="47"/>
                </a:lnTo>
                <a:lnTo>
                  <a:pt x="47" y="93"/>
                </a:lnTo>
                <a:lnTo>
                  <a:pt x="1" y="140"/>
                </a:lnTo>
                <a:lnTo>
                  <a:pt x="1" y="233"/>
                </a:lnTo>
                <a:lnTo>
                  <a:pt x="1" y="326"/>
                </a:lnTo>
                <a:lnTo>
                  <a:pt x="47" y="419"/>
                </a:lnTo>
                <a:lnTo>
                  <a:pt x="140" y="466"/>
                </a:lnTo>
                <a:lnTo>
                  <a:pt x="931" y="466"/>
                </a:lnTo>
                <a:lnTo>
                  <a:pt x="1583" y="3397"/>
                </a:lnTo>
                <a:lnTo>
                  <a:pt x="1490" y="3537"/>
                </a:lnTo>
                <a:lnTo>
                  <a:pt x="1397" y="3770"/>
                </a:lnTo>
                <a:lnTo>
                  <a:pt x="1350" y="3909"/>
                </a:lnTo>
                <a:lnTo>
                  <a:pt x="1397" y="4002"/>
                </a:lnTo>
                <a:lnTo>
                  <a:pt x="1443" y="4049"/>
                </a:lnTo>
                <a:lnTo>
                  <a:pt x="1490" y="4096"/>
                </a:lnTo>
                <a:lnTo>
                  <a:pt x="1583" y="4142"/>
                </a:lnTo>
                <a:lnTo>
                  <a:pt x="5260" y="4142"/>
                </a:lnTo>
                <a:lnTo>
                  <a:pt x="5353" y="4096"/>
                </a:lnTo>
                <a:lnTo>
                  <a:pt x="5399" y="4049"/>
                </a:lnTo>
                <a:lnTo>
                  <a:pt x="5446" y="4002"/>
                </a:lnTo>
                <a:lnTo>
                  <a:pt x="5492" y="3909"/>
                </a:lnTo>
                <a:lnTo>
                  <a:pt x="5446" y="3816"/>
                </a:lnTo>
                <a:lnTo>
                  <a:pt x="5399" y="3723"/>
                </a:lnTo>
                <a:lnTo>
                  <a:pt x="5353" y="3677"/>
                </a:lnTo>
                <a:lnTo>
                  <a:pt x="1955" y="3677"/>
                </a:lnTo>
                <a:lnTo>
                  <a:pt x="2048" y="3444"/>
                </a:lnTo>
                <a:lnTo>
                  <a:pt x="2048" y="3351"/>
                </a:lnTo>
                <a:lnTo>
                  <a:pt x="2002" y="3258"/>
                </a:lnTo>
                <a:lnTo>
                  <a:pt x="2002" y="3211"/>
                </a:lnTo>
                <a:lnTo>
                  <a:pt x="5725" y="2746"/>
                </a:lnTo>
                <a:lnTo>
                  <a:pt x="5818" y="2746"/>
                </a:lnTo>
                <a:lnTo>
                  <a:pt x="5865" y="2699"/>
                </a:lnTo>
                <a:lnTo>
                  <a:pt x="5911" y="2606"/>
                </a:lnTo>
                <a:lnTo>
                  <a:pt x="5958" y="2513"/>
                </a:lnTo>
                <a:lnTo>
                  <a:pt x="5958" y="698"/>
                </a:lnTo>
                <a:lnTo>
                  <a:pt x="5911" y="605"/>
                </a:lnTo>
                <a:lnTo>
                  <a:pt x="5865" y="512"/>
                </a:lnTo>
                <a:lnTo>
                  <a:pt x="5818" y="466"/>
                </a:lnTo>
                <a:lnTo>
                  <a:pt x="1397" y="466"/>
                </a:lnTo>
                <a:lnTo>
                  <a:pt x="1397" y="372"/>
                </a:lnTo>
                <a:lnTo>
                  <a:pt x="1397" y="279"/>
                </a:lnTo>
                <a:lnTo>
                  <a:pt x="1350" y="186"/>
                </a:lnTo>
                <a:lnTo>
                  <a:pt x="1304" y="93"/>
                </a:lnTo>
                <a:lnTo>
                  <a:pt x="1211" y="47"/>
                </a:lnTo>
                <a:lnTo>
                  <a:pt x="1118" y="0"/>
                </a:lnTo>
                <a:close/>
                <a:moveTo>
                  <a:pt x="1816" y="4142"/>
                </a:moveTo>
                <a:lnTo>
                  <a:pt x="1630" y="4189"/>
                </a:lnTo>
                <a:lnTo>
                  <a:pt x="1490" y="4282"/>
                </a:lnTo>
                <a:lnTo>
                  <a:pt x="1397" y="4421"/>
                </a:lnTo>
                <a:lnTo>
                  <a:pt x="1350" y="4607"/>
                </a:lnTo>
                <a:lnTo>
                  <a:pt x="1397" y="4747"/>
                </a:lnTo>
                <a:lnTo>
                  <a:pt x="1490" y="4933"/>
                </a:lnTo>
                <a:lnTo>
                  <a:pt x="1630" y="5026"/>
                </a:lnTo>
                <a:lnTo>
                  <a:pt x="2002" y="5026"/>
                </a:lnTo>
                <a:lnTo>
                  <a:pt x="2141" y="4933"/>
                </a:lnTo>
                <a:lnTo>
                  <a:pt x="2235" y="4747"/>
                </a:lnTo>
                <a:lnTo>
                  <a:pt x="2281" y="4607"/>
                </a:lnTo>
                <a:lnTo>
                  <a:pt x="2235" y="4421"/>
                </a:lnTo>
                <a:lnTo>
                  <a:pt x="2141" y="4282"/>
                </a:lnTo>
                <a:lnTo>
                  <a:pt x="2002" y="4189"/>
                </a:lnTo>
                <a:lnTo>
                  <a:pt x="1816" y="4142"/>
                </a:lnTo>
                <a:close/>
                <a:moveTo>
                  <a:pt x="5027" y="4142"/>
                </a:moveTo>
                <a:lnTo>
                  <a:pt x="4841" y="4189"/>
                </a:lnTo>
                <a:lnTo>
                  <a:pt x="4701" y="4282"/>
                </a:lnTo>
                <a:lnTo>
                  <a:pt x="4608" y="4421"/>
                </a:lnTo>
                <a:lnTo>
                  <a:pt x="4561" y="4607"/>
                </a:lnTo>
                <a:lnTo>
                  <a:pt x="4608" y="4747"/>
                </a:lnTo>
                <a:lnTo>
                  <a:pt x="4701" y="4933"/>
                </a:lnTo>
                <a:lnTo>
                  <a:pt x="4841" y="5026"/>
                </a:lnTo>
                <a:lnTo>
                  <a:pt x="5213" y="5026"/>
                </a:lnTo>
                <a:lnTo>
                  <a:pt x="5353" y="4933"/>
                </a:lnTo>
                <a:lnTo>
                  <a:pt x="5446" y="4747"/>
                </a:lnTo>
                <a:lnTo>
                  <a:pt x="5492" y="4607"/>
                </a:lnTo>
                <a:lnTo>
                  <a:pt x="5446" y="4421"/>
                </a:lnTo>
                <a:lnTo>
                  <a:pt x="5353" y="4282"/>
                </a:lnTo>
                <a:lnTo>
                  <a:pt x="5213" y="4189"/>
                </a:lnTo>
                <a:lnTo>
                  <a:pt x="5027" y="414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112"/>
          <p:cNvSpPr/>
          <p:nvPr/>
        </p:nvSpPr>
        <p:spPr>
          <a:xfrm>
            <a:off x="10792501" y="6677974"/>
            <a:ext cx="422854" cy="356779"/>
          </a:xfrm>
          <a:custGeom>
            <a:rect b="b" l="l" r="r" t="t"/>
            <a:pathLst>
              <a:path extrusionOk="0" h="5027" w="5958">
                <a:moveTo>
                  <a:pt x="3538" y="698"/>
                </a:moveTo>
                <a:lnTo>
                  <a:pt x="3631" y="745"/>
                </a:lnTo>
                <a:lnTo>
                  <a:pt x="3677" y="838"/>
                </a:lnTo>
                <a:lnTo>
                  <a:pt x="3677" y="931"/>
                </a:lnTo>
                <a:lnTo>
                  <a:pt x="3677" y="1396"/>
                </a:lnTo>
                <a:lnTo>
                  <a:pt x="4236" y="1396"/>
                </a:lnTo>
                <a:lnTo>
                  <a:pt x="4329" y="1443"/>
                </a:lnTo>
                <a:lnTo>
                  <a:pt x="4375" y="1536"/>
                </a:lnTo>
                <a:lnTo>
                  <a:pt x="4375" y="1629"/>
                </a:lnTo>
                <a:lnTo>
                  <a:pt x="4375" y="1722"/>
                </a:lnTo>
                <a:lnTo>
                  <a:pt x="4329" y="1769"/>
                </a:lnTo>
                <a:lnTo>
                  <a:pt x="4236" y="1815"/>
                </a:lnTo>
                <a:lnTo>
                  <a:pt x="4143" y="1862"/>
                </a:lnTo>
                <a:lnTo>
                  <a:pt x="3677" y="1862"/>
                </a:lnTo>
                <a:lnTo>
                  <a:pt x="3677" y="2281"/>
                </a:lnTo>
                <a:lnTo>
                  <a:pt x="3677" y="2374"/>
                </a:lnTo>
                <a:lnTo>
                  <a:pt x="3631" y="2467"/>
                </a:lnTo>
                <a:lnTo>
                  <a:pt x="3538" y="2513"/>
                </a:lnTo>
                <a:lnTo>
                  <a:pt x="3352" y="2513"/>
                </a:lnTo>
                <a:lnTo>
                  <a:pt x="3305" y="2467"/>
                </a:lnTo>
                <a:lnTo>
                  <a:pt x="3259" y="2374"/>
                </a:lnTo>
                <a:lnTo>
                  <a:pt x="3212" y="2281"/>
                </a:lnTo>
                <a:lnTo>
                  <a:pt x="3212" y="1862"/>
                </a:lnTo>
                <a:lnTo>
                  <a:pt x="2793" y="1862"/>
                </a:lnTo>
                <a:lnTo>
                  <a:pt x="2700" y="1815"/>
                </a:lnTo>
                <a:lnTo>
                  <a:pt x="2607" y="1769"/>
                </a:lnTo>
                <a:lnTo>
                  <a:pt x="2560" y="1722"/>
                </a:lnTo>
                <a:lnTo>
                  <a:pt x="2560" y="1629"/>
                </a:lnTo>
                <a:lnTo>
                  <a:pt x="2560" y="1536"/>
                </a:lnTo>
                <a:lnTo>
                  <a:pt x="2607" y="1443"/>
                </a:lnTo>
                <a:lnTo>
                  <a:pt x="2700" y="1396"/>
                </a:lnTo>
                <a:lnTo>
                  <a:pt x="3212" y="1396"/>
                </a:lnTo>
                <a:lnTo>
                  <a:pt x="3212" y="931"/>
                </a:lnTo>
                <a:lnTo>
                  <a:pt x="3259" y="838"/>
                </a:lnTo>
                <a:lnTo>
                  <a:pt x="3305" y="745"/>
                </a:lnTo>
                <a:lnTo>
                  <a:pt x="3352" y="698"/>
                </a:lnTo>
                <a:close/>
                <a:moveTo>
                  <a:pt x="234" y="0"/>
                </a:moveTo>
                <a:lnTo>
                  <a:pt x="187" y="47"/>
                </a:lnTo>
                <a:lnTo>
                  <a:pt x="94" y="93"/>
                </a:lnTo>
                <a:lnTo>
                  <a:pt x="47" y="140"/>
                </a:lnTo>
                <a:lnTo>
                  <a:pt x="1" y="233"/>
                </a:lnTo>
                <a:lnTo>
                  <a:pt x="47" y="326"/>
                </a:lnTo>
                <a:lnTo>
                  <a:pt x="94" y="419"/>
                </a:lnTo>
                <a:lnTo>
                  <a:pt x="187" y="466"/>
                </a:lnTo>
                <a:lnTo>
                  <a:pt x="978" y="466"/>
                </a:lnTo>
                <a:lnTo>
                  <a:pt x="1630" y="3397"/>
                </a:lnTo>
                <a:lnTo>
                  <a:pt x="1537" y="3537"/>
                </a:lnTo>
                <a:lnTo>
                  <a:pt x="1444" y="3770"/>
                </a:lnTo>
                <a:lnTo>
                  <a:pt x="1397" y="3909"/>
                </a:lnTo>
                <a:lnTo>
                  <a:pt x="1397" y="4002"/>
                </a:lnTo>
                <a:lnTo>
                  <a:pt x="1444" y="4049"/>
                </a:lnTo>
                <a:lnTo>
                  <a:pt x="1537" y="4096"/>
                </a:lnTo>
                <a:lnTo>
                  <a:pt x="1630" y="4142"/>
                </a:lnTo>
                <a:lnTo>
                  <a:pt x="5306" y="4142"/>
                </a:lnTo>
                <a:lnTo>
                  <a:pt x="5399" y="4096"/>
                </a:lnTo>
                <a:lnTo>
                  <a:pt x="5446" y="4049"/>
                </a:lnTo>
                <a:lnTo>
                  <a:pt x="5492" y="4002"/>
                </a:lnTo>
                <a:lnTo>
                  <a:pt x="5539" y="3909"/>
                </a:lnTo>
                <a:lnTo>
                  <a:pt x="5492" y="3816"/>
                </a:lnTo>
                <a:lnTo>
                  <a:pt x="5446" y="3723"/>
                </a:lnTo>
                <a:lnTo>
                  <a:pt x="5399" y="3677"/>
                </a:lnTo>
                <a:lnTo>
                  <a:pt x="2002" y="3677"/>
                </a:lnTo>
                <a:lnTo>
                  <a:pt x="2095" y="3444"/>
                </a:lnTo>
                <a:lnTo>
                  <a:pt x="2095" y="3351"/>
                </a:lnTo>
                <a:lnTo>
                  <a:pt x="2049" y="3258"/>
                </a:lnTo>
                <a:lnTo>
                  <a:pt x="2049" y="3211"/>
                </a:lnTo>
                <a:lnTo>
                  <a:pt x="5772" y="2746"/>
                </a:lnTo>
                <a:lnTo>
                  <a:pt x="5865" y="2746"/>
                </a:lnTo>
                <a:lnTo>
                  <a:pt x="5911" y="2699"/>
                </a:lnTo>
                <a:lnTo>
                  <a:pt x="5958" y="2606"/>
                </a:lnTo>
                <a:lnTo>
                  <a:pt x="5958" y="2513"/>
                </a:lnTo>
                <a:lnTo>
                  <a:pt x="5958" y="698"/>
                </a:lnTo>
                <a:lnTo>
                  <a:pt x="5958" y="605"/>
                </a:lnTo>
                <a:lnTo>
                  <a:pt x="5911" y="512"/>
                </a:lnTo>
                <a:lnTo>
                  <a:pt x="5818" y="466"/>
                </a:lnTo>
                <a:lnTo>
                  <a:pt x="1444" y="466"/>
                </a:lnTo>
                <a:lnTo>
                  <a:pt x="1444" y="372"/>
                </a:lnTo>
                <a:lnTo>
                  <a:pt x="1397" y="279"/>
                </a:lnTo>
                <a:lnTo>
                  <a:pt x="1397" y="186"/>
                </a:lnTo>
                <a:lnTo>
                  <a:pt x="1350" y="93"/>
                </a:lnTo>
                <a:lnTo>
                  <a:pt x="1257" y="47"/>
                </a:lnTo>
                <a:lnTo>
                  <a:pt x="1164" y="0"/>
                </a:lnTo>
                <a:close/>
                <a:moveTo>
                  <a:pt x="1862" y="4142"/>
                </a:moveTo>
                <a:lnTo>
                  <a:pt x="1676" y="4189"/>
                </a:lnTo>
                <a:lnTo>
                  <a:pt x="1537" y="4282"/>
                </a:lnTo>
                <a:lnTo>
                  <a:pt x="1444" y="4421"/>
                </a:lnTo>
                <a:lnTo>
                  <a:pt x="1397" y="4607"/>
                </a:lnTo>
                <a:lnTo>
                  <a:pt x="1444" y="4747"/>
                </a:lnTo>
                <a:lnTo>
                  <a:pt x="1537" y="4933"/>
                </a:lnTo>
                <a:lnTo>
                  <a:pt x="1676" y="5026"/>
                </a:lnTo>
                <a:lnTo>
                  <a:pt x="2049" y="5026"/>
                </a:lnTo>
                <a:lnTo>
                  <a:pt x="2188" y="4933"/>
                </a:lnTo>
                <a:lnTo>
                  <a:pt x="2281" y="4747"/>
                </a:lnTo>
                <a:lnTo>
                  <a:pt x="2328" y="4607"/>
                </a:lnTo>
                <a:lnTo>
                  <a:pt x="2281" y="4421"/>
                </a:lnTo>
                <a:lnTo>
                  <a:pt x="2188" y="4282"/>
                </a:lnTo>
                <a:lnTo>
                  <a:pt x="2049" y="4189"/>
                </a:lnTo>
                <a:lnTo>
                  <a:pt x="1862" y="4142"/>
                </a:lnTo>
                <a:close/>
                <a:moveTo>
                  <a:pt x="5074" y="4142"/>
                </a:moveTo>
                <a:lnTo>
                  <a:pt x="4887" y="4189"/>
                </a:lnTo>
                <a:lnTo>
                  <a:pt x="4748" y="4282"/>
                </a:lnTo>
                <a:lnTo>
                  <a:pt x="4655" y="4421"/>
                </a:lnTo>
                <a:lnTo>
                  <a:pt x="4608" y="4607"/>
                </a:lnTo>
                <a:lnTo>
                  <a:pt x="4655" y="4747"/>
                </a:lnTo>
                <a:lnTo>
                  <a:pt x="4748" y="4933"/>
                </a:lnTo>
                <a:lnTo>
                  <a:pt x="4887" y="5026"/>
                </a:lnTo>
                <a:lnTo>
                  <a:pt x="5260" y="5026"/>
                </a:lnTo>
                <a:lnTo>
                  <a:pt x="5399" y="4933"/>
                </a:lnTo>
                <a:lnTo>
                  <a:pt x="5492" y="4747"/>
                </a:lnTo>
                <a:lnTo>
                  <a:pt x="5539" y="4607"/>
                </a:lnTo>
                <a:lnTo>
                  <a:pt x="5492" y="4421"/>
                </a:lnTo>
                <a:lnTo>
                  <a:pt x="5399" y="4282"/>
                </a:lnTo>
                <a:lnTo>
                  <a:pt x="5260" y="4189"/>
                </a:lnTo>
                <a:lnTo>
                  <a:pt x="5074" y="414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112"/>
          <p:cNvSpPr/>
          <p:nvPr/>
        </p:nvSpPr>
        <p:spPr>
          <a:xfrm>
            <a:off x="12034449" y="6697775"/>
            <a:ext cx="422854" cy="317176"/>
          </a:xfrm>
          <a:custGeom>
            <a:rect b="b" l="l" r="r" t="t"/>
            <a:pathLst>
              <a:path extrusionOk="0" h="4469" w="5958">
                <a:moveTo>
                  <a:pt x="1722" y="1071"/>
                </a:moveTo>
                <a:lnTo>
                  <a:pt x="1536" y="1164"/>
                </a:lnTo>
                <a:lnTo>
                  <a:pt x="1397" y="1257"/>
                </a:lnTo>
                <a:lnTo>
                  <a:pt x="1257" y="1397"/>
                </a:lnTo>
                <a:lnTo>
                  <a:pt x="1117" y="1583"/>
                </a:lnTo>
                <a:lnTo>
                  <a:pt x="1024" y="1815"/>
                </a:lnTo>
                <a:lnTo>
                  <a:pt x="978" y="2048"/>
                </a:lnTo>
                <a:lnTo>
                  <a:pt x="978" y="2327"/>
                </a:lnTo>
                <a:lnTo>
                  <a:pt x="978" y="2560"/>
                </a:lnTo>
                <a:lnTo>
                  <a:pt x="1024" y="2839"/>
                </a:lnTo>
                <a:lnTo>
                  <a:pt x="1117" y="3025"/>
                </a:lnTo>
                <a:lnTo>
                  <a:pt x="1257" y="3212"/>
                </a:lnTo>
                <a:lnTo>
                  <a:pt x="1397" y="3351"/>
                </a:lnTo>
                <a:lnTo>
                  <a:pt x="1583" y="3491"/>
                </a:lnTo>
                <a:lnTo>
                  <a:pt x="1769" y="3537"/>
                </a:lnTo>
                <a:lnTo>
                  <a:pt x="2002" y="3584"/>
                </a:lnTo>
                <a:lnTo>
                  <a:pt x="2188" y="3537"/>
                </a:lnTo>
                <a:lnTo>
                  <a:pt x="2327" y="3491"/>
                </a:lnTo>
                <a:lnTo>
                  <a:pt x="2467" y="3398"/>
                </a:lnTo>
                <a:lnTo>
                  <a:pt x="2607" y="3305"/>
                </a:lnTo>
                <a:lnTo>
                  <a:pt x="2700" y="3165"/>
                </a:lnTo>
                <a:lnTo>
                  <a:pt x="2793" y="2979"/>
                </a:lnTo>
                <a:lnTo>
                  <a:pt x="2886" y="2793"/>
                </a:lnTo>
                <a:lnTo>
                  <a:pt x="2886" y="2560"/>
                </a:lnTo>
                <a:lnTo>
                  <a:pt x="2281" y="2560"/>
                </a:lnTo>
                <a:lnTo>
                  <a:pt x="2281" y="2746"/>
                </a:lnTo>
                <a:lnTo>
                  <a:pt x="2188" y="2886"/>
                </a:lnTo>
                <a:lnTo>
                  <a:pt x="2095" y="2932"/>
                </a:lnTo>
                <a:lnTo>
                  <a:pt x="1955" y="2979"/>
                </a:lnTo>
                <a:lnTo>
                  <a:pt x="1862" y="2979"/>
                </a:lnTo>
                <a:lnTo>
                  <a:pt x="1769" y="2932"/>
                </a:lnTo>
                <a:lnTo>
                  <a:pt x="1722" y="2886"/>
                </a:lnTo>
                <a:lnTo>
                  <a:pt x="1676" y="2793"/>
                </a:lnTo>
                <a:lnTo>
                  <a:pt x="1629" y="2560"/>
                </a:lnTo>
                <a:lnTo>
                  <a:pt x="1583" y="2327"/>
                </a:lnTo>
                <a:lnTo>
                  <a:pt x="1629" y="2048"/>
                </a:lnTo>
                <a:lnTo>
                  <a:pt x="1676" y="1815"/>
                </a:lnTo>
                <a:lnTo>
                  <a:pt x="1816" y="1676"/>
                </a:lnTo>
                <a:lnTo>
                  <a:pt x="1955" y="1629"/>
                </a:lnTo>
                <a:lnTo>
                  <a:pt x="2095" y="1676"/>
                </a:lnTo>
                <a:lnTo>
                  <a:pt x="2188" y="1722"/>
                </a:lnTo>
                <a:lnTo>
                  <a:pt x="2281" y="1862"/>
                </a:lnTo>
                <a:lnTo>
                  <a:pt x="2281" y="2048"/>
                </a:lnTo>
                <a:lnTo>
                  <a:pt x="2886" y="2048"/>
                </a:lnTo>
                <a:lnTo>
                  <a:pt x="2839" y="1815"/>
                </a:lnTo>
                <a:lnTo>
                  <a:pt x="2793" y="1629"/>
                </a:lnTo>
                <a:lnTo>
                  <a:pt x="2700" y="1443"/>
                </a:lnTo>
                <a:lnTo>
                  <a:pt x="2607" y="1303"/>
                </a:lnTo>
                <a:lnTo>
                  <a:pt x="2467" y="1210"/>
                </a:lnTo>
                <a:lnTo>
                  <a:pt x="2327" y="1117"/>
                </a:lnTo>
                <a:lnTo>
                  <a:pt x="2141" y="1071"/>
                </a:lnTo>
                <a:close/>
                <a:moveTo>
                  <a:pt x="3817" y="1071"/>
                </a:moveTo>
                <a:lnTo>
                  <a:pt x="3631" y="1164"/>
                </a:lnTo>
                <a:lnTo>
                  <a:pt x="3444" y="1257"/>
                </a:lnTo>
                <a:lnTo>
                  <a:pt x="3305" y="1397"/>
                </a:lnTo>
                <a:lnTo>
                  <a:pt x="3212" y="1583"/>
                </a:lnTo>
                <a:lnTo>
                  <a:pt x="3119" y="1815"/>
                </a:lnTo>
                <a:lnTo>
                  <a:pt x="3072" y="2048"/>
                </a:lnTo>
                <a:lnTo>
                  <a:pt x="3026" y="2327"/>
                </a:lnTo>
                <a:lnTo>
                  <a:pt x="3072" y="2560"/>
                </a:lnTo>
                <a:lnTo>
                  <a:pt x="3119" y="2839"/>
                </a:lnTo>
                <a:lnTo>
                  <a:pt x="3212" y="3025"/>
                </a:lnTo>
                <a:lnTo>
                  <a:pt x="3305" y="3212"/>
                </a:lnTo>
                <a:lnTo>
                  <a:pt x="3444" y="3351"/>
                </a:lnTo>
                <a:lnTo>
                  <a:pt x="3631" y="3491"/>
                </a:lnTo>
                <a:lnTo>
                  <a:pt x="3817" y="3537"/>
                </a:lnTo>
                <a:lnTo>
                  <a:pt x="4049" y="3584"/>
                </a:lnTo>
                <a:lnTo>
                  <a:pt x="4236" y="3537"/>
                </a:lnTo>
                <a:lnTo>
                  <a:pt x="4422" y="3491"/>
                </a:lnTo>
                <a:lnTo>
                  <a:pt x="4561" y="3398"/>
                </a:lnTo>
                <a:lnTo>
                  <a:pt x="4701" y="3305"/>
                </a:lnTo>
                <a:lnTo>
                  <a:pt x="4794" y="3165"/>
                </a:lnTo>
                <a:lnTo>
                  <a:pt x="4887" y="2979"/>
                </a:lnTo>
                <a:lnTo>
                  <a:pt x="4934" y="2793"/>
                </a:lnTo>
                <a:lnTo>
                  <a:pt x="4980" y="2560"/>
                </a:lnTo>
                <a:lnTo>
                  <a:pt x="4375" y="2560"/>
                </a:lnTo>
                <a:lnTo>
                  <a:pt x="4329" y="2746"/>
                </a:lnTo>
                <a:lnTo>
                  <a:pt x="4282" y="2886"/>
                </a:lnTo>
                <a:lnTo>
                  <a:pt x="4189" y="2932"/>
                </a:lnTo>
                <a:lnTo>
                  <a:pt x="4049" y="2979"/>
                </a:lnTo>
                <a:lnTo>
                  <a:pt x="3956" y="2979"/>
                </a:lnTo>
                <a:lnTo>
                  <a:pt x="3863" y="2932"/>
                </a:lnTo>
                <a:lnTo>
                  <a:pt x="3770" y="2886"/>
                </a:lnTo>
                <a:lnTo>
                  <a:pt x="3724" y="2793"/>
                </a:lnTo>
                <a:lnTo>
                  <a:pt x="3677" y="2560"/>
                </a:lnTo>
                <a:lnTo>
                  <a:pt x="3677" y="2327"/>
                </a:lnTo>
                <a:lnTo>
                  <a:pt x="3677" y="2048"/>
                </a:lnTo>
                <a:lnTo>
                  <a:pt x="3770" y="1815"/>
                </a:lnTo>
                <a:lnTo>
                  <a:pt x="3863" y="1676"/>
                </a:lnTo>
                <a:lnTo>
                  <a:pt x="4003" y="1629"/>
                </a:lnTo>
                <a:lnTo>
                  <a:pt x="4142" y="1676"/>
                </a:lnTo>
                <a:lnTo>
                  <a:pt x="4236" y="1722"/>
                </a:lnTo>
                <a:lnTo>
                  <a:pt x="4329" y="1862"/>
                </a:lnTo>
                <a:lnTo>
                  <a:pt x="4375" y="2048"/>
                </a:lnTo>
                <a:lnTo>
                  <a:pt x="4934" y="2048"/>
                </a:lnTo>
                <a:lnTo>
                  <a:pt x="4934" y="1815"/>
                </a:lnTo>
                <a:lnTo>
                  <a:pt x="4841" y="1629"/>
                </a:lnTo>
                <a:lnTo>
                  <a:pt x="4794" y="1443"/>
                </a:lnTo>
                <a:lnTo>
                  <a:pt x="4654" y="1303"/>
                </a:lnTo>
                <a:lnTo>
                  <a:pt x="4515" y="1210"/>
                </a:lnTo>
                <a:lnTo>
                  <a:pt x="4375" y="1117"/>
                </a:lnTo>
                <a:lnTo>
                  <a:pt x="4189" y="1071"/>
                </a:lnTo>
                <a:close/>
                <a:moveTo>
                  <a:pt x="3817" y="559"/>
                </a:moveTo>
                <a:lnTo>
                  <a:pt x="4422" y="605"/>
                </a:lnTo>
                <a:lnTo>
                  <a:pt x="4841" y="652"/>
                </a:lnTo>
                <a:lnTo>
                  <a:pt x="5027" y="745"/>
                </a:lnTo>
                <a:lnTo>
                  <a:pt x="5073" y="792"/>
                </a:lnTo>
                <a:lnTo>
                  <a:pt x="5166" y="838"/>
                </a:lnTo>
                <a:lnTo>
                  <a:pt x="5166" y="885"/>
                </a:lnTo>
                <a:lnTo>
                  <a:pt x="5306" y="1071"/>
                </a:lnTo>
                <a:lnTo>
                  <a:pt x="5353" y="1350"/>
                </a:lnTo>
                <a:lnTo>
                  <a:pt x="5399" y="1722"/>
                </a:lnTo>
                <a:lnTo>
                  <a:pt x="5399" y="2234"/>
                </a:lnTo>
                <a:lnTo>
                  <a:pt x="5399" y="2746"/>
                </a:lnTo>
                <a:lnTo>
                  <a:pt x="5353" y="3118"/>
                </a:lnTo>
                <a:lnTo>
                  <a:pt x="5306" y="3398"/>
                </a:lnTo>
                <a:lnTo>
                  <a:pt x="5166" y="3584"/>
                </a:lnTo>
                <a:lnTo>
                  <a:pt x="5166" y="3630"/>
                </a:lnTo>
                <a:lnTo>
                  <a:pt x="5073" y="3677"/>
                </a:lnTo>
                <a:lnTo>
                  <a:pt x="5027" y="3723"/>
                </a:lnTo>
                <a:lnTo>
                  <a:pt x="4841" y="3770"/>
                </a:lnTo>
                <a:lnTo>
                  <a:pt x="4422" y="3863"/>
                </a:lnTo>
                <a:lnTo>
                  <a:pt x="3817" y="3910"/>
                </a:lnTo>
                <a:lnTo>
                  <a:pt x="3026" y="3910"/>
                </a:lnTo>
                <a:lnTo>
                  <a:pt x="1629" y="3863"/>
                </a:lnTo>
                <a:lnTo>
                  <a:pt x="1164" y="3817"/>
                </a:lnTo>
                <a:lnTo>
                  <a:pt x="931" y="3723"/>
                </a:lnTo>
                <a:lnTo>
                  <a:pt x="885" y="3677"/>
                </a:lnTo>
                <a:lnTo>
                  <a:pt x="838" y="3630"/>
                </a:lnTo>
                <a:lnTo>
                  <a:pt x="792" y="3584"/>
                </a:lnTo>
                <a:lnTo>
                  <a:pt x="699" y="3398"/>
                </a:lnTo>
                <a:lnTo>
                  <a:pt x="606" y="3118"/>
                </a:lnTo>
                <a:lnTo>
                  <a:pt x="606" y="2746"/>
                </a:lnTo>
                <a:lnTo>
                  <a:pt x="559" y="2234"/>
                </a:lnTo>
                <a:lnTo>
                  <a:pt x="606" y="1722"/>
                </a:lnTo>
                <a:lnTo>
                  <a:pt x="606" y="1350"/>
                </a:lnTo>
                <a:lnTo>
                  <a:pt x="699" y="1071"/>
                </a:lnTo>
                <a:lnTo>
                  <a:pt x="792" y="885"/>
                </a:lnTo>
                <a:lnTo>
                  <a:pt x="838" y="838"/>
                </a:lnTo>
                <a:lnTo>
                  <a:pt x="885" y="792"/>
                </a:lnTo>
                <a:lnTo>
                  <a:pt x="931" y="745"/>
                </a:lnTo>
                <a:lnTo>
                  <a:pt x="1164" y="652"/>
                </a:lnTo>
                <a:lnTo>
                  <a:pt x="1583" y="605"/>
                </a:lnTo>
                <a:lnTo>
                  <a:pt x="2188" y="559"/>
                </a:lnTo>
                <a:close/>
                <a:moveTo>
                  <a:pt x="1" y="0"/>
                </a:moveTo>
                <a:lnTo>
                  <a:pt x="1" y="4468"/>
                </a:lnTo>
                <a:lnTo>
                  <a:pt x="5958" y="4468"/>
                </a:lnTo>
                <a:lnTo>
                  <a:pt x="59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112"/>
          <p:cNvSpPr/>
          <p:nvPr/>
        </p:nvSpPr>
        <p:spPr>
          <a:xfrm>
            <a:off x="13276397" y="6717577"/>
            <a:ext cx="422854" cy="280838"/>
          </a:xfrm>
          <a:custGeom>
            <a:rect b="b" l="l" r="r" t="t"/>
            <a:pathLst>
              <a:path extrusionOk="0" h="3957" w="5958">
                <a:moveTo>
                  <a:pt x="3072" y="1164"/>
                </a:moveTo>
                <a:lnTo>
                  <a:pt x="3072" y="1257"/>
                </a:lnTo>
                <a:lnTo>
                  <a:pt x="3072" y="1304"/>
                </a:lnTo>
                <a:lnTo>
                  <a:pt x="2793" y="1304"/>
                </a:lnTo>
                <a:lnTo>
                  <a:pt x="2793" y="1164"/>
                </a:lnTo>
                <a:close/>
                <a:moveTo>
                  <a:pt x="419" y="1118"/>
                </a:moveTo>
                <a:lnTo>
                  <a:pt x="559" y="1397"/>
                </a:lnTo>
                <a:lnTo>
                  <a:pt x="326" y="1397"/>
                </a:lnTo>
                <a:lnTo>
                  <a:pt x="419" y="1118"/>
                </a:lnTo>
                <a:close/>
                <a:moveTo>
                  <a:pt x="4375" y="1118"/>
                </a:moveTo>
                <a:lnTo>
                  <a:pt x="4514" y="1397"/>
                </a:lnTo>
                <a:lnTo>
                  <a:pt x="4282" y="1397"/>
                </a:lnTo>
                <a:lnTo>
                  <a:pt x="4375" y="1118"/>
                </a:lnTo>
                <a:close/>
                <a:moveTo>
                  <a:pt x="279" y="1024"/>
                </a:moveTo>
                <a:lnTo>
                  <a:pt x="0" y="1723"/>
                </a:lnTo>
                <a:lnTo>
                  <a:pt x="186" y="1723"/>
                </a:lnTo>
                <a:lnTo>
                  <a:pt x="233" y="1583"/>
                </a:lnTo>
                <a:lnTo>
                  <a:pt x="605" y="1583"/>
                </a:lnTo>
                <a:lnTo>
                  <a:pt x="652" y="1723"/>
                </a:lnTo>
                <a:lnTo>
                  <a:pt x="1024" y="1723"/>
                </a:lnTo>
                <a:lnTo>
                  <a:pt x="1024" y="1164"/>
                </a:lnTo>
                <a:lnTo>
                  <a:pt x="1257" y="1723"/>
                </a:lnTo>
                <a:lnTo>
                  <a:pt x="1396" y="1723"/>
                </a:lnTo>
                <a:lnTo>
                  <a:pt x="1629" y="1164"/>
                </a:lnTo>
                <a:lnTo>
                  <a:pt x="1629" y="1723"/>
                </a:lnTo>
                <a:lnTo>
                  <a:pt x="1815" y="1723"/>
                </a:lnTo>
                <a:lnTo>
                  <a:pt x="1815" y="1024"/>
                </a:lnTo>
                <a:lnTo>
                  <a:pt x="1536" y="1024"/>
                </a:lnTo>
                <a:lnTo>
                  <a:pt x="1350" y="1490"/>
                </a:lnTo>
                <a:lnTo>
                  <a:pt x="1117" y="1024"/>
                </a:lnTo>
                <a:lnTo>
                  <a:pt x="838" y="1024"/>
                </a:lnTo>
                <a:lnTo>
                  <a:pt x="838" y="1676"/>
                </a:lnTo>
                <a:lnTo>
                  <a:pt x="559" y="1024"/>
                </a:lnTo>
                <a:close/>
                <a:moveTo>
                  <a:pt x="1908" y="1024"/>
                </a:moveTo>
                <a:lnTo>
                  <a:pt x="1908" y="1723"/>
                </a:lnTo>
                <a:lnTo>
                  <a:pt x="2513" y="1723"/>
                </a:lnTo>
                <a:lnTo>
                  <a:pt x="2513" y="1583"/>
                </a:lnTo>
                <a:lnTo>
                  <a:pt x="2094" y="1583"/>
                </a:lnTo>
                <a:lnTo>
                  <a:pt x="2094" y="1443"/>
                </a:lnTo>
                <a:lnTo>
                  <a:pt x="2467" y="1443"/>
                </a:lnTo>
                <a:lnTo>
                  <a:pt x="2467" y="1304"/>
                </a:lnTo>
                <a:lnTo>
                  <a:pt x="2094" y="1304"/>
                </a:lnTo>
                <a:lnTo>
                  <a:pt x="2094" y="1164"/>
                </a:lnTo>
                <a:lnTo>
                  <a:pt x="2513" y="1164"/>
                </a:lnTo>
                <a:lnTo>
                  <a:pt x="2513" y="1024"/>
                </a:lnTo>
                <a:close/>
                <a:moveTo>
                  <a:pt x="2606" y="1024"/>
                </a:moveTo>
                <a:lnTo>
                  <a:pt x="2606" y="1723"/>
                </a:lnTo>
                <a:lnTo>
                  <a:pt x="2793" y="1723"/>
                </a:lnTo>
                <a:lnTo>
                  <a:pt x="2793" y="1443"/>
                </a:lnTo>
                <a:lnTo>
                  <a:pt x="2932" y="1443"/>
                </a:lnTo>
                <a:lnTo>
                  <a:pt x="3025" y="1490"/>
                </a:lnTo>
                <a:lnTo>
                  <a:pt x="3072" y="1490"/>
                </a:lnTo>
                <a:lnTo>
                  <a:pt x="3118" y="1536"/>
                </a:lnTo>
                <a:lnTo>
                  <a:pt x="3118" y="1583"/>
                </a:lnTo>
                <a:lnTo>
                  <a:pt x="3118" y="1629"/>
                </a:lnTo>
                <a:lnTo>
                  <a:pt x="3118" y="1723"/>
                </a:lnTo>
                <a:lnTo>
                  <a:pt x="3258" y="1723"/>
                </a:lnTo>
                <a:lnTo>
                  <a:pt x="3258" y="1583"/>
                </a:lnTo>
                <a:lnTo>
                  <a:pt x="3258" y="1443"/>
                </a:lnTo>
                <a:lnTo>
                  <a:pt x="3165" y="1397"/>
                </a:lnTo>
                <a:lnTo>
                  <a:pt x="3258" y="1304"/>
                </a:lnTo>
                <a:lnTo>
                  <a:pt x="3258" y="1211"/>
                </a:lnTo>
                <a:lnTo>
                  <a:pt x="3258" y="1118"/>
                </a:lnTo>
                <a:lnTo>
                  <a:pt x="3211" y="1071"/>
                </a:lnTo>
                <a:lnTo>
                  <a:pt x="3025" y="1024"/>
                </a:lnTo>
                <a:close/>
                <a:moveTo>
                  <a:pt x="3398" y="1024"/>
                </a:moveTo>
                <a:lnTo>
                  <a:pt x="3398" y="1723"/>
                </a:lnTo>
                <a:lnTo>
                  <a:pt x="3537" y="1723"/>
                </a:lnTo>
                <a:lnTo>
                  <a:pt x="3537" y="1024"/>
                </a:lnTo>
                <a:close/>
                <a:moveTo>
                  <a:pt x="3816" y="1024"/>
                </a:moveTo>
                <a:lnTo>
                  <a:pt x="3723" y="1118"/>
                </a:lnTo>
                <a:lnTo>
                  <a:pt x="3630" y="1211"/>
                </a:lnTo>
                <a:lnTo>
                  <a:pt x="3630" y="1350"/>
                </a:lnTo>
                <a:lnTo>
                  <a:pt x="3630" y="1536"/>
                </a:lnTo>
                <a:lnTo>
                  <a:pt x="3723" y="1629"/>
                </a:lnTo>
                <a:lnTo>
                  <a:pt x="3816" y="1676"/>
                </a:lnTo>
                <a:lnTo>
                  <a:pt x="3956" y="1723"/>
                </a:lnTo>
                <a:lnTo>
                  <a:pt x="4142" y="1723"/>
                </a:lnTo>
                <a:lnTo>
                  <a:pt x="4235" y="1583"/>
                </a:lnTo>
                <a:lnTo>
                  <a:pt x="4561" y="1583"/>
                </a:lnTo>
                <a:lnTo>
                  <a:pt x="4654" y="1723"/>
                </a:lnTo>
                <a:lnTo>
                  <a:pt x="4980" y="1723"/>
                </a:lnTo>
                <a:lnTo>
                  <a:pt x="4980" y="1211"/>
                </a:lnTo>
                <a:lnTo>
                  <a:pt x="5306" y="1723"/>
                </a:lnTo>
                <a:lnTo>
                  <a:pt x="5538" y="1723"/>
                </a:lnTo>
                <a:lnTo>
                  <a:pt x="5538" y="1024"/>
                </a:lnTo>
                <a:lnTo>
                  <a:pt x="5352" y="1024"/>
                </a:lnTo>
                <a:lnTo>
                  <a:pt x="5352" y="1490"/>
                </a:lnTo>
                <a:lnTo>
                  <a:pt x="5073" y="1024"/>
                </a:lnTo>
                <a:lnTo>
                  <a:pt x="4794" y="1024"/>
                </a:lnTo>
                <a:lnTo>
                  <a:pt x="4794" y="1676"/>
                </a:lnTo>
                <a:lnTo>
                  <a:pt x="4514" y="1024"/>
                </a:lnTo>
                <a:lnTo>
                  <a:pt x="4282" y="1024"/>
                </a:lnTo>
                <a:lnTo>
                  <a:pt x="4049" y="1583"/>
                </a:lnTo>
                <a:lnTo>
                  <a:pt x="3956" y="1583"/>
                </a:lnTo>
                <a:lnTo>
                  <a:pt x="3863" y="1536"/>
                </a:lnTo>
                <a:lnTo>
                  <a:pt x="3816" y="1536"/>
                </a:lnTo>
                <a:lnTo>
                  <a:pt x="3816" y="1350"/>
                </a:lnTo>
                <a:lnTo>
                  <a:pt x="3816" y="1304"/>
                </a:lnTo>
                <a:lnTo>
                  <a:pt x="3816" y="1211"/>
                </a:lnTo>
                <a:lnTo>
                  <a:pt x="3863" y="1164"/>
                </a:lnTo>
                <a:lnTo>
                  <a:pt x="4142" y="1164"/>
                </a:lnTo>
                <a:lnTo>
                  <a:pt x="4142" y="1024"/>
                </a:lnTo>
                <a:close/>
                <a:moveTo>
                  <a:pt x="3770" y="2374"/>
                </a:moveTo>
                <a:lnTo>
                  <a:pt x="3816" y="2421"/>
                </a:lnTo>
                <a:lnTo>
                  <a:pt x="3770" y="2514"/>
                </a:lnTo>
                <a:lnTo>
                  <a:pt x="3491" y="2514"/>
                </a:lnTo>
                <a:lnTo>
                  <a:pt x="3491" y="2374"/>
                </a:lnTo>
                <a:close/>
                <a:moveTo>
                  <a:pt x="3025" y="2374"/>
                </a:moveTo>
                <a:lnTo>
                  <a:pt x="3072" y="2467"/>
                </a:lnTo>
                <a:lnTo>
                  <a:pt x="3025" y="2514"/>
                </a:lnTo>
                <a:lnTo>
                  <a:pt x="2979" y="2560"/>
                </a:lnTo>
                <a:lnTo>
                  <a:pt x="2746" y="2560"/>
                </a:lnTo>
                <a:lnTo>
                  <a:pt x="2746" y="2374"/>
                </a:lnTo>
                <a:close/>
                <a:moveTo>
                  <a:pt x="1908" y="2374"/>
                </a:moveTo>
                <a:lnTo>
                  <a:pt x="2094" y="2560"/>
                </a:lnTo>
                <a:lnTo>
                  <a:pt x="1908" y="2793"/>
                </a:lnTo>
                <a:lnTo>
                  <a:pt x="1489" y="2793"/>
                </a:lnTo>
                <a:lnTo>
                  <a:pt x="1489" y="2653"/>
                </a:lnTo>
                <a:lnTo>
                  <a:pt x="1862" y="2653"/>
                </a:lnTo>
                <a:lnTo>
                  <a:pt x="1862" y="2514"/>
                </a:lnTo>
                <a:lnTo>
                  <a:pt x="1489" y="2514"/>
                </a:lnTo>
                <a:lnTo>
                  <a:pt x="1489" y="2374"/>
                </a:lnTo>
                <a:close/>
                <a:moveTo>
                  <a:pt x="2560" y="2281"/>
                </a:moveTo>
                <a:lnTo>
                  <a:pt x="2560" y="2839"/>
                </a:lnTo>
                <a:lnTo>
                  <a:pt x="2327" y="2560"/>
                </a:lnTo>
                <a:lnTo>
                  <a:pt x="2560" y="2281"/>
                </a:lnTo>
                <a:close/>
                <a:moveTo>
                  <a:pt x="1350" y="2234"/>
                </a:moveTo>
                <a:lnTo>
                  <a:pt x="1350" y="2933"/>
                </a:lnTo>
                <a:lnTo>
                  <a:pt x="2001" y="2933"/>
                </a:lnTo>
                <a:lnTo>
                  <a:pt x="2234" y="2700"/>
                </a:lnTo>
                <a:lnTo>
                  <a:pt x="2420" y="2933"/>
                </a:lnTo>
                <a:lnTo>
                  <a:pt x="2746" y="2933"/>
                </a:lnTo>
                <a:lnTo>
                  <a:pt x="2746" y="2700"/>
                </a:lnTo>
                <a:lnTo>
                  <a:pt x="3072" y="2700"/>
                </a:lnTo>
                <a:lnTo>
                  <a:pt x="3118" y="2653"/>
                </a:lnTo>
                <a:lnTo>
                  <a:pt x="3211" y="2607"/>
                </a:lnTo>
                <a:lnTo>
                  <a:pt x="3211" y="2560"/>
                </a:lnTo>
                <a:lnTo>
                  <a:pt x="3258" y="2467"/>
                </a:lnTo>
                <a:lnTo>
                  <a:pt x="3211" y="2374"/>
                </a:lnTo>
                <a:lnTo>
                  <a:pt x="3165" y="2281"/>
                </a:lnTo>
                <a:lnTo>
                  <a:pt x="3072" y="2234"/>
                </a:lnTo>
                <a:lnTo>
                  <a:pt x="2420" y="2234"/>
                </a:lnTo>
                <a:lnTo>
                  <a:pt x="2234" y="2467"/>
                </a:lnTo>
                <a:lnTo>
                  <a:pt x="2001" y="2234"/>
                </a:lnTo>
                <a:close/>
                <a:moveTo>
                  <a:pt x="3304" y="2234"/>
                </a:moveTo>
                <a:lnTo>
                  <a:pt x="3304" y="2933"/>
                </a:lnTo>
                <a:lnTo>
                  <a:pt x="3491" y="2933"/>
                </a:lnTo>
                <a:lnTo>
                  <a:pt x="3491" y="2653"/>
                </a:lnTo>
                <a:lnTo>
                  <a:pt x="3677" y="2653"/>
                </a:lnTo>
                <a:lnTo>
                  <a:pt x="3770" y="2700"/>
                </a:lnTo>
                <a:lnTo>
                  <a:pt x="3816" y="2793"/>
                </a:lnTo>
                <a:lnTo>
                  <a:pt x="3816" y="2933"/>
                </a:lnTo>
                <a:lnTo>
                  <a:pt x="4003" y="2933"/>
                </a:lnTo>
                <a:lnTo>
                  <a:pt x="4003" y="2793"/>
                </a:lnTo>
                <a:lnTo>
                  <a:pt x="3956" y="2653"/>
                </a:lnTo>
                <a:lnTo>
                  <a:pt x="3863" y="2607"/>
                </a:lnTo>
                <a:lnTo>
                  <a:pt x="3956" y="2514"/>
                </a:lnTo>
                <a:lnTo>
                  <a:pt x="4003" y="2421"/>
                </a:lnTo>
                <a:lnTo>
                  <a:pt x="3956" y="2328"/>
                </a:lnTo>
                <a:lnTo>
                  <a:pt x="3909" y="2281"/>
                </a:lnTo>
                <a:lnTo>
                  <a:pt x="3723" y="2234"/>
                </a:lnTo>
                <a:close/>
                <a:moveTo>
                  <a:pt x="4096" y="2234"/>
                </a:moveTo>
                <a:lnTo>
                  <a:pt x="4096" y="2933"/>
                </a:lnTo>
                <a:lnTo>
                  <a:pt x="4654" y="2933"/>
                </a:lnTo>
                <a:lnTo>
                  <a:pt x="4654" y="2793"/>
                </a:lnTo>
                <a:lnTo>
                  <a:pt x="4235" y="2793"/>
                </a:lnTo>
                <a:lnTo>
                  <a:pt x="4235" y="2653"/>
                </a:lnTo>
                <a:lnTo>
                  <a:pt x="4654" y="2653"/>
                </a:lnTo>
                <a:lnTo>
                  <a:pt x="4654" y="2514"/>
                </a:lnTo>
                <a:lnTo>
                  <a:pt x="4235" y="2514"/>
                </a:lnTo>
                <a:lnTo>
                  <a:pt x="4235" y="2374"/>
                </a:lnTo>
                <a:lnTo>
                  <a:pt x="4654" y="2374"/>
                </a:lnTo>
                <a:lnTo>
                  <a:pt x="4654" y="2234"/>
                </a:lnTo>
                <a:close/>
                <a:moveTo>
                  <a:pt x="4887" y="2234"/>
                </a:moveTo>
                <a:lnTo>
                  <a:pt x="4794" y="2281"/>
                </a:lnTo>
                <a:lnTo>
                  <a:pt x="4747" y="2328"/>
                </a:lnTo>
                <a:lnTo>
                  <a:pt x="4747" y="2421"/>
                </a:lnTo>
                <a:lnTo>
                  <a:pt x="4794" y="2560"/>
                </a:lnTo>
                <a:lnTo>
                  <a:pt x="4887" y="2653"/>
                </a:lnTo>
                <a:lnTo>
                  <a:pt x="5120" y="2653"/>
                </a:lnTo>
                <a:lnTo>
                  <a:pt x="5166" y="2700"/>
                </a:lnTo>
                <a:lnTo>
                  <a:pt x="5120" y="2746"/>
                </a:lnTo>
                <a:lnTo>
                  <a:pt x="5073" y="2793"/>
                </a:lnTo>
                <a:lnTo>
                  <a:pt x="4747" y="2793"/>
                </a:lnTo>
                <a:lnTo>
                  <a:pt x="4747" y="2933"/>
                </a:lnTo>
                <a:lnTo>
                  <a:pt x="5213" y="2933"/>
                </a:lnTo>
                <a:lnTo>
                  <a:pt x="5259" y="2886"/>
                </a:lnTo>
                <a:lnTo>
                  <a:pt x="5306" y="2793"/>
                </a:lnTo>
                <a:lnTo>
                  <a:pt x="5352" y="2700"/>
                </a:lnTo>
                <a:lnTo>
                  <a:pt x="5306" y="2607"/>
                </a:lnTo>
                <a:lnTo>
                  <a:pt x="5306" y="2560"/>
                </a:lnTo>
                <a:lnTo>
                  <a:pt x="5166" y="2514"/>
                </a:lnTo>
                <a:lnTo>
                  <a:pt x="5073" y="2514"/>
                </a:lnTo>
                <a:lnTo>
                  <a:pt x="4933" y="2467"/>
                </a:lnTo>
                <a:lnTo>
                  <a:pt x="4887" y="2421"/>
                </a:lnTo>
                <a:lnTo>
                  <a:pt x="4933" y="2374"/>
                </a:lnTo>
                <a:lnTo>
                  <a:pt x="5306" y="2374"/>
                </a:lnTo>
                <a:lnTo>
                  <a:pt x="5306" y="2234"/>
                </a:lnTo>
                <a:close/>
                <a:moveTo>
                  <a:pt x="5538" y="2234"/>
                </a:moveTo>
                <a:lnTo>
                  <a:pt x="5445" y="2281"/>
                </a:lnTo>
                <a:lnTo>
                  <a:pt x="5399" y="2328"/>
                </a:lnTo>
                <a:lnTo>
                  <a:pt x="5399" y="2421"/>
                </a:lnTo>
                <a:lnTo>
                  <a:pt x="5399" y="2560"/>
                </a:lnTo>
                <a:lnTo>
                  <a:pt x="5492" y="2607"/>
                </a:lnTo>
                <a:lnTo>
                  <a:pt x="5585" y="2653"/>
                </a:lnTo>
                <a:lnTo>
                  <a:pt x="5771" y="2653"/>
                </a:lnTo>
                <a:lnTo>
                  <a:pt x="5818" y="2700"/>
                </a:lnTo>
                <a:lnTo>
                  <a:pt x="5771" y="2746"/>
                </a:lnTo>
                <a:lnTo>
                  <a:pt x="5725" y="2793"/>
                </a:lnTo>
                <a:lnTo>
                  <a:pt x="5399" y="2793"/>
                </a:lnTo>
                <a:lnTo>
                  <a:pt x="5399" y="2933"/>
                </a:lnTo>
                <a:lnTo>
                  <a:pt x="5725" y="2933"/>
                </a:lnTo>
                <a:lnTo>
                  <a:pt x="5864" y="2886"/>
                </a:lnTo>
                <a:lnTo>
                  <a:pt x="5957" y="2839"/>
                </a:lnTo>
                <a:lnTo>
                  <a:pt x="5957" y="2560"/>
                </a:lnTo>
                <a:lnTo>
                  <a:pt x="5911" y="2514"/>
                </a:lnTo>
                <a:lnTo>
                  <a:pt x="5631" y="2514"/>
                </a:lnTo>
                <a:lnTo>
                  <a:pt x="5585" y="2467"/>
                </a:lnTo>
                <a:lnTo>
                  <a:pt x="5538" y="2421"/>
                </a:lnTo>
                <a:lnTo>
                  <a:pt x="5585" y="2374"/>
                </a:lnTo>
                <a:lnTo>
                  <a:pt x="5957" y="2374"/>
                </a:lnTo>
                <a:lnTo>
                  <a:pt x="5957" y="2234"/>
                </a:lnTo>
                <a:close/>
                <a:moveTo>
                  <a:pt x="233" y="1"/>
                </a:moveTo>
                <a:lnTo>
                  <a:pt x="93" y="94"/>
                </a:lnTo>
                <a:lnTo>
                  <a:pt x="47" y="187"/>
                </a:lnTo>
                <a:lnTo>
                  <a:pt x="0" y="326"/>
                </a:lnTo>
                <a:lnTo>
                  <a:pt x="0" y="1350"/>
                </a:lnTo>
                <a:lnTo>
                  <a:pt x="186" y="885"/>
                </a:lnTo>
                <a:lnTo>
                  <a:pt x="652" y="885"/>
                </a:lnTo>
                <a:lnTo>
                  <a:pt x="698" y="978"/>
                </a:lnTo>
                <a:lnTo>
                  <a:pt x="698" y="885"/>
                </a:lnTo>
                <a:lnTo>
                  <a:pt x="1210" y="885"/>
                </a:lnTo>
                <a:lnTo>
                  <a:pt x="1303" y="1118"/>
                </a:lnTo>
                <a:lnTo>
                  <a:pt x="1443" y="885"/>
                </a:lnTo>
                <a:lnTo>
                  <a:pt x="3165" y="885"/>
                </a:lnTo>
                <a:lnTo>
                  <a:pt x="3258" y="931"/>
                </a:lnTo>
                <a:lnTo>
                  <a:pt x="3258" y="885"/>
                </a:lnTo>
                <a:lnTo>
                  <a:pt x="3677" y="885"/>
                </a:lnTo>
                <a:lnTo>
                  <a:pt x="3677" y="931"/>
                </a:lnTo>
                <a:lnTo>
                  <a:pt x="3816" y="885"/>
                </a:lnTo>
                <a:lnTo>
                  <a:pt x="4608" y="885"/>
                </a:lnTo>
                <a:lnTo>
                  <a:pt x="4654" y="978"/>
                </a:lnTo>
                <a:lnTo>
                  <a:pt x="4654" y="885"/>
                </a:lnTo>
                <a:lnTo>
                  <a:pt x="5166" y="885"/>
                </a:lnTo>
                <a:lnTo>
                  <a:pt x="5213" y="978"/>
                </a:lnTo>
                <a:lnTo>
                  <a:pt x="5213" y="885"/>
                </a:lnTo>
                <a:lnTo>
                  <a:pt x="5678" y="885"/>
                </a:lnTo>
                <a:lnTo>
                  <a:pt x="5678" y="1862"/>
                </a:lnTo>
                <a:lnTo>
                  <a:pt x="5213" y="1862"/>
                </a:lnTo>
                <a:lnTo>
                  <a:pt x="5120" y="1723"/>
                </a:lnTo>
                <a:lnTo>
                  <a:pt x="5120" y="1862"/>
                </a:lnTo>
                <a:lnTo>
                  <a:pt x="4514" y="1862"/>
                </a:lnTo>
                <a:lnTo>
                  <a:pt x="4468" y="1676"/>
                </a:lnTo>
                <a:lnTo>
                  <a:pt x="4328" y="1676"/>
                </a:lnTo>
                <a:lnTo>
                  <a:pt x="4282" y="1862"/>
                </a:lnTo>
                <a:lnTo>
                  <a:pt x="3816" y="1862"/>
                </a:lnTo>
                <a:lnTo>
                  <a:pt x="3677" y="1816"/>
                </a:lnTo>
                <a:lnTo>
                  <a:pt x="3677" y="1862"/>
                </a:lnTo>
                <a:lnTo>
                  <a:pt x="2979" y="1862"/>
                </a:lnTo>
                <a:lnTo>
                  <a:pt x="2979" y="1629"/>
                </a:lnTo>
                <a:lnTo>
                  <a:pt x="2932" y="1583"/>
                </a:lnTo>
                <a:lnTo>
                  <a:pt x="2932" y="1862"/>
                </a:lnTo>
                <a:lnTo>
                  <a:pt x="1536" y="1862"/>
                </a:lnTo>
                <a:lnTo>
                  <a:pt x="1536" y="1723"/>
                </a:lnTo>
                <a:lnTo>
                  <a:pt x="1443" y="1862"/>
                </a:lnTo>
                <a:lnTo>
                  <a:pt x="1164" y="1862"/>
                </a:lnTo>
                <a:lnTo>
                  <a:pt x="1117" y="1723"/>
                </a:lnTo>
                <a:lnTo>
                  <a:pt x="1117" y="1862"/>
                </a:lnTo>
                <a:lnTo>
                  <a:pt x="559" y="1862"/>
                </a:lnTo>
                <a:lnTo>
                  <a:pt x="512" y="1676"/>
                </a:lnTo>
                <a:lnTo>
                  <a:pt x="373" y="1676"/>
                </a:lnTo>
                <a:lnTo>
                  <a:pt x="279" y="1862"/>
                </a:lnTo>
                <a:lnTo>
                  <a:pt x="0" y="1862"/>
                </a:lnTo>
                <a:lnTo>
                  <a:pt x="0" y="3631"/>
                </a:lnTo>
                <a:lnTo>
                  <a:pt x="47" y="3724"/>
                </a:lnTo>
                <a:lnTo>
                  <a:pt x="93" y="3863"/>
                </a:lnTo>
                <a:lnTo>
                  <a:pt x="233" y="3910"/>
                </a:lnTo>
                <a:lnTo>
                  <a:pt x="326" y="3956"/>
                </a:lnTo>
                <a:lnTo>
                  <a:pt x="5631" y="3956"/>
                </a:lnTo>
                <a:lnTo>
                  <a:pt x="5725" y="3910"/>
                </a:lnTo>
                <a:lnTo>
                  <a:pt x="5864" y="3863"/>
                </a:lnTo>
                <a:lnTo>
                  <a:pt x="5911" y="3724"/>
                </a:lnTo>
                <a:lnTo>
                  <a:pt x="5957" y="3631"/>
                </a:lnTo>
                <a:lnTo>
                  <a:pt x="5957" y="3026"/>
                </a:lnTo>
                <a:lnTo>
                  <a:pt x="5725" y="3072"/>
                </a:lnTo>
                <a:lnTo>
                  <a:pt x="5259" y="3072"/>
                </a:lnTo>
                <a:lnTo>
                  <a:pt x="5259" y="2979"/>
                </a:lnTo>
                <a:lnTo>
                  <a:pt x="5166" y="3026"/>
                </a:lnTo>
                <a:lnTo>
                  <a:pt x="5026" y="3072"/>
                </a:lnTo>
                <a:lnTo>
                  <a:pt x="3677" y="3072"/>
                </a:lnTo>
                <a:lnTo>
                  <a:pt x="3677" y="2839"/>
                </a:lnTo>
                <a:lnTo>
                  <a:pt x="3677" y="2793"/>
                </a:lnTo>
                <a:lnTo>
                  <a:pt x="3630" y="2793"/>
                </a:lnTo>
                <a:lnTo>
                  <a:pt x="3630" y="3072"/>
                </a:lnTo>
                <a:lnTo>
                  <a:pt x="3165" y="3072"/>
                </a:lnTo>
                <a:lnTo>
                  <a:pt x="3165" y="2793"/>
                </a:lnTo>
                <a:lnTo>
                  <a:pt x="2932" y="2839"/>
                </a:lnTo>
                <a:lnTo>
                  <a:pt x="2886" y="2839"/>
                </a:lnTo>
                <a:lnTo>
                  <a:pt x="2886" y="3072"/>
                </a:lnTo>
                <a:lnTo>
                  <a:pt x="2327" y="3072"/>
                </a:lnTo>
                <a:lnTo>
                  <a:pt x="2234" y="2886"/>
                </a:lnTo>
                <a:lnTo>
                  <a:pt x="2048" y="3072"/>
                </a:lnTo>
                <a:lnTo>
                  <a:pt x="1164" y="3072"/>
                </a:lnTo>
                <a:lnTo>
                  <a:pt x="1164" y="2095"/>
                </a:lnTo>
                <a:lnTo>
                  <a:pt x="2094" y="2095"/>
                </a:lnTo>
                <a:lnTo>
                  <a:pt x="2234" y="2234"/>
                </a:lnTo>
                <a:lnTo>
                  <a:pt x="2374" y="2095"/>
                </a:lnTo>
                <a:lnTo>
                  <a:pt x="3118" y="2095"/>
                </a:lnTo>
                <a:lnTo>
                  <a:pt x="3211" y="2141"/>
                </a:lnTo>
                <a:lnTo>
                  <a:pt x="3211" y="2095"/>
                </a:lnTo>
                <a:lnTo>
                  <a:pt x="3863" y="2095"/>
                </a:lnTo>
                <a:lnTo>
                  <a:pt x="3956" y="2141"/>
                </a:lnTo>
                <a:lnTo>
                  <a:pt x="3956" y="2095"/>
                </a:lnTo>
                <a:lnTo>
                  <a:pt x="4794" y="2095"/>
                </a:lnTo>
                <a:lnTo>
                  <a:pt x="4794" y="2141"/>
                </a:lnTo>
                <a:lnTo>
                  <a:pt x="4840" y="2095"/>
                </a:lnTo>
                <a:lnTo>
                  <a:pt x="5445" y="2095"/>
                </a:lnTo>
                <a:lnTo>
                  <a:pt x="5445" y="2141"/>
                </a:lnTo>
                <a:lnTo>
                  <a:pt x="5538" y="2095"/>
                </a:lnTo>
                <a:lnTo>
                  <a:pt x="5957" y="2095"/>
                </a:lnTo>
                <a:lnTo>
                  <a:pt x="5957" y="326"/>
                </a:lnTo>
                <a:lnTo>
                  <a:pt x="5911" y="187"/>
                </a:lnTo>
                <a:lnTo>
                  <a:pt x="5864" y="94"/>
                </a:lnTo>
                <a:lnTo>
                  <a:pt x="572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112"/>
          <p:cNvSpPr/>
          <p:nvPr/>
        </p:nvSpPr>
        <p:spPr>
          <a:xfrm>
            <a:off x="14518273" y="6717577"/>
            <a:ext cx="422854" cy="280838"/>
          </a:xfrm>
          <a:custGeom>
            <a:rect b="b" l="l" r="r" t="t"/>
            <a:pathLst>
              <a:path extrusionOk="0" h="3957" w="5958">
                <a:moveTo>
                  <a:pt x="5167" y="1350"/>
                </a:moveTo>
                <a:lnTo>
                  <a:pt x="5167" y="1629"/>
                </a:lnTo>
                <a:lnTo>
                  <a:pt x="5213" y="1629"/>
                </a:lnTo>
                <a:lnTo>
                  <a:pt x="5353" y="1583"/>
                </a:lnTo>
                <a:lnTo>
                  <a:pt x="5399" y="1490"/>
                </a:lnTo>
                <a:lnTo>
                  <a:pt x="5353" y="1397"/>
                </a:lnTo>
                <a:lnTo>
                  <a:pt x="5213" y="1350"/>
                </a:lnTo>
                <a:close/>
                <a:moveTo>
                  <a:pt x="420" y="1397"/>
                </a:moveTo>
                <a:lnTo>
                  <a:pt x="420" y="1955"/>
                </a:lnTo>
                <a:lnTo>
                  <a:pt x="466" y="1955"/>
                </a:lnTo>
                <a:lnTo>
                  <a:pt x="606" y="1909"/>
                </a:lnTo>
                <a:lnTo>
                  <a:pt x="699" y="1862"/>
                </a:lnTo>
                <a:lnTo>
                  <a:pt x="792" y="1769"/>
                </a:lnTo>
                <a:lnTo>
                  <a:pt x="792" y="1676"/>
                </a:lnTo>
                <a:lnTo>
                  <a:pt x="792" y="1536"/>
                </a:lnTo>
                <a:lnTo>
                  <a:pt x="699" y="1443"/>
                </a:lnTo>
                <a:lnTo>
                  <a:pt x="606" y="1397"/>
                </a:lnTo>
                <a:close/>
                <a:moveTo>
                  <a:pt x="513" y="1211"/>
                </a:moveTo>
                <a:lnTo>
                  <a:pt x="699" y="1257"/>
                </a:lnTo>
                <a:lnTo>
                  <a:pt x="839" y="1350"/>
                </a:lnTo>
                <a:lnTo>
                  <a:pt x="932" y="1490"/>
                </a:lnTo>
                <a:lnTo>
                  <a:pt x="978" y="1676"/>
                </a:lnTo>
                <a:lnTo>
                  <a:pt x="932" y="1862"/>
                </a:lnTo>
                <a:lnTo>
                  <a:pt x="839" y="2002"/>
                </a:lnTo>
                <a:lnTo>
                  <a:pt x="699" y="2048"/>
                </a:lnTo>
                <a:lnTo>
                  <a:pt x="513" y="2095"/>
                </a:lnTo>
                <a:lnTo>
                  <a:pt x="280" y="2095"/>
                </a:lnTo>
                <a:lnTo>
                  <a:pt x="280" y="1211"/>
                </a:lnTo>
                <a:close/>
                <a:moveTo>
                  <a:pt x="1211" y="1211"/>
                </a:moveTo>
                <a:lnTo>
                  <a:pt x="1211" y="2095"/>
                </a:lnTo>
                <a:lnTo>
                  <a:pt x="1071" y="2095"/>
                </a:lnTo>
                <a:lnTo>
                  <a:pt x="1071" y="1211"/>
                </a:lnTo>
                <a:close/>
                <a:moveTo>
                  <a:pt x="1583" y="1211"/>
                </a:moveTo>
                <a:lnTo>
                  <a:pt x="1723" y="1257"/>
                </a:lnTo>
                <a:lnTo>
                  <a:pt x="1862" y="1304"/>
                </a:lnTo>
                <a:lnTo>
                  <a:pt x="1769" y="1443"/>
                </a:lnTo>
                <a:lnTo>
                  <a:pt x="1676" y="1397"/>
                </a:lnTo>
                <a:lnTo>
                  <a:pt x="1630" y="1350"/>
                </a:lnTo>
                <a:lnTo>
                  <a:pt x="1537" y="1397"/>
                </a:lnTo>
                <a:lnTo>
                  <a:pt x="1490" y="1443"/>
                </a:lnTo>
                <a:lnTo>
                  <a:pt x="1537" y="1490"/>
                </a:lnTo>
                <a:lnTo>
                  <a:pt x="1630" y="1583"/>
                </a:lnTo>
                <a:lnTo>
                  <a:pt x="1816" y="1676"/>
                </a:lnTo>
                <a:lnTo>
                  <a:pt x="1862" y="1723"/>
                </a:lnTo>
                <a:lnTo>
                  <a:pt x="1862" y="1816"/>
                </a:lnTo>
                <a:lnTo>
                  <a:pt x="1862" y="1955"/>
                </a:lnTo>
                <a:lnTo>
                  <a:pt x="1816" y="2048"/>
                </a:lnTo>
                <a:lnTo>
                  <a:pt x="1723" y="2095"/>
                </a:lnTo>
                <a:lnTo>
                  <a:pt x="1397" y="2095"/>
                </a:lnTo>
                <a:lnTo>
                  <a:pt x="1304" y="1955"/>
                </a:lnTo>
                <a:lnTo>
                  <a:pt x="1397" y="1862"/>
                </a:lnTo>
                <a:lnTo>
                  <a:pt x="1490" y="1909"/>
                </a:lnTo>
                <a:lnTo>
                  <a:pt x="1583" y="1955"/>
                </a:lnTo>
                <a:lnTo>
                  <a:pt x="1676" y="1909"/>
                </a:lnTo>
                <a:lnTo>
                  <a:pt x="1723" y="1816"/>
                </a:lnTo>
                <a:lnTo>
                  <a:pt x="1676" y="1769"/>
                </a:lnTo>
                <a:lnTo>
                  <a:pt x="1537" y="1723"/>
                </a:lnTo>
                <a:lnTo>
                  <a:pt x="1351" y="1629"/>
                </a:lnTo>
                <a:lnTo>
                  <a:pt x="1304" y="1443"/>
                </a:lnTo>
                <a:lnTo>
                  <a:pt x="1351" y="1350"/>
                </a:lnTo>
                <a:lnTo>
                  <a:pt x="1397" y="1304"/>
                </a:lnTo>
                <a:lnTo>
                  <a:pt x="1490" y="1257"/>
                </a:lnTo>
                <a:lnTo>
                  <a:pt x="1583" y="1211"/>
                </a:lnTo>
                <a:close/>
                <a:moveTo>
                  <a:pt x="2374" y="1211"/>
                </a:moveTo>
                <a:lnTo>
                  <a:pt x="2607" y="1257"/>
                </a:lnTo>
                <a:lnTo>
                  <a:pt x="2607" y="1443"/>
                </a:lnTo>
                <a:lnTo>
                  <a:pt x="2514" y="1397"/>
                </a:lnTo>
                <a:lnTo>
                  <a:pt x="2374" y="1350"/>
                </a:lnTo>
                <a:lnTo>
                  <a:pt x="2281" y="1397"/>
                </a:lnTo>
                <a:lnTo>
                  <a:pt x="2188" y="1443"/>
                </a:lnTo>
                <a:lnTo>
                  <a:pt x="2142" y="1536"/>
                </a:lnTo>
                <a:lnTo>
                  <a:pt x="2095" y="1676"/>
                </a:lnTo>
                <a:lnTo>
                  <a:pt x="2142" y="1769"/>
                </a:lnTo>
                <a:lnTo>
                  <a:pt x="2188" y="1862"/>
                </a:lnTo>
                <a:lnTo>
                  <a:pt x="2281" y="1955"/>
                </a:lnTo>
                <a:lnTo>
                  <a:pt x="2514" y="1955"/>
                </a:lnTo>
                <a:lnTo>
                  <a:pt x="2607" y="1862"/>
                </a:lnTo>
                <a:lnTo>
                  <a:pt x="2607" y="2048"/>
                </a:lnTo>
                <a:lnTo>
                  <a:pt x="2374" y="2095"/>
                </a:lnTo>
                <a:lnTo>
                  <a:pt x="2188" y="2095"/>
                </a:lnTo>
                <a:lnTo>
                  <a:pt x="2049" y="2002"/>
                </a:lnTo>
                <a:lnTo>
                  <a:pt x="1956" y="1816"/>
                </a:lnTo>
                <a:lnTo>
                  <a:pt x="1909" y="1676"/>
                </a:lnTo>
                <a:lnTo>
                  <a:pt x="1956" y="1490"/>
                </a:lnTo>
                <a:lnTo>
                  <a:pt x="2049" y="1350"/>
                </a:lnTo>
                <a:lnTo>
                  <a:pt x="2235" y="1257"/>
                </a:lnTo>
                <a:lnTo>
                  <a:pt x="2374" y="1211"/>
                </a:lnTo>
                <a:close/>
                <a:moveTo>
                  <a:pt x="4329" y="1211"/>
                </a:moveTo>
                <a:lnTo>
                  <a:pt x="3957" y="2095"/>
                </a:lnTo>
                <a:lnTo>
                  <a:pt x="3864" y="2095"/>
                </a:lnTo>
                <a:lnTo>
                  <a:pt x="3538" y="1211"/>
                </a:lnTo>
                <a:lnTo>
                  <a:pt x="3677" y="1211"/>
                </a:lnTo>
                <a:lnTo>
                  <a:pt x="3910" y="1816"/>
                </a:lnTo>
                <a:lnTo>
                  <a:pt x="4143" y="1211"/>
                </a:lnTo>
                <a:close/>
                <a:moveTo>
                  <a:pt x="4888" y="1211"/>
                </a:moveTo>
                <a:lnTo>
                  <a:pt x="4888" y="1397"/>
                </a:lnTo>
                <a:lnTo>
                  <a:pt x="4608" y="1397"/>
                </a:lnTo>
                <a:lnTo>
                  <a:pt x="4608" y="1583"/>
                </a:lnTo>
                <a:lnTo>
                  <a:pt x="4888" y="1583"/>
                </a:lnTo>
                <a:lnTo>
                  <a:pt x="4888" y="1723"/>
                </a:lnTo>
                <a:lnTo>
                  <a:pt x="4608" y="1723"/>
                </a:lnTo>
                <a:lnTo>
                  <a:pt x="4608" y="1955"/>
                </a:lnTo>
                <a:lnTo>
                  <a:pt x="4888" y="1955"/>
                </a:lnTo>
                <a:lnTo>
                  <a:pt x="4888" y="2095"/>
                </a:lnTo>
                <a:lnTo>
                  <a:pt x="4422" y="2095"/>
                </a:lnTo>
                <a:lnTo>
                  <a:pt x="4422" y="1211"/>
                </a:lnTo>
                <a:close/>
                <a:moveTo>
                  <a:pt x="5260" y="1211"/>
                </a:moveTo>
                <a:lnTo>
                  <a:pt x="5399" y="1257"/>
                </a:lnTo>
                <a:lnTo>
                  <a:pt x="5493" y="1304"/>
                </a:lnTo>
                <a:lnTo>
                  <a:pt x="5539" y="1397"/>
                </a:lnTo>
                <a:lnTo>
                  <a:pt x="5586" y="1490"/>
                </a:lnTo>
                <a:lnTo>
                  <a:pt x="5539" y="1583"/>
                </a:lnTo>
                <a:lnTo>
                  <a:pt x="5493" y="1629"/>
                </a:lnTo>
                <a:lnTo>
                  <a:pt x="5446" y="1723"/>
                </a:lnTo>
                <a:lnTo>
                  <a:pt x="5353" y="1723"/>
                </a:lnTo>
                <a:lnTo>
                  <a:pt x="5632" y="2095"/>
                </a:lnTo>
                <a:lnTo>
                  <a:pt x="5446" y="2095"/>
                </a:lnTo>
                <a:lnTo>
                  <a:pt x="5213" y="1769"/>
                </a:lnTo>
                <a:lnTo>
                  <a:pt x="5167" y="1769"/>
                </a:lnTo>
                <a:lnTo>
                  <a:pt x="5167" y="2095"/>
                </a:lnTo>
                <a:lnTo>
                  <a:pt x="5027" y="2095"/>
                </a:lnTo>
                <a:lnTo>
                  <a:pt x="5027" y="1211"/>
                </a:lnTo>
                <a:close/>
                <a:moveTo>
                  <a:pt x="3119" y="1211"/>
                </a:moveTo>
                <a:lnTo>
                  <a:pt x="3305" y="1257"/>
                </a:lnTo>
                <a:lnTo>
                  <a:pt x="3445" y="1350"/>
                </a:lnTo>
                <a:lnTo>
                  <a:pt x="3538" y="1490"/>
                </a:lnTo>
                <a:lnTo>
                  <a:pt x="3584" y="1676"/>
                </a:lnTo>
                <a:lnTo>
                  <a:pt x="3538" y="1862"/>
                </a:lnTo>
                <a:lnTo>
                  <a:pt x="3445" y="2002"/>
                </a:lnTo>
                <a:lnTo>
                  <a:pt x="3305" y="2095"/>
                </a:lnTo>
                <a:lnTo>
                  <a:pt x="3119" y="2141"/>
                </a:lnTo>
                <a:lnTo>
                  <a:pt x="2933" y="2095"/>
                </a:lnTo>
                <a:lnTo>
                  <a:pt x="2793" y="2002"/>
                </a:lnTo>
                <a:lnTo>
                  <a:pt x="2700" y="1862"/>
                </a:lnTo>
                <a:lnTo>
                  <a:pt x="2654" y="1676"/>
                </a:lnTo>
                <a:lnTo>
                  <a:pt x="2700" y="1490"/>
                </a:lnTo>
                <a:lnTo>
                  <a:pt x="2793" y="1350"/>
                </a:lnTo>
                <a:lnTo>
                  <a:pt x="2933" y="1257"/>
                </a:lnTo>
                <a:lnTo>
                  <a:pt x="3119" y="1211"/>
                </a:lnTo>
                <a:close/>
                <a:moveTo>
                  <a:pt x="5772" y="2281"/>
                </a:moveTo>
                <a:lnTo>
                  <a:pt x="5772" y="3631"/>
                </a:lnTo>
                <a:lnTo>
                  <a:pt x="5725" y="3724"/>
                </a:lnTo>
                <a:lnTo>
                  <a:pt x="5632" y="3770"/>
                </a:lnTo>
                <a:lnTo>
                  <a:pt x="1537" y="3770"/>
                </a:lnTo>
                <a:lnTo>
                  <a:pt x="2235" y="3631"/>
                </a:lnTo>
                <a:lnTo>
                  <a:pt x="2840" y="3491"/>
                </a:lnTo>
                <a:lnTo>
                  <a:pt x="3957" y="3119"/>
                </a:lnTo>
                <a:lnTo>
                  <a:pt x="4794" y="2793"/>
                </a:lnTo>
                <a:lnTo>
                  <a:pt x="5399" y="2467"/>
                </a:lnTo>
                <a:lnTo>
                  <a:pt x="5772" y="2281"/>
                </a:lnTo>
                <a:close/>
                <a:moveTo>
                  <a:pt x="187" y="1"/>
                </a:moveTo>
                <a:lnTo>
                  <a:pt x="94" y="94"/>
                </a:lnTo>
                <a:lnTo>
                  <a:pt x="1" y="187"/>
                </a:lnTo>
                <a:lnTo>
                  <a:pt x="1" y="326"/>
                </a:lnTo>
                <a:lnTo>
                  <a:pt x="1" y="3631"/>
                </a:lnTo>
                <a:lnTo>
                  <a:pt x="1" y="3724"/>
                </a:lnTo>
                <a:lnTo>
                  <a:pt x="94" y="3863"/>
                </a:lnTo>
                <a:lnTo>
                  <a:pt x="187" y="3910"/>
                </a:lnTo>
                <a:lnTo>
                  <a:pt x="327" y="3956"/>
                </a:lnTo>
                <a:lnTo>
                  <a:pt x="5586" y="3956"/>
                </a:lnTo>
                <a:lnTo>
                  <a:pt x="5725" y="3910"/>
                </a:lnTo>
                <a:lnTo>
                  <a:pt x="5865" y="3863"/>
                </a:lnTo>
                <a:lnTo>
                  <a:pt x="5911" y="3724"/>
                </a:lnTo>
                <a:lnTo>
                  <a:pt x="5958" y="3631"/>
                </a:lnTo>
                <a:lnTo>
                  <a:pt x="5958" y="326"/>
                </a:lnTo>
                <a:lnTo>
                  <a:pt x="5911" y="187"/>
                </a:lnTo>
                <a:lnTo>
                  <a:pt x="5865" y="94"/>
                </a:lnTo>
                <a:lnTo>
                  <a:pt x="572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12"/>
          <p:cNvSpPr/>
          <p:nvPr/>
        </p:nvSpPr>
        <p:spPr>
          <a:xfrm>
            <a:off x="15760221" y="6717577"/>
            <a:ext cx="422854" cy="280838"/>
          </a:xfrm>
          <a:custGeom>
            <a:rect b="b" l="l" r="r" t="t"/>
            <a:pathLst>
              <a:path extrusionOk="0" h="3957" w="5958">
                <a:moveTo>
                  <a:pt x="2839" y="1862"/>
                </a:moveTo>
                <a:lnTo>
                  <a:pt x="2886" y="1909"/>
                </a:lnTo>
                <a:lnTo>
                  <a:pt x="2886" y="1955"/>
                </a:lnTo>
                <a:lnTo>
                  <a:pt x="2746" y="1955"/>
                </a:lnTo>
                <a:lnTo>
                  <a:pt x="2746" y="1909"/>
                </a:lnTo>
                <a:lnTo>
                  <a:pt x="2839" y="1862"/>
                </a:lnTo>
                <a:close/>
                <a:moveTo>
                  <a:pt x="1723" y="2048"/>
                </a:moveTo>
                <a:lnTo>
                  <a:pt x="1676" y="2188"/>
                </a:lnTo>
                <a:lnTo>
                  <a:pt x="1583" y="2188"/>
                </a:lnTo>
                <a:lnTo>
                  <a:pt x="1536" y="2141"/>
                </a:lnTo>
                <a:lnTo>
                  <a:pt x="1583" y="2095"/>
                </a:lnTo>
                <a:lnTo>
                  <a:pt x="1676" y="2048"/>
                </a:lnTo>
                <a:close/>
                <a:moveTo>
                  <a:pt x="4143" y="2048"/>
                </a:moveTo>
                <a:lnTo>
                  <a:pt x="4096" y="2188"/>
                </a:lnTo>
                <a:lnTo>
                  <a:pt x="4003" y="2188"/>
                </a:lnTo>
                <a:lnTo>
                  <a:pt x="3956" y="2141"/>
                </a:lnTo>
                <a:lnTo>
                  <a:pt x="4003" y="2095"/>
                </a:lnTo>
                <a:lnTo>
                  <a:pt x="4096" y="2048"/>
                </a:lnTo>
                <a:close/>
                <a:moveTo>
                  <a:pt x="4934" y="1909"/>
                </a:moveTo>
                <a:lnTo>
                  <a:pt x="4934" y="2002"/>
                </a:lnTo>
                <a:lnTo>
                  <a:pt x="4934" y="2141"/>
                </a:lnTo>
                <a:lnTo>
                  <a:pt x="4841" y="2188"/>
                </a:lnTo>
                <a:lnTo>
                  <a:pt x="4794" y="2141"/>
                </a:lnTo>
                <a:lnTo>
                  <a:pt x="4748" y="2095"/>
                </a:lnTo>
                <a:lnTo>
                  <a:pt x="4794" y="1955"/>
                </a:lnTo>
                <a:lnTo>
                  <a:pt x="4887" y="1909"/>
                </a:lnTo>
                <a:close/>
                <a:moveTo>
                  <a:pt x="885" y="1629"/>
                </a:moveTo>
                <a:lnTo>
                  <a:pt x="745" y="2328"/>
                </a:lnTo>
                <a:lnTo>
                  <a:pt x="885" y="2328"/>
                </a:lnTo>
                <a:lnTo>
                  <a:pt x="978" y="1816"/>
                </a:lnTo>
                <a:lnTo>
                  <a:pt x="978" y="2328"/>
                </a:lnTo>
                <a:lnTo>
                  <a:pt x="1071" y="2328"/>
                </a:lnTo>
                <a:lnTo>
                  <a:pt x="1257" y="1769"/>
                </a:lnTo>
                <a:lnTo>
                  <a:pt x="1164" y="2328"/>
                </a:lnTo>
                <a:lnTo>
                  <a:pt x="1350" y="2328"/>
                </a:lnTo>
                <a:lnTo>
                  <a:pt x="1443" y="1629"/>
                </a:lnTo>
                <a:lnTo>
                  <a:pt x="1211" y="1629"/>
                </a:lnTo>
                <a:lnTo>
                  <a:pt x="1071" y="2048"/>
                </a:lnTo>
                <a:lnTo>
                  <a:pt x="1071" y="1629"/>
                </a:lnTo>
                <a:close/>
                <a:moveTo>
                  <a:pt x="1490" y="1769"/>
                </a:moveTo>
                <a:lnTo>
                  <a:pt x="1490" y="1909"/>
                </a:lnTo>
                <a:lnTo>
                  <a:pt x="1629" y="1862"/>
                </a:lnTo>
                <a:lnTo>
                  <a:pt x="1723" y="1909"/>
                </a:lnTo>
                <a:lnTo>
                  <a:pt x="1723" y="1955"/>
                </a:lnTo>
                <a:lnTo>
                  <a:pt x="1583" y="1955"/>
                </a:lnTo>
                <a:lnTo>
                  <a:pt x="1490" y="2002"/>
                </a:lnTo>
                <a:lnTo>
                  <a:pt x="1443" y="2095"/>
                </a:lnTo>
                <a:lnTo>
                  <a:pt x="1397" y="2188"/>
                </a:lnTo>
                <a:lnTo>
                  <a:pt x="1443" y="2281"/>
                </a:lnTo>
                <a:lnTo>
                  <a:pt x="1536" y="2328"/>
                </a:lnTo>
                <a:lnTo>
                  <a:pt x="1629" y="2328"/>
                </a:lnTo>
                <a:lnTo>
                  <a:pt x="1723" y="2234"/>
                </a:lnTo>
                <a:lnTo>
                  <a:pt x="1676" y="2328"/>
                </a:lnTo>
                <a:lnTo>
                  <a:pt x="1816" y="2328"/>
                </a:lnTo>
                <a:lnTo>
                  <a:pt x="1862" y="2002"/>
                </a:lnTo>
                <a:lnTo>
                  <a:pt x="1862" y="1909"/>
                </a:lnTo>
                <a:lnTo>
                  <a:pt x="1862" y="1862"/>
                </a:lnTo>
                <a:lnTo>
                  <a:pt x="1816" y="1769"/>
                </a:lnTo>
                <a:close/>
                <a:moveTo>
                  <a:pt x="2048" y="1769"/>
                </a:moveTo>
                <a:lnTo>
                  <a:pt x="2002" y="1816"/>
                </a:lnTo>
                <a:lnTo>
                  <a:pt x="1955" y="1862"/>
                </a:lnTo>
                <a:lnTo>
                  <a:pt x="1909" y="1955"/>
                </a:lnTo>
                <a:lnTo>
                  <a:pt x="1955" y="2048"/>
                </a:lnTo>
                <a:lnTo>
                  <a:pt x="2048" y="2095"/>
                </a:lnTo>
                <a:lnTo>
                  <a:pt x="2095" y="2141"/>
                </a:lnTo>
                <a:lnTo>
                  <a:pt x="2095" y="2188"/>
                </a:lnTo>
                <a:lnTo>
                  <a:pt x="1909" y="2188"/>
                </a:lnTo>
                <a:lnTo>
                  <a:pt x="1862" y="2328"/>
                </a:lnTo>
                <a:lnTo>
                  <a:pt x="2141" y="2328"/>
                </a:lnTo>
                <a:lnTo>
                  <a:pt x="2188" y="2281"/>
                </a:lnTo>
                <a:lnTo>
                  <a:pt x="2234" y="2234"/>
                </a:lnTo>
                <a:lnTo>
                  <a:pt x="2234" y="2141"/>
                </a:lnTo>
                <a:lnTo>
                  <a:pt x="2234" y="2048"/>
                </a:lnTo>
                <a:lnTo>
                  <a:pt x="2141" y="2002"/>
                </a:lnTo>
                <a:lnTo>
                  <a:pt x="2095" y="1955"/>
                </a:lnTo>
                <a:lnTo>
                  <a:pt x="2095" y="1909"/>
                </a:lnTo>
                <a:lnTo>
                  <a:pt x="2141" y="1862"/>
                </a:lnTo>
                <a:lnTo>
                  <a:pt x="2234" y="1909"/>
                </a:lnTo>
                <a:lnTo>
                  <a:pt x="2281" y="1769"/>
                </a:lnTo>
                <a:close/>
                <a:moveTo>
                  <a:pt x="2374" y="1676"/>
                </a:moveTo>
                <a:lnTo>
                  <a:pt x="2328" y="2048"/>
                </a:lnTo>
                <a:lnTo>
                  <a:pt x="2281" y="2188"/>
                </a:lnTo>
                <a:lnTo>
                  <a:pt x="2328" y="2281"/>
                </a:lnTo>
                <a:lnTo>
                  <a:pt x="2421" y="2328"/>
                </a:lnTo>
                <a:lnTo>
                  <a:pt x="2514" y="2281"/>
                </a:lnTo>
                <a:lnTo>
                  <a:pt x="2514" y="2188"/>
                </a:lnTo>
                <a:lnTo>
                  <a:pt x="2467" y="2188"/>
                </a:lnTo>
                <a:lnTo>
                  <a:pt x="2421" y="2141"/>
                </a:lnTo>
                <a:lnTo>
                  <a:pt x="2467" y="2095"/>
                </a:lnTo>
                <a:lnTo>
                  <a:pt x="2467" y="2002"/>
                </a:lnTo>
                <a:lnTo>
                  <a:pt x="2467" y="1909"/>
                </a:lnTo>
                <a:lnTo>
                  <a:pt x="2560" y="1909"/>
                </a:lnTo>
                <a:lnTo>
                  <a:pt x="2560" y="1769"/>
                </a:lnTo>
                <a:lnTo>
                  <a:pt x="2514" y="1769"/>
                </a:lnTo>
                <a:lnTo>
                  <a:pt x="2514" y="1676"/>
                </a:lnTo>
                <a:close/>
                <a:moveTo>
                  <a:pt x="2746" y="1769"/>
                </a:moveTo>
                <a:lnTo>
                  <a:pt x="2653" y="1862"/>
                </a:lnTo>
                <a:lnTo>
                  <a:pt x="2607" y="1955"/>
                </a:lnTo>
                <a:lnTo>
                  <a:pt x="2560" y="2095"/>
                </a:lnTo>
                <a:lnTo>
                  <a:pt x="2607" y="2188"/>
                </a:lnTo>
                <a:lnTo>
                  <a:pt x="2653" y="2281"/>
                </a:lnTo>
                <a:lnTo>
                  <a:pt x="2700" y="2328"/>
                </a:lnTo>
                <a:lnTo>
                  <a:pt x="2839" y="2328"/>
                </a:lnTo>
                <a:lnTo>
                  <a:pt x="2979" y="2281"/>
                </a:lnTo>
                <a:lnTo>
                  <a:pt x="2979" y="2141"/>
                </a:lnTo>
                <a:lnTo>
                  <a:pt x="2839" y="2188"/>
                </a:lnTo>
                <a:lnTo>
                  <a:pt x="2746" y="2188"/>
                </a:lnTo>
                <a:lnTo>
                  <a:pt x="2746" y="2095"/>
                </a:lnTo>
                <a:lnTo>
                  <a:pt x="3026" y="2095"/>
                </a:lnTo>
                <a:lnTo>
                  <a:pt x="3026" y="1955"/>
                </a:lnTo>
                <a:lnTo>
                  <a:pt x="3026" y="1862"/>
                </a:lnTo>
                <a:lnTo>
                  <a:pt x="2979" y="1816"/>
                </a:lnTo>
                <a:lnTo>
                  <a:pt x="2933" y="1769"/>
                </a:lnTo>
                <a:close/>
                <a:moveTo>
                  <a:pt x="3119" y="1769"/>
                </a:moveTo>
                <a:lnTo>
                  <a:pt x="3072" y="2281"/>
                </a:lnTo>
                <a:lnTo>
                  <a:pt x="3026" y="2328"/>
                </a:lnTo>
                <a:lnTo>
                  <a:pt x="3165" y="2328"/>
                </a:lnTo>
                <a:lnTo>
                  <a:pt x="3258" y="2002"/>
                </a:lnTo>
                <a:lnTo>
                  <a:pt x="3305" y="1909"/>
                </a:lnTo>
                <a:lnTo>
                  <a:pt x="3351" y="1909"/>
                </a:lnTo>
                <a:lnTo>
                  <a:pt x="3398" y="1769"/>
                </a:lnTo>
                <a:lnTo>
                  <a:pt x="3305" y="1769"/>
                </a:lnTo>
                <a:lnTo>
                  <a:pt x="3258" y="1862"/>
                </a:lnTo>
                <a:lnTo>
                  <a:pt x="3258" y="1769"/>
                </a:lnTo>
                <a:close/>
                <a:moveTo>
                  <a:pt x="3584" y="1629"/>
                </a:moveTo>
                <a:lnTo>
                  <a:pt x="3491" y="1723"/>
                </a:lnTo>
                <a:lnTo>
                  <a:pt x="3398" y="1862"/>
                </a:lnTo>
                <a:lnTo>
                  <a:pt x="3398" y="2048"/>
                </a:lnTo>
                <a:lnTo>
                  <a:pt x="3398" y="2141"/>
                </a:lnTo>
                <a:lnTo>
                  <a:pt x="3444" y="2234"/>
                </a:lnTo>
                <a:lnTo>
                  <a:pt x="3538" y="2281"/>
                </a:lnTo>
                <a:lnTo>
                  <a:pt x="3631" y="2328"/>
                </a:lnTo>
                <a:lnTo>
                  <a:pt x="3770" y="2281"/>
                </a:lnTo>
                <a:lnTo>
                  <a:pt x="3817" y="2141"/>
                </a:lnTo>
                <a:lnTo>
                  <a:pt x="3817" y="2141"/>
                </a:lnTo>
                <a:lnTo>
                  <a:pt x="3677" y="2188"/>
                </a:lnTo>
                <a:lnTo>
                  <a:pt x="3584" y="2141"/>
                </a:lnTo>
                <a:lnTo>
                  <a:pt x="3538" y="2002"/>
                </a:lnTo>
                <a:lnTo>
                  <a:pt x="3538" y="1909"/>
                </a:lnTo>
                <a:lnTo>
                  <a:pt x="3584" y="1816"/>
                </a:lnTo>
                <a:lnTo>
                  <a:pt x="3631" y="1769"/>
                </a:lnTo>
                <a:lnTo>
                  <a:pt x="3724" y="1769"/>
                </a:lnTo>
                <a:lnTo>
                  <a:pt x="3863" y="1816"/>
                </a:lnTo>
                <a:lnTo>
                  <a:pt x="3863" y="1629"/>
                </a:lnTo>
                <a:close/>
                <a:moveTo>
                  <a:pt x="3910" y="1769"/>
                </a:moveTo>
                <a:lnTo>
                  <a:pt x="3910" y="1909"/>
                </a:lnTo>
                <a:lnTo>
                  <a:pt x="4049" y="1862"/>
                </a:lnTo>
                <a:lnTo>
                  <a:pt x="4143" y="1909"/>
                </a:lnTo>
                <a:lnTo>
                  <a:pt x="4143" y="1955"/>
                </a:lnTo>
                <a:lnTo>
                  <a:pt x="4003" y="1955"/>
                </a:lnTo>
                <a:lnTo>
                  <a:pt x="3910" y="2002"/>
                </a:lnTo>
                <a:lnTo>
                  <a:pt x="3863" y="2095"/>
                </a:lnTo>
                <a:lnTo>
                  <a:pt x="3817" y="2188"/>
                </a:lnTo>
                <a:lnTo>
                  <a:pt x="3863" y="2281"/>
                </a:lnTo>
                <a:lnTo>
                  <a:pt x="3956" y="2328"/>
                </a:lnTo>
                <a:lnTo>
                  <a:pt x="4049" y="2328"/>
                </a:lnTo>
                <a:lnTo>
                  <a:pt x="4143" y="2234"/>
                </a:lnTo>
                <a:lnTo>
                  <a:pt x="4096" y="2328"/>
                </a:lnTo>
                <a:lnTo>
                  <a:pt x="4236" y="2328"/>
                </a:lnTo>
                <a:lnTo>
                  <a:pt x="4282" y="2002"/>
                </a:lnTo>
                <a:lnTo>
                  <a:pt x="4282" y="1909"/>
                </a:lnTo>
                <a:lnTo>
                  <a:pt x="4282" y="1862"/>
                </a:lnTo>
                <a:lnTo>
                  <a:pt x="4236" y="1769"/>
                </a:lnTo>
                <a:close/>
                <a:moveTo>
                  <a:pt x="4375" y="1769"/>
                </a:moveTo>
                <a:lnTo>
                  <a:pt x="4329" y="2281"/>
                </a:lnTo>
                <a:lnTo>
                  <a:pt x="4329" y="2328"/>
                </a:lnTo>
                <a:lnTo>
                  <a:pt x="4468" y="2328"/>
                </a:lnTo>
                <a:lnTo>
                  <a:pt x="4515" y="1955"/>
                </a:lnTo>
                <a:lnTo>
                  <a:pt x="4561" y="1909"/>
                </a:lnTo>
                <a:lnTo>
                  <a:pt x="4608" y="1909"/>
                </a:lnTo>
                <a:lnTo>
                  <a:pt x="4655" y="1769"/>
                </a:lnTo>
                <a:lnTo>
                  <a:pt x="4608" y="1769"/>
                </a:lnTo>
                <a:lnTo>
                  <a:pt x="4515" y="1862"/>
                </a:lnTo>
                <a:lnTo>
                  <a:pt x="4515" y="1769"/>
                </a:lnTo>
                <a:close/>
                <a:moveTo>
                  <a:pt x="5027" y="1629"/>
                </a:moveTo>
                <a:lnTo>
                  <a:pt x="4980" y="1816"/>
                </a:lnTo>
                <a:lnTo>
                  <a:pt x="4934" y="1769"/>
                </a:lnTo>
                <a:lnTo>
                  <a:pt x="4748" y="1769"/>
                </a:lnTo>
                <a:lnTo>
                  <a:pt x="4701" y="1862"/>
                </a:lnTo>
                <a:lnTo>
                  <a:pt x="4655" y="1955"/>
                </a:lnTo>
                <a:lnTo>
                  <a:pt x="4608" y="2095"/>
                </a:lnTo>
                <a:lnTo>
                  <a:pt x="4608" y="2188"/>
                </a:lnTo>
                <a:lnTo>
                  <a:pt x="4655" y="2281"/>
                </a:lnTo>
                <a:lnTo>
                  <a:pt x="4701" y="2328"/>
                </a:lnTo>
                <a:lnTo>
                  <a:pt x="4841" y="2328"/>
                </a:lnTo>
                <a:lnTo>
                  <a:pt x="4934" y="2281"/>
                </a:lnTo>
                <a:lnTo>
                  <a:pt x="4934" y="2328"/>
                </a:lnTo>
                <a:lnTo>
                  <a:pt x="5073" y="2328"/>
                </a:lnTo>
                <a:lnTo>
                  <a:pt x="5166" y="1629"/>
                </a:lnTo>
                <a:close/>
                <a:moveTo>
                  <a:pt x="3910" y="559"/>
                </a:moveTo>
                <a:lnTo>
                  <a:pt x="4282" y="606"/>
                </a:lnTo>
                <a:lnTo>
                  <a:pt x="4608" y="745"/>
                </a:lnTo>
                <a:lnTo>
                  <a:pt x="4887" y="978"/>
                </a:lnTo>
                <a:lnTo>
                  <a:pt x="5120" y="1257"/>
                </a:lnTo>
                <a:lnTo>
                  <a:pt x="5260" y="1583"/>
                </a:lnTo>
                <a:lnTo>
                  <a:pt x="5306" y="1955"/>
                </a:lnTo>
                <a:lnTo>
                  <a:pt x="5260" y="2328"/>
                </a:lnTo>
                <a:lnTo>
                  <a:pt x="5120" y="2653"/>
                </a:lnTo>
                <a:lnTo>
                  <a:pt x="4887" y="2979"/>
                </a:lnTo>
                <a:lnTo>
                  <a:pt x="4608" y="3165"/>
                </a:lnTo>
                <a:lnTo>
                  <a:pt x="4282" y="3351"/>
                </a:lnTo>
                <a:lnTo>
                  <a:pt x="3910" y="3398"/>
                </a:lnTo>
                <a:lnTo>
                  <a:pt x="3677" y="3351"/>
                </a:lnTo>
                <a:lnTo>
                  <a:pt x="3444" y="3305"/>
                </a:lnTo>
                <a:lnTo>
                  <a:pt x="3258" y="3212"/>
                </a:lnTo>
                <a:lnTo>
                  <a:pt x="3072" y="3072"/>
                </a:lnTo>
                <a:lnTo>
                  <a:pt x="3305" y="2793"/>
                </a:lnTo>
                <a:lnTo>
                  <a:pt x="3491" y="2421"/>
                </a:lnTo>
                <a:lnTo>
                  <a:pt x="3351" y="2421"/>
                </a:lnTo>
                <a:lnTo>
                  <a:pt x="3212" y="2746"/>
                </a:lnTo>
                <a:lnTo>
                  <a:pt x="2979" y="3026"/>
                </a:lnTo>
                <a:lnTo>
                  <a:pt x="2700" y="2746"/>
                </a:lnTo>
                <a:lnTo>
                  <a:pt x="2560" y="2421"/>
                </a:lnTo>
                <a:lnTo>
                  <a:pt x="2421" y="2421"/>
                </a:lnTo>
                <a:lnTo>
                  <a:pt x="2607" y="2793"/>
                </a:lnTo>
                <a:lnTo>
                  <a:pt x="2839" y="3072"/>
                </a:lnTo>
                <a:lnTo>
                  <a:pt x="2653" y="3212"/>
                </a:lnTo>
                <a:lnTo>
                  <a:pt x="2467" y="3305"/>
                </a:lnTo>
                <a:lnTo>
                  <a:pt x="2234" y="3351"/>
                </a:lnTo>
                <a:lnTo>
                  <a:pt x="2002" y="3398"/>
                </a:lnTo>
                <a:lnTo>
                  <a:pt x="1629" y="3351"/>
                </a:lnTo>
                <a:lnTo>
                  <a:pt x="1304" y="3165"/>
                </a:lnTo>
                <a:lnTo>
                  <a:pt x="1024" y="2979"/>
                </a:lnTo>
                <a:lnTo>
                  <a:pt x="792" y="2653"/>
                </a:lnTo>
                <a:lnTo>
                  <a:pt x="652" y="2328"/>
                </a:lnTo>
                <a:lnTo>
                  <a:pt x="606" y="1955"/>
                </a:lnTo>
                <a:lnTo>
                  <a:pt x="652" y="1583"/>
                </a:lnTo>
                <a:lnTo>
                  <a:pt x="792" y="1257"/>
                </a:lnTo>
                <a:lnTo>
                  <a:pt x="1024" y="978"/>
                </a:lnTo>
                <a:lnTo>
                  <a:pt x="1304" y="745"/>
                </a:lnTo>
                <a:lnTo>
                  <a:pt x="1629" y="606"/>
                </a:lnTo>
                <a:lnTo>
                  <a:pt x="2002" y="559"/>
                </a:lnTo>
                <a:lnTo>
                  <a:pt x="2234" y="559"/>
                </a:lnTo>
                <a:lnTo>
                  <a:pt x="2467" y="652"/>
                </a:lnTo>
                <a:lnTo>
                  <a:pt x="2653" y="745"/>
                </a:lnTo>
                <a:lnTo>
                  <a:pt x="2839" y="838"/>
                </a:lnTo>
                <a:lnTo>
                  <a:pt x="2700" y="1024"/>
                </a:lnTo>
                <a:lnTo>
                  <a:pt x="2607" y="1164"/>
                </a:lnTo>
                <a:lnTo>
                  <a:pt x="2514" y="1397"/>
                </a:lnTo>
                <a:lnTo>
                  <a:pt x="2421" y="1583"/>
                </a:lnTo>
                <a:lnTo>
                  <a:pt x="2560" y="1583"/>
                </a:lnTo>
                <a:lnTo>
                  <a:pt x="2700" y="1211"/>
                </a:lnTo>
                <a:lnTo>
                  <a:pt x="2979" y="931"/>
                </a:lnTo>
                <a:lnTo>
                  <a:pt x="3212" y="1211"/>
                </a:lnTo>
                <a:lnTo>
                  <a:pt x="3351" y="1583"/>
                </a:lnTo>
                <a:lnTo>
                  <a:pt x="3491" y="1583"/>
                </a:lnTo>
                <a:lnTo>
                  <a:pt x="3444" y="1397"/>
                </a:lnTo>
                <a:lnTo>
                  <a:pt x="3351" y="1164"/>
                </a:lnTo>
                <a:lnTo>
                  <a:pt x="3212" y="1024"/>
                </a:lnTo>
                <a:lnTo>
                  <a:pt x="3072" y="838"/>
                </a:lnTo>
                <a:lnTo>
                  <a:pt x="3258" y="745"/>
                </a:lnTo>
                <a:lnTo>
                  <a:pt x="3444" y="652"/>
                </a:lnTo>
                <a:lnTo>
                  <a:pt x="3677" y="559"/>
                </a:lnTo>
                <a:close/>
                <a:moveTo>
                  <a:pt x="187" y="1"/>
                </a:moveTo>
                <a:lnTo>
                  <a:pt x="94" y="94"/>
                </a:lnTo>
                <a:lnTo>
                  <a:pt x="1" y="187"/>
                </a:lnTo>
                <a:lnTo>
                  <a:pt x="1" y="326"/>
                </a:lnTo>
                <a:lnTo>
                  <a:pt x="1" y="3631"/>
                </a:lnTo>
                <a:lnTo>
                  <a:pt x="1" y="3770"/>
                </a:lnTo>
                <a:lnTo>
                  <a:pt x="94" y="3863"/>
                </a:lnTo>
                <a:lnTo>
                  <a:pt x="187" y="3910"/>
                </a:lnTo>
                <a:lnTo>
                  <a:pt x="326" y="3956"/>
                </a:lnTo>
                <a:lnTo>
                  <a:pt x="5585" y="3956"/>
                </a:lnTo>
                <a:lnTo>
                  <a:pt x="5725" y="3910"/>
                </a:lnTo>
                <a:lnTo>
                  <a:pt x="5818" y="3863"/>
                </a:lnTo>
                <a:lnTo>
                  <a:pt x="5911" y="3770"/>
                </a:lnTo>
                <a:lnTo>
                  <a:pt x="5958" y="3631"/>
                </a:lnTo>
                <a:lnTo>
                  <a:pt x="5958" y="326"/>
                </a:lnTo>
                <a:lnTo>
                  <a:pt x="5911" y="187"/>
                </a:lnTo>
                <a:lnTo>
                  <a:pt x="5818" y="94"/>
                </a:lnTo>
                <a:lnTo>
                  <a:pt x="572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112"/>
          <p:cNvSpPr/>
          <p:nvPr/>
        </p:nvSpPr>
        <p:spPr>
          <a:xfrm>
            <a:off x="16998833" y="6717577"/>
            <a:ext cx="422854" cy="280838"/>
          </a:xfrm>
          <a:custGeom>
            <a:rect b="b" l="l" r="r" t="t"/>
            <a:pathLst>
              <a:path extrusionOk="0" h="3957" w="5958">
                <a:moveTo>
                  <a:pt x="792" y="1490"/>
                </a:moveTo>
                <a:lnTo>
                  <a:pt x="745" y="1536"/>
                </a:lnTo>
                <a:lnTo>
                  <a:pt x="699" y="1816"/>
                </a:lnTo>
                <a:lnTo>
                  <a:pt x="792" y="1816"/>
                </a:lnTo>
                <a:lnTo>
                  <a:pt x="978" y="1769"/>
                </a:lnTo>
                <a:lnTo>
                  <a:pt x="1025" y="1723"/>
                </a:lnTo>
                <a:lnTo>
                  <a:pt x="1025" y="1629"/>
                </a:lnTo>
                <a:lnTo>
                  <a:pt x="1025" y="1583"/>
                </a:lnTo>
                <a:lnTo>
                  <a:pt x="978" y="1536"/>
                </a:lnTo>
                <a:lnTo>
                  <a:pt x="838" y="1490"/>
                </a:lnTo>
                <a:close/>
                <a:moveTo>
                  <a:pt x="3724" y="1490"/>
                </a:moveTo>
                <a:lnTo>
                  <a:pt x="3724" y="1536"/>
                </a:lnTo>
                <a:lnTo>
                  <a:pt x="3677" y="1816"/>
                </a:lnTo>
                <a:lnTo>
                  <a:pt x="3724" y="1816"/>
                </a:lnTo>
                <a:lnTo>
                  <a:pt x="3910" y="1769"/>
                </a:lnTo>
                <a:lnTo>
                  <a:pt x="3957" y="1723"/>
                </a:lnTo>
                <a:lnTo>
                  <a:pt x="3957" y="1629"/>
                </a:lnTo>
                <a:lnTo>
                  <a:pt x="3957" y="1536"/>
                </a:lnTo>
                <a:lnTo>
                  <a:pt x="3863" y="1490"/>
                </a:lnTo>
                <a:close/>
                <a:moveTo>
                  <a:pt x="1769" y="1816"/>
                </a:moveTo>
                <a:lnTo>
                  <a:pt x="1676" y="1862"/>
                </a:lnTo>
                <a:lnTo>
                  <a:pt x="1630" y="1909"/>
                </a:lnTo>
                <a:lnTo>
                  <a:pt x="1583" y="1955"/>
                </a:lnTo>
                <a:lnTo>
                  <a:pt x="1537" y="2048"/>
                </a:lnTo>
                <a:lnTo>
                  <a:pt x="1583" y="2188"/>
                </a:lnTo>
                <a:lnTo>
                  <a:pt x="1723" y="2234"/>
                </a:lnTo>
                <a:lnTo>
                  <a:pt x="1816" y="2188"/>
                </a:lnTo>
                <a:lnTo>
                  <a:pt x="1862" y="2141"/>
                </a:lnTo>
                <a:lnTo>
                  <a:pt x="1909" y="2095"/>
                </a:lnTo>
                <a:lnTo>
                  <a:pt x="1955" y="2002"/>
                </a:lnTo>
                <a:lnTo>
                  <a:pt x="1909" y="1909"/>
                </a:lnTo>
                <a:lnTo>
                  <a:pt x="1909" y="1862"/>
                </a:lnTo>
                <a:lnTo>
                  <a:pt x="1769" y="1816"/>
                </a:lnTo>
                <a:close/>
                <a:moveTo>
                  <a:pt x="4701" y="1816"/>
                </a:moveTo>
                <a:lnTo>
                  <a:pt x="4608" y="1862"/>
                </a:lnTo>
                <a:lnTo>
                  <a:pt x="4562" y="1909"/>
                </a:lnTo>
                <a:lnTo>
                  <a:pt x="4515" y="1955"/>
                </a:lnTo>
                <a:lnTo>
                  <a:pt x="4469" y="2048"/>
                </a:lnTo>
                <a:lnTo>
                  <a:pt x="4515" y="2188"/>
                </a:lnTo>
                <a:lnTo>
                  <a:pt x="4655" y="2234"/>
                </a:lnTo>
                <a:lnTo>
                  <a:pt x="4748" y="2188"/>
                </a:lnTo>
                <a:lnTo>
                  <a:pt x="4794" y="2141"/>
                </a:lnTo>
                <a:lnTo>
                  <a:pt x="4841" y="2095"/>
                </a:lnTo>
                <a:lnTo>
                  <a:pt x="4887" y="2002"/>
                </a:lnTo>
                <a:lnTo>
                  <a:pt x="4887" y="1909"/>
                </a:lnTo>
                <a:lnTo>
                  <a:pt x="4841" y="1862"/>
                </a:lnTo>
                <a:lnTo>
                  <a:pt x="4701" y="1816"/>
                </a:lnTo>
                <a:close/>
                <a:moveTo>
                  <a:pt x="4794" y="2328"/>
                </a:moveTo>
                <a:lnTo>
                  <a:pt x="4794" y="2343"/>
                </a:lnTo>
                <a:lnTo>
                  <a:pt x="4841" y="2328"/>
                </a:lnTo>
                <a:close/>
                <a:moveTo>
                  <a:pt x="978" y="1257"/>
                </a:moveTo>
                <a:lnTo>
                  <a:pt x="1118" y="1304"/>
                </a:lnTo>
                <a:lnTo>
                  <a:pt x="1257" y="1350"/>
                </a:lnTo>
                <a:lnTo>
                  <a:pt x="1304" y="1443"/>
                </a:lnTo>
                <a:lnTo>
                  <a:pt x="1350" y="1536"/>
                </a:lnTo>
                <a:lnTo>
                  <a:pt x="1304" y="1769"/>
                </a:lnTo>
                <a:lnTo>
                  <a:pt x="1211" y="1909"/>
                </a:lnTo>
                <a:lnTo>
                  <a:pt x="1071" y="2002"/>
                </a:lnTo>
                <a:lnTo>
                  <a:pt x="885" y="2048"/>
                </a:lnTo>
                <a:lnTo>
                  <a:pt x="838" y="2002"/>
                </a:lnTo>
                <a:lnTo>
                  <a:pt x="792" y="2002"/>
                </a:lnTo>
                <a:lnTo>
                  <a:pt x="745" y="2048"/>
                </a:lnTo>
                <a:lnTo>
                  <a:pt x="699" y="2048"/>
                </a:lnTo>
                <a:lnTo>
                  <a:pt x="699" y="2095"/>
                </a:lnTo>
                <a:lnTo>
                  <a:pt x="652" y="2374"/>
                </a:lnTo>
                <a:lnTo>
                  <a:pt x="606" y="2421"/>
                </a:lnTo>
                <a:lnTo>
                  <a:pt x="373" y="2421"/>
                </a:lnTo>
                <a:lnTo>
                  <a:pt x="373" y="2374"/>
                </a:lnTo>
                <a:lnTo>
                  <a:pt x="327" y="2374"/>
                </a:lnTo>
                <a:lnTo>
                  <a:pt x="513" y="1304"/>
                </a:lnTo>
                <a:lnTo>
                  <a:pt x="513" y="1257"/>
                </a:lnTo>
                <a:close/>
                <a:moveTo>
                  <a:pt x="2235" y="1629"/>
                </a:moveTo>
                <a:lnTo>
                  <a:pt x="2235" y="1676"/>
                </a:lnTo>
                <a:lnTo>
                  <a:pt x="2142" y="2374"/>
                </a:lnTo>
                <a:lnTo>
                  <a:pt x="2142" y="2421"/>
                </a:lnTo>
                <a:lnTo>
                  <a:pt x="1909" y="2421"/>
                </a:lnTo>
                <a:lnTo>
                  <a:pt x="1862" y="2374"/>
                </a:lnTo>
                <a:lnTo>
                  <a:pt x="1862" y="2328"/>
                </a:lnTo>
                <a:lnTo>
                  <a:pt x="1769" y="2374"/>
                </a:lnTo>
                <a:lnTo>
                  <a:pt x="1630" y="2421"/>
                </a:lnTo>
                <a:lnTo>
                  <a:pt x="1490" y="2421"/>
                </a:lnTo>
                <a:lnTo>
                  <a:pt x="1350" y="2328"/>
                </a:lnTo>
                <a:lnTo>
                  <a:pt x="1304" y="2234"/>
                </a:lnTo>
                <a:lnTo>
                  <a:pt x="1257" y="2095"/>
                </a:lnTo>
                <a:lnTo>
                  <a:pt x="1304" y="1909"/>
                </a:lnTo>
                <a:lnTo>
                  <a:pt x="1397" y="1769"/>
                </a:lnTo>
                <a:lnTo>
                  <a:pt x="1537" y="1676"/>
                </a:lnTo>
                <a:lnTo>
                  <a:pt x="1723" y="1629"/>
                </a:lnTo>
                <a:lnTo>
                  <a:pt x="1862" y="1629"/>
                </a:lnTo>
                <a:lnTo>
                  <a:pt x="1955" y="1723"/>
                </a:lnTo>
                <a:lnTo>
                  <a:pt x="2002" y="1676"/>
                </a:lnTo>
                <a:lnTo>
                  <a:pt x="2002" y="1629"/>
                </a:lnTo>
                <a:close/>
                <a:moveTo>
                  <a:pt x="3910" y="1257"/>
                </a:moveTo>
                <a:lnTo>
                  <a:pt x="4050" y="1304"/>
                </a:lnTo>
                <a:lnTo>
                  <a:pt x="4189" y="1350"/>
                </a:lnTo>
                <a:lnTo>
                  <a:pt x="4236" y="1443"/>
                </a:lnTo>
                <a:lnTo>
                  <a:pt x="4282" y="1536"/>
                </a:lnTo>
                <a:lnTo>
                  <a:pt x="4236" y="1769"/>
                </a:lnTo>
                <a:lnTo>
                  <a:pt x="4143" y="1909"/>
                </a:lnTo>
                <a:lnTo>
                  <a:pt x="4003" y="2002"/>
                </a:lnTo>
                <a:lnTo>
                  <a:pt x="3817" y="2048"/>
                </a:lnTo>
                <a:lnTo>
                  <a:pt x="3770" y="2002"/>
                </a:lnTo>
                <a:lnTo>
                  <a:pt x="3724" y="2002"/>
                </a:lnTo>
                <a:lnTo>
                  <a:pt x="3677" y="2048"/>
                </a:lnTo>
                <a:lnTo>
                  <a:pt x="3631" y="2048"/>
                </a:lnTo>
                <a:lnTo>
                  <a:pt x="3631" y="2095"/>
                </a:lnTo>
                <a:lnTo>
                  <a:pt x="3584" y="2374"/>
                </a:lnTo>
                <a:lnTo>
                  <a:pt x="3538" y="2421"/>
                </a:lnTo>
                <a:lnTo>
                  <a:pt x="3305" y="2421"/>
                </a:lnTo>
                <a:lnTo>
                  <a:pt x="3305" y="2374"/>
                </a:lnTo>
                <a:lnTo>
                  <a:pt x="3445" y="1304"/>
                </a:lnTo>
                <a:lnTo>
                  <a:pt x="3491" y="1257"/>
                </a:lnTo>
                <a:close/>
                <a:moveTo>
                  <a:pt x="5167" y="1629"/>
                </a:moveTo>
                <a:lnTo>
                  <a:pt x="5167" y="1676"/>
                </a:lnTo>
                <a:lnTo>
                  <a:pt x="5074" y="2374"/>
                </a:lnTo>
                <a:lnTo>
                  <a:pt x="5074" y="2421"/>
                </a:lnTo>
                <a:lnTo>
                  <a:pt x="4841" y="2421"/>
                </a:lnTo>
                <a:lnTo>
                  <a:pt x="4794" y="2374"/>
                </a:lnTo>
                <a:lnTo>
                  <a:pt x="4794" y="2343"/>
                </a:lnTo>
                <a:lnTo>
                  <a:pt x="4701" y="2374"/>
                </a:lnTo>
                <a:lnTo>
                  <a:pt x="4562" y="2421"/>
                </a:lnTo>
                <a:lnTo>
                  <a:pt x="4422" y="2421"/>
                </a:lnTo>
                <a:lnTo>
                  <a:pt x="4329" y="2328"/>
                </a:lnTo>
                <a:lnTo>
                  <a:pt x="4236" y="2234"/>
                </a:lnTo>
                <a:lnTo>
                  <a:pt x="4236" y="2095"/>
                </a:lnTo>
                <a:lnTo>
                  <a:pt x="4236" y="1909"/>
                </a:lnTo>
                <a:lnTo>
                  <a:pt x="4329" y="1769"/>
                </a:lnTo>
                <a:lnTo>
                  <a:pt x="4515" y="1676"/>
                </a:lnTo>
                <a:lnTo>
                  <a:pt x="4655" y="1629"/>
                </a:lnTo>
                <a:lnTo>
                  <a:pt x="4794" y="1629"/>
                </a:lnTo>
                <a:lnTo>
                  <a:pt x="4887" y="1723"/>
                </a:lnTo>
                <a:lnTo>
                  <a:pt x="4934" y="1676"/>
                </a:lnTo>
                <a:lnTo>
                  <a:pt x="4934" y="1629"/>
                </a:lnTo>
                <a:close/>
                <a:moveTo>
                  <a:pt x="5585" y="1257"/>
                </a:moveTo>
                <a:lnTo>
                  <a:pt x="5632" y="1304"/>
                </a:lnTo>
                <a:lnTo>
                  <a:pt x="5492" y="2374"/>
                </a:lnTo>
                <a:lnTo>
                  <a:pt x="5446" y="2421"/>
                </a:lnTo>
                <a:lnTo>
                  <a:pt x="5213" y="2421"/>
                </a:lnTo>
                <a:lnTo>
                  <a:pt x="5213" y="2374"/>
                </a:lnTo>
                <a:lnTo>
                  <a:pt x="5399" y="1304"/>
                </a:lnTo>
                <a:lnTo>
                  <a:pt x="5399" y="1257"/>
                </a:lnTo>
                <a:close/>
                <a:moveTo>
                  <a:pt x="3258" y="1629"/>
                </a:moveTo>
                <a:lnTo>
                  <a:pt x="3305" y="1676"/>
                </a:lnTo>
                <a:lnTo>
                  <a:pt x="2653" y="2653"/>
                </a:lnTo>
                <a:lnTo>
                  <a:pt x="2374" y="2653"/>
                </a:lnTo>
                <a:lnTo>
                  <a:pt x="2560" y="2328"/>
                </a:lnTo>
                <a:lnTo>
                  <a:pt x="2514" y="2141"/>
                </a:lnTo>
                <a:lnTo>
                  <a:pt x="2374" y="1816"/>
                </a:lnTo>
                <a:lnTo>
                  <a:pt x="2328" y="1676"/>
                </a:lnTo>
                <a:lnTo>
                  <a:pt x="2374" y="1676"/>
                </a:lnTo>
                <a:lnTo>
                  <a:pt x="2374" y="1629"/>
                </a:lnTo>
                <a:lnTo>
                  <a:pt x="2560" y="1629"/>
                </a:lnTo>
                <a:lnTo>
                  <a:pt x="2607" y="1676"/>
                </a:lnTo>
                <a:lnTo>
                  <a:pt x="2747" y="2095"/>
                </a:lnTo>
                <a:lnTo>
                  <a:pt x="3026" y="1676"/>
                </a:lnTo>
                <a:lnTo>
                  <a:pt x="3072" y="1629"/>
                </a:lnTo>
                <a:close/>
                <a:moveTo>
                  <a:pt x="233" y="1"/>
                </a:moveTo>
                <a:lnTo>
                  <a:pt x="94" y="94"/>
                </a:lnTo>
                <a:lnTo>
                  <a:pt x="47" y="187"/>
                </a:lnTo>
                <a:lnTo>
                  <a:pt x="1" y="326"/>
                </a:lnTo>
                <a:lnTo>
                  <a:pt x="1" y="3631"/>
                </a:lnTo>
                <a:lnTo>
                  <a:pt x="47" y="3770"/>
                </a:lnTo>
                <a:lnTo>
                  <a:pt x="94" y="3863"/>
                </a:lnTo>
                <a:lnTo>
                  <a:pt x="233" y="3910"/>
                </a:lnTo>
                <a:lnTo>
                  <a:pt x="327" y="3956"/>
                </a:lnTo>
                <a:lnTo>
                  <a:pt x="5632" y="3956"/>
                </a:lnTo>
                <a:lnTo>
                  <a:pt x="5772" y="3910"/>
                </a:lnTo>
                <a:lnTo>
                  <a:pt x="5865" y="3863"/>
                </a:lnTo>
                <a:lnTo>
                  <a:pt x="5958" y="3770"/>
                </a:lnTo>
                <a:lnTo>
                  <a:pt x="5958" y="3631"/>
                </a:lnTo>
                <a:lnTo>
                  <a:pt x="5958" y="326"/>
                </a:lnTo>
                <a:lnTo>
                  <a:pt x="5958" y="187"/>
                </a:lnTo>
                <a:lnTo>
                  <a:pt x="5865" y="94"/>
                </a:lnTo>
                <a:lnTo>
                  <a:pt x="577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112"/>
          <p:cNvSpPr/>
          <p:nvPr/>
        </p:nvSpPr>
        <p:spPr>
          <a:xfrm>
            <a:off x="18240781" y="6717577"/>
            <a:ext cx="422854" cy="280838"/>
          </a:xfrm>
          <a:custGeom>
            <a:rect b="b" l="l" r="r" t="t"/>
            <a:pathLst>
              <a:path extrusionOk="0" h="3957" w="5958">
                <a:moveTo>
                  <a:pt x="3165" y="885"/>
                </a:moveTo>
                <a:lnTo>
                  <a:pt x="3258" y="931"/>
                </a:lnTo>
                <a:lnTo>
                  <a:pt x="3305" y="978"/>
                </a:lnTo>
                <a:lnTo>
                  <a:pt x="3305" y="1071"/>
                </a:lnTo>
                <a:lnTo>
                  <a:pt x="3305" y="1164"/>
                </a:lnTo>
                <a:lnTo>
                  <a:pt x="3258" y="1211"/>
                </a:lnTo>
                <a:lnTo>
                  <a:pt x="3165" y="1257"/>
                </a:lnTo>
                <a:lnTo>
                  <a:pt x="3119" y="1304"/>
                </a:lnTo>
                <a:lnTo>
                  <a:pt x="3025" y="1257"/>
                </a:lnTo>
                <a:lnTo>
                  <a:pt x="2979" y="1211"/>
                </a:lnTo>
                <a:lnTo>
                  <a:pt x="2932" y="1164"/>
                </a:lnTo>
                <a:lnTo>
                  <a:pt x="2886" y="1071"/>
                </a:lnTo>
                <a:lnTo>
                  <a:pt x="2932" y="978"/>
                </a:lnTo>
                <a:lnTo>
                  <a:pt x="2979" y="931"/>
                </a:lnTo>
                <a:lnTo>
                  <a:pt x="3025" y="885"/>
                </a:lnTo>
                <a:close/>
                <a:moveTo>
                  <a:pt x="5120" y="1629"/>
                </a:moveTo>
                <a:lnTo>
                  <a:pt x="5073" y="1676"/>
                </a:lnTo>
                <a:lnTo>
                  <a:pt x="5027" y="1723"/>
                </a:lnTo>
                <a:lnTo>
                  <a:pt x="4980" y="1909"/>
                </a:lnTo>
                <a:lnTo>
                  <a:pt x="5259" y="1909"/>
                </a:lnTo>
                <a:lnTo>
                  <a:pt x="5213" y="1723"/>
                </a:lnTo>
                <a:lnTo>
                  <a:pt x="5166" y="1676"/>
                </a:lnTo>
                <a:lnTo>
                  <a:pt x="5120" y="1629"/>
                </a:lnTo>
                <a:close/>
                <a:moveTo>
                  <a:pt x="3910" y="1676"/>
                </a:moveTo>
                <a:lnTo>
                  <a:pt x="3817" y="1769"/>
                </a:lnTo>
                <a:lnTo>
                  <a:pt x="3817" y="2328"/>
                </a:lnTo>
                <a:lnTo>
                  <a:pt x="3956" y="2374"/>
                </a:lnTo>
                <a:lnTo>
                  <a:pt x="4003" y="2328"/>
                </a:lnTo>
                <a:lnTo>
                  <a:pt x="4096" y="2281"/>
                </a:lnTo>
                <a:lnTo>
                  <a:pt x="4142" y="2141"/>
                </a:lnTo>
                <a:lnTo>
                  <a:pt x="4142" y="2002"/>
                </a:lnTo>
                <a:lnTo>
                  <a:pt x="4096" y="1769"/>
                </a:lnTo>
                <a:lnTo>
                  <a:pt x="4049" y="1676"/>
                </a:lnTo>
                <a:close/>
                <a:moveTo>
                  <a:pt x="2793" y="1397"/>
                </a:moveTo>
                <a:lnTo>
                  <a:pt x="2793" y="1769"/>
                </a:lnTo>
                <a:lnTo>
                  <a:pt x="2607" y="1769"/>
                </a:lnTo>
                <a:lnTo>
                  <a:pt x="2514" y="1816"/>
                </a:lnTo>
                <a:lnTo>
                  <a:pt x="2514" y="2607"/>
                </a:lnTo>
                <a:lnTo>
                  <a:pt x="2141" y="2607"/>
                </a:lnTo>
                <a:lnTo>
                  <a:pt x="2141" y="1397"/>
                </a:lnTo>
                <a:lnTo>
                  <a:pt x="2467" y="1397"/>
                </a:lnTo>
                <a:lnTo>
                  <a:pt x="2514" y="1536"/>
                </a:lnTo>
                <a:lnTo>
                  <a:pt x="2607" y="1443"/>
                </a:lnTo>
                <a:lnTo>
                  <a:pt x="2746" y="1397"/>
                </a:lnTo>
                <a:close/>
                <a:moveTo>
                  <a:pt x="3305" y="1397"/>
                </a:moveTo>
                <a:lnTo>
                  <a:pt x="3305" y="2607"/>
                </a:lnTo>
                <a:lnTo>
                  <a:pt x="2932" y="2607"/>
                </a:lnTo>
                <a:lnTo>
                  <a:pt x="2932" y="1397"/>
                </a:lnTo>
                <a:close/>
                <a:moveTo>
                  <a:pt x="978" y="1397"/>
                </a:moveTo>
                <a:lnTo>
                  <a:pt x="1164" y="1443"/>
                </a:lnTo>
                <a:lnTo>
                  <a:pt x="1117" y="1769"/>
                </a:lnTo>
                <a:lnTo>
                  <a:pt x="978" y="1676"/>
                </a:lnTo>
                <a:lnTo>
                  <a:pt x="745" y="1676"/>
                </a:lnTo>
                <a:lnTo>
                  <a:pt x="699" y="1723"/>
                </a:lnTo>
                <a:lnTo>
                  <a:pt x="745" y="1816"/>
                </a:lnTo>
                <a:lnTo>
                  <a:pt x="885" y="1862"/>
                </a:lnTo>
                <a:lnTo>
                  <a:pt x="1024" y="1909"/>
                </a:lnTo>
                <a:lnTo>
                  <a:pt x="1164" y="2002"/>
                </a:lnTo>
                <a:lnTo>
                  <a:pt x="1210" y="2095"/>
                </a:lnTo>
                <a:lnTo>
                  <a:pt x="1257" y="2234"/>
                </a:lnTo>
                <a:lnTo>
                  <a:pt x="1210" y="2421"/>
                </a:lnTo>
                <a:lnTo>
                  <a:pt x="1117" y="2560"/>
                </a:lnTo>
                <a:lnTo>
                  <a:pt x="978" y="2607"/>
                </a:lnTo>
                <a:lnTo>
                  <a:pt x="792" y="2653"/>
                </a:lnTo>
                <a:lnTo>
                  <a:pt x="559" y="2607"/>
                </a:lnTo>
                <a:lnTo>
                  <a:pt x="326" y="2514"/>
                </a:lnTo>
                <a:lnTo>
                  <a:pt x="373" y="2234"/>
                </a:lnTo>
                <a:lnTo>
                  <a:pt x="559" y="2328"/>
                </a:lnTo>
                <a:lnTo>
                  <a:pt x="745" y="2374"/>
                </a:lnTo>
                <a:lnTo>
                  <a:pt x="838" y="2328"/>
                </a:lnTo>
                <a:lnTo>
                  <a:pt x="885" y="2281"/>
                </a:lnTo>
                <a:lnTo>
                  <a:pt x="838" y="2188"/>
                </a:lnTo>
                <a:lnTo>
                  <a:pt x="699" y="2141"/>
                </a:lnTo>
                <a:lnTo>
                  <a:pt x="559" y="2048"/>
                </a:lnTo>
                <a:lnTo>
                  <a:pt x="419" y="2002"/>
                </a:lnTo>
                <a:lnTo>
                  <a:pt x="373" y="1909"/>
                </a:lnTo>
                <a:lnTo>
                  <a:pt x="373" y="1769"/>
                </a:lnTo>
                <a:lnTo>
                  <a:pt x="373" y="1583"/>
                </a:lnTo>
                <a:lnTo>
                  <a:pt x="466" y="1490"/>
                </a:lnTo>
                <a:lnTo>
                  <a:pt x="605" y="1397"/>
                </a:lnTo>
                <a:close/>
                <a:moveTo>
                  <a:pt x="1815" y="1071"/>
                </a:moveTo>
                <a:lnTo>
                  <a:pt x="1815" y="1397"/>
                </a:lnTo>
                <a:lnTo>
                  <a:pt x="2048" y="1397"/>
                </a:lnTo>
                <a:lnTo>
                  <a:pt x="2002" y="1676"/>
                </a:lnTo>
                <a:lnTo>
                  <a:pt x="1815" y="1676"/>
                </a:lnTo>
                <a:lnTo>
                  <a:pt x="1815" y="2188"/>
                </a:lnTo>
                <a:lnTo>
                  <a:pt x="1815" y="2281"/>
                </a:lnTo>
                <a:lnTo>
                  <a:pt x="1909" y="2328"/>
                </a:lnTo>
                <a:lnTo>
                  <a:pt x="2002" y="2328"/>
                </a:lnTo>
                <a:lnTo>
                  <a:pt x="2002" y="2607"/>
                </a:lnTo>
                <a:lnTo>
                  <a:pt x="1815" y="2653"/>
                </a:lnTo>
                <a:lnTo>
                  <a:pt x="1629" y="2607"/>
                </a:lnTo>
                <a:lnTo>
                  <a:pt x="1536" y="2560"/>
                </a:lnTo>
                <a:lnTo>
                  <a:pt x="1443" y="2421"/>
                </a:lnTo>
                <a:lnTo>
                  <a:pt x="1397" y="2234"/>
                </a:lnTo>
                <a:lnTo>
                  <a:pt x="1397" y="1676"/>
                </a:lnTo>
                <a:lnTo>
                  <a:pt x="1257" y="1676"/>
                </a:lnTo>
                <a:lnTo>
                  <a:pt x="1304" y="1443"/>
                </a:lnTo>
                <a:lnTo>
                  <a:pt x="1397" y="1397"/>
                </a:lnTo>
                <a:lnTo>
                  <a:pt x="1443" y="1118"/>
                </a:lnTo>
                <a:lnTo>
                  <a:pt x="1815" y="1071"/>
                </a:lnTo>
                <a:close/>
                <a:moveTo>
                  <a:pt x="5352" y="1397"/>
                </a:moveTo>
                <a:lnTo>
                  <a:pt x="5492" y="1536"/>
                </a:lnTo>
                <a:lnTo>
                  <a:pt x="5585" y="1723"/>
                </a:lnTo>
                <a:lnTo>
                  <a:pt x="5632" y="2002"/>
                </a:lnTo>
                <a:lnTo>
                  <a:pt x="5632" y="2141"/>
                </a:lnTo>
                <a:lnTo>
                  <a:pt x="4980" y="2141"/>
                </a:lnTo>
                <a:lnTo>
                  <a:pt x="5027" y="2234"/>
                </a:lnTo>
                <a:lnTo>
                  <a:pt x="5073" y="2281"/>
                </a:lnTo>
                <a:lnTo>
                  <a:pt x="5120" y="2328"/>
                </a:lnTo>
                <a:lnTo>
                  <a:pt x="5213" y="2374"/>
                </a:lnTo>
                <a:lnTo>
                  <a:pt x="5399" y="2328"/>
                </a:lnTo>
                <a:lnTo>
                  <a:pt x="5539" y="2281"/>
                </a:lnTo>
                <a:lnTo>
                  <a:pt x="5585" y="2560"/>
                </a:lnTo>
                <a:lnTo>
                  <a:pt x="5399" y="2607"/>
                </a:lnTo>
                <a:lnTo>
                  <a:pt x="5166" y="2653"/>
                </a:lnTo>
                <a:lnTo>
                  <a:pt x="4934" y="2607"/>
                </a:lnTo>
                <a:lnTo>
                  <a:pt x="4747" y="2514"/>
                </a:lnTo>
                <a:lnTo>
                  <a:pt x="4701" y="2421"/>
                </a:lnTo>
                <a:lnTo>
                  <a:pt x="4654" y="2281"/>
                </a:lnTo>
                <a:lnTo>
                  <a:pt x="4608" y="2002"/>
                </a:lnTo>
                <a:lnTo>
                  <a:pt x="4654" y="1769"/>
                </a:lnTo>
                <a:lnTo>
                  <a:pt x="4747" y="1536"/>
                </a:lnTo>
                <a:lnTo>
                  <a:pt x="4934" y="1443"/>
                </a:lnTo>
                <a:lnTo>
                  <a:pt x="5120" y="1397"/>
                </a:lnTo>
                <a:close/>
                <a:moveTo>
                  <a:pt x="4282" y="1397"/>
                </a:moveTo>
                <a:lnTo>
                  <a:pt x="4422" y="1490"/>
                </a:lnTo>
                <a:lnTo>
                  <a:pt x="4468" y="1723"/>
                </a:lnTo>
                <a:lnTo>
                  <a:pt x="4515" y="1955"/>
                </a:lnTo>
                <a:lnTo>
                  <a:pt x="4468" y="2281"/>
                </a:lnTo>
                <a:lnTo>
                  <a:pt x="4422" y="2421"/>
                </a:lnTo>
                <a:lnTo>
                  <a:pt x="4375" y="2514"/>
                </a:lnTo>
                <a:lnTo>
                  <a:pt x="4189" y="2607"/>
                </a:lnTo>
                <a:lnTo>
                  <a:pt x="4003" y="2653"/>
                </a:lnTo>
                <a:lnTo>
                  <a:pt x="3817" y="2607"/>
                </a:lnTo>
                <a:lnTo>
                  <a:pt x="3817" y="3026"/>
                </a:lnTo>
                <a:lnTo>
                  <a:pt x="3444" y="3072"/>
                </a:lnTo>
                <a:lnTo>
                  <a:pt x="3444" y="1397"/>
                </a:lnTo>
                <a:lnTo>
                  <a:pt x="3770" y="1397"/>
                </a:lnTo>
                <a:lnTo>
                  <a:pt x="3817" y="1536"/>
                </a:lnTo>
                <a:lnTo>
                  <a:pt x="3956" y="1397"/>
                </a:lnTo>
                <a:close/>
                <a:moveTo>
                  <a:pt x="233" y="1"/>
                </a:moveTo>
                <a:lnTo>
                  <a:pt x="94" y="94"/>
                </a:lnTo>
                <a:lnTo>
                  <a:pt x="47" y="187"/>
                </a:lnTo>
                <a:lnTo>
                  <a:pt x="0" y="326"/>
                </a:lnTo>
                <a:lnTo>
                  <a:pt x="0" y="3631"/>
                </a:lnTo>
                <a:lnTo>
                  <a:pt x="47" y="3770"/>
                </a:lnTo>
                <a:lnTo>
                  <a:pt x="94" y="3863"/>
                </a:lnTo>
                <a:lnTo>
                  <a:pt x="233" y="3910"/>
                </a:lnTo>
                <a:lnTo>
                  <a:pt x="326" y="3956"/>
                </a:lnTo>
                <a:lnTo>
                  <a:pt x="5632" y="3956"/>
                </a:lnTo>
                <a:lnTo>
                  <a:pt x="5771" y="3910"/>
                </a:lnTo>
                <a:lnTo>
                  <a:pt x="5864" y="3863"/>
                </a:lnTo>
                <a:lnTo>
                  <a:pt x="5957" y="3770"/>
                </a:lnTo>
                <a:lnTo>
                  <a:pt x="5957" y="3631"/>
                </a:lnTo>
                <a:lnTo>
                  <a:pt x="5957" y="326"/>
                </a:lnTo>
                <a:lnTo>
                  <a:pt x="5957" y="187"/>
                </a:lnTo>
                <a:lnTo>
                  <a:pt x="5864" y="94"/>
                </a:lnTo>
                <a:lnTo>
                  <a:pt x="577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112"/>
          <p:cNvSpPr/>
          <p:nvPr/>
        </p:nvSpPr>
        <p:spPr>
          <a:xfrm>
            <a:off x="19482729" y="6717577"/>
            <a:ext cx="422854" cy="280838"/>
          </a:xfrm>
          <a:custGeom>
            <a:rect b="b" l="l" r="r" t="t"/>
            <a:pathLst>
              <a:path extrusionOk="0" h="3957" w="5958">
                <a:moveTo>
                  <a:pt x="4980" y="1583"/>
                </a:moveTo>
                <a:lnTo>
                  <a:pt x="4933" y="1676"/>
                </a:lnTo>
                <a:lnTo>
                  <a:pt x="4933" y="1723"/>
                </a:lnTo>
                <a:lnTo>
                  <a:pt x="4933" y="1769"/>
                </a:lnTo>
                <a:lnTo>
                  <a:pt x="4747" y="2234"/>
                </a:lnTo>
                <a:lnTo>
                  <a:pt x="5119" y="2234"/>
                </a:lnTo>
                <a:lnTo>
                  <a:pt x="4980" y="1723"/>
                </a:lnTo>
                <a:lnTo>
                  <a:pt x="4980" y="1583"/>
                </a:lnTo>
                <a:close/>
                <a:moveTo>
                  <a:pt x="2281" y="1164"/>
                </a:moveTo>
                <a:lnTo>
                  <a:pt x="1629" y="2793"/>
                </a:lnTo>
                <a:lnTo>
                  <a:pt x="1164" y="2793"/>
                </a:lnTo>
                <a:lnTo>
                  <a:pt x="791" y="1490"/>
                </a:lnTo>
                <a:lnTo>
                  <a:pt x="977" y="1583"/>
                </a:lnTo>
                <a:lnTo>
                  <a:pt x="1164" y="1723"/>
                </a:lnTo>
                <a:lnTo>
                  <a:pt x="1257" y="1862"/>
                </a:lnTo>
                <a:lnTo>
                  <a:pt x="1350" y="2048"/>
                </a:lnTo>
                <a:lnTo>
                  <a:pt x="1210" y="1723"/>
                </a:lnTo>
                <a:lnTo>
                  <a:pt x="977" y="1490"/>
                </a:lnTo>
                <a:lnTo>
                  <a:pt x="698" y="1304"/>
                </a:lnTo>
                <a:lnTo>
                  <a:pt x="326" y="1164"/>
                </a:lnTo>
                <a:lnTo>
                  <a:pt x="1164" y="1164"/>
                </a:lnTo>
                <a:lnTo>
                  <a:pt x="1210" y="1304"/>
                </a:lnTo>
                <a:lnTo>
                  <a:pt x="1350" y="2048"/>
                </a:lnTo>
                <a:lnTo>
                  <a:pt x="1396" y="2281"/>
                </a:lnTo>
                <a:lnTo>
                  <a:pt x="1815" y="1164"/>
                </a:lnTo>
                <a:close/>
                <a:moveTo>
                  <a:pt x="2886" y="1164"/>
                </a:moveTo>
                <a:lnTo>
                  <a:pt x="2606" y="2793"/>
                </a:lnTo>
                <a:lnTo>
                  <a:pt x="2187" y="2793"/>
                </a:lnTo>
                <a:lnTo>
                  <a:pt x="2467" y="1164"/>
                </a:lnTo>
                <a:close/>
                <a:moveTo>
                  <a:pt x="5259" y="1164"/>
                </a:moveTo>
                <a:lnTo>
                  <a:pt x="5631" y="2793"/>
                </a:lnTo>
                <a:lnTo>
                  <a:pt x="5213" y="2793"/>
                </a:lnTo>
                <a:lnTo>
                  <a:pt x="5166" y="2560"/>
                </a:lnTo>
                <a:lnTo>
                  <a:pt x="4608" y="2560"/>
                </a:lnTo>
                <a:lnTo>
                  <a:pt x="4514" y="2793"/>
                </a:lnTo>
                <a:lnTo>
                  <a:pt x="4096" y="2793"/>
                </a:lnTo>
                <a:lnTo>
                  <a:pt x="4701" y="1304"/>
                </a:lnTo>
                <a:lnTo>
                  <a:pt x="4794" y="1164"/>
                </a:lnTo>
                <a:close/>
                <a:moveTo>
                  <a:pt x="4003" y="1118"/>
                </a:moveTo>
                <a:lnTo>
                  <a:pt x="4189" y="1164"/>
                </a:lnTo>
                <a:lnTo>
                  <a:pt x="4096" y="1536"/>
                </a:lnTo>
                <a:lnTo>
                  <a:pt x="3909" y="1490"/>
                </a:lnTo>
                <a:lnTo>
                  <a:pt x="3770" y="1443"/>
                </a:lnTo>
                <a:lnTo>
                  <a:pt x="3584" y="1490"/>
                </a:lnTo>
                <a:lnTo>
                  <a:pt x="3537" y="1536"/>
                </a:lnTo>
                <a:lnTo>
                  <a:pt x="3491" y="1583"/>
                </a:lnTo>
                <a:lnTo>
                  <a:pt x="3584" y="1723"/>
                </a:lnTo>
                <a:lnTo>
                  <a:pt x="3770" y="1816"/>
                </a:lnTo>
                <a:lnTo>
                  <a:pt x="3909" y="1909"/>
                </a:lnTo>
                <a:lnTo>
                  <a:pt x="4003" y="2002"/>
                </a:lnTo>
                <a:lnTo>
                  <a:pt x="4096" y="2141"/>
                </a:lnTo>
                <a:lnTo>
                  <a:pt x="4096" y="2281"/>
                </a:lnTo>
                <a:lnTo>
                  <a:pt x="4049" y="2514"/>
                </a:lnTo>
                <a:lnTo>
                  <a:pt x="3909" y="2653"/>
                </a:lnTo>
                <a:lnTo>
                  <a:pt x="3677" y="2793"/>
                </a:lnTo>
                <a:lnTo>
                  <a:pt x="3351" y="2839"/>
                </a:lnTo>
                <a:lnTo>
                  <a:pt x="3118" y="2793"/>
                </a:lnTo>
                <a:lnTo>
                  <a:pt x="2886" y="2746"/>
                </a:lnTo>
                <a:lnTo>
                  <a:pt x="2932" y="2374"/>
                </a:lnTo>
                <a:lnTo>
                  <a:pt x="3025" y="2374"/>
                </a:lnTo>
                <a:lnTo>
                  <a:pt x="3211" y="2467"/>
                </a:lnTo>
                <a:lnTo>
                  <a:pt x="3398" y="2467"/>
                </a:lnTo>
                <a:lnTo>
                  <a:pt x="3584" y="2421"/>
                </a:lnTo>
                <a:lnTo>
                  <a:pt x="3630" y="2374"/>
                </a:lnTo>
                <a:lnTo>
                  <a:pt x="3677" y="2328"/>
                </a:lnTo>
                <a:lnTo>
                  <a:pt x="3630" y="2234"/>
                </a:lnTo>
                <a:lnTo>
                  <a:pt x="3444" y="2095"/>
                </a:lnTo>
                <a:lnTo>
                  <a:pt x="3258" y="2002"/>
                </a:lnTo>
                <a:lnTo>
                  <a:pt x="3165" y="1909"/>
                </a:lnTo>
                <a:lnTo>
                  <a:pt x="3072" y="1769"/>
                </a:lnTo>
                <a:lnTo>
                  <a:pt x="3072" y="1676"/>
                </a:lnTo>
                <a:lnTo>
                  <a:pt x="3118" y="1443"/>
                </a:lnTo>
                <a:lnTo>
                  <a:pt x="3258" y="1257"/>
                </a:lnTo>
                <a:lnTo>
                  <a:pt x="3491" y="1164"/>
                </a:lnTo>
                <a:lnTo>
                  <a:pt x="3770" y="1118"/>
                </a:lnTo>
                <a:close/>
                <a:moveTo>
                  <a:pt x="186" y="1"/>
                </a:moveTo>
                <a:lnTo>
                  <a:pt x="93" y="94"/>
                </a:lnTo>
                <a:lnTo>
                  <a:pt x="0" y="187"/>
                </a:lnTo>
                <a:lnTo>
                  <a:pt x="0" y="326"/>
                </a:lnTo>
                <a:lnTo>
                  <a:pt x="0" y="3631"/>
                </a:lnTo>
                <a:lnTo>
                  <a:pt x="0" y="3770"/>
                </a:lnTo>
                <a:lnTo>
                  <a:pt x="93" y="3863"/>
                </a:lnTo>
                <a:lnTo>
                  <a:pt x="186" y="3910"/>
                </a:lnTo>
                <a:lnTo>
                  <a:pt x="326" y="3956"/>
                </a:lnTo>
                <a:lnTo>
                  <a:pt x="5631" y="3956"/>
                </a:lnTo>
                <a:lnTo>
                  <a:pt x="5724" y="3910"/>
                </a:lnTo>
                <a:lnTo>
                  <a:pt x="5864" y="3863"/>
                </a:lnTo>
                <a:lnTo>
                  <a:pt x="5911" y="3770"/>
                </a:lnTo>
                <a:lnTo>
                  <a:pt x="5957" y="3631"/>
                </a:lnTo>
                <a:lnTo>
                  <a:pt x="5957" y="326"/>
                </a:lnTo>
                <a:lnTo>
                  <a:pt x="5911" y="187"/>
                </a:lnTo>
                <a:lnTo>
                  <a:pt x="5864" y="94"/>
                </a:lnTo>
                <a:lnTo>
                  <a:pt x="572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12"/>
          <p:cNvSpPr/>
          <p:nvPr/>
        </p:nvSpPr>
        <p:spPr>
          <a:xfrm>
            <a:off x="20724606" y="6648236"/>
            <a:ext cx="419589" cy="419518"/>
          </a:xfrm>
          <a:custGeom>
            <a:rect b="b" l="l" r="r" t="t"/>
            <a:pathLst>
              <a:path extrusionOk="0" h="5911" w="5912">
                <a:moveTo>
                  <a:pt x="2188" y="0"/>
                </a:moveTo>
                <a:lnTo>
                  <a:pt x="2049" y="47"/>
                </a:lnTo>
                <a:lnTo>
                  <a:pt x="1955" y="186"/>
                </a:lnTo>
                <a:lnTo>
                  <a:pt x="1769" y="931"/>
                </a:lnTo>
                <a:lnTo>
                  <a:pt x="1071" y="698"/>
                </a:lnTo>
                <a:lnTo>
                  <a:pt x="932" y="698"/>
                </a:lnTo>
                <a:lnTo>
                  <a:pt x="792" y="791"/>
                </a:lnTo>
                <a:lnTo>
                  <a:pt x="699" y="885"/>
                </a:lnTo>
                <a:lnTo>
                  <a:pt x="699" y="1071"/>
                </a:lnTo>
                <a:lnTo>
                  <a:pt x="932" y="1769"/>
                </a:lnTo>
                <a:lnTo>
                  <a:pt x="187" y="1955"/>
                </a:lnTo>
                <a:lnTo>
                  <a:pt x="47" y="2001"/>
                </a:lnTo>
                <a:lnTo>
                  <a:pt x="1" y="2141"/>
                </a:lnTo>
                <a:lnTo>
                  <a:pt x="1" y="2281"/>
                </a:lnTo>
                <a:lnTo>
                  <a:pt x="94" y="2420"/>
                </a:lnTo>
                <a:lnTo>
                  <a:pt x="606" y="2932"/>
                </a:lnTo>
                <a:lnTo>
                  <a:pt x="94" y="3491"/>
                </a:lnTo>
                <a:lnTo>
                  <a:pt x="1" y="3584"/>
                </a:lnTo>
                <a:lnTo>
                  <a:pt x="1" y="3723"/>
                </a:lnTo>
                <a:lnTo>
                  <a:pt x="47" y="3863"/>
                </a:lnTo>
                <a:lnTo>
                  <a:pt x="187" y="3956"/>
                </a:lnTo>
                <a:lnTo>
                  <a:pt x="932" y="4142"/>
                </a:lnTo>
                <a:lnTo>
                  <a:pt x="699" y="4840"/>
                </a:lnTo>
                <a:lnTo>
                  <a:pt x="699" y="4980"/>
                </a:lnTo>
                <a:lnTo>
                  <a:pt x="792" y="5120"/>
                </a:lnTo>
                <a:lnTo>
                  <a:pt x="932" y="5213"/>
                </a:lnTo>
                <a:lnTo>
                  <a:pt x="1071" y="5213"/>
                </a:lnTo>
                <a:lnTo>
                  <a:pt x="1769" y="4980"/>
                </a:lnTo>
                <a:lnTo>
                  <a:pt x="1955" y="5725"/>
                </a:lnTo>
                <a:lnTo>
                  <a:pt x="2049" y="5864"/>
                </a:lnTo>
                <a:lnTo>
                  <a:pt x="2188" y="5911"/>
                </a:lnTo>
                <a:lnTo>
                  <a:pt x="2328" y="5911"/>
                </a:lnTo>
                <a:lnTo>
                  <a:pt x="2421" y="5818"/>
                </a:lnTo>
                <a:lnTo>
                  <a:pt x="2979" y="5306"/>
                </a:lnTo>
                <a:lnTo>
                  <a:pt x="3491" y="5818"/>
                </a:lnTo>
                <a:lnTo>
                  <a:pt x="3584" y="5911"/>
                </a:lnTo>
                <a:lnTo>
                  <a:pt x="3771" y="5911"/>
                </a:lnTo>
                <a:lnTo>
                  <a:pt x="3864" y="5864"/>
                </a:lnTo>
                <a:lnTo>
                  <a:pt x="3957" y="5725"/>
                </a:lnTo>
                <a:lnTo>
                  <a:pt x="4143" y="4980"/>
                </a:lnTo>
                <a:lnTo>
                  <a:pt x="4841" y="5213"/>
                </a:lnTo>
                <a:lnTo>
                  <a:pt x="5027" y="5213"/>
                </a:lnTo>
                <a:lnTo>
                  <a:pt x="5120" y="5120"/>
                </a:lnTo>
                <a:lnTo>
                  <a:pt x="5213" y="4980"/>
                </a:lnTo>
                <a:lnTo>
                  <a:pt x="5213" y="4840"/>
                </a:lnTo>
                <a:lnTo>
                  <a:pt x="4981" y="4142"/>
                </a:lnTo>
                <a:lnTo>
                  <a:pt x="5725" y="3956"/>
                </a:lnTo>
                <a:lnTo>
                  <a:pt x="5865" y="3863"/>
                </a:lnTo>
                <a:lnTo>
                  <a:pt x="5911" y="3723"/>
                </a:lnTo>
                <a:lnTo>
                  <a:pt x="5911" y="3584"/>
                </a:lnTo>
                <a:lnTo>
                  <a:pt x="5865" y="3491"/>
                </a:lnTo>
                <a:lnTo>
                  <a:pt x="5306" y="2932"/>
                </a:lnTo>
                <a:lnTo>
                  <a:pt x="5865" y="2420"/>
                </a:lnTo>
                <a:lnTo>
                  <a:pt x="5911" y="2281"/>
                </a:lnTo>
                <a:lnTo>
                  <a:pt x="5911" y="2141"/>
                </a:lnTo>
                <a:lnTo>
                  <a:pt x="5865" y="2001"/>
                </a:lnTo>
                <a:lnTo>
                  <a:pt x="5725" y="1955"/>
                </a:lnTo>
                <a:lnTo>
                  <a:pt x="4981" y="1769"/>
                </a:lnTo>
                <a:lnTo>
                  <a:pt x="5213" y="1071"/>
                </a:lnTo>
                <a:lnTo>
                  <a:pt x="5213" y="885"/>
                </a:lnTo>
                <a:lnTo>
                  <a:pt x="5120" y="791"/>
                </a:lnTo>
                <a:lnTo>
                  <a:pt x="5027" y="698"/>
                </a:lnTo>
                <a:lnTo>
                  <a:pt x="4841" y="698"/>
                </a:lnTo>
                <a:lnTo>
                  <a:pt x="4143" y="931"/>
                </a:lnTo>
                <a:lnTo>
                  <a:pt x="3957" y="186"/>
                </a:lnTo>
                <a:lnTo>
                  <a:pt x="3864" y="47"/>
                </a:lnTo>
                <a:lnTo>
                  <a:pt x="3771" y="0"/>
                </a:lnTo>
                <a:lnTo>
                  <a:pt x="3631" y="0"/>
                </a:lnTo>
                <a:lnTo>
                  <a:pt x="3491" y="47"/>
                </a:lnTo>
                <a:lnTo>
                  <a:pt x="2979" y="605"/>
                </a:lnTo>
                <a:lnTo>
                  <a:pt x="2421" y="47"/>
                </a:lnTo>
                <a:lnTo>
                  <a:pt x="232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12"/>
          <p:cNvSpPr/>
          <p:nvPr/>
        </p:nvSpPr>
        <p:spPr>
          <a:xfrm>
            <a:off x="21963289" y="6644901"/>
            <a:ext cx="422783" cy="422854"/>
          </a:xfrm>
          <a:custGeom>
            <a:rect b="b" l="l" r="r" t="t"/>
            <a:pathLst>
              <a:path extrusionOk="0" h="5958" w="5957">
                <a:moveTo>
                  <a:pt x="1629" y="699"/>
                </a:moveTo>
                <a:lnTo>
                  <a:pt x="1722" y="745"/>
                </a:lnTo>
                <a:lnTo>
                  <a:pt x="1862" y="838"/>
                </a:lnTo>
                <a:lnTo>
                  <a:pt x="2606" y="1583"/>
                </a:lnTo>
                <a:lnTo>
                  <a:pt x="2699" y="1676"/>
                </a:lnTo>
                <a:lnTo>
                  <a:pt x="2699" y="1816"/>
                </a:lnTo>
                <a:lnTo>
                  <a:pt x="2699" y="1955"/>
                </a:lnTo>
                <a:lnTo>
                  <a:pt x="2606" y="2095"/>
                </a:lnTo>
                <a:lnTo>
                  <a:pt x="2513" y="2002"/>
                </a:lnTo>
                <a:lnTo>
                  <a:pt x="2420" y="1955"/>
                </a:lnTo>
                <a:lnTo>
                  <a:pt x="2374" y="1909"/>
                </a:lnTo>
                <a:lnTo>
                  <a:pt x="2280" y="1862"/>
                </a:lnTo>
                <a:lnTo>
                  <a:pt x="2187" y="1816"/>
                </a:lnTo>
                <a:lnTo>
                  <a:pt x="2048" y="1862"/>
                </a:lnTo>
                <a:lnTo>
                  <a:pt x="1955" y="1909"/>
                </a:lnTo>
                <a:lnTo>
                  <a:pt x="1862" y="2048"/>
                </a:lnTo>
                <a:lnTo>
                  <a:pt x="1815" y="2188"/>
                </a:lnTo>
                <a:lnTo>
                  <a:pt x="1862" y="2281"/>
                </a:lnTo>
                <a:lnTo>
                  <a:pt x="1908" y="2374"/>
                </a:lnTo>
                <a:lnTo>
                  <a:pt x="1955" y="2421"/>
                </a:lnTo>
                <a:lnTo>
                  <a:pt x="2001" y="2514"/>
                </a:lnTo>
                <a:lnTo>
                  <a:pt x="2094" y="2607"/>
                </a:lnTo>
                <a:lnTo>
                  <a:pt x="1955" y="2653"/>
                </a:lnTo>
                <a:lnTo>
                  <a:pt x="1815" y="2700"/>
                </a:lnTo>
                <a:lnTo>
                  <a:pt x="1675" y="2653"/>
                </a:lnTo>
                <a:lnTo>
                  <a:pt x="1582" y="2607"/>
                </a:lnTo>
                <a:lnTo>
                  <a:pt x="838" y="1862"/>
                </a:lnTo>
                <a:lnTo>
                  <a:pt x="745" y="1723"/>
                </a:lnTo>
                <a:lnTo>
                  <a:pt x="698" y="1583"/>
                </a:lnTo>
                <a:lnTo>
                  <a:pt x="745" y="1443"/>
                </a:lnTo>
                <a:lnTo>
                  <a:pt x="838" y="1350"/>
                </a:lnTo>
                <a:lnTo>
                  <a:pt x="1350" y="838"/>
                </a:lnTo>
                <a:lnTo>
                  <a:pt x="1489" y="745"/>
                </a:lnTo>
                <a:lnTo>
                  <a:pt x="1629" y="699"/>
                </a:lnTo>
                <a:close/>
                <a:moveTo>
                  <a:pt x="4282" y="3305"/>
                </a:moveTo>
                <a:lnTo>
                  <a:pt x="4421" y="3398"/>
                </a:lnTo>
                <a:lnTo>
                  <a:pt x="5166" y="4143"/>
                </a:lnTo>
                <a:lnTo>
                  <a:pt x="5259" y="4282"/>
                </a:lnTo>
                <a:lnTo>
                  <a:pt x="5259" y="4375"/>
                </a:lnTo>
                <a:lnTo>
                  <a:pt x="5259" y="4515"/>
                </a:lnTo>
                <a:lnTo>
                  <a:pt x="5166" y="4655"/>
                </a:lnTo>
                <a:lnTo>
                  <a:pt x="4654" y="5167"/>
                </a:lnTo>
                <a:lnTo>
                  <a:pt x="4514" y="5260"/>
                </a:lnTo>
                <a:lnTo>
                  <a:pt x="4235" y="5260"/>
                </a:lnTo>
                <a:lnTo>
                  <a:pt x="4142" y="5167"/>
                </a:lnTo>
                <a:lnTo>
                  <a:pt x="3397" y="4422"/>
                </a:lnTo>
                <a:lnTo>
                  <a:pt x="3304" y="4282"/>
                </a:lnTo>
                <a:lnTo>
                  <a:pt x="3304" y="4189"/>
                </a:lnTo>
                <a:lnTo>
                  <a:pt x="3304" y="4003"/>
                </a:lnTo>
                <a:lnTo>
                  <a:pt x="3397" y="3910"/>
                </a:lnTo>
                <a:lnTo>
                  <a:pt x="3490" y="3957"/>
                </a:lnTo>
                <a:lnTo>
                  <a:pt x="3537" y="4050"/>
                </a:lnTo>
                <a:lnTo>
                  <a:pt x="3630" y="4096"/>
                </a:lnTo>
                <a:lnTo>
                  <a:pt x="3723" y="4143"/>
                </a:lnTo>
                <a:lnTo>
                  <a:pt x="3956" y="4143"/>
                </a:lnTo>
                <a:lnTo>
                  <a:pt x="4049" y="4050"/>
                </a:lnTo>
                <a:lnTo>
                  <a:pt x="4142" y="3957"/>
                </a:lnTo>
                <a:lnTo>
                  <a:pt x="4189" y="3817"/>
                </a:lnTo>
                <a:lnTo>
                  <a:pt x="4142" y="3724"/>
                </a:lnTo>
                <a:lnTo>
                  <a:pt x="4095" y="3631"/>
                </a:lnTo>
                <a:lnTo>
                  <a:pt x="4049" y="3538"/>
                </a:lnTo>
                <a:lnTo>
                  <a:pt x="3956" y="3491"/>
                </a:lnTo>
                <a:lnTo>
                  <a:pt x="3909" y="3398"/>
                </a:lnTo>
                <a:lnTo>
                  <a:pt x="4002" y="3305"/>
                </a:lnTo>
                <a:close/>
                <a:moveTo>
                  <a:pt x="1629" y="1"/>
                </a:moveTo>
                <a:lnTo>
                  <a:pt x="1396" y="47"/>
                </a:lnTo>
                <a:lnTo>
                  <a:pt x="1210" y="94"/>
                </a:lnTo>
                <a:lnTo>
                  <a:pt x="1024" y="187"/>
                </a:lnTo>
                <a:lnTo>
                  <a:pt x="884" y="327"/>
                </a:lnTo>
                <a:lnTo>
                  <a:pt x="326" y="838"/>
                </a:lnTo>
                <a:lnTo>
                  <a:pt x="186" y="1025"/>
                </a:lnTo>
                <a:lnTo>
                  <a:pt x="93" y="1211"/>
                </a:lnTo>
                <a:lnTo>
                  <a:pt x="47" y="1397"/>
                </a:lnTo>
                <a:lnTo>
                  <a:pt x="0" y="1583"/>
                </a:lnTo>
                <a:lnTo>
                  <a:pt x="47" y="1816"/>
                </a:lnTo>
                <a:lnTo>
                  <a:pt x="93" y="2002"/>
                </a:lnTo>
                <a:lnTo>
                  <a:pt x="186" y="2188"/>
                </a:lnTo>
                <a:lnTo>
                  <a:pt x="326" y="2328"/>
                </a:lnTo>
                <a:lnTo>
                  <a:pt x="1070" y="3119"/>
                </a:lnTo>
                <a:lnTo>
                  <a:pt x="1257" y="3212"/>
                </a:lnTo>
                <a:lnTo>
                  <a:pt x="1443" y="3305"/>
                </a:lnTo>
                <a:lnTo>
                  <a:pt x="1629" y="3398"/>
                </a:lnTo>
                <a:lnTo>
                  <a:pt x="2048" y="3398"/>
                </a:lnTo>
                <a:lnTo>
                  <a:pt x="2234" y="3305"/>
                </a:lnTo>
                <a:lnTo>
                  <a:pt x="2420" y="3212"/>
                </a:lnTo>
                <a:lnTo>
                  <a:pt x="2606" y="3072"/>
                </a:lnTo>
                <a:lnTo>
                  <a:pt x="2932" y="3398"/>
                </a:lnTo>
                <a:lnTo>
                  <a:pt x="2792" y="3584"/>
                </a:lnTo>
                <a:lnTo>
                  <a:pt x="2653" y="3770"/>
                </a:lnTo>
                <a:lnTo>
                  <a:pt x="2606" y="3957"/>
                </a:lnTo>
                <a:lnTo>
                  <a:pt x="2606" y="4189"/>
                </a:lnTo>
                <a:lnTo>
                  <a:pt x="2606" y="4375"/>
                </a:lnTo>
                <a:lnTo>
                  <a:pt x="2653" y="4562"/>
                </a:lnTo>
                <a:lnTo>
                  <a:pt x="2746" y="4748"/>
                </a:lnTo>
                <a:lnTo>
                  <a:pt x="2885" y="4887"/>
                </a:lnTo>
                <a:lnTo>
                  <a:pt x="3630" y="5678"/>
                </a:lnTo>
                <a:lnTo>
                  <a:pt x="3816" y="5818"/>
                </a:lnTo>
                <a:lnTo>
                  <a:pt x="4002" y="5911"/>
                </a:lnTo>
                <a:lnTo>
                  <a:pt x="4189" y="5958"/>
                </a:lnTo>
                <a:lnTo>
                  <a:pt x="4607" y="5958"/>
                </a:lnTo>
                <a:lnTo>
                  <a:pt x="4794" y="5911"/>
                </a:lnTo>
                <a:lnTo>
                  <a:pt x="4980" y="5818"/>
                </a:lnTo>
                <a:lnTo>
                  <a:pt x="5119" y="5678"/>
                </a:lnTo>
                <a:lnTo>
                  <a:pt x="5678" y="5120"/>
                </a:lnTo>
                <a:lnTo>
                  <a:pt x="5817" y="4980"/>
                </a:lnTo>
                <a:lnTo>
                  <a:pt x="5910" y="4794"/>
                </a:lnTo>
                <a:lnTo>
                  <a:pt x="5957" y="4608"/>
                </a:lnTo>
                <a:lnTo>
                  <a:pt x="5957" y="4375"/>
                </a:lnTo>
                <a:lnTo>
                  <a:pt x="5957" y="4189"/>
                </a:lnTo>
                <a:lnTo>
                  <a:pt x="5910" y="4003"/>
                </a:lnTo>
                <a:lnTo>
                  <a:pt x="5817" y="3817"/>
                </a:lnTo>
                <a:lnTo>
                  <a:pt x="5678" y="3631"/>
                </a:lnTo>
                <a:lnTo>
                  <a:pt x="4933" y="2886"/>
                </a:lnTo>
                <a:lnTo>
                  <a:pt x="4747" y="2747"/>
                </a:lnTo>
                <a:lnTo>
                  <a:pt x="4561" y="2653"/>
                </a:lnTo>
                <a:lnTo>
                  <a:pt x="4375" y="2607"/>
                </a:lnTo>
                <a:lnTo>
                  <a:pt x="3956" y="2607"/>
                </a:lnTo>
                <a:lnTo>
                  <a:pt x="3770" y="2653"/>
                </a:lnTo>
                <a:lnTo>
                  <a:pt x="3584" y="2747"/>
                </a:lnTo>
                <a:lnTo>
                  <a:pt x="3397" y="2886"/>
                </a:lnTo>
                <a:lnTo>
                  <a:pt x="3072" y="2607"/>
                </a:lnTo>
                <a:lnTo>
                  <a:pt x="3211" y="2421"/>
                </a:lnTo>
                <a:lnTo>
                  <a:pt x="3304" y="2235"/>
                </a:lnTo>
                <a:lnTo>
                  <a:pt x="3397" y="2048"/>
                </a:lnTo>
                <a:lnTo>
                  <a:pt x="3397" y="1816"/>
                </a:lnTo>
                <a:lnTo>
                  <a:pt x="3397" y="1630"/>
                </a:lnTo>
                <a:lnTo>
                  <a:pt x="3351" y="1397"/>
                </a:lnTo>
                <a:lnTo>
                  <a:pt x="3258" y="1257"/>
                </a:lnTo>
                <a:lnTo>
                  <a:pt x="3118" y="1071"/>
                </a:lnTo>
                <a:lnTo>
                  <a:pt x="2374" y="327"/>
                </a:lnTo>
                <a:lnTo>
                  <a:pt x="2187" y="187"/>
                </a:lnTo>
                <a:lnTo>
                  <a:pt x="2001" y="94"/>
                </a:lnTo>
                <a:lnTo>
                  <a:pt x="1815" y="47"/>
                </a:lnTo>
                <a:lnTo>
                  <a:pt x="162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12"/>
          <p:cNvSpPr/>
          <p:nvPr/>
        </p:nvSpPr>
        <p:spPr>
          <a:xfrm>
            <a:off x="2105680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3909" y="1"/>
                </a:moveTo>
                <a:lnTo>
                  <a:pt x="3816" y="47"/>
                </a:lnTo>
                <a:lnTo>
                  <a:pt x="3770" y="140"/>
                </a:lnTo>
                <a:lnTo>
                  <a:pt x="3770" y="1257"/>
                </a:lnTo>
                <a:lnTo>
                  <a:pt x="3816" y="1350"/>
                </a:lnTo>
                <a:lnTo>
                  <a:pt x="3909" y="1397"/>
                </a:lnTo>
                <a:lnTo>
                  <a:pt x="3956" y="1350"/>
                </a:lnTo>
                <a:lnTo>
                  <a:pt x="4002" y="1257"/>
                </a:lnTo>
                <a:lnTo>
                  <a:pt x="4002" y="140"/>
                </a:lnTo>
                <a:lnTo>
                  <a:pt x="3956" y="47"/>
                </a:lnTo>
                <a:lnTo>
                  <a:pt x="3909" y="1"/>
                </a:lnTo>
                <a:close/>
                <a:moveTo>
                  <a:pt x="5399" y="466"/>
                </a:moveTo>
                <a:lnTo>
                  <a:pt x="5305" y="513"/>
                </a:lnTo>
                <a:lnTo>
                  <a:pt x="4375" y="1397"/>
                </a:lnTo>
                <a:lnTo>
                  <a:pt x="4375" y="1490"/>
                </a:lnTo>
                <a:lnTo>
                  <a:pt x="4375" y="1583"/>
                </a:lnTo>
                <a:lnTo>
                  <a:pt x="4468" y="1630"/>
                </a:lnTo>
                <a:lnTo>
                  <a:pt x="4561" y="1583"/>
                </a:lnTo>
                <a:lnTo>
                  <a:pt x="5445" y="652"/>
                </a:lnTo>
                <a:lnTo>
                  <a:pt x="5492" y="559"/>
                </a:lnTo>
                <a:lnTo>
                  <a:pt x="5445" y="513"/>
                </a:lnTo>
                <a:lnTo>
                  <a:pt x="5399" y="466"/>
                </a:lnTo>
                <a:close/>
                <a:moveTo>
                  <a:pt x="4700" y="1955"/>
                </a:moveTo>
                <a:lnTo>
                  <a:pt x="4607" y="2002"/>
                </a:lnTo>
                <a:lnTo>
                  <a:pt x="4561" y="2049"/>
                </a:lnTo>
                <a:lnTo>
                  <a:pt x="4607" y="2142"/>
                </a:lnTo>
                <a:lnTo>
                  <a:pt x="4700" y="2188"/>
                </a:lnTo>
                <a:lnTo>
                  <a:pt x="5864" y="2188"/>
                </a:lnTo>
                <a:lnTo>
                  <a:pt x="5910" y="2142"/>
                </a:lnTo>
                <a:lnTo>
                  <a:pt x="5957" y="2049"/>
                </a:lnTo>
                <a:lnTo>
                  <a:pt x="5910" y="2002"/>
                </a:lnTo>
                <a:lnTo>
                  <a:pt x="5864" y="1955"/>
                </a:lnTo>
                <a:close/>
                <a:moveTo>
                  <a:pt x="1629" y="47"/>
                </a:moveTo>
                <a:lnTo>
                  <a:pt x="1396" y="94"/>
                </a:lnTo>
                <a:lnTo>
                  <a:pt x="1210" y="140"/>
                </a:lnTo>
                <a:lnTo>
                  <a:pt x="1024" y="234"/>
                </a:lnTo>
                <a:lnTo>
                  <a:pt x="884" y="373"/>
                </a:lnTo>
                <a:lnTo>
                  <a:pt x="372" y="885"/>
                </a:lnTo>
                <a:lnTo>
                  <a:pt x="233" y="1025"/>
                </a:lnTo>
                <a:lnTo>
                  <a:pt x="140" y="1211"/>
                </a:lnTo>
                <a:lnTo>
                  <a:pt x="93" y="1397"/>
                </a:lnTo>
                <a:lnTo>
                  <a:pt x="47" y="1630"/>
                </a:lnTo>
                <a:lnTo>
                  <a:pt x="93" y="1816"/>
                </a:lnTo>
                <a:lnTo>
                  <a:pt x="140" y="2002"/>
                </a:lnTo>
                <a:lnTo>
                  <a:pt x="233" y="2188"/>
                </a:lnTo>
                <a:lnTo>
                  <a:pt x="372" y="2328"/>
                </a:lnTo>
                <a:lnTo>
                  <a:pt x="1582" y="3538"/>
                </a:lnTo>
                <a:lnTo>
                  <a:pt x="1768" y="3677"/>
                </a:lnTo>
                <a:lnTo>
                  <a:pt x="1815" y="2840"/>
                </a:lnTo>
                <a:lnTo>
                  <a:pt x="838" y="1862"/>
                </a:lnTo>
                <a:lnTo>
                  <a:pt x="791" y="1723"/>
                </a:lnTo>
                <a:lnTo>
                  <a:pt x="745" y="1630"/>
                </a:lnTo>
                <a:lnTo>
                  <a:pt x="791" y="1490"/>
                </a:lnTo>
                <a:lnTo>
                  <a:pt x="838" y="1350"/>
                </a:lnTo>
                <a:lnTo>
                  <a:pt x="1350" y="839"/>
                </a:lnTo>
                <a:lnTo>
                  <a:pt x="1489" y="792"/>
                </a:lnTo>
                <a:lnTo>
                  <a:pt x="1629" y="745"/>
                </a:lnTo>
                <a:lnTo>
                  <a:pt x="1768" y="792"/>
                </a:lnTo>
                <a:lnTo>
                  <a:pt x="1862" y="839"/>
                </a:lnTo>
                <a:lnTo>
                  <a:pt x="2839" y="1816"/>
                </a:lnTo>
                <a:lnTo>
                  <a:pt x="3677" y="1769"/>
                </a:lnTo>
                <a:lnTo>
                  <a:pt x="3537" y="1583"/>
                </a:lnTo>
                <a:lnTo>
                  <a:pt x="2327" y="373"/>
                </a:lnTo>
                <a:lnTo>
                  <a:pt x="2187" y="234"/>
                </a:lnTo>
                <a:lnTo>
                  <a:pt x="2001" y="140"/>
                </a:lnTo>
                <a:lnTo>
                  <a:pt x="1815" y="94"/>
                </a:lnTo>
                <a:lnTo>
                  <a:pt x="1629" y="47"/>
                </a:lnTo>
                <a:close/>
                <a:moveTo>
                  <a:pt x="93" y="3770"/>
                </a:moveTo>
                <a:lnTo>
                  <a:pt x="47" y="3817"/>
                </a:lnTo>
                <a:lnTo>
                  <a:pt x="0" y="3910"/>
                </a:lnTo>
                <a:lnTo>
                  <a:pt x="47" y="4003"/>
                </a:lnTo>
                <a:lnTo>
                  <a:pt x="1350" y="4003"/>
                </a:lnTo>
                <a:lnTo>
                  <a:pt x="1396" y="3910"/>
                </a:lnTo>
                <a:lnTo>
                  <a:pt x="1350" y="3817"/>
                </a:lnTo>
                <a:lnTo>
                  <a:pt x="1257" y="3770"/>
                </a:lnTo>
                <a:close/>
                <a:moveTo>
                  <a:pt x="1396" y="4375"/>
                </a:moveTo>
                <a:lnTo>
                  <a:pt x="512" y="5306"/>
                </a:lnTo>
                <a:lnTo>
                  <a:pt x="465" y="5399"/>
                </a:lnTo>
                <a:lnTo>
                  <a:pt x="512" y="5492"/>
                </a:lnTo>
                <a:lnTo>
                  <a:pt x="652" y="5492"/>
                </a:lnTo>
                <a:lnTo>
                  <a:pt x="1582" y="4562"/>
                </a:lnTo>
                <a:lnTo>
                  <a:pt x="1582" y="4469"/>
                </a:lnTo>
                <a:lnTo>
                  <a:pt x="1582" y="4375"/>
                </a:lnTo>
                <a:close/>
                <a:moveTo>
                  <a:pt x="4189" y="2281"/>
                </a:moveTo>
                <a:lnTo>
                  <a:pt x="4142" y="3119"/>
                </a:lnTo>
                <a:lnTo>
                  <a:pt x="5119" y="4096"/>
                </a:lnTo>
                <a:lnTo>
                  <a:pt x="5166" y="4236"/>
                </a:lnTo>
                <a:lnTo>
                  <a:pt x="5212" y="4375"/>
                </a:lnTo>
                <a:lnTo>
                  <a:pt x="5166" y="4469"/>
                </a:lnTo>
                <a:lnTo>
                  <a:pt x="5119" y="4608"/>
                </a:lnTo>
                <a:lnTo>
                  <a:pt x="4607" y="5120"/>
                </a:lnTo>
                <a:lnTo>
                  <a:pt x="4468" y="5213"/>
                </a:lnTo>
                <a:lnTo>
                  <a:pt x="4189" y="5213"/>
                </a:lnTo>
                <a:lnTo>
                  <a:pt x="4095" y="5120"/>
                </a:lnTo>
                <a:lnTo>
                  <a:pt x="3118" y="4143"/>
                </a:lnTo>
                <a:lnTo>
                  <a:pt x="2280" y="4189"/>
                </a:lnTo>
                <a:lnTo>
                  <a:pt x="2420" y="4422"/>
                </a:lnTo>
                <a:lnTo>
                  <a:pt x="3630" y="5585"/>
                </a:lnTo>
                <a:lnTo>
                  <a:pt x="3770" y="5725"/>
                </a:lnTo>
                <a:lnTo>
                  <a:pt x="3956" y="5818"/>
                </a:lnTo>
                <a:lnTo>
                  <a:pt x="4142" y="5865"/>
                </a:lnTo>
                <a:lnTo>
                  <a:pt x="4328" y="5911"/>
                </a:lnTo>
                <a:lnTo>
                  <a:pt x="4561" y="5865"/>
                </a:lnTo>
                <a:lnTo>
                  <a:pt x="4747" y="5818"/>
                </a:lnTo>
                <a:lnTo>
                  <a:pt x="4933" y="5725"/>
                </a:lnTo>
                <a:lnTo>
                  <a:pt x="5073" y="5632"/>
                </a:lnTo>
                <a:lnTo>
                  <a:pt x="5585" y="5074"/>
                </a:lnTo>
                <a:lnTo>
                  <a:pt x="5724" y="4934"/>
                </a:lnTo>
                <a:lnTo>
                  <a:pt x="5817" y="4748"/>
                </a:lnTo>
                <a:lnTo>
                  <a:pt x="5864" y="4562"/>
                </a:lnTo>
                <a:lnTo>
                  <a:pt x="5910" y="4375"/>
                </a:lnTo>
                <a:lnTo>
                  <a:pt x="5864" y="4143"/>
                </a:lnTo>
                <a:lnTo>
                  <a:pt x="5817" y="3957"/>
                </a:lnTo>
                <a:lnTo>
                  <a:pt x="5724" y="3770"/>
                </a:lnTo>
                <a:lnTo>
                  <a:pt x="5585" y="3631"/>
                </a:lnTo>
                <a:lnTo>
                  <a:pt x="4375" y="2421"/>
                </a:lnTo>
                <a:lnTo>
                  <a:pt x="4189" y="2281"/>
                </a:lnTo>
                <a:close/>
                <a:moveTo>
                  <a:pt x="2001" y="4608"/>
                </a:moveTo>
                <a:lnTo>
                  <a:pt x="1955" y="4701"/>
                </a:lnTo>
                <a:lnTo>
                  <a:pt x="1955" y="5865"/>
                </a:lnTo>
                <a:lnTo>
                  <a:pt x="2001" y="5911"/>
                </a:lnTo>
                <a:lnTo>
                  <a:pt x="2048" y="5958"/>
                </a:lnTo>
                <a:lnTo>
                  <a:pt x="2141" y="5911"/>
                </a:lnTo>
                <a:lnTo>
                  <a:pt x="2187" y="5865"/>
                </a:lnTo>
                <a:lnTo>
                  <a:pt x="2187" y="4701"/>
                </a:lnTo>
                <a:lnTo>
                  <a:pt x="2141" y="460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112"/>
          <p:cNvSpPr/>
          <p:nvPr/>
        </p:nvSpPr>
        <p:spPr>
          <a:xfrm>
            <a:off x="3347557" y="7933052"/>
            <a:ext cx="422854" cy="323777"/>
          </a:xfrm>
          <a:custGeom>
            <a:rect b="b" l="l" r="r" t="t"/>
            <a:pathLst>
              <a:path extrusionOk="0" h="4562" w="5958">
                <a:moveTo>
                  <a:pt x="5073" y="1"/>
                </a:moveTo>
                <a:lnTo>
                  <a:pt x="4934" y="47"/>
                </a:lnTo>
                <a:lnTo>
                  <a:pt x="4794" y="94"/>
                </a:lnTo>
                <a:lnTo>
                  <a:pt x="2281" y="2654"/>
                </a:lnTo>
                <a:lnTo>
                  <a:pt x="1164" y="1490"/>
                </a:lnTo>
                <a:lnTo>
                  <a:pt x="1025" y="1444"/>
                </a:lnTo>
                <a:lnTo>
                  <a:pt x="885" y="1397"/>
                </a:lnTo>
                <a:lnTo>
                  <a:pt x="745" y="1444"/>
                </a:lnTo>
                <a:lnTo>
                  <a:pt x="606" y="1490"/>
                </a:lnTo>
                <a:lnTo>
                  <a:pt x="94" y="2049"/>
                </a:lnTo>
                <a:lnTo>
                  <a:pt x="1" y="2142"/>
                </a:lnTo>
                <a:lnTo>
                  <a:pt x="1" y="2281"/>
                </a:lnTo>
                <a:lnTo>
                  <a:pt x="1" y="2421"/>
                </a:lnTo>
                <a:lnTo>
                  <a:pt x="94" y="2561"/>
                </a:lnTo>
                <a:lnTo>
                  <a:pt x="1490" y="3957"/>
                </a:lnTo>
                <a:lnTo>
                  <a:pt x="2002" y="4469"/>
                </a:lnTo>
                <a:lnTo>
                  <a:pt x="2141" y="4562"/>
                </a:lnTo>
                <a:lnTo>
                  <a:pt x="2421" y="4562"/>
                </a:lnTo>
                <a:lnTo>
                  <a:pt x="2514" y="4469"/>
                </a:lnTo>
                <a:lnTo>
                  <a:pt x="3072" y="3957"/>
                </a:lnTo>
                <a:lnTo>
                  <a:pt x="5818" y="1164"/>
                </a:lnTo>
                <a:lnTo>
                  <a:pt x="5911" y="1025"/>
                </a:lnTo>
                <a:lnTo>
                  <a:pt x="5958" y="885"/>
                </a:lnTo>
                <a:lnTo>
                  <a:pt x="5911" y="746"/>
                </a:lnTo>
                <a:lnTo>
                  <a:pt x="5818" y="652"/>
                </a:lnTo>
                <a:lnTo>
                  <a:pt x="5306" y="94"/>
                </a:lnTo>
                <a:lnTo>
                  <a:pt x="5213" y="47"/>
                </a:lnTo>
                <a:lnTo>
                  <a:pt x="50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112"/>
          <p:cNvSpPr/>
          <p:nvPr/>
        </p:nvSpPr>
        <p:spPr>
          <a:xfrm>
            <a:off x="4589504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4468" y="1769"/>
                </a:moveTo>
                <a:lnTo>
                  <a:pt x="4515" y="1816"/>
                </a:lnTo>
                <a:lnTo>
                  <a:pt x="4887" y="2188"/>
                </a:lnTo>
                <a:lnTo>
                  <a:pt x="4934" y="2235"/>
                </a:lnTo>
                <a:lnTo>
                  <a:pt x="4980" y="2374"/>
                </a:lnTo>
                <a:lnTo>
                  <a:pt x="4934" y="2467"/>
                </a:lnTo>
                <a:lnTo>
                  <a:pt x="4887" y="2514"/>
                </a:lnTo>
                <a:lnTo>
                  <a:pt x="2793" y="4655"/>
                </a:lnTo>
                <a:lnTo>
                  <a:pt x="2700" y="4701"/>
                </a:lnTo>
                <a:lnTo>
                  <a:pt x="2514" y="4701"/>
                </a:lnTo>
                <a:lnTo>
                  <a:pt x="2420" y="4655"/>
                </a:lnTo>
                <a:lnTo>
                  <a:pt x="1024" y="3212"/>
                </a:lnTo>
                <a:lnTo>
                  <a:pt x="978" y="3165"/>
                </a:lnTo>
                <a:lnTo>
                  <a:pt x="978" y="3072"/>
                </a:lnTo>
                <a:lnTo>
                  <a:pt x="978" y="2979"/>
                </a:lnTo>
                <a:lnTo>
                  <a:pt x="1024" y="2886"/>
                </a:lnTo>
                <a:lnTo>
                  <a:pt x="1397" y="2514"/>
                </a:lnTo>
                <a:lnTo>
                  <a:pt x="1443" y="2467"/>
                </a:lnTo>
                <a:lnTo>
                  <a:pt x="1629" y="2467"/>
                </a:lnTo>
                <a:lnTo>
                  <a:pt x="1722" y="2514"/>
                </a:lnTo>
                <a:lnTo>
                  <a:pt x="2607" y="3398"/>
                </a:lnTo>
                <a:lnTo>
                  <a:pt x="4189" y="1816"/>
                </a:lnTo>
                <a:lnTo>
                  <a:pt x="4282" y="1769"/>
                </a:lnTo>
                <a:close/>
                <a:moveTo>
                  <a:pt x="2979" y="1"/>
                </a:moveTo>
                <a:lnTo>
                  <a:pt x="2560" y="47"/>
                </a:lnTo>
                <a:lnTo>
                  <a:pt x="2188" y="94"/>
                </a:lnTo>
                <a:lnTo>
                  <a:pt x="1815" y="234"/>
                </a:lnTo>
                <a:lnTo>
                  <a:pt x="1443" y="420"/>
                </a:lnTo>
                <a:lnTo>
                  <a:pt x="1117" y="606"/>
                </a:lnTo>
                <a:lnTo>
                  <a:pt x="838" y="885"/>
                </a:lnTo>
                <a:lnTo>
                  <a:pt x="605" y="1164"/>
                </a:lnTo>
                <a:lnTo>
                  <a:pt x="373" y="1490"/>
                </a:lnTo>
                <a:lnTo>
                  <a:pt x="187" y="1862"/>
                </a:lnTo>
                <a:lnTo>
                  <a:pt x="93" y="2188"/>
                </a:lnTo>
                <a:lnTo>
                  <a:pt x="0" y="2607"/>
                </a:lnTo>
                <a:lnTo>
                  <a:pt x="0" y="2979"/>
                </a:lnTo>
                <a:lnTo>
                  <a:pt x="0" y="3398"/>
                </a:lnTo>
                <a:lnTo>
                  <a:pt x="93" y="3770"/>
                </a:lnTo>
                <a:lnTo>
                  <a:pt x="187" y="4143"/>
                </a:lnTo>
                <a:lnTo>
                  <a:pt x="373" y="4469"/>
                </a:lnTo>
                <a:lnTo>
                  <a:pt x="605" y="4794"/>
                </a:lnTo>
                <a:lnTo>
                  <a:pt x="838" y="5074"/>
                </a:lnTo>
                <a:lnTo>
                  <a:pt x="1117" y="5353"/>
                </a:lnTo>
                <a:lnTo>
                  <a:pt x="1443" y="5585"/>
                </a:lnTo>
                <a:lnTo>
                  <a:pt x="1815" y="5725"/>
                </a:lnTo>
                <a:lnTo>
                  <a:pt x="2188" y="5865"/>
                </a:lnTo>
                <a:lnTo>
                  <a:pt x="2560" y="5958"/>
                </a:lnTo>
                <a:lnTo>
                  <a:pt x="3351" y="5958"/>
                </a:lnTo>
                <a:lnTo>
                  <a:pt x="3724" y="5865"/>
                </a:lnTo>
                <a:lnTo>
                  <a:pt x="4096" y="5725"/>
                </a:lnTo>
                <a:lnTo>
                  <a:pt x="4468" y="5585"/>
                </a:lnTo>
                <a:lnTo>
                  <a:pt x="4794" y="5353"/>
                </a:lnTo>
                <a:lnTo>
                  <a:pt x="5073" y="5074"/>
                </a:lnTo>
                <a:lnTo>
                  <a:pt x="5306" y="4794"/>
                </a:lnTo>
                <a:lnTo>
                  <a:pt x="5539" y="4469"/>
                </a:lnTo>
                <a:lnTo>
                  <a:pt x="5725" y="4143"/>
                </a:lnTo>
                <a:lnTo>
                  <a:pt x="5818" y="3770"/>
                </a:lnTo>
                <a:lnTo>
                  <a:pt x="5911" y="3398"/>
                </a:lnTo>
                <a:lnTo>
                  <a:pt x="5957" y="2979"/>
                </a:lnTo>
                <a:lnTo>
                  <a:pt x="5911" y="2607"/>
                </a:lnTo>
                <a:lnTo>
                  <a:pt x="5818" y="2188"/>
                </a:lnTo>
                <a:lnTo>
                  <a:pt x="5725" y="1862"/>
                </a:lnTo>
                <a:lnTo>
                  <a:pt x="5539" y="1490"/>
                </a:lnTo>
                <a:lnTo>
                  <a:pt x="5306" y="1164"/>
                </a:lnTo>
                <a:lnTo>
                  <a:pt x="5073" y="885"/>
                </a:lnTo>
                <a:lnTo>
                  <a:pt x="4794" y="606"/>
                </a:lnTo>
                <a:lnTo>
                  <a:pt x="4468" y="420"/>
                </a:lnTo>
                <a:lnTo>
                  <a:pt x="4096" y="234"/>
                </a:lnTo>
                <a:lnTo>
                  <a:pt x="3724" y="94"/>
                </a:lnTo>
                <a:lnTo>
                  <a:pt x="3351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112"/>
          <p:cNvSpPr/>
          <p:nvPr/>
        </p:nvSpPr>
        <p:spPr>
          <a:xfrm>
            <a:off x="5828117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3910" y="1862"/>
                </a:moveTo>
                <a:lnTo>
                  <a:pt x="3817" y="1909"/>
                </a:lnTo>
                <a:lnTo>
                  <a:pt x="2746" y="2979"/>
                </a:lnTo>
                <a:lnTo>
                  <a:pt x="2188" y="2421"/>
                </a:lnTo>
                <a:lnTo>
                  <a:pt x="2095" y="2374"/>
                </a:lnTo>
                <a:lnTo>
                  <a:pt x="2002" y="2328"/>
                </a:lnTo>
                <a:lnTo>
                  <a:pt x="1909" y="2374"/>
                </a:lnTo>
                <a:lnTo>
                  <a:pt x="1816" y="2421"/>
                </a:lnTo>
                <a:lnTo>
                  <a:pt x="1443" y="2793"/>
                </a:lnTo>
                <a:lnTo>
                  <a:pt x="1397" y="2886"/>
                </a:lnTo>
                <a:lnTo>
                  <a:pt x="1350" y="2979"/>
                </a:lnTo>
                <a:lnTo>
                  <a:pt x="1397" y="3072"/>
                </a:lnTo>
                <a:lnTo>
                  <a:pt x="1443" y="3165"/>
                </a:lnTo>
                <a:lnTo>
                  <a:pt x="2560" y="4282"/>
                </a:lnTo>
                <a:lnTo>
                  <a:pt x="2653" y="4375"/>
                </a:lnTo>
                <a:lnTo>
                  <a:pt x="2839" y="4375"/>
                </a:lnTo>
                <a:lnTo>
                  <a:pt x="2933" y="4282"/>
                </a:lnTo>
                <a:lnTo>
                  <a:pt x="4561" y="2654"/>
                </a:lnTo>
                <a:lnTo>
                  <a:pt x="4608" y="2560"/>
                </a:lnTo>
                <a:lnTo>
                  <a:pt x="4654" y="2467"/>
                </a:lnTo>
                <a:lnTo>
                  <a:pt x="4608" y="2374"/>
                </a:lnTo>
                <a:lnTo>
                  <a:pt x="4561" y="2328"/>
                </a:lnTo>
                <a:lnTo>
                  <a:pt x="4143" y="1909"/>
                </a:lnTo>
                <a:lnTo>
                  <a:pt x="4096" y="1862"/>
                </a:lnTo>
                <a:close/>
                <a:moveTo>
                  <a:pt x="3258" y="885"/>
                </a:moveTo>
                <a:lnTo>
                  <a:pt x="3538" y="932"/>
                </a:lnTo>
                <a:lnTo>
                  <a:pt x="3817" y="1025"/>
                </a:lnTo>
                <a:lnTo>
                  <a:pt x="4049" y="1164"/>
                </a:lnTo>
                <a:lnTo>
                  <a:pt x="4282" y="1304"/>
                </a:lnTo>
                <a:lnTo>
                  <a:pt x="4468" y="1490"/>
                </a:lnTo>
                <a:lnTo>
                  <a:pt x="4654" y="1676"/>
                </a:lnTo>
                <a:lnTo>
                  <a:pt x="4841" y="1909"/>
                </a:lnTo>
                <a:lnTo>
                  <a:pt x="4934" y="2188"/>
                </a:lnTo>
                <a:lnTo>
                  <a:pt x="5027" y="2421"/>
                </a:lnTo>
                <a:lnTo>
                  <a:pt x="5073" y="2700"/>
                </a:lnTo>
                <a:lnTo>
                  <a:pt x="5120" y="2979"/>
                </a:lnTo>
                <a:lnTo>
                  <a:pt x="5073" y="3259"/>
                </a:lnTo>
                <a:lnTo>
                  <a:pt x="5027" y="3538"/>
                </a:lnTo>
                <a:lnTo>
                  <a:pt x="4934" y="3817"/>
                </a:lnTo>
                <a:lnTo>
                  <a:pt x="4841" y="4050"/>
                </a:lnTo>
                <a:lnTo>
                  <a:pt x="4654" y="4282"/>
                </a:lnTo>
                <a:lnTo>
                  <a:pt x="4468" y="4469"/>
                </a:lnTo>
                <a:lnTo>
                  <a:pt x="4282" y="4655"/>
                </a:lnTo>
                <a:lnTo>
                  <a:pt x="4049" y="4794"/>
                </a:lnTo>
                <a:lnTo>
                  <a:pt x="3817" y="4934"/>
                </a:lnTo>
                <a:lnTo>
                  <a:pt x="3538" y="5027"/>
                </a:lnTo>
                <a:lnTo>
                  <a:pt x="3258" y="5074"/>
                </a:lnTo>
                <a:lnTo>
                  <a:pt x="2700" y="5074"/>
                </a:lnTo>
                <a:lnTo>
                  <a:pt x="2421" y="5027"/>
                </a:lnTo>
                <a:lnTo>
                  <a:pt x="2188" y="4934"/>
                </a:lnTo>
                <a:lnTo>
                  <a:pt x="1955" y="4794"/>
                </a:lnTo>
                <a:lnTo>
                  <a:pt x="1723" y="4655"/>
                </a:lnTo>
                <a:lnTo>
                  <a:pt x="1490" y="4469"/>
                </a:lnTo>
                <a:lnTo>
                  <a:pt x="1304" y="4282"/>
                </a:lnTo>
                <a:lnTo>
                  <a:pt x="1164" y="4050"/>
                </a:lnTo>
                <a:lnTo>
                  <a:pt x="1024" y="3817"/>
                </a:lnTo>
                <a:lnTo>
                  <a:pt x="978" y="3538"/>
                </a:lnTo>
                <a:lnTo>
                  <a:pt x="885" y="3259"/>
                </a:lnTo>
                <a:lnTo>
                  <a:pt x="885" y="2979"/>
                </a:lnTo>
                <a:lnTo>
                  <a:pt x="885" y="2700"/>
                </a:lnTo>
                <a:lnTo>
                  <a:pt x="978" y="2421"/>
                </a:lnTo>
                <a:lnTo>
                  <a:pt x="1024" y="2188"/>
                </a:lnTo>
                <a:lnTo>
                  <a:pt x="1164" y="1909"/>
                </a:lnTo>
                <a:lnTo>
                  <a:pt x="1304" y="1676"/>
                </a:lnTo>
                <a:lnTo>
                  <a:pt x="1490" y="1490"/>
                </a:lnTo>
                <a:lnTo>
                  <a:pt x="1723" y="1304"/>
                </a:lnTo>
                <a:lnTo>
                  <a:pt x="1955" y="1164"/>
                </a:lnTo>
                <a:lnTo>
                  <a:pt x="2188" y="1025"/>
                </a:lnTo>
                <a:lnTo>
                  <a:pt x="2421" y="932"/>
                </a:lnTo>
                <a:lnTo>
                  <a:pt x="2700" y="885"/>
                </a:lnTo>
                <a:close/>
                <a:moveTo>
                  <a:pt x="2979" y="1"/>
                </a:moveTo>
                <a:lnTo>
                  <a:pt x="2607" y="47"/>
                </a:lnTo>
                <a:lnTo>
                  <a:pt x="2234" y="94"/>
                </a:lnTo>
                <a:lnTo>
                  <a:pt x="1862" y="234"/>
                </a:lnTo>
                <a:lnTo>
                  <a:pt x="1490" y="420"/>
                </a:lnTo>
                <a:lnTo>
                  <a:pt x="1164" y="606"/>
                </a:lnTo>
                <a:lnTo>
                  <a:pt x="885" y="885"/>
                </a:lnTo>
                <a:lnTo>
                  <a:pt x="652" y="1164"/>
                </a:lnTo>
                <a:lnTo>
                  <a:pt x="419" y="1490"/>
                </a:lnTo>
                <a:lnTo>
                  <a:pt x="233" y="1862"/>
                </a:lnTo>
                <a:lnTo>
                  <a:pt x="94" y="2188"/>
                </a:lnTo>
                <a:lnTo>
                  <a:pt x="47" y="2607"/>
                </a:lnTo>
                <a:lnTo>
                  <a:pt x="1" y="2979"/>
                </a:lnTo>
                <a:lnTo>
                  <a:pt x="47" y="3398"/>
                </a:lnTo>
                <a:lnTo>
                  <a:pt x="94" y="3770"/>
                </a:lnTo>
                <a:lnTo>
                  <a:pt x="233" y="4143"/>
                </a:lnTo>
                <a:lnTo>
                  <a:pt x="419" y="4469"/>
                </a:lnTo>
                <a:lnTo>
                  <a:pt x="652" y="4794"/>
                </a:lnTo>
                <a:lnTo>
                  <a:pt x="885" y="5074"/>
                </a:lnTo>
                <a:lnTo>
                  <a:pt x="1164" y="5353"/>
                </a:lnTo>
                <a:lnTo>
                  <a:pt x="1490" y="5585"/>
                </a:lnTo>
                <a:lnTo>
                  <a:pt x="1862" y="5725"/>
                </a:lnTo>
                <a:lnTo>
                  <a:pt x="2234" y="5865"/>
                </a:lnTo>
                <a:lnTo>
                  <a:pt x="2607" y="5958"/>
                </a:lnTo>
                <a:lnTo>
                  <a:pt x="3398" y="5958"/>
                </a:lnTo>
                <a:lnTo>
                  <a:pt x="3770" y="5865"/>
                </a:lnTo>
                <a:lnTo>
                  <a:pt x="4143" y="5725"/>
                </a:lnTo>
                <a:lnTo>
                  <a:pt x="4468" y="5585"/>
                </a:lnTo>
                <a:lnTo>
                  <a:pt x="4794" y="5353"/>
                </a:lnTo>
                <a:lnTo>
                  <a:pt x="5120" y="5074"/>
                </a:lnTo>
                <a:lnTo>
                  <a:pt x="5353" y="4794"/>
                </a:lnTo>
                <a:lnTo>
                  <a:pt x="5585" y="4469"/>
                </a:lnTo>
                <a:lnTo>
                  <a:pt x="5771" y="4143"/>
                </a:lnTo>
                <a:lnTo>
                  <a:pt x="5864" y="3770"/>
                </a:lnTo>
                <a:lnTo>
                  <a:pt x="5958" y="3398"/>
                </a:lnTo>
                <a:lnTo>
                  <a:pt x="5958" y="2979"/>
                </a:lnTo>
                <a:lnTo>
                  <a:pt x="5958" y="2607"/>
                </a:lnTo>
                <a:lnTo>
                  <a:pt x="5864" y="2188"/>
                </a:lnTo>
                <a:lnTo>
                  <a:pt x="5771" y="1862"/>
                </a:lnTo>
                <a:lnTo>
                  <a:pt x="5585" y="1490"/>
                </a:lnTo>
                <a:lnTo>
                  <a:pt x="5353" y="1164"/>
                </a:lnTo>
                <a:lnTo>
                  <a:pt x="5120" y="885"/>
                </a:lnTo>
                <a:lnTo>
                  <a:pt x="4794" y="606"/>
                </a:lnTo>
                <a:lnTo>
                  <a:pt x="4468" y="420"/>
                </a:lnTo>
                <a:lnTo>
                  <a:pt x="4143" y="234"/>
                </a:lnTo>
                <a:lnTo>
                  <a:pt x="3770" y="94"/>
                </a:lnTo>
                <a:lnTo>
                  <a:pt x="3398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112"/>
          <p:cNvSpPr/>
          <p:nvPr/>
        </p:nvSpPr>
        <p:spPr>
          <a:xfrm>
            <a:off x="7070064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4561" y="1350"/>
                </a:moveTo>
                <a:lnTo>
                  <a:pt x="4654" y="1444"/>
                </a:lnTo>
                <a:lnTo>
                  <a:pt x="5026" y="1816"/>
                </a:lnTo>
                <a:lnTo>
                  <a:pt x="5120" y="1909"/>
                </a:lnTo>
                <a:lnTo>
                  <a:pt x="5120" y="2002"/>
                </a:lnTo>
                <a:lnTo>
                  <a:pt x="5120" y="2095"/>
                </a:lnTo>
                <a:lnTo>
                  <a:pt x="5026" y="2188"/>
                </a:lnTo>
                <a:lnTo>
                  <a:pt x="2653" y="4562"/>
                </a:lnTo>
                <a:lnTo>
                  <a:pt x="2560" y="4608"/>
                </a:lnTo>
                <a:lnTo>
                  <a:pt x="2374" y="4608"/>
                </a:lnTo>
                <a:lnTo>
                  <a:pt x="2327" y="4562"/>
                </a:lnTo>
                <a:lnTo>
                  <a:pt x="931" y="3165"/>
                </a:lnTo>
                <a:lnTo>
                  <a:pt x="884" y="3072"/>
                </a:lnTo>
                <a:lnTo>
                  <a:pt x="838" y="2979"/>
                </a:lnTo>
                <a:lnTo>
                  <a:pt x="884" y="2886"/>
                </a:lnTo>
                <a:lnTo>
                  <a:pt x="931" y="2793"/>
                </a:lnTo>
                <a:lnTo>
                  <a:pt x="1303" y="2421"/>
                </a:lnTo>
                <a:lnTo>
                  <a:pt x="1396" y="2374"/>
                </a:lnTo>
                <a:lnTo>
                  <a:pt x="1490" y="2328"/>
                </a:lnTo>
                <a:lnTo>
                  <a:pt x="1583" y="2374"/>
                </a:lnTo>
                <a:lnTo>
                  <a:pt x="1676" y="2421"/>
                </a:lnTo>
                <a:lnTo>
                  <a:pt x="2467" y="3212"/>
                </a:lnTo>
                <a:lnTo>
                  <a:pt x="4282" y="1444"/>
                </a:lnTo>
                <a:lnTo>
                  <a:pt x="4375" y="1350"/>
                </a:lnTo>
                <a:close/>
                <a:moveTo>
                  <a:pt x="1117" y="1"/>
                </a:moveTo>
                <a:lnTo>
                  <a:pt x="884" y="47"/>
                </a:lnTo>
                <a:lnTo>
                  <a:pt x="698" y="94"/>
                </a:lnTo>
                <a:lnTo>
                  <a:pt x="512" y="187"/>
                </a:lnTo>
                <a:lnTo>
                  <a:pt x="326" y="327"/>
                </a:lnTo>
                <a:lnTo>
                  <a:pt x="186" y="513"/>
                </a:lnTo>
                <a:lnTo>
                  <a:pt x="93" y="699"/>
                </a:lnTo>
                <a:lnTo>
                  <a:pt x="47" y="885"/>
                </a:lnTo>
                <a:lnTo>
                  <a:pt x="0" y="1118"/>
                </a:lnTo>
                <a:lnTo>
                  <a:pt x="0" y="4841"/>
                </a:lnTo>
                <a:lnTo>
                  <a:pt x="47" y="5074"/>
                </a:lnTo>
                <a:lnTo>
                  <a:pt x="93" y="5260"/>
                </a:lnTo>
                <a:lnTo>
                  <a:pt x="186" y="5446"/>
                </a:lnTo>
                <a:lnTo>
                  <a:pt x="326" y="5632"/>
                </a:lnTo>
                <a:lnTo>
                  <a:pt x="512" y="5772"/>
                </a:lnTo>
                <a:lnTo>
                  <a:pt x="698" y="5865"/>
                </a:lnTo>
                <a:lnTo>
                  <a:pt x="884" y="5958"/>
                </a:lnTo>
                <a:lnTo>
                  <a:pt x="5073" y="5958"/>
                </a:lnTo>
                <a:lnTo>
                  <a:pt x="5259" y="5865"/>
                </a:lnTo>
                <a:lnTo>
                  <a:pt x="5445" y="5772"/>
                </a:lnTo>
                <a:lnTo>
                  <a:pt x="5631" y="5632"/>
                </a:lnTo>
                <a:lnTo>
                  <a:pt x="5771" y="5446"/>
                </a:lnTo>
                <a:lnTo>
                  <a:pt x="5864" y="5260"/>
                </a:lnTo>
                <a:lnTo>
                  <a:pt x="5957" y="5074"/>
                </a:lnTo>
                <a:lnTo>
                  <a:pt x="5957" y="4841"/>
                </a:lnTo>
                <a:lnTo>
                  <a:pt x="5957" y="1118"/>
                </a:lnTo>
                <a:lnTo>
                  <a:pt x="5957" y="885"/>
                </a:lnTo>
                <a:lnTo>
                  <a:pt x="5864" y="699"/>
                </a:lnTo>
                <a:lnTo>
                  <a:pt x="5771" y="513"/>
                </a:lnTo>
                <a:lnTo>
                  <a:pt x="5631" y="327"/>
                </a:lnTo>
                <a:lnTo>
                  <a:pt x="5445" y="187"/>
                </a:lnTo>
                <a:lnTo>
                  <a:pt x="5259" y="94"/>
                </a:lnTo>
                <a:lnTo>
                  <a:pt x="5073" y="47"/>
                </a:lnTo>
                <a:lnTo>
                  <a:pt x="484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12"/>
          <p:cNvSpPr/>
          <p:nvPr/>
        </p:nvSpPr>
        <p:spPr>
          <a:xfrm>
            <a:off x="8311941" y="7916586"/>
            <a:ext cx="422854" cy="356779"/>
          </a:xfrm>
          <a:custGeom>
            <a:rect b="b" l="l" r="r" t="t"/>
            <a:pathLst>
              <a:path extrusionOk="0" h="5027" w="5958">
                <a:moveTo>
                  <a:pt x="5167" y="233"/>
                </a:moveTo>
                <a:lnTo>
                  <a:pt x="5074" y="326"/>
                </a:lnTo>
                <a:lnTo>
                  <a:pt x="2747" y="2653"/>
                </a:lnTo>
                <a:lnTo>
                  <a:pt x="1816" y="1676"/>
                </a:lnTo>
                <a:lnTo>
                  <a:pt x="1723" y="1629"/>
                </a:lnTo>
                <a:lnTo>
                  <a:pt x="1583" y="1583"/>
                </a:lnTo>
                <a:lnTo>
                  <a:pt x="1490" y="1629"/>
                </a:lnTo>
                <a:lnTo>
                  <a:pt x="1397" y="1676"/>
                </a:lnTo>
                <a:lnTo>
                  <a:pt x="1025" y="2094"/>
                </a:lnTo>
                <a:lnTo>
                  <a:pt x="932" y="2188"/>
                </a:lnTo>
                <a:lnTo>
                  <a:pt x="932" y="2281"/>
                </a:lnTo>
                <a:lnTo>
                  <a:pt x="932" y="2420"/>
                </a:lnTo>
                <a:lnTo>
                  <a:pt x="1025" y="2513"/>
                </a:lnTo>
                <a:lnTo>
                  <a:pt x="2561" y="4049"/>
                </a:lnTo>
                <a:lnTo>
                  <a:pt x="2654" y="4096"/>
                </a:lnTo>
                <a:lnTo>
                  <a:pt x="2747" y="4142"/>
                </a:lnTo>
                <a:lnTo>
                  <a:pt x="2840" y="4096"/>
                </a:lnTo>
                <a:lnTo>
                  <a:pt x="2933" y="4049"/>
                </a:lnTo>
                <a:lnTo>
                  <a:pt x="5865" y="1117"/>
                </a:lnTo>
                <a:lnTo>
                  <a:pt x="5911" y="1024"/>
                </a:lnTo>
                <a:lnTo>
                  <a:pt x="5958" y="931"/>
                </a:lnTo>
                <a:lnTo>
                  <a:pt x="5911" y="791"/>
                </a:lnTo>
                <a:lnTo>
                  <a:pt x="5865" y="698"/>
                </a:lnTo>
                <a:lnTo>
                  <a:pt x="5493" y="326"/>
                </a:lnTo>
                <a:lnTo>
                  <a:pt x="5399" y="233"/>
                </a:lnTo>
                <a:close/>
                <a:moveTo>
                  <a:pt x="839" y="0"/>
                </a:moveTo>
                <a:lnTo>
                  <a:pt x="652" y="93"/>
                </a:lnTo>
                <a:lnTo>
                  <a:pt x="466" y="186"/>
                </a:lnTo>
                <a:lnTo>
                  <a:pt x="280" y="279"/>
                </a:lnTo>
                <a:lnTo>
                  <a:pt x="187" y="466"/>
                </a:lnTo>
                <a:lnTo>
                  <a:pt x="94" y="652"/>
                </a:lnTo>
                <a:lnTo>
                  <a:pt x="1" y="838"/>
                </a:lnTo>
                <a:lnTo>
                  <a:pt x="1" y="1024"/>
                </a:lnTo>
                <a:lnTo>
                  <a:pt x="1" y="4003"/>
                </a:lnTo>
                <a:lnTo>
                  <a:pt x="1" y="4235"/>
                </a:lnTo>
                <a:lnTo>
                  <a:pt x="94" y="4421"/>
                </a:lnTo>
                <a:lnTo>
                  <a:pt x="187" y="4561"/>
                </a:lnTo>
                <a:lnTo>
                  <a:pt x="280" y="4747"/>
                </a:lnTo>
                <a:lnTo>
                  <a:pt x="466" y="4887"/>
                </a:lnTo>
                <a:lnTo>
                  <a:pt x="652" y="4980"/>
                </a:lnTo>
                <a:lnTo>
                  <a:pt x="839" y="5026"/>
                </a:lnTo>
                <a:lnTo>
                  <a:pt x="4236" y="5026"/>
                </a:lnTo>
                <a:lnTo>
                  <a:pt x="4422" y="4980"/>
                </a:lnTo>
                <a:lnTo>
                  <a:pt x="4562" y="4887"/>
                </a:lnTo>
                <a:lnTo>
                  <a:pt x="4748" y="4747"/>
                </a:lnTo>
                <a:lnTo>
                  <a:pt x="4888" y="4561"/>
                </a:lnTo>
                <a:lnTo>
                  <a:pt x="4981" y="4421"/>
                </a:lnTo>
                <a:lnTo>
                  <a:pt x="5027" y="4235"/>
                </a:lnTo>
                <a:lnTo>
                  <a:pt x="5027" y="4003"/>
                </a:lnTo>
                <a:lnTo>
                  <a:pt x="5027" y="2886"/>
                </a:lnTo>
                <a:lnTo>
                  <a:pt x="5027" y="2793"/>
                </a:lnTo>
                <a:lnTo>
                  <a:pt x="4981" y="2746"/>
                </a:lnTo>
                <a:lnTo>
                  <a:pt x="4934" y="2746"/>
                </a:lnTo>
                <a:lnTo>
                  <a:pt x="4841" y="2793"/>
                </a:lnTo>
                <a:lnTo>
                  <a:pt x="4608" y="3025"/>
                </a:lnTo>
                <a:lnTo>
                  <a:pt x="4562" y="3118"/>
                </a:lnTo>
                <a:lnTo>
                  <a:pt x="4562" y="4003"/>
                </a:lnTo>
                <a:lnTo>
                  <a:pt x="4562" y="4235"/>
                </a:lnTo>
                <a:lnTo>
                  <a:pt x="4422" y="4421"/>
                </a:lnTo>
                <a:lnTo>
                  <a:pt x="4236" y="4561"/>
                </a:lnTo>
                <a:lnTo>
                  <a:pt x="792" y="4561"/>
                </a:lnTo>
                <a:lnTo>
                  <a:pt x="606" y="4421"/>
                </a:lnTo>
                <a:lnTo>
                  <a:pt x="513" y="4235"/>
                </a:lnTo>
                <a:lnTo>
                  <a:pt x="466" y="4003"/>
                </a:lnTo>
                <a:lnTo>
                  <a:pt x="466" y="1024"/>
                </a:lnTo>
                <a:lnTo>
                  <a:pt x="513" y="791"/>
                </a:lnTo>
                <a:lnTo>
                  <a:pt x="606" y="605"/>
                </a:lnTo>
                <a:lnTo>
                  <a:pt x="792" y="512"/>
                </a:lnTo>
                <a:lnTo>
                  <a:pt x="1025" y="466"/>
                </a:lnTo>
                <a:lnTo>
                  <a:pt x="4283" y="466"/>
                </a:lnTo>
                <a:lnTo>
                  <a:pt x="4469" y="279"/>
                </a:lnTo>
                <a:lnTo>
                  <a:pt x="4469" y="233"/>
                </a:lnTo>
                <a:lnTo>
                  <a:pt x="4469" y="186"/>
                </a:lnTo>
                <a:lnTo>
                  <a:pt x="4422" y="93"/>
                </a:lnTo>
                <a:lnTo>
                  <a:pt x="423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12"/>
          <p:cNvSpPr/>
          <p:nvPr/>
        </p:nvSpPr>
        <p:spPr>
          <a:xfrm>
            <a:off x="9553889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4329" y="1955"/>
                </a:moveTo>
                <a:lnTo>
                  <a:pt x="4422" y="2002"/>
                </a:lnTo>
                <a:lnTo>
                  <a:pt x="4515" y="2049"/>
                </a:lnTo>
                <a:lnTo>
                  <a:pt x="4887" y="2421"/>
                </a:lnTo>
                <a:lnTo>
                  <a:pt x="4934" y="2514"/>
                </a:lnTo>
                <a:lnTo>
                  <a:pt x="4980" y="2607"/>
                </a:lnTo>
                <a:lnTo>
                  <a:pt x="4934" y="2700"/>
                </a:lnTo>
                <a:lnTo>
                  <a:pt x="4887" y="2793"/>
                </a:lnTo>
                <a:lnTo>
                  <a:pt x="3119" y="4562"/>
                </a:lnTo>
                <a:lnTo>
                  <a:pt x="3072" y="4608"/>
                </a:lnTo>
                <a:lnTo>
                  <a:pt x="2886" y="4608"/>
                </a:lnTo>
                <a:lnTo>
                  <a:pt x="2793" y="4562"/>
                </a:lnTo>
                <a:lnTo>
                  <a:pt x="1025" y="2793"/>
                </a:lnTo>
                <a:lnTo>
                  <a:pt x="978" y="2700"/>
                </a:lnTo>
                <a:lnTo>
                  <a:pt x="978" y="2607"/>
                </a:lnTo>
                <a:lnTo>
                  <a:pt x="978" y="2514"/>
                </a:lnTo>
                <a:lnTo>
                  <a:pt x="1025" y="2421"/>
                </a:lnTo>
                <a:lnTo>
                  <a:pt x="1443" y="2049"/>
                </a:lnTo>
                <a:lnTo>
                  <a:pt x="1490" y="2002"/>
                </a:lnTo>
                <a:lnTo>
                  <a:pt x="1583" y="1955"/>
                </a:lnTo>
                <a:lnTo>
                  <a:pt x="1676" y="2002"/>
                </a:lnTo>
                <a:lnTo>
                  <a:pt x="1769" y="2049"/>
                </a:lnTo>
                <a:lnTo>
                  <a:pt x="2979" y="3212"/>
                </a:lnTo>
                <a:lnTo>
                  <a:pt x="4143" y="2049"/>
                </a:lnTo>
                <a:lnTo>
                  <a:pt x="4236" y="2002"/>
                </a:lnTo>
                <a:lnTo>
                  <a:pt x="4329" y="1955"/>
                </a:lnTo>
                <a:close/>
                <a:moveTo>
                  <a:pt x="2979" y="1"/>
                </a:moveTo>
                <a:lnTo>
                  <a:pt x="2560" y="47"/>
                </a:lnTo>
                <a:lnTo>
                  <a:pt x="2188" y="94"/>
                </a:lnTo>
                <a:lnTo>
                  <a:pt x="1816" y="234"/>
                </a:lnTo>
                <a:lnTo>
                  <a:pt x="1490" y="420"/>
                </a:lnTo>
                <a:lnTo>
                  <a:pt x="1164" y="606"/>
                </a:lnTo>
                <a:lnTo>
                  <a:pt x="838" y="885"/>
                </a:lnTo>
                <a:lnTo>
                  <a:pt x="606" y="1164"/>
                </a:lnTo>
                <a:lnTo>
                  <a:pt x="373" y="1490"/>
                </a:lnTo>
                <a:lnTo>
                  <a:pt x="233" y="1862"/>
                </a:lnTo>
                <a:lnTo>
                  <a:pt x="94" y="2188"/>
                </a:lnTo>
                <a:lnTo>
                  <a:pt x="1" y="2607"/>
                </a:lnTo>
                <a:lnTo>
                  <a:pt x="1" y="2979"/>
                </a:lnTo>
                <a:lnTo>
                  <a:pt x="1" y="3398"/>
                </a:lnTo>
                <a:lnTo>
                  <a:pt x="94" y="3770"/>
                </a:lnTo>
                <a:lnTo>
                  <a:pt x="233" y="4143"/>
                </a:lnTo>
                <a:lnTo>
                  <a:pt x="373" y="4469"/>
                </a:lnTo>
                <a:lnTo>
                  <a:pt x="606" y="4794"/>
                </a:lnTo>
                <a:lnTo>
                  <a:pt x="838" y="5074"/>
                </a:lnTo>
                <a:lnTo>
                  <a:pt x="1164" y="5353"/>
                </a:lnTo>
                <a:lnTo>
                  <a:pt x="1490" y="5585"/>
                </a:lnTo>
                <a:lnTo>
                  <a:pt x="1816" y="5725"/>
                </a:lnTo>
                <a:lnTo>
                  <a:pt x="2188" y="5865"/>
                </a:lnTo>
                <a:lnTo>
                  <a:pt x="2560" y="5958"/>
                </a:lnTo>
                <a:lnTo>
                  <a:pt x="3351" y="5958"/>
                </a:lnTo>
                <a:lnTo>
                  <a:pt x="3724" y="5865"/>
                </a:lnTo>
                <a:lnTo>
                  <a:pt x="4096" y="5725"/>
                </a:lnTo>
                <a:lnTo>
                  <a:pt x="4468" y="5585"/>
                </a:lnTo>
                <a:lnTo>
                  <a:pt x="4794" y="5353"/>
                </a:lnTo>
                <a:lnTo>
                  <a:pt x="5073" y="5074"/>
                </a:lnTo>
                <a:lnTo>
                  <a:pt x="5306" y="4794"/>
                </a:lnTo>
                <a:lnTo>
                  <a:pt x="5539" y="4469"/>
                </a:lnTo>
                <a:lnTo>
                  <a:pt x="5725" y="4143"/>
                </a:lnTo>
                <a:lnTo>
                  <a:pt x="5865" y="3770"/>
                </a:lnTo>
                <a:lnTo>
                  <a:pt x="5911" y="3398"/>
                </a:lnTo>
                <a:lnTo>
                  <a:pt x="5958" y="2979"/>
                </a:lnTo>
                <a:lnTo>
                  <a:pt x="5911" y="2607"/>
                </a:lnTo>
                <a:lnTo>
                  <a:pt x="5865" y="2188"/>
                </a:lnTo>
                <a:lnTo>
                  <a:pt x="5725" y="1862"/>
                </a:lnTo>
                <a:lnTo>
                  <a:pt x="5539" y="1490"/>
                </a:lnTo>
                <a:lnTo>
                  <a:pt x="5306" y="1164"/>
                </a:lnTo>
                <a:lnTo>
                  <a:pt x="5073" y="885"/>
                </a:lnTo>
                <a:lnTo>
                  <a:pt x="4794" y="606"/>
                </a:lnTo>
                <a:lnTo>
                  <a:pt x="4468" y="420"/>
                </a:lnTo>
                <a:lnTo>
                  <a:pt x="4096" y="234"/>
                </a:lnTo>
                <a:lnTo>
                  <a:pt x="3724" y="94"/>
                </a:lnTo>
                <a:lnTo>
                  <a:pt x="3351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12"/>
          <p:cNvSpPr/>
          <p:nvPr/>
        </p:nvSpPr>
        <p:spPr>
          <a:xfrm>
            <a:off x="10792501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3445" y="978"/>
                </a:moveTo>
                <a:lnTo>
                  <a:pt x="3538" y="1071"/>
                </a:lnTo>
                <a:lnTo>
                  <a:pt x="3957" y="1444"/>
                </a:lnTo>
                <a:lnTo>
                  <a:pt x="4003" y="1537"/>
                </a:lnTo>
                <a:lnTo>
                  <a:pt x="4003" y="1630"/>
                </a:lnTo>
                <a:lnTo>
                  <a:pt x="4003" y="1723"/>
                </a:lnTo>
                <a:lnTo>
                  <a:pt x="3957" y="1816"/>
                </a:lnTo>
                <a:lnTo>
                  <a:pt x="2747" y="2979"/>
                </a:lnTo>
                <a:lnTo>
                  <a:pt x="3957" y="4189"/>
                </a:lnTo>
                <a:lnTo>
                  <a:pt x="4003" y="4236"/>
                </a:lnTo>
                <a:lnTo>
                  <a:pt x="4003" y="4329"/>
                </a:lnTo>
                <a:lnTo>
                  <a:pt x="4003" y="4422"/>
                </a:lnTo>
                <a:lnTo>
                  <a:pt x="3957" y="4515"/>
                </a:lnTo>
                <a:lnTo>
                  <a:pt x="3538" y="4934"/>
                </a:lnTo>
                <a:lnTo>
                  <a:pt x="3445" y="4980"/>
                </a:lnTo>
                <a:lnTo>
                  <a:pt x="3259" y="4980"/>
                </a:lnTo>
                <a:lnTo>
                  <a:pt x="3212" y="4934"/>
                </a:lnTo>
                <a:lnTo>
                  <a:pt x="1444" y="3165"/>
                </a:lnTo>
                <a:lnTo>
                  <a:pt x="1397" y="3072"/>
                </a:lnTo>
                <a:lnTo>
                  <a:pt x="1350" y="2979"/>
                </a:lnTo>
                <a:lnTo>
                  <a:pt x="1397" y="2886"/>
                </a:lnTo>
                <a:lnTo>
                  <a:pt x="1444" y="2793"/>
                </a:lnTo>
                <a:lnTo>
                  <a:pt x="3212" y="1071"/>
                </a:lnTo>
                <a:lnTo>
                  <a:pt x="3259" y="978"/>
                </a:lnTo>
                <a:close/>
                <a:moveTo>
                  <a:pt x="2979" y="1"/>
                </a:moveTo>
                <a:lnTo>
                  <a:pt x="2607" y="47"/>
                </a:lnTo>
                <a:lnTo>
                  <a:pt x="2235" y="94"/>
                </a:lnTo>
                <a:lnTo>
                  <a:pt x="1862" y="234"/>
                </a:lnTo>
                <a:lnTo>
                  <a:pt x="1490" y="420"/>
                </a:lnTo>
                <a:lnTo>
                  <a:pt x="1164" y="606"/>
                </a:lnTo>
                <a:lnTo>
                  <a:pt x="885" y="885"/>
                </a:lnTo>
                <a:lnTo>
                  <a:pt x="652" y="1164"/>
                </a:lnTo>
                <a:lnTo>
                  <a:pt x="420" y="1490"/>
                </a:lnTo>
                <a:lnTo>
                  <a:pt x="234" y="1862"/>
                </a:lnTo>
                <a:lnTo>
                  <a:pt x="140" y="2188"/>
                </a:lnTo>
                <a:lnTo>
                  <a:pt x="47" y="2607"/>
                </a:lnTo>
                <a:lnTo>
                  <a:pt x="1" y="2979"/>
                </a:lnTo>
                <a:lnTo>
                  <a:pt x="47" y="3398"/>
                </a:lnTo>
                <a:lnTo>
                  <a:pt x="140" y="3770"/>
                </a:lnTo>
                <a:lnTo>
                  <a:pt x="234" y="4143"/>
                </a:lnTo>
                <a:lnTo>
                  <a:pt x="420" y="4469"/>
                </a:lnTo>
                <a:lnTo>
                  <a:pt x="652" y="4794"/>
                </a:lnTo>
                <a:lnTo>
                  <a:pt x="885" y="5074"/>
                </a:lnTo>
                <a:lnTo>
                  <a:pt x="1164" y="5353"/>
                </a:lnTo>
                <a:lnTo>
                  <a:pt x="1490" y="5585"/>
                </a:lnTo>
                <a:lnTo>
                  <a:pt x="1862" y="5725"/>
                </a:lnTo>
                <a:lnTo>
                  <a:pt x="2235" y="5865"/>
                </a:lnTo>
                <a:lnTo>
                  <a:pt x="2607" y="5958"/>
                </a:lnTo>
                <a:lnTo>
                  <a:pt x="3398" y="5958"/>
                </a:lnTo>
                <a:lnTo>
                  <a:pt x="3770" y="5865"/>
                </a:lnTo>
                <a:lnTo>
                  <a:pt x="4143" y="5725"/>
                </a:lnTo>
                <a:lnTo>
                  <a:pt x="4515" y="5585"/>
                </a:lnTo>
                <a:lnTo>
                  <a:pt x="4841" y="5353"/>
                </a:lnTo>
                <a:lnTo>
                  <a:pt x="5120" y="5074"/>
                </a:lnTo>
                <a:lnTo>
                  <a:pt x="5353" y="4794"/>
                </a:lnTo>
                <a:lnTo>
                  <a:pt x="5585" y="4469"/>
                </a:lnTo>
                <a:lnTo>
                  <a:pt x="5772" y="4143"/>
                </a:lnTo>
                <a:lnTo>
                  <a:pt x="5865" y="3770"/>
                </a:lnTo>
                <a:lnTo>
                  <a:pt x="5958" y="3398"/>
                </a:lnTo>
                <a:lnTo>
                  <a:pt x="5958" y="2979"/>
                </a:lnTo>
                <a:lnTo>
                  <a:pt x="5958" y="2607"/>
                </a:lnTo>
                <a:lnTo>
                  <a:pt x="5865" y="2188"/>
                </a:lnTo>
                <a:lnTo>
                  <a:pt x="5772" y="1862"/>
                </a:lnTo>
                <a:lnTo>
                  <a:pt x="5585" y="1490"/>
                </a:lnTo>
                <a:lnTo>
                  <a:pt x="5353" y="1164"/>
                </a:lnTo>
                <a:lnTo>
                  <a:pt x="5120" y="885"/>
                </a:lnTo>
                <a:lnTo>
                  <a:pt x="4841" y="606"/>
                </a:lnTo>
                <a:lnTo>
                  <a:pt x="4515" y="420"/>
                </a:lnTo>
                <a:lnTo>
                  <a:pt x="4143" y="234"/>
                </a:lnTo>
                <a:lnTo>
                  <a:pt x="3770" y="94"/>
                </a:lnTo>
                <a:lnTo>
                  <a:pt x="3398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12"/>
          <p:cNvSpPr/>
          <p:nvPr/>
        </p:nvSpPr>
        <p:spPr>
          <a:xfrm>
            <a:off x="12034449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2700" y="978"/>
                </a:moveTo>
                <a:lnTo>
                  <a:pt x="2793" y="1071"/>
                </a:lnTo>
                <a:lnTo>
                  <a:pt x="4561" y="2793"/>
                </a:lnTo>
                <a:lnTo>
                  <a:pt x="4608" y="2886"/>
                </a:lnTo>
                <a:lnTo>
                  <a:pt x="4608" y="2979"/>
                </a:lnTo>
                <a:lnTo>
                  <a:pt x="4608" y="3072"/>
                </a:lnTo>
                <a:lnTo>
                  <a:pt x="4561" y="3165"/>
                </a:lnTo>
                <a:lnTo>
                  <a:pt x="2793" y="4934"/>
                </a:lnTo>
                <a:lnTo>
                  <a:pt x="2700" y="4980"/>
                </a:lnTo>
                <a:lnTo>
                  <a:pt x="2514" y="4980"/>
                </a:lnTo>
                <a:lnTo>
                  <a:pt x="2421" y="4934"/>
                </a:lnTo>
                <a:lnTo>
                  <a:pt x="2048" y="4515"/>
                </a:lnTo>
                <a:lnTo>
                  <a:pt x="2002" y="4422"/>
                </a:lnTo>
                <a:lnTo>
                  <a:pt x="1955" y="4329"/>
                </a:lnTo>
                <a:lnTo>
                  <a:pt x="2002" y="4236"/>
                </a:lnTo>
                <a:lnTo>
                  <a:pt x="2048" y="4189"/>
                </a:lnTo>
                <a:lnTo>
                  <a:pt x="3258" y="2979"/>
                </a:lnTo>
                <a:lnTo>
                  <a:pt x="2048" y="1816"/>
                </a:lnTo>
                <a:lnTo>
                  <a:pt x="2002" y="1723"/>
                </a:lnTo>
                <a:lnTo>
                  <a:pt x="1955" y="1630"/>
                </a:lnTo>
                <a:lnTo>
                  <a:pt x="2002" y="1537"/>
                </a:lnTo>
                <a:lnTo>
                  <a:pt x="2048" y="1444"/>
                </a:lnTo>
                <a:lnTo>
                  <a:pt x="2421" y="1071"/>
                </a:lnTo>
                <a:lnTo>
                  <a:pt x="2514" y="978"/>
                </a:lnTo>
                <a:close/>
                <a:moveTo>
                  <a:pt x="2979" y="1"/>
                </a:moveTo>
                <a:lnTo>
                  <a:pt x="2607" y="47"/>
                </a:lnTo>
                <a:lnTo>
                  <a:pt x="2188" y="94"/>
                </a:lnTo>
                <a:lnTo>
                  <a:pt x="1862" y="234"/>
                </a:lnTo>
                <a:lnTo>
                  <a:pt x="1490" y="420"/>
                </a:lnTo>
                <a:lnTo>
                  <a:pt x="1164" y="606"/>
                </a:lnTo>
                <a:lnTo>
                  <a:pt x="885" y="885"/>
                </a:lnTo>
                <a:lnTo>
                  <a:pt x="606" y="1164"/>
                </a:lnTo>
                <a:lnTo>
                  <a:pt x="419" y="1490"/>
                </a:lnTo>
                <a:lnTo>
                  <a:pt x="233" y="1862"/>
                </a:lnTo>
                <a:lnTo>
                  <a:pt x="94" y="2188"/>
                </a:lnTo>
                <a:lnTo>
                  <a:pt x="47" y="2607"/>
                </a:lnTo>
                <a:lnTo>
                  <a:pt x="1" y="2979"/>
                </a:lnTo>
                <a:lnTo>
                  <a:pt x="47" y="3398"/>
                </a:lnTo>
                <a:lnTo>
                  <a:pt x="94" y="3770"/>
                </a:lnTo>
                <a:lnTo>
                  <a:pt x="233" y="4143"/>
                </a:lnTo>
                <a:lnTo>
                  <a:pt x="419" y="4469"/>
                </a:lnTo>
                <a:lnTo>
                  <a:pt x="606" y="4794"/>
                </a:lnTo>
                <a:lnTo>
                  <a:pt x="885" y="5074"/>
                </a:lnTo>
                <a:lnTo>
                  <a:pt x="1164" y="5353"/>
                </a:lnTo>
                <a:lnTo>
                  <a:pt x="1490" y="5585"/>
                </a:lnTo>
                <a:lnTo>
                  <a:pt x="1862" y="5725"/>
                </a:lnTo>
                <a:lnTo>
                  <a:pt x="2188" y="5865"/>
                </a:lnTo>
                <a:lnTo>
                  <a:pt x="2607" y="5958"/>
                </a:lnTo>
                <a:lnTo>
                  <a:pt x="3398" y="5958"/>
                </a:lnTo>
                <a:lnTo>
                  <a:pt x="3770" y="5865"/>
                </a:lnTo>
                <a:lnTo>
                  <a:pt x="4142" y="5725"/>
                </a:lnTo>
                <a:lnTo>
                  <a:pt x="4468" y="5585"/>
                </a:lnTo>
                <a:lnTo>
                  <a:pt x="4794" y="5353"/>
                </a:lnTo>
                <a:lnTo>
                  <a:pt x="5120" y="5074"/>
                </a:lnTo>
                <a:lnTo>
                  <a:pt x="5353" y="4794"/>
                </a:lnTo>
                <a:lnTo>
                  <a:pt x="5585" y="4469"/>
                </a:lnTo>
                <a:lnTo>
                  <a:pt x="5725" y="4143"/>
                </a:lnTo>
                <a:lnTo>
                  <a:pt x="5864" y="3770"/>
                </a:lnTo>
                <a:lnTo>
                  <a:pt x="5958" y="3398"/>
                </a:lnTo>
                <a:lnTo>
                  <a:pt x="5958" y="2979"/>
                </a:lnTo>
                <a:lnTo>
                  <a:pt x="5958" y="2607"/>
                </a:lnTo>
                <a:lnTo>
                  <a:pt x="5864" y="2188"/>
                </a:lnTo>
                <a:lnTo>
                  <a:pt x="5725" y="1862"/>
                </a:lnTo>
                <a:lnTo>
                  <a:pt x="5585" y="1490"/>
                </a:lnTo>
                <a:lnTo>
                  <a:pt x="5353" y="1164"/>
                </a:lnTo>
                <a:lnTo>
                  <a:pt x="5120" y="885"/>
                </a:lnTo>
                <a:lnTo>
                  <a:pt x="4794" y="606"/>
                </a:lnTo>
                <a:lnTo>
                  <a:pt x="4468" y="420"/>
                </a:lnTo>
                <a:lnTo>
                  <a:pt x="4142" y="234"/>
                </a:lnTo>
                <a:lnTo>
                  <a:pt x="3770" y="94"/>
                </a:lnTo>
                <a:lnTo>
                  <a:pt x="3398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12"/>
          <p:cNvSpPr/>
          <p:nvPr/>
        </p:nvSpPr>
        <p:spPr>
          <a:xfrm>
            <a:off x="13276397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3072" y="1350"/>
                </a:moveTo>
                <a:lnTo>
                  <a:pt x="3165" y="1444"/>
                </a:lnTo>
                <a:lnTo>
                  <a:pt x="4933" y="3165"/>
                </a:lnTo>
                <a:lnTo>
                  <a:pt x="4980" y="3259"/>
                </a:lnTo>
                <a:lnTo>
                  <a:pt x="4980" y="3352"/>
                </a:lnTo>
                <a:lnTo>
                  <a:pt x="4980" y="3445"/>
                </a:lnTo>
                <a:lnTo>
                  <a:pt x="4933" y="3538"/>
                </a:lnTo>
                <a:lnTo>
                  <a:pt x="4514" y="3910"/>
                </a:lnTo>
                <a:lnTo>
                  <a:pt x="4421" y="4003"/>
                </a:lnTo>
                <a:lnTo>
                  <a:pt x="4235" y="4003"/>
                </a:lnTo>
                <a:lnTo>
                  <a:pt x="4189" y="3910"/>
                </a:lnTo>
                <a:lnTo>
                  <a:pt x="2979" y="2747"/>
                </a:lnTo>
                <a:lnTo>
                  <a:pt x="1769" y="3910"/>
                </a:lnTo>
                <a:lnTo>
                  <a:pt x="1722" y="4003"/>
                </a:lnTo>
                <a:lnTo>
                  <a:pt x="1536" y="4003"/>
                </a:lnTo>
                <a:lnTo>
                  <a:pt x="1443" y="3910"/>
                </a:lnTo>
                <a:lnTo>
                  <a:pt x="1024" y="3538"/>
                </a:lnTo>
                <a:lnTo>
                  <a:pt x="978" y="3445"/>
                </a:lnTo>
                <a:lnTo>
                  <a:pt x="978" y="3352"/>
                </a:lnTo>
                <a:lnTo>
                  <a:pt x="978" y="3259"/>
                </a:lnTo>
                <a:lnTo>
                  <a:pt x="1024" y="3165"/>
                </a:lnTo>
                <a:lnTo>
                  <a:pt x="2793" y="1444"/>
                </a:lnTo>
                <a:lnTo>
                  <a:pt x="2886" y="1350"/>
                </a:lnTo>
                <a:close/>
                <a:moveTo>
                  <a:pt x="2979" y="1"/>
                </a:moveTo>
                <a:lnTo>
                  <a:pt x="2560" y="47"/>
                </a:lnTo>
                <a:lnTo>
                  <a:pt x="2188" y="94"/>
                </a:lnTo>
                <a:lnTo>
                  <a:pt x="1815" y="234"/>
                </a:lnTo>
                <a:lnTo>
                  <a:pt x="1489" y="420"/>
                </a:lnTo>
                <a:lnTo>
                  <a:pt x="1164" y="606"/>
                </a:lnTo>
                <a:lnTo>
                  <a:pt x="884" y="885"/>
                </a:lnTo>
                <a:lnTo>
                  <a:pt x="605" y="1164"/>
                </a:lnTo>
                <a:lnTo>
                  <a:pt x="419" y="1490"/>
                </a:lnTo>
                <a:lnTo>
                  <a:pt x="233" y="1862"/>
                </a:lnTo>
                <a:lnTo>
                  <a:pt x="93" y="2188"/>
                </a:lnTo>
                <a:lnTo>
                  <a:pt x="47" y="2607"/>
                </a:lnTo>
                <a:lnTo>
                  <a:pt x="0" y="2979"/>
                </a:lnTo>
                <a:lnTo>
                  <a:pt x="47" y="3398"/>
                </a:lnTo>
                <a:lnTo>
                  <a:pt x="93" y="3770"/>
                </a:lnTo>
                <a:lnTo>
                  <a:pt x="233" y="4143"/>
                </a:lnTo>
                <a:lnTo>
                  <a:pt x="419" y="4469"/>
                </a:lnTo>
                <a:lnTo>
                  <a:pt x="605" y="4794"/>
                </a:lnTo>
                <a:lnTo>
                  <a:pt x="884" y="5074"/>
                </a:lnTo>
                <a:lnTo>
                  <a:pt x="1164" y="5353"/>
                </a:lnTo>
                <a:lnTo>
                  <a:pt x="1489" y="5585"/>
                </a:lnTo>
                <a:lnTo>
                  <a:pt x="1815" y="5725"/>
                </a:lnTo>
                <a:lnTo>
                  <a:pt x="2188" y="5865"/>
                </a:lnTo>
                <a:lnTo>
                  <a:pt x="2560" y="5958"/>
                </a:lnTo>
                <a:lnTo>
                  <a:pt x="3398" y="5958"/>
                </a:lnTo>
                <a:lnTo>
                  <a:pt x="3770" y="5865"/>
                </a:lnTo>
                <a:lnTo>
                  <a:pt x="4142" y="5725"/>
                </a:lnTo>
                <a:lnTo>
                  <a:pt x="4468" y="5585"/>
                </a:lnTo>
                <a:lnTo>
                  <a:pt x="4794" y="5353"/>
                </a:lnTo>
                <a:lnTo>
                  <a:pt x="5073" y="5074"/>
                </a:lnTo>
                <a:lnTo>
                  <a:pt x="5352" y="4794"/>
                </a:lnTo>
                <a:lnTo>
                  <a:pt x="5538" y="4469"/>
                </a:lnTo>
                <a:lnTo>
                  <a:pt x="5725" y="4143"/>
                </a:lnTo>
                <a:lnTo>
                  <a:pt x="5864" y="3770"/>
                </a:lnTo>
                <a:lnTo>
                  <a:pt x="5911" y="3398"/>
                </a:lnTo>
                <a:lnTo>
                  <a:pt x="5957" y="2979"/>
                </a:lnTo>
                <a:lnTo>
                  <a:pt x="5911" y="2607"/>
                </a:lnTo>
                <a:lnTo>
                  <a:pt x="5864" y="2188"/>
                </a:lnTo>
                <a:lnTo>
                  <a:pt x="5725" y="1862"/>
                </a:lnTo>
                <a:lnTo>
                  <a:pt x="5538" y="1490"/>
                </a:lnTo>
                <a:lnTo>
                  <a:pt x="5352" y="1164"/>
                </a:lnTo>
                <a:lnTo>
                  <a:pt x="5073" y="885"/>
                </a:lnTo>
                <a:lnTo>
                  <a:pt x="4794" y="606"/>
                </a:lnTo>
                <a:lnTo>
                  <a:pt x="4468" y="420"/>
                </a:lnTo>
                <a:lnTo>
                  <a:pt x="4142" y="234"/>
                </a:lnTo>
                <a:lnTo>
                  <a:pt x="3770" y="94"/>
                </a:lnTo>
                <a:lnTo>
                  <a:pt x="3398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12"/>
          <p:cNvSpPr/>
          <p:nvPr/>
        </p:nvSpPr>
        <p:spPr>
          <a:xfrm>
            <a:off x="14594285" y="7883513"/>
            <a:ext cx="270902" cy="422854"/>
          </a:xfrm>
          <a:custGeom>
            <a:rect b="b" l="l" r="r" t="t"/>
            <a:pathLst>
              <a:path extrusionOk="0" h="5958" w="3817">
                <a:moveTo>
                  <a:pt x="2979" y="1"/>
                </a:moveTo>
                <a:lnTo>
                  <a:pt x="2886" y="47"/>
                </a:lnTo>
                <a:lnTo>
                  <a:pt x="2793" y="94"/>
                </a:lnTo>
                <a:lnTo>
                  <a:pt x="47" y="2840"/>
                </a:lnTo>
                <a:lnTo>
                  <a:pt x="0" y="2886"/>
                </a:lnTo>
                <a:lnTo>
                  <a:pt x="0" y="2979"/>
                </a:lnTo>
                <a:lnTo>
                  <a:pt x="0" y="3072"/>
                </a:lnTo>
                <a:lnTo>
                  <a:pt x="47" y="3165"/>
                </a:lnTo>
                <a:lnTo>
                  <a:pt x="2793" y="5911"/>
                </a:lnTo>
                <a:lnTo>
                  <a:pt x="2886" y="5958"/>
                </a:lnTo>
                <a:lnTo>
                  <a:pt x="3072" y="5958"/>
                </a:lnTo>
                <a:lnTo>
                  <a:pt x="3118" y="5911"/>
                </a:lnTo>
                <a:lnTo>
                  <a:pt x="3723" y="5260"/>
                </a:lnTo>
                <a:lnTo>
                  <a:pt x="3817" y="5213"/>
                </a:lnTo>
                <a:lnTo>
                  <a:pt x="3817" y="5120"/>
                </a:lnTo>
                <a:lnTo>
                  <a:pt x="3817" y="5027"/>
                </a:lnTo>
                <a:lnTo>
                  <a:pt x="3723" y="4934"/>
                </a:lnTo>
                <a:lnTo>
                  <a:pt x="1769" y="2979"/>
                </a:lnTo>
                <a:lnTo>
                  <a:pt x="3723" y="1025"/>
                </a:lnTo>
                <a:lnTo>
                  <a:pt x="3817" y="932"/>
                </a:lnTo>
                <a:lnTo>
                  <a:pt x="3817" y="839"/>
                </a:lnTo>
                <a:lnTo>
                  <a:pt x="3817" y="745"/>
                </a:lnTo>
                <a:lnTo>
                  <a:pt x="3723" y="699"/>
                </a:lnTo>
                <a:lnTo>
                  <a:pt x="3118" y="94"/>
                </a:lnTo>
                <a:lnTo>
                  <a:pt x="3072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12"/>
          <p:cNvSpPr/>
          <p:nvPr/>
        </p:nvSpPr>
        <p:spPr>
          <a:xfrm>
            <a:off x="15832897" y="7883513"/>
            <a:ext cx="274238" cy="422854"/>
          </a:xfrm>
          <a:custGeom>
            <a:rect b="b" l="l" r="r" t="t"/>
            <a:pathLst>
              <a:path extrusionOk="0" h="5958" w="3864">
                <a:moveTo>
                  <a:pt x="885" y="1"/>
                </a:moveTo>
                <a:lnTo>
                  <a:pt x="792" y="47"/>
                </a:lnTo>
                <a:lnTo>
                  <a:pt x="699" y="94"/>
                </a:lnTo>
                <a:lnTo>
                  <a:pt x="94" y="699"/>
                </a:lnTo>
                <a:lnTo>
                  <a:pt x="47" y="745"/>
                </a:lnTo>
                <a:lnTo>
                  <a:pt x="0" y="839"/>
                </a:lnTo>
                <a:lnTo>
                  <a:pt x="47" y="932"/>
                </a:lnTo>
                <a:lnTo>
                  <a:pt x="94" y="1025"/>
                </a:lnTo>
                <a:lnTo>
                  <a:pt x="2048" y="2979"/>
                </a:lnTo>
                <a:lnTo>
                  <a:pt x="94" y="4934"/>
                </a:lnTo>
                <a:lnTo>
                  <a:pt x="47" y="5027"/>
                </a:lnTo>
                <a:lnTo>
                  <a:pt x="0" y="5120"/>
                </a:lnTo>
                <a:lnTo>
                  <a:pt x="47" y="5213"/>
                </a:lnTo>
                <a:lnTo>
                  <a:pt x="94" y="5260"/>
                </a:lnTo>
                <a:lnTo>
                  <a:pt x="699" y="5911"/>
                </a:lnTo>
                <a:lnTo>
                  <a:pt x="792" y="5958"/>
                </a:lnTo>
                <a:lnTo>
                  <a:pt x="978" y="5958"/>
                </a:lnTo>
                <a:lnTo>
                  <a:pt x="1024" y="5911"/>
                </a:lnTo>
                <a:lnTo>
                  <a:pt x="3770" y="3165"/>
                </a:lnTo>
                <a:lnTo>
                  <a:pt x="3817" y="3072"/>
                </a:lnTo>
                <a:lnTo>
                  <a:pt x="3863" y="2979"/>
                </a:lnTo>
                <a:lnTo>
                  <a:pt x="3817" y="2886"/>
                </a:lnTo>
                <a:lnTo>
                  <a:pt x="3770" y="2840"/>
                </a:lnTo>
                <a:lnTo>
                  <a:pt x="1024" y="94"/>
                </a:lnTo>
                <a:lnTo>
                  <a:pt x="978" y="47"/>
                </a:lnTo>
                <a:lnTo>
                  <a:pt x="88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12"/>
          <p:cNvSpPr/>
          <p:nvPr/>
        </p:nvSpPr>
        <p:spPr>
          <a:xfrm>
            <a:off x="16998833" y="7959524"/>
            <a:ext cx="422854" cy="270902"/>
          </a:xfrm>
          <a:custGeom>
            <a:rect b="b" l="l" r="r" t="t"/>
            <a:pathLst>
              <a:path extrusionOk="0" h="3817" w="5958">
                <a:moveTo>
                  <a:pt x="2886" y="0"/>
                </a:moveTo>
                <a:lnTo>
                  <a:pt x="2840" y="93"/>
                </a:lnTo>
                <a:lnTo>
                  <a:pt x="94" y="2793"/>
                </a:lnTo>
                <a:lnTo>
                  <a:pt x="47" y="2886"/>
                </a:lnTo>
                <a:lnTo>
                  <a:pt x="1" y="2979"/>
                </a:lnTo>
                <a:lnTo>
                  <a:pt x="47" y="3072"/>
                </a:lnTo>
                <a:lnTo>
                  <a:pt x="94" y="3165"/>
                </a:lnTo>
                <a:lnTo>
                  <a:pt x="699" y="3770"/>
                </a:lnTo>
                <a:lnTo>
                  <a:pt x="792" y="3816"/>
                </a:lnTo>
                <a:lnTo>
                  <a:pt x="978" y="3816"/>
                </a:lnTo>
                <a:lnTo>
                  <a:pt x="1025" y="3770"/>
                </a:lnTo>
                <a:lnTo>
                  <a:pt x="2979" y="1815"/>
                </a:lnTo>
                <a:lnTo>
                  <a:pt x="4934" y="3770"/>
                </a:lnTo>
                <a:lnTo>
                  <a:pt x="5027" y="3816"/>
                </a:lnTo>
                <a:lnTo>
                  <a:pt x="5213" y="3816"/>
                </a:lnTo>
                <a:lnTo>
                  <a:pt x="5306" y="3770"/>
                </a:lnTo>
                <a:lnTo>
                  <a:pt x="5911" y="3165"/>
                </a:lnTo>
                <a:lnTo>
                  <a:pt x="5958" y="3072"/>
                </a:lnTo>
                <a:lnTo>
                  <a:pt x="5958" y="2979"/>
                </a:lnTo>
                <a:lnTo>
                  <a:pt x="5958" y="2886"/>
                </a:lnTo>
                <a:lnTo>
                  <a:pt x="5911" y="2793"/>
                </a:lnTo>
                <a:lnTo>
                  <a:pt x="3165" y="93"/>
                </a:lnTo>
                <a:lnTo>
                  <a:pt x="307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12"/>
          <p:cNvSpPr/>
          <p:nvPr/>
        </p:nvSpPr>
        <p:spPr>
          <a:xfrm>
            <a:off x="18300256" y="7883513"/>
            <a:ext cx="303904" cy="422854"/>
          </a:xfrm>
          <a:custGeom>
            <a:rect b="b" l="l" r="r" t="t"/>
            <a:pathLst>
              <a:path extrusionOk="0" h="5958" w="4282">
                <a:moveTo>
                  <a:pt x="2001" y="1"/>
                </a:moveTo>
                <a:lnTo>
                  <a:pt x="1815" y="47"/>
                </a:lnTo>
                <a:lnTo>
                  <a:pt x="1676" y="140"/>
                </a:lnTo>
                <a:lnTo>
                  <a:pt x="1582" y="234"/>
                </a:lnTo>
                <a:lnTo>
                  <a:pt x="1443" y="373"/>
                </a:lnTo>
                <a:lnTo>
                  <a:pt x="1396" y="513"/>
                </a:lnTo>
                <a:lnTo>
                  <a:pt x="1350" y="652"/>
                </a:lnTo>
                <a:lnTo>
                  <a:pt x="1303" y="839"/>
                </a:lnTo>
                <a:lnTo>
                  <a:pt x="1350" y="978"/>
                </a:lnTo>
                <a:lnTo>
                  <a:pt x="1396" y="1164"/>
                </a:lnTo>
                <a:lnTo>
                  <a:pt x="1443" y="1304"/>
                </a:lnTo>
                <a:lnTo>
                  <a:pt x="1582" y="1397"/>
                </a:lnTo>
                <a:lnTo>
                  <a:pt x="1676" y="1537"/>
                </a:lnTo>
                <a:lnTo>
                  <a:pt x="1815" y="1583"/>
                </a:lnTo>
                <a:lnTo>
                  <a:pt x="2001" y="1630"/>
                </a:lnTo>
                <a:lnTo>
                  <a:pt x="2141" y="1676"/>
                </a:lnTo>
                <a:lnTo>
                  <a:pt x="2327" y="1630"/>
                </a:lnTo>
                <a:lnTo>
                  <a:pt x="2467" y="1583"/>
                </a:lnTo>
                <a:lnTo>
                  <a:pt x="2606" y="1537"/>
                </a:lnTo>
                <a:lnTo>
                  <a:pt x="2746" y="1397"/>
                </a:lnTo>
                <a:lnTo>
                  <a:pt x="2839" y="1304"/>
                </a:lnTo>
                <a:lnTo>
                  <a:pt x="2932" y="1164"/>
                </a:lnTo>
                <a:lnTo>
                  <a:pt x="2979" y="978"/>
                </a:lnTo>
                <a:lnTo>
                  <a:pt x="2979" y="839"/>
                </a:lnTo>
                <a:lnTo>
                  <a:pt x="2979" y="652"/>
                </a:lnTo>
                <a:lnTo>
                  <a:pt x="2932" y="513"/>
                </a:lnTo>
                <a:lnTo>
                  <a:pt x="2839" y="373"/>
                </a:lnTo>
                <a:lnTo>
                  <a:pt x="2746" y="234"/>
                </a:lnTo>
                <a:lnTo>
                  <a:pt x="2606" y="140"/>
                </a:lnTo>
                <a:lnTo>
                  <a:pt x="2467" y="47"/>
                </a:lnTo>
                <a:lnTo>
                  <a:pt x="2327" y="1"/>
                </a:lnTo>
                <a:close/>
                <a:moveTo>
                  <a:pt x="233" y="839"/>
                </a:moveTo>
                <a:lnTo>
                  <a:pt x="140" y="932"/>
                </a:lnTo>
                <a:lnTo>
                  <a:pt x="47" y="1071"/>
                </a:lnTo>
                <a:lnTo>
                  <a:pt x="0" y="1164"/>
                </a:lnTo>
                <a:lnTo>
                  <a:pt x="47" y="1304"/>
                </a:lnTo>
                <a:lnTo>
                  <a:pt x="140" y="1444"/>
                </a:lnTo>
                <a:lnTo>
                  <a:pt x="1210" y="2514"/>
                </a:lnTo>
                <a:lnTo>
                  <a:pt x="1210" y="5539"/>
                </a:lnTo>
                <a:lnTo>
                  <a:pt x="1210" y="5725"/>
                </a:lnTo>
                <a:lnTo>
                  <a:pt x="1303" y="5865"/>
                </a:lnTo>
                <a:lnTo>
                  <a:pt x="1443" y="5911"/>
                </a:lnTo>
                <a:lnTo>
                  <a:pt x="1629" y="5958"/>
                </a:lnTo>
                <a:lnTo>
                  <a:pt x="1769" y="5911"/>
                </a:lnTo>
                <a:lnTo>
                  <a:pt x="1908" y="5865"/>
                </a:lnTo>
                <a:lnTo>
                  <a:pt x="2001" y="5725"/>
                </a:lnTo>
                <a:lnTo>
                  <a:pt x="2048" y="5539"/>
                </a:lnTo>
                <a:lnTo>
                  <a:pt x="2048" y="4143"/>
                </a:lnTo>
                <a:lnTo>
                  <a:pt x="2281" y="4143"/>
                </a:lnTo>
                <a:lnTo>
                  <a:pt x="2281" y="5539"/>
                </a:lnTo>
                <a:lnTo>
                  <a:pt x="2281" y="5725"/>
                </a:lnTo>
                <a:lnTo>
                  <a:pt x="2374" y="5865"/>
                </a:lnTo>
                <a:lnTo>
                  <a:pt x="2513" y="5911"/>
                </a:lnTo>
                <a:lnTo>
                  <a:pt x="2699" y="5958"/>
                </a:lnTo>
                <a:lnTo>
                  <a:pt x="2839" y="5911"/>
                </a:lnTo>
                <a:lnTo>
                  <a:pt x="2979" y="5865"/>
                </a:lnTo>
                <a:lnTo>
                  <a:pt x="3072" y="5725"/>
                </a:lnTo>
                <a:lnTo>
                  <a:pt x="3072" y="5539"/>
                </a:lnTo>
                <a:lnTo>
                  <a:pt x="3072" y="2514"/>
                </a:lnTo>
                <a:lnTo>
                  <a:pt x="4189" y="1444"/>
                </a:lnTo>
                <a:lnTo>
                  <a:pt x="4235" y="1304"/>
                </a:lnTo>
                <a:lnTo>
                  <a:pt x="4282" y="1164"/>
                </a:lnTo>
                <a:lnTo>
                  <a:pt x="4235" y="1071"/>
                </a:lnTo>
                <a:lnTo>
                  <a:pt x="4189" y="932"/>
                </a:lnTo>
                <a:lnTo>
                  <a:pt x="4049" y="839"/>
                </a:lnTo>
                <a:lnTo>
                  <a:pt x="3770" y="839"/>
                </a:lnTo>
                <a:lnTo>
                  <a:pt x="3677" y="932"/>
                </a:lnTo>
                <a:lnTo>
                  <a:pt x="2839" y="1769"/>
                </a:lnTo>
                <a:lnTo>
                  <a:pt x="1489" y="1769"/>
                </a:lnTo>
                <a:lnTo>
                  <a:pt x="605" y="932"/>
                </a:lnTo>
                <a:lnTo>
                  <a:pt x="512" y="8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12"/>
          <p:cNvSpPr/>
          <p:nvPr/>
        </p:nvSpPr>
        <p:spPr>
          <a:xfrm>
            <a:off x="19482729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2979" y="1"/>
                </a:moveTo>
                <a:lnTo>
                  <a:pt x="2560" y="47"/>
                </a:lnTo>
                <a:lnTo>
                  <a:pt x="2187" y="94"/>
                </a:lnTo>
                <a:lnTo>
                  <a:pt x="1815" y="234"/>
                </a:lnTo>
                <a:lnTo>
                  <a:pt x="1489" y="420"/>
                </a:lnTo>
                <a:lnTo>
                  <a:pt x="1164" y="606"/>
                </a:lnTo>
                <a:lnTo>
                  <a:pt x="884" y="885"/>
                </a:lnTo>
                <a:lnTo>
                  <a:pt x="605" y="1164"/>
                </a:lnTo>
                <a:lnTo>
                  <a:pt x="372" y="1490"/>
                </a:lnTo>
                <a:lnTo>
                  <a:pt x="233" y="1862"/>
                </a:lnTo>
                <a:lnTo>
                  <a:pt x="93" y="2188"/>
                </a:lnTo>
                <a:lnTo>
                  <a:pt x="0" y="2607"/>
                </a:lnTo>
                <a:lnTo>
                  <a:pt x="0" y="2979"/>
                </a:lnTo>
                <a:lnTo>
                  <a:pt x="0" y="3398"/>
                </a:lnTo>
                <a:lnTo>
                  <a:pt x="93" y="3770"/>
                </a:lnTo>
                <a:lnTo>
                  <a:pt x="233" y="4143"/>
                </a:lnTo>
                <a:lnTo>
                  <a:pt x="372" y="4469"/>
                </a:lnTo>
                <a:lnTo>
                  <a:pt x="605" y="4794"/>
                </a:lnTo>
                <a:lnTo>
                  <a:pt x="884" y="5074"/>
                </a:lnTo>
                <a:lnTo>
                  <a:pt x="1164" y="5353"/>
                </a:lnTo>
                <a:lnTo>
                  <a:pt x="1489" y="5585"/>
                </a:lnTo>
                <a:lnTo>
                  <a:pt x="1815" y="5725"/>
                </a:lnTo>
                <a:lnTo>
                  <a:pt x="2187" y="5865"/>
                </a:lnTo>
                <a:lnTo>
                  <a:pt x="2560" y="5958"/>
                </a:lnTo>
                <a:lnTo>
                  <a:pt x="3351" y="5958"/>
                </a:lnTo>
                <a:lnTo>
                  <a:pt x="3770" y="5865"/>
                </a:lnTo>
                <a:lnTo>
                  <a:pt x="4096" y="5725"/>
                </a:lnTo>
                <a:lnTo>
                  <a:pt x="4468" y="5585"/>
                </a:lnTo>
                <a:lnTo>
                  <a:pt x="4794" y="5353"/>
                </a:lnTo>
                <a:lnTo>
                  <a:pt x="5073" y="5074"/>
                </a:lnTo>
                <a:lnTo>
                  <a:pt x="5352" y="4794"/>
                </a:lnTo>
                <a:lnTo>
                  <a:pt x="5538" y="4469"/>
                </a:lnTo>
                <a:lnTo>
                  <a:pt x="5724" y="4143"/>
                </a:lnTo>
                <a:lnTo>
                  <a:pt x="5864" y="3770"/>
                </a:lnTo>
                <a:lnTo>
                  <a:pt x="5911" y="3398"/>
                </a:lnTo>
                <a:lnTo>
                  <a:pt x="5957" y="2979"/>
                </a:lnTo>
                <a:lnTo>
                  <a:pt x="5911" y="2607"/>
                </a:lnTo>
                <a:lnTo>
                  <a:pt x="5864" y="2188"/>
                </a:lnTo>
                <a:lnTo>
                  <a:pt x="5724" y="1862"/>
                </a:lnTo>
                <a:lnTo>
                  <a:pt x="5538" y="1490"/>
                </a:lnTo>
                <a:lnTo>
                  <a:pt x="5352" y="1164"/>
                </a:lnTo>
                <a:lnTo>
                  <a:pt x="5073" y="885"/>
                </a:lnTo>
                <a:lnTo>
                  <a:pt x="4794" y="606"/>
                </a:lnTo>
                <a:lnTo>
                  <a:pt x="4468" y="420"/>
                </a:lnTo>
                <a:lnTo>
                  <a:pt x="4096" y="234"/>
                </a:lnTo>
                <a:lnTo>
                  <a:pt x="3770" y="94"/>
                </a:lnTo>
                <a:lnTo>
                  <a:pt x="3351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12"/>
          <p:cNvSpPr/>
          <p:nvPr/>
        </p:nvSpPr>
        <p:spPr>
          <a:xfrm>
            <a:off x="20724606" y="7883513"/>
            <a:ext cx="422854" cy="422854"/>
          </a:xfrm>
          <a:custGeom>
            <a:rect b="b" l="l" r="r" t="t"/>
            <a:pathLst>
              <a:path extrusionOk="0" h="5958" w="5958">
                <a:moveTo>
                  <a:pt x="3259" y="885"/>
                </a:moveTo>
                <a:lnTo>
                  <a:pt x="3491" y="932"/>
                </a:lnTo>
                <a:lnTo>
                  <a:pt x="3771" y="1025"/>
                </a:lnTo>
                <a:lnTo>
                  <a:pt x="4003" y="1164"/>
                </a:lnTo>
                <a:lnTo>
                  <a:pt x="4236" y="1304"/>
                </a:lnTo>
                <a:lnTo>
                  <a:pt x="4469" y="1490"/>
                </a:lnTo>
                <a:lnTo>
                  <a:pt x="4655" y="1676"/>
                </a:lnTo>
                <a:lnTo>
                  <a:pt x="4794" y="1909"/>
                </a:lnTo>
                <a:lnTo>
                  <a:pt x="4934" y="2188"/>
                </a:lnTo>
                <a:lnTo>
                  <a:pt x="4981" y="2421"/>
                </a:lnTo>
                <a:lnTo>
                  <a:pt x="5074" y="2700"/>
                </a:lnTo>
                <a:lnTo>
                  <a:pt x="5074" y="2979"/>
                </a:lnTo>
                <a:lnTo>
                  <a:pt x="5074" y="3259"/>
                </a:lnTo>
                <a:lnTo>
                  <a:pt x="4981" y="3538"/>
                </a:lnTo>
                <a:lnTo>
                  <a:pt x="4934" y="3817"/>
                </a:lnTo>
                <a:lnTo>
                  <a:pt x="4794" y="4050"/>
                </a:lnTo>
                <a:lnTo>
                  <a:pt x="4655" y="4282"/>
                </a:lnTo>
                <a:lnTo>
                  <a:pt x="4469" y="4469"/>
                </a:lnTo>
                <a:lnTo>
                  <a:pt x="4236" y="4655"/>
                </a:lnTo>
                <a:lnTo>
                  <a:pt x="4003" y="4794"/>
                </a:lnTo>
                <a:lnTo>
                  <a:pt x="3771" y="4934"/>
                </a:lnTo>
                <a:lnTo>
                  <a:pt x="3491" y="5027"/>
                </a:lnTo>
                <a:lnTo>
                  <a:pt x="3259" y="5074"/>
                </a:lnTo>
                <a:lnTo>
                  <a:pt x="2700" y="5074"/>
                </a:lnTo>
                <a:lnTo>
                  <a:pt x="2421" y="5027"/>
                </a:lnTo>
                <a:lnTo>
                  <a:pt x="2142" y="4934"/>
                </a:lnTo>
                <a:lnTo>
                  <a:pt x="1909" y="4794"/>
                </a:lnTo>
                <a:lnTo>
                  <a:pt x="1676" y="4655"/>
                </a:lnTo>
                <a:lnTo>
                  <a:pt x="1490" y="4469"/>
                </a:lnTo>
                <a:lnTo>
                  <a:pt x="1304" y="4282"/>
                </a:lnTo>
                <a:lnTo>
                  <a:pt x="1118" y="4050"/>
                </a:lnTo>
                <a:lnTo>
                  <a:pt x="1025" y="3817"/>
                </a:lnTo>
                <a:lnTo>
                  <a:pt x="932" y="3538"/>
                </a:lnTo>
                <a:lnTo>
                  <a:pt x="885" y="3259"/>
                </a:lnTo>
                <a:lnTo>
                  <a:pt x="839" y="2979"/>
                </a:lnTo>
                <a:lnTo>
                  <a:pt x="885" y="2700"/>
                </a:lnTo>
                <a:lnTo>
                  <a:pt x="932" y="2421"/>
                </a:lnTo>
                <a:lnTo>
                  <a:pt x="1025" y="2188"/>
                </a:lnTo>
                <a:lnTo>
                  <a:pt x="1118" y="1909"/>
                </a:lnTo>
                <a:lnTo>
                  <a:pt x="1304" y="1676"/>
                </a:lnTo>
                <a:lnTo>
                  <a:pt x="1490" y="1490"/>
                </a:lnTo>
                <a:lnTo>
                  <a:pt x="1676" y="1304"/>
                </a:lnTo>
                <a:lnTo>
                  <a:pt x="1909" y="1164"/>
                </a:lnTo>
                <a:lnTo>
                  <a:pt x="2142" y="1025"/>
                </a:lnTo>
                <a:lnTo>
                  <a:pt x="2421" y="932"/>
                </a:lnTo>
                <a:lnTo>
                  <a:pt x="2700" y="885"/>
                </a:lnTo>
                <a:close/>
                <a:moveTo>
                  <a:pt x="2979" y="1"/>
                </a:moveTo>
                <a:lnTo>
                  <a:pt x="2561" y="47"/>
                </a:lnTo>
                <a:lnTo>
                  <a:pt x="2188" y="94"/>
                </a:lnTo>
                <a:lnTo>
                  <a:pt x="1816" y="234"/>
                </a:lnTo>
                <a:lnTo>
                  <a:pt x="1490" y="420"/>
                </a:lnTo>
                <a:lnTo>
                  <a:pt x="1164" y="606"/>
                </a:lnTo>
                <a:lnTo>
                  <a:pt x="839" y="885"/>
                </a:lnTo>
                <a:lnTo>
                  <a:pt x="606" y="1164"/>
                </a:lnTo>
                <a:lnTo>
                  <a:pt x="373" y="1490"/>
                </a:lnTo>
                <a:lnTo>
                  <a:pt x="187" y="1862"/>
                </a:lnTo>
                <a:lnTo>
                  <a:pt x="94" y="2188"/>
                </a:lnTo>
                <a:lnTo>
                  <a:pt x="1" y="2607"/>
                </a:lnTo>
                <a:lnTo>
                  <a:pt x="1" y="2979"/>
                </a:lnTo>
                <a:lnTo>
                  <a:pt x="1" y="3398"/>
                </a:lnTo>
                <a:lnTo>
                  <a:pt x="94" y="3770"/>
                </a:lnTo>
                <a:lnTo>
                  <a:pt x="187" y="4143"/>
                </a:lnTo>
                <a:lnTo>
                  <a:pt x="373" y="4469"/>
                </a:lnTo>
                <a:lnTo>
                  <a:pt x="606" y="4794"/>
                </a:lnTo>
                <a:lnTo>
                  <a:pt x="839" y="5074"/>
                </a:lnTo>
                <a:lnTo>
                  <a:pt x="1164" y="5353"/>
                </a:lnTo>
                <a:lnTo>
                  <a:pt x="1490" y="5585"/>
                </a:lnTo>
                <a:lnTo>
                  <a:pt x="1816" y="5725"/>
                </a:lnTo>
                <a:lnTo>
                  <a:pt x="2188" y="5865"/>
                </a:lnTo>
                <a:lnTo>
                  <a:pt x="2561" y="5958"/>
                </a:lnTo>
                <a:lnTo>
                  <a:pt x="3352" y="5958"/>
                </a:lnTo>
                <a:lnTo>
                  <a:pt x="3724" y="5865"/>
                </a:lnTo>
                <a:lnTo>
                  <a:pt x="4096" y="5725"/>
                </a:lnTo>
                <a:lnTo>
                  <a:pt x="4469" y="5585"/>
                </a:lnTo>
                <a:lnTo>
                  <a:pt x="4794" y="5353"/>
                </a:lnTo>
                <a:lnTo>
                  <a:pt x="5074" y="5074"/>
                </a:lnTo>
                <a:lnTo>
                  <a:pt x="5306" y="4794"/>
                </a:lnTo>
                <a:lnTo>
                  <a:pt x="5539" y="4469"/>
                </a:lnTo>
                <a:lnTo>
                  <a:pt x="5725" y="4143"/>
                </a:lnTo>
                <a:lnTo>
                  <a:pt x="5818" y="3770"/>
                </a:lnTo>
                <a:lnTo>
                  <a:pt x="5911" y="3398"/>
                </a:lnTo>
                <a:lnTo>
                  <a:pt x="5958" y="2979"/>
                </a:lnTo>
                <a:lnTo>
                  <a:pt x="5911" y="2607"/>
                </a:lnTo>
                <a:lnTo>
                  <a:pt x="5818" y="2188"/>
                </a:lnTo>
                <a:lnTo>
                  <a:pt x="5725" y="1862"/>
                </a:lnTo>
                <a:lnTo>
                  <a:pt x="5539" y="1490"/>
                </a:lnTo>
                <a:lnTo>
                  <a:pt x="5306" y="1164"/>
                </a:lnTo>
                <a:lnTo>
                  <a:pt x="5074" y="885"/>
                </a:lnTo>
                <a:lnTo>
                  <a:pt x="4794" y="606"/>
                </a:lnTo>
                <a:lnTo>
                  <a:pt x="4469" y="420"/>
                </a:lnTo>
                <a:lnTo>
                  <a:pt x="4096" y="234"/>
                </a:lnTo>
                <a:lnTo>
                  <a:pt x="3724" y="94"/>
                </a:lnTo>
                <a:lnTo>
                  <a:pt x="3352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112"/>
          <p:cNvSpPr/>
          <p:nvPr/>
        </p:nvSpPr>
        <p:spPr>
          <a:xfrm>
            <a:off x="21963289" y="7883513"/>
            <a:ext cx="422783" cy="422854"/>
          </a:xfrm>
          <a:custGeom>
            <a:rect b="b" l="l" r="r" t="t"/>
            <a:pathLst>
              <a:path extrusionOk="0" h="5958" w="5957">
                <a:moveTo>
                  <a:pt x="2560" y="1"/>
                </a:moveTo>
                <a:lnTo>
                  <a:pt x="2187" y="94"/>
                </a:lnTo>
                <a:lnTo>
                  <a:pt x="1862" y="187"/>
                </a:lnTo>
                <a:lnTo>
                  <a:pt x="1582" y="373"/>
                </a:lnTo>
                <a:lnTo>
                  <a:pt x="1257" y="559"/>
                </a:lnTo>
                <a:lnTo>
                  <a:pt x="977" y="745"/>
                </a:lnTo>
                <a:lnTo>
                  <a:pt x="745" y="1025"/>
                </a:lnTo>
                <a:lnTo>
                  <a:pt x="558" y="1304"/>
                </a:lnTo>
                <a:lnTo>
                  <a:pt x="372" y="1583"/>
                </a:lnTo>
                <a:lnTo>
                  <a:pt x="186" y="1909"/>
                </a:lnTo>
                <a:lnTo>
                  <a:pt x="93" y="2281"/>
                </a:lnTo>
                <a:lnTo>
                  <a:pt x="47" y="2607"/>
                </a:lnTo>
                <a:lnTo>
                  <a:pt x="0" y="2979"/>
                </a:lnTo>
                <a:lnTo>
                  <a:pt x="47" y="3259"/>
                </a:lnTo>
                <a:lnTo>
                  <a:pt x="93" y="3584"/>
                </a:lnTo>
                <a:lnTo>
                  <a:pt x="140" y="3864"/>
                </a:lnTo>
                <a:lnTo>
                  <a:pt x="233" y="4143"/>
                </a:lnTo>
                <a:lnTo>
                  <a:pt x="512" y="4655"/>
                </a:lnTo>
                <a:lnTo>
                  <a:pt x="884" y="5074"/>
                </a:lnTo>
                <a:lnTo>
                  <a:pt x="1350" y="5446"/>
                </a:lnTo>
                <a:lnTo>
                  <a:pt x="1862" y="5725"/>
                </a:lnTo>
                <a:lnTo>
                  <a:pt x="2141" y="5818"/>
                </a:lnTo>
                <a:lnTo>
                  <a:pt x="2420" y="5911"/>
                </a:lnTo>
                <a:lnTo>
                  <a:pt x="2699" y="5911"/>
                </a:lnTo>
                <a:lnTo>
                  <a:pt x="2979" y="5958"/>
                </a:lnTo>
                <a:lnTo>
                  <a:pt x="3304" y="5911"/>
                </a:lnTo>
                <a:lnTo>
                  <a:pt x="3584" y="5911"/>
                </a:lnTo>
                <a:lnTo>
                  <a:pt x="3863" y="5818"/>
                </a:lnTo>
                <a:lnTo>
                  <a:pt x="4142" y="5725"/>
                </a:lnTo>
                <a:lnTo>
                  <a:pt x="4654" y="5446"/>
                </a:lnTo>
                <a:lnTo>
                  <a:pt x="5119" y="5074"/>
                </a:lnTo>
                <a:lnTo>
                  <a:pt x="5445" y="4655"/>
                </a:lnTo>
                <a:lnTo>
                  <a:pt x="5724" y="4143"/>
                </a:lnTo>
                <a:lnTo>
                  <a:pt x="5864" y="3864"/>
                </a:lnTo>
                <a:lnTo>
                  <a:pt x="5910" y="3584"/>
                </a:lnTo>
                <a:lnTo>
                  <a:pt x="5957" y="3259"/>
                </a:lnTo>
                <a:lnTo>
                  <a:pt x="5957" y="2979"/>
                </a:lnTo>
                <a:lnTo>
                  <a:pt x="5957" y="2607"/>
                </a:lnTo>
                <a:lnTo>
                  <a:pt x="5910" y="2281"/>
                </a:lnTo>
                <a:lnTo>
                  <a:pt x="5771" y="1909"/>
                </a:lnTo>
                <a:lnTo>
                  <a:pt x="5631" y="1583"/>
                </a:lnTo>
                <a:lnTo>
                  <a:pt x="5445" y="1304"/>
                </a:lnTo>
                <a:lnTo>
                  <a:pt x="5259" y="1025"/>
                </a:lnTo>
                <a:lnTo>
                  <a:pt x="4980" y="745"/>
                </a:lnTo>
                <a:lnTo>
                  <a:pt x="4747" y="559"/>
                </a:lnTo>
                <a:lnTo>
                  <a:pt x="4421" y="373"/>
                </a:lnTo>
                <a:lnTo>
                  <a:pt x="4095" y="187"/>
                </a:lnTo>
                <a:lnTo>
                  <a:pt x="3770" y="94"/>
                </a:lnTo>
                <a:lnTo>
                  <a:pt x="3444" y="1"/>
                </a:lnTo>
                <a:lnTo>
                  <a:pt x="3444" y="792"/>
                </a:lnTo>
                <a:lnTo>
                  <a:pt x="3816" y="932"/>
                </a:lnTo>
                <a:lnTo>
                  <a:pt x="4142" y="1071"/>
                </a:lnTo>
                <a:lnTo>
                  <a:pt x="4421" y="1304"/>
                </a:lnTo>
                <a:lnTo>
                  <a:pt x="4700" y="1583"/>
                </a:lnTo>
                <a:lnTo>
                  <a:pt x="4933" y="1862"/>
                </a:lnTo>
                <a:lnTo>
                  <a:pt x="5073" y="2235"/>
                </a:lnTo>
                <a:lnTo>
                  <a:pt x="5166" y="2607"/>
                </a:lnTo>
                <a:lnTo>
                  <a:pt x="5212" y="2979"/>
                </a:lnTo>
                <a:lnTo>
                  <a:pt x="5166" y="3398"/>
                </a:lnTo>
                <a:lnTo>
                  <a:pt x="5026" y="3817"/>
                </a:lnTo>
                <a:lnTo>
                  <a:pt x="4840" y="4189"/>
                </a:lnTo>
                <a:lnTo>
                  <a:pt x="4561" y="4515"/>
                </a:lnTo>
                <a:lnTo>
                  <a:pt x="4235" y="4794"/>
                </a:lnTo>
                <a:lnTo>
                  <a:pt x="3863" y="4980"/>
                </a:lnTo>
                <a:lnTo>
                  <a:pt x="3444" y="5120"/>
                </a:lnTo>
                <a:lnTo>
                  <a:pt x="2979" y="5167"/>
                </a:lnTo>
                <a:lnTo>
                  <a:pt x="2560" y="5120"/>
                </a:lnTo>
                <a:lnTo>
                  <a:pt x="2141" y="4980"/>
                </a:lnTo>
                <a:lnTo>
                  <a:pt x="1768" y="4794"/>
                </a:lnTo>
                <a:lnTo>
                  <a:pt x="1443" y="4515"/>
                </a:lnTo>
                <a:lnTo>
                  <a:pt x="1163" y="4189"/>
                </a:lnTo>
                <a:lnTo>
                  <a:pt x="977" y="3817"/>
                </a:lnTo>
                <a:lnTo>
                  <a:pt x="838" y="3398"/>
                </a:lnTo>
                <a:lnTo>
                  <a:pt x="791" y="2979"/>
                </a:lnTo>
                <a:lnTo>
                  <a:pt x="838" y="2607"/>
                </a:lnTo>
                <a:lnTo>
                  <a:pt x="931" y="2235"/>
                </a:lnTo>
                <a:lnTo>
                  <a:pt x="1070" y="1862"/>
                </a:lnTo>
                <a:lnTo>
                  <a:pt x="1303" y="1583"/>
                </a:lnTo>
                <a:lnTo>
                  <a:pt x="1582" y="1304"/>
                </a:lnTo>
                <a:lnTo>
                  <a:pt x="1862" y="1071"/>
                </a:lnTo>
                <a:lnTo>
                  <a:pt x="2187" y="932"/>
                </a:lnTo>
                <a:lnTo>
                  <a:pt x="2560" y="792"/>
                </a:lnTo>
                <a:lnTo>
                  <a:pt x="256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112"/>
          <p:cNvSpPr/>
          <p:nvPr/>
        </p:nvSpPr>
        <p:spPr>
          <a:xfrm>
            <a:off x="2105680" y="9122125"/>
            <a:ext cx="422854" cy="422854"/>
          </a:xfrm>
          <a:custGeom>
            <a:rect b="b" l="l" r="r" t="t"/>
            <a:pathLst>
              <a:path extrusionOk="0" h="5958" w="5958">
                <a:moveTo>
                  <a:pt x="2979" y="513"/>
                </a:moveTo>
                <a:lnTo>
                  <a:pt x="3490" y="559"/>
                </a:lnTo>
                <a:lnTo>
                  <a:pt x="3956" y="699"/>
                </a:lnTo>
                <a:lnTo>
                  <a:pt x="4375" y="932"/>
                </a:lnTo>
                <a:lnTo>
                  <a:pt x="4747" y="1211"/>
                </a:lnTo>
                <a:lnTo>
                  <a:pt x="5026" y="1583"/>
                </a:lnTo>
                <a:lnTo>
                  <a:pt x="5259" y="2002"/>
                </a:lnTo>
                <a:lnTo>
                  <a:pt x="5399" y="2467"/>
                </a:lnTo>
                <a:lnTo>
                  <a:pt x="5445" y="2979"/>
                </a:lnTo>
                <a:lnTo>
                  <a:pt x="5399" y="3491"/>
                </a:lnTo>
                <a:lnTo>
                  <a:pt x="5259" y="3957"/>
                </a:lnTo>
                <a:lnTo>
                  <a:pt x="5026" y="4376"/>
                </a:lnTo>
                <a:lnTo>
                  <a:pt x="4747" y="4748"/>
                </a:lnTo>
                <a:lnTo>
                  <a:pt x="4375" y="5027"/>
                </a:lnTo>
                <a:lnTo>
                  <a:pt x="3956" y="5260"/>
                </a:lnTo>
                <a:lnTo>
                  <a:pt x="3490" y="5399"/>
                </a:lnTo>
                <a:lnTo>
                  <a:pt x="2979" y="5446"/>
                </a:lnTo>
                <a:lnTo>
                  <a:pt x="2467" y="5399"/>
                </a:lnTo>
                <a:lnTo>
                  <a:pt x="2001" y="5260"/>
                </a:lnTo>
                <a:lnTo>
                  <a:pt x="1582" y="5027"/>
                </a:lnTo>
                <a:lnTo>
                  <a:pt x="1210" y="4748"/>
                </a:lnTo>
                <a:lnTo>
                  <a:pt x="931" y="4376"/>
                </a:lnTo>
                <a:lnTo>
                  <a:pt x="698" y="3957"/>
                </a:lnTo>
                <a:lnTo>
                  <a:pt x="558" y="3491"/>
                </a:lnTo>
                <a:lnTo>
                  <a:pt x="512" y="2979"/>
                </a:lnTo>
                <a:lnTo>
                  <a:pt x="558" y="2467"/>
                </a:lnTo>
                <a:lnTo>
                  <a:pt x="698" y="2002"/>
                </a:lnTo>
                <a:lnTo>
                  <a:pt x="931" y="1583"/>
                </a:lnTo>
                <a:lnTo>
                  <a:pt x="1210" y="1211"/>
                </a:lnTo>
                <a:lnTo>
                  <a:pt x="1582" y="932"/>
                </a:lnTo>
                <a:lnTo>
                  <a:pt x="2001" y="699"/>
                </a:lnTo>
                <a:lnTo>
                  <a:pt x="2467" y="559"/>
                </a:lnTo>
                <a:lnTo>
                  <a:pt x="2979" y="513"/>
                </a:lnTo>
                <a:close/>
                <a:moveTo>
                  <a:pt x="2560" y="1"/>
                </a:moveTo>
                <a:lnTo>
                  <a:pt x="2187" y="94"/>
                </a:lnTo>
                <a:lnTo>
                  <a:pt x="1815" y="234"/>
                </a:lnTo>
                <a:lnTo>
                  <a:pt x="1489" y="420"/>
                </a:lnTo>
                <a:lnTo>
                  <a:pt x="1163" y="606"/>
                </a:lnTo>
                <a:lnTo>
                  <a:pt x="884" y="885"/>
                </a:lnTo>
                <a:lnTo>
                  <a:pt x="605" y="1164"/>
                </a:lnTo>
                <a:lnTo>
                  <a:pt x="419" y="1490"/>
                </a:lnTo>
                <a:lnTo>
                  <a:pt x="233" y="1816"/>
                </a:lnTo>
                <a:lnTo>
                  <a:pt x="93" y="2188"/>
                </a:lnTo>
                <a:lnTo>
                  <a:pt x="47" y="2561"/>
                </a:lnTo>
                <a:lnTo>
                  <a:pt x="0" y="2979"/>
                </a:lnTo>
                <a:lnTo>
                  <a:pt x="47" y="3352"/>
                </a:lnTo>
                <a:lnTo>
                  <a:pt x="93" y="3771"/>
                </a:lnTo>
                <a:lnTo>
                  <a:pt x="233" y="4143"/>
                </a:lnTo>
                <a:lnTo>
                  <a:pt x="419" y="4469"/>
                </a:lnTo>
                <a:lnTo>
                  <a:pt x="605" y="4794"/>
                </a:lnTo>
                <a:lnTo>
                  <a:pt x="884" y="5074"/>
                </a:lnTo>
                <a:lnTo>
                  <a:pt x="1163" y="5353"/>
                </a:lnTo>
                <a:lnTo>
                  <a:pt x="1489" y="5539"/>
                </a:lnTo>
                <a:lnTo>
                  <a:pt x="1815" y="5725"/>
                </a:lnTo>
                <a:lnTo>
                  <a:pt x="2187" y="5865"/>
                </a:lnTo>
                <a:lnTo>
                  <a:pt x="2560" y="5911"/>
                </a:lnTo>
                <a:lnTo>
                  <a:pt x="2979" y="5958"/>
                </a:lnTo>
                <a:lnTo>
                  <a:pt x="3397" y="5911"/>
                </a:lnTo>
                <a:lnTo>
                  <a:pt x="3770" y="5865"/>
                </a:lnTo>
                <a:lnTo>
                  <a:pt x="4142" y="5725"/>
                </a:lnTo>
                <a:lnTo>
                  <a:pt x="4468" y="5539"/>
                </a:lnTo>
                <a:lnTo>
                  <a:pt x="4794" y="5353"/>
                </a:lnTo>
                <a:lnTo>
                  <a:pt x="5073" y="5074"/>
                </a:lnTo>
                <a:lnTo>
                  <a:pt x="5352" y="4794"/>
                </a:lnTo>
                <a:lnTo>
                  <a:pt x="5538" y="4469"/>
                </a:lnTo>
                <a:lnTo>
                  <a:pt x="5724" y="4143"/>
                </a:lnTo>
                <a:lnTo>
                  <a:pt x="5864" y="3771"/>
                </a:lnTo>
                <a:lnTo>
                  <a:pt x="5910" y="3352"/>
                </a:lnTo>
                <a:lnTo>
                  <a:pt x="5957" y="2979"/>
                </a:lnTo>
                <a:lnTo>
                  <a:pt x="5910" y="2561"/>
                </a:lnTo>
                <a:lnTo>
                  <a:pt x="5864" y="2188"/>
                </a:lnTo>
                <a:lnTo>
                  <a:pt x="5724" y="1816"/>
                </a:lnTo>
                <a:lnTo>
                  <a:pt x="5538" y="1490"/>
                </a:lnTo>
                <a:lnTo>
                  <a:pt x="5352" y="1164"/>
                </a:lnTo>
                <a:lnTo>
                  <a:pt x="5073" y="885"/>
                </a:lnTo>
                <a:lnTo>
                  <a:pt x="4794" y="606"/>
                </a:lnTo>
                <a:lnTo>
                  <a:pt x="4468" y="420"/>
                </a:lnTo>
                <a:lnTo>
                  <a:pt x="4142" y="234"/>
                </a:lnTo>
                <a:lnTo>
                  <a:pt x="3770" y="94"/>
                </a:lnTo>
                <a:lnTo>
                  <a:pt x="339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112"/>
          <p:cNvSpPr/>
          <p:nvPr/>
        </p:nvSpPr>
        <p:spPr>
          <a:xfrm>
            <a:off x="3347557" y="9122125"/>
            <a:ext cx="422854" cy="422854"/>
          </a:xfrm>
          <a:custGeom>
            <a:rect b="b" l="l" r="r" t="t"/>
            <a:pathLst>
              <a:path extrusionOk="0" h="5958" w="5958">
                <a:moveTo>
                  <a:pt x="3305" y="420"/>
                </a:moveTo>
                <a:lnTo>
                  <a:pt x="3352" y="466"/>
                </a:lnTo>
                <a:lnTo>
                  <a:pt x="3398" y="513"/>
                </a:lnTo>
                <a:lnTo>
                  <a:pt x="3398" y="746"/>
                </a:lnTo>
                <a:lnTo>
                  <a:pt x="3352" y="839"/>
                </a:lnTo>
                <a:lnTo>
                  <a:pt x="885" y="839"/>
                </a:lnTo>
                <a:lnTo>
                  <a:pt x="838" y="746"/>
                </a:lnTo>
                <a:lnTo>
                  <a:pt x="838" y="513"/>
                </a:lnTo>
                <a:lnTo>
                  <a:pt x="885" y="466"/>
                </a:lnTo>
                <a:lnTo>
                  <a:pt x="931" y="420"/>
                </a:lnTo>
                <a:close/>
                <a:moveTo>
                  <a:pt x="4236" y="2002"/>
                </a:moveTo>
                <a:lnTo>
                  <a:pt x="5260" y="2979"/>
                </a:lnTo>
                <a:lnTo>
                  <a:pt x="4236" y="2979"/>
                </a:lnTo>
                <a:lnTo>
                  <a:pt x="4236" y="2002"/>
                </a:lnTo>
                <a:close/>
                <a:moveTo>
                  <a:pt x="3817" y="1676"/>
                </a:moveTo>
                <a:lnTo>
                  <a:pt x="3817" y="3072"/>
                </a:lnTo>
                <a:lnTo>
                  <a:pt x="3863" y="3212"/>
                </a:lnTo>
                <a:lnTo>
                  <a:pt x="3910" y="3305"/>
                </a:lnTo>
                <a:lnTo>
                  <a:pt x="4003" y="3398"/>
                </a:lnTo>
                <a:lnTo>
                  <a:pt x="5539" y="3398"/>
                </a:lnTo>
                <a:lnTo>
                  <a:pt x="5539" y="5539"/>
                </a:lnTo>
                <a:lnTo>
                  <a:pt x="2560" y="5539"/>
                </a:lnTo>
                <a:lnTo>
                  <a:pt x="2560" y="1676"/>
                </a:lnTo>
                <a:close/>
                <a:moveTo>
                  <a:pt x="187" y="1"/>
                </a:moveTo>
                <a:lnTo>
                  <a:pt x="94" y="94"/>
                </a:lnTo>
                <a:lnTo>
                  <a:pt x="1" y="187"/>
                </a:lnTo>
                <a:lnTo>
                  <a:pt x="1" y="327"/>
                </a:lnTo>
                <a:lnTo>
                  <a:pt x="1" y="4794"/>
                </a:lnTo>
                <a:lnTo>
                  <a:pt x="1" y="4887"/>
                </a:lnTo>
                <a:lnTo>
                  <a:pt x="94" y="5027"/>
                </a:lnTo>
                <a:lnTo>
                  <a:pt x="187" y="5074"/>
                </a:lnTo>
                <a:lnTo>
                  <a:pt x="326" y="5120"/>
                </a:lnTo>
                <a:lnTo>
                  <a:pt x="2141" y="5120"/>
                </a:lnTo>
                <a:lnTo>
                  <a:pt x="2141" y="5632"/>
                </a:lnTo>
                <a:lnTo>
                  <a:pt x="2141" y="5772"/>
                </a:lnTo>
                <a:lnTo>
                  <a:pt x="2235" y="5865"/>
                </a:lnTo>
                <a:lnTo>
                  <a:pt x="2328" y="5911"/>
                </a:lnTo>
                <a:lnTo>
                  <a:pt x="2421" y="5958"/>
                </a:lnTo>
                <a:lnTo>
                  <a:pt x="5632" y="5958"/>
                </a:lnTo>
                <a:lnTo>
                  <a:pt x="5772" y="5911"/>
                </a:lnTo>
                <a:lnTo>
                  <a:pt x="5865" y="5865"/>
                </a:lnTo>
                <a:lnTo>
                  <a:pt x="5911" y="5772"/>
                </a:lnTo>
                <a:lnTo>
                  <a:pt x="5958" y="5632"/>
                </a:lnTo>
                <a:lnTo>
                  <a:pt x="5958" y="3398"/>
                </a:lnTo>
                <a:lnTo>
                  <a:pt x="5911" y="3259"/>
                </a:lnTo>
                <a:lnTo>
                  <a:pt x="5865" y="3119"/>
                </a:lnTo>
                <a:lnTo>
                  <a:pt x="5818" y="2979"/>
                </a:lnTo>
                <a:lnTo>
                  <a:pt x="5725" y="2840"/>
                </a:lnTo>
                <a:lnTo>
                  <a:pt x="4375" y="1490"/>
                </a:lnTo>
                <a:lnTo>
                  <a:pt x="4236" y="1397"/>
                </a:lnTo>
                <a:lnTo>
                  <a:pt x="4236" y="327"/>
                </a:lnTo>
                <a:lnTo>
                  <a:pt x="4236" y="187"/>
                </a:lnTo>
                <a:lnTo>
                  <a:pt x="4143" y="94"/>
                </a:lnTo>
                <a:lnTo>
                  <a:pt x="405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112"/>
          <p:cNvSpPr/>
          <p:nvPr/>
        </p:nvSpPr>
        <p:spPr>
          <a:xfrm>
            <a:off x="4589504" y="9122125"/>
            <a:ext cx="422854" cy="422854"/>
          </a:xfrm>
          <a:custGeom>
            <a:rect b="b" l="l" r="r" t="t"/>
            <a:pathLst>
              <a:path extrusionOk="0" h="5958" w="5958">
                <a:moveTo>
                  <a:pt x="3072" y="1490"/>
                </a:moveTo>
                <a:lnTo>
                  <a:pt x="2979" y="1537"/>
                </a:lnTo>
                <a:lnTo>
                  <a:pt x="2979" y="1630"/>
                </a:lnTo>
                <a:lnTo>
                  <a:pt x="2979" y="2979"/>
                </a:lnTo>
                <a:lnTo>
                  <a:pt x="2095" y="2979"/>
                </a:lnTo>
                <a:lnTo>
                  <a:pt x="2002" y="3026"/>
                </a:lnTo>
                <a:lnTo>
                  <a:pt x="1955" y="3119"/>
                </a:lnTo>
                <a:lnTo>
                  <a:pt x="1955" y="3352"/>
                </a:lnTo>
                <a:lnTo>
                  <a:pt x="2002" y="3445"/>
                </a:lnTo>
                <a:lnTo>
                  <a:pt x="2095" y="3491"/>
                </a:lnTo>
                <a:lnTo>
                  <a:pt x="3351" y="3491"/>
                </a:lnTo>
                <a:lnTo>
                  <a:pt x="3398" y="3445"/>
                </a:lnTo>
                <a:lnTo>
                  <a:pt x="3444" y="3352"/>
                </a:lnTo>
                <a:lnTo>
                  <a:pt x="3444" y="1630"/>
                </a:lnTo>
                <a:lnTo>
                  <a:pt x="3398" y="1537"/>
                </a:lnTo>
                <a:lnTo>
                  <a:pt x="3351" y="1490"/>
                </a:lnTo>
                <a:close/>
                <a:moveTo>
                  <a:pt x="3258" y="885"/>
                </a:moveTo>
                <a:lnTo>
                  <a:pt x="3491" y="932"/>
                </a:lnTo>
                <a:lnTo>
                  <a:pt x="3770" y="1025"/>
                </a:lnTo>
                <a:lnTo>
                  <a:pt x="4003" y="1164"/>
                </a:lnTo>
                <a:lnTo>
                  <a:pt x="4235" y="1304"/>
                </a:lnTo>
                <a:lnTo>
                  <a:pt x="4468" y="1490"/>
                </a:lnTo>
                <a:lnTo>
                  <a:pt x="4654" y="1676"/>
                </a:lnTo>
                <a:lnTo>
                  <a:pt x="4794" y="1909"/>
                </a:lnTo>
                <a:lnTo>
                  <a:pt x="4887" y="2142"/>
                </a:lnTo>
                <a:lnTo>
                  <a:pt x="4980" y="2421"/>
                </a:lnTo>
                <a:lnTo>
                  <a:pt x="5073" y="2700"/>
                </a:lnTo>
                <a:lnTo>
                  <a:pt x="5073" y="2979"/>
                </a:lnTo>
                <a:lnTo>
                  <a:pt x="5073" y="3259"/>
                </a:lnTo>
                <a:lnTo>
                  <a:pt x="4980" y="3538"/>
                </a:lnTo>
                <a:lnTo>
                  <a:pt x="4887" y="3771"/>
                </a:lnTo>
                <a:lnTo>
                  <a:pt x="4794" y="4050"/>
                </a:lnTo>
                <a:lnTo>
                  <a:pt x="4654" y="4282"/>
                </a:lnTo>
                <a:lnTo>
                  <a:pt x="4468" y="4469"/>
                </a:lnTo>
                <a:lnTo>
                  <a:pt x="4235" y="4655"/>
                </a:lnTo>
                <a:lnTo>
                  <a:pt x="4003" y="4794"/>
                </a:lnTo>
                <a:lnTo>
                  <a:pt x="3770" y="4934"/>
                </a:lnTo>
                <a:lnTo>
                  <a:pt x="3491" y="5027"/>
                </a:lnTo>
                <a:lnTo>
                  <a:pt x="3258" y="5074"/>
                </a:lnTo>
                <a:lnTo>
                  <a:pt x="2700" y="5074"/>
                </a:lnTo>
                <a:lnTo>
                  <a:pt x="2420" y="5027"/>
                </a:lnTo>
                <a:lnTo>
                  <a:pt x="2141" y="4934"/>
                </a:lnTo>
                <a:lnTo>
                  <a:pt x="1908" y="4794"/>
                </a:lnTo>
                <a:lnTo>
                  <a:pt x="1676" y="4655"/>
                </a:lnTo>
                <a:lnTo>
                  <a:pt x="1443" y="4469"/>
                </a:lnTo>
                <a:lnTo>
                  <a:pt x="1303" y="4282"/>
                </a:lnTo>
                <a:lnTo>
                  <a:pt x="1117" y="4050"/>
                </a:lnTo>
                <a:lnTo>
                  <a:pt x="1024" y="3771"/>
                </a:lnTo>
                <a:lnTo>
                  <a:pt x="931" y="3538"/>
                </a:lnTo>
                <a:lnTo>
                  <a:pt x="885" y="3259"/>
                </a:lnTo>
                <a:lnTo>
                  <a:pt x="838" y="2979"/>
                </a:lnTo>
                <a:lnTo>
                  <a:pt x="885" y="2700"/>
                </a:lnTo>
                <a:lnTo>
                  <a:pt x="931" y="2421"/>
                </a:lnTo>
                <a:lnTo>
                  <a:pt x="1024" y="2142"/>
                </a:lnTo>
                <a:lnTo>
                  <a:pt x="1117" y="1909"/>
                </a:lnTo>
                <a:lnTo>
                  <a:pt x="1303" y="1676"/>
                </a:lnTo>
                <a:lnTo>
                  <a:pt x="1443" y="1490"/>
                </a:lnTo>
                <a:lnTo>
                  <a:pt x="1676" y="1304"/>
                </a:lnTo>
                <a:lnTo>
                  <a:pt x="1908" y="1164"/>
                </a:lnTo>
                <a:lnTo>
                  <a:pt x="2141" y="1025"/>
                </a:lnTo>
                <a:lnTo>
                  <a:pt x="2420" y="932"/>
                </a:lnTo>
                <a:lnTo>
                  <a:pt x="2700" y="885"/>
                </a:lnTo>
                <a:close/>
                <a:moveTo>
                  <a:pt x="2560" y="1"/>
                </a:moveTo>
                <a:lnTo>
                  <a:pt x="2188" y="94"/>
                </a:lnTo>
                <a:lnTo>
                  <a:pt x="1815" y="234"/>
                </a:lnTo>
                <a:lnTo>
                  <a:pt x="1443" y="420"/>
                </a:lnTo>
                <a:lnTo>
                  <a:pt x="1117" y="606"/>
                </a:lnTo>
                <a:lnTo>
                  <a:pt x="838" y="885"/>
                </a:lnTo>
                <a:lnTo>
                  <a:pt x="605" y="1164"/>
                </a:lnTo>
                <a:lnTo>
                  <a:pt x="373" y="1490"/>
                </a:lnTo>
                <a:lnTo>
                  <a:pt x="187" y="1816"/>
                </a:lnTo>
                <a:lnTo>
                  <a:pt x="93" y="2188"/>
                </a:lnTo>
                <a:lnTo>
                  <a:pt x="0" y="2561"/>
                </a:lnTo>
                <a:lnTo>
                  <a:pt x="0" y="2979"/>
                </a:lnTo>
                <a:lnTo>
                  <a:pt x="0" y="3352"/>
                </a:lnTo>
                <a:lnTo>
                  <a:pt x="93" y="3771"/>
                </a:lnTo>
                <a:lnTo>
                  <a:pt x="187" y="4143"/>
                </a:lnTo>
                <a:lnTo>
                  <a:pt x="373" y="4469"/>
                </a:lnTo>
                <a:lnTo>
                  <a:pt x="605" y="4794"/>
                </a:lnTo>
                <a:lnTo>
                  <a:pt x="838" y="5074"/>
                </a:lnTo>
                <a:lnTo>
                  <a:pt x="1117" y="5353"/>
                </a:lnTo>
                <a:lnTo>
                  <a:pt x="1443" y="5539"/>
                </a:lnTo>
                <a:lnTo>
                  <a:pt x="1815" y="5725"/>
                </a:lnTo>
                <a:lnTo>
                  <a:pt x="2188" y="5865"/>
                </a:lnTo>
                <a:lnTo>
                  <a:pt x="2560" y="5911"/>
                </a:lnTo>
                <a:lnTo>
                  <a:pt x="2979" y="5958"/>
                </a:lnTo>
                <a:lnTo>
                  <a:pt x="3351" y="5911"/>
                </a:lnTo>
                <a:lnTo>
                  <a:pt x="3724" y="5865"/>
                </a:lnTo>
                <a:lnTo>
                  <a:pt x="4096" y="5725"/>
                </a:lnTo>
                <a:lnTo>
                  <a:pt x="4468" y="5539"/>
                </a:lnTo>
                <a:lnTo>
                  <a:pt x="4794" y="5353"/>
                </a:lnTo>
                <a:lnTo>
                  <a:pt x="5073" y="5074"/>
                </a:lnTo>
                <a:lnTo>
                  <a:pt x="5306" y="4794"/>
                </a:lnTo>
                <a:lnTo>
                  <a:pt x="5539" y="4469"/>
                </a:lnTo>
                <a:lnTo>
                  <a:pt x="5725" y="4143"/>
                </a:lnTo>
                <a:lnTo>
                  <a:pt x="5818" y="3771"/>
                </a:lnTo>
                <a:lnTo>
                  <a:pt x="5911" y="3352"/>
                </a:lnTo>
                <a:lnTo>
                  <a:pt x="5957" y="2979"/>
                </a:lnTo>
                <a:lnTo>
                  <a:pt x="5911" y="2561"/>
                </a:lnTo>
                <a:lnTo>
                  <a:pt x="5818" y="2188"/>
                </a:lnTo>
                <a:lnTo>
                  <a:pt x="5725" y="1816"/>
                </a:lnTo>
                <a:lnTo>
                  <a:pt x="5539" y="1490"/>
                </a:lnTo>
                <a:lnTo>
                  <a:pt x="5306" y="1164"/>
                </a:lnTo>
                <a:lnTo>
                  <a:pt x="5073" y="885"/>
                </a:lnTo>
                <a:lnTo>
                  <a:pt x="4794" y="606"/>
                </a:lnTo>
                <a:lnTo>
                  <a:pt x="4468" y="420"/>
                </a:lnTo>
                <a:lnTo>
                  <a:pt x="4096" y="234"/>
                </a:lnTo>
                <a:lnTo>
                  <a:pt x="3724" y="94"/>
                </a:lnTo>
                <a:lnTo>
                  <a:pt x="335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12"/>
          <p:cNvSpPr/>
          <p:nvPr/>
        </p:nvSpPr>
        <p:spPr>
          <a:xfrm>
            <a:off x="5828117" y="9122125"/>
            <a:ext cx="422854" cy="422854"/>
          </a:xfrm>
          <a:custGeom>
            <a:rect b="b" l="l" r="r" t="t"/>
            <a:pathLst>
              <a:path extrusionOk="0" h="5958" w="5958">
                <a:moveTo>
                  <a:pt x="1164" y="1"/>
                </a:moveTo>
                <a:lnTo>
                  <a:pt x="978" y="47"/>
                </a:lnTo>
                <a:lnTo>
                  <a:pt x="838" y="141"/>
                </a:lnTo>
                <a:lnTo>
                  <a:pt x="140" y="839"/>
                </a:lnTo>
                <a:lnTo>
                  <a:pt x="47" y="978"/>
                </a:lnTo>
                <a:lnTo>
                  <a:pt x="1" y="1164"/>
                </a:lnTo>
                <a:lnTo>
                  <a:pt x="47" y="1351"/>
                </a:lnTo>
                <a:lnTo>
                  <a:pt x="140" y="1490"/>
                </a:lnTo>
                <a:lnTo>
                  <a:pt x="1629" y="2979"/>
                </a:lnTo>
                <a:lnTo>
                  <a:pt x="140" y="4469"/>
                </a:lnTo>
                <a:lnTo>
                  <a:pt x="47" y="4608"/>
                </a:lnTo>
                <a:lnTo>
                  <a:pt x="1" y="4794"/>
                </a:lnTo>
                <a:lnTo>
                  <a:pt x="47" y="4981"/>
                </a:lnTo>
                <a:lnTo>
                  <a:pt x="140" y="5120"/>
                </a:lnTo>
                <a:lnTo>
                  <a:pt x="838" y="5818"/>
                </a:lnTo>
                <a:lnTo>
                  <a:pt x="978" y="5911"/>
                </a:lnTo>
                <a:lnTo>
                  <a:pt x="1164" y="5958"/>
                </a:lnTo>
                <a:lnTo>
                  <a:pt x="1350" y="5911"/>
                </a:lnTo>
                <a:lnTo>
                  <a:pt x="1536" y="5818"/>
                </a:lnTo>
                <a:lnTo>
                  <a:pt x="2979" y="4329"/>
                </a:lnTo>
                <a:lnTo>
                  <a:pt x="4468" y="5818"/>
                </a:lnTo>
                <a:lnTo>
                  <a:pt x="4608" y="5911"/>
                </a:lnTo>
                <a:lnTo>
                  <a:pt x="4794" y="5958"/>
                </a:lnTo>
                <a:lnTo>
                  <a:pt x="4980" y="5911"/>
                </a:lnTo>
                <a:lnTo>
                  <a:pt x="5166" y="5818"/>
                </a:lnTo>
                <a:lnTo>
                  <a:pt x="5818" y="5120"/>
                </a:lnTo>
                <a:lnTo>
                  <a:pt x="5958" y="4981"/>
                </a:lnTo>
                <a:lnTo>
                  <a:pt x="5958" y="4794"/>
                </a:lnTo>
                <a:lnTo>
                  <a:pt x="5958" y="4608"/>
                </a:lnTo>
                <a:lnTo>
                  <a:pt x="5818" y="4469"/>
                </a:lnTo>
                <a:lnTo>
                  <a:pt x="4375" y="2979"/>
                </a:lnTo>
                <a:lnTo>
                  <a:pt x="5818" y="1490"/>
                </a:lnTo>
                <a:lnTo>
                  <a:pt x="5958" y="1351"/>
                </a:lnTo>
                <a:lnTo>
                  <a:pt x="5958" y="1164"/>
                </a:lnTo>
                <a:lnTo>
                  <a:pt x="5958" y="978"/>
                </a:lnTo>
                <a:lnTo>
                  <a:pt x="5818" y="839"/>
                </a:lnTo>
                <a:lnTo>
                  <a:pt x="5166" y="141"/>
                </a:lnTo>
                <a:lnTo>
                  <a:pt x="4980" y="47"/>
                </a:lnTo>
                <a:lnTo>
                  <a:pt x="4794" y="1"/>
                </a:lnTo>
                <a:lnTo>
                  <a:pt x="4608" y="47"/>
                </a:lnTo>
                <a:lnTo>
                  <a:pt x="4468" y="141"/>
                </a:lnTo>
                <a:lnTo>
                  <a:pt x="2979" y="1630"/>
                </a:lnTo>
                <a:lnTo>
                  <a:pt x="1536" y="141"/>
                </a:lnTo>
                <a:lnTo>
                  <a:pt x="1350" y="47"/>
                </a:lnTo>
                <a:lnTo>
                  <a:pt x="116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12"/>
          <p:cNvSpPr/>
          <p:nvPr/>
        </p:nvSpPr>
        <p:spPr>
          <a:xfrm>
            <a:off x="7070064" y="9178335"/>
            <a:ext cx="422854" cy="310505"/>
          </a:xfrm>
          <a:custGeom>
            <a:rect b="b" l="l" r="r" t="t"/>
            <a:pathLst>
              <a:path extrusionOk="0" h="4375" w="5958">
                <a:moveTo>
                  <a:pt x="2374" y="0"/>
                </a:moveTo>
                <a:lnTo>
                  <a:pt x="2095" y="47"/>
                </a:lnTo>
                <a:lnTo>
                  <a:pt x="1769" y="93"/>
                </a:lnTo>
                <a:lnTo>
                  <a:pt x="1490" y="279"/>
                </a:lnTo>
                <a:lnTo>
                  <a:pt x="1257" y="465"/>
                </a:lnTo>
                <a:lnTo>
                  <a:pt x="1071" y="698"/>
                </a:lnTo>
                <a:lnTo>
                  <a:pt x="931" y="977"/>
                </a:lnTo>
                <a:lnTo>
                  <a:pt x="838" y="1257"/>
                </a:lnTo>
                <a:lnTo>
                  <a:pt x="791" y="1582"/>
                </a:lnTo>
                <a:lnTo>
                  <a:pt x="791" y="1722"/>
                </a:lnTo>
                <a:lnTo>
                  <a:pt x="466" y="1955"/>
                </a:lnTo>
                <a:lnTo>
                  <a:pt x="233" y="2234"/>
                </a:lnTo>
                <a:lnTo>
                  <a:pt x="140" y="2420"/>
                </a:lnTo>
                <a:lnTo>
                  <a:pt x="47" y="2606"/>
                </a:lnTo>
                <a:lnTo>
                  <a:pt x="0" y="2792"/>
                </a:lnTo>
                <a:lnTo>
                  <a:pt x="0" y="2979"/>
                </a:lnTo>
                <a:lnTo>
                  <a:pt x="47" y="3258"/>
                </a:lnTo>
                <a:lnTo>
                  <a:pt x="93" y="3490"/>
                </a:lnTo>
                <a:lnTo>
                  <a:pt x="233" y="3723"/>
                </a:lnTo>
                <a:lnTo>
                  <a:pt x="419" y="3956"/>
                </a:lnTo>
                <a:lnTo>
                  <a:pt x="605" y="4142"/>
                </a:lnTo>
                <a:lnTo>
                  <a:pt x="884" y="4282"/>
                </a:lnTo>
                <a:lnTo>
                  <a:pt x="1117" y="4328"/>
                </a:lnTo>
                <a:lnTo>
                  <a:pt x="1396" y="4375"/>
                </a:lnTo>
                <a:lnTo>
                  <a:pt x="4794" y="4375"/>
                </a:lnTo>
                <a:lnTo>
                  <a:pt x="5026" y="4328"/>
                </a:lnTo>
                <a:lnTo>
                  <a:pt x="5213" y="4282"/>
                </a:lnTo>
                <a:lnTo>
                  <a:pt x="5445" y="4189"/>
                </a:lnTo>
                <a:lnTo>
                  <a:pt x="5631" y="4002"/>
                </a:lnTo>
                <a:lnTo>
                  <a:pt x="5771" y="3816"/>
                </a:lnTo>
                <a:lnTo>
                  <a:pt x="5864" y="3630"/>
                </a:lnTo>
                <a:lnTo>
                  <a:pt x="5957" y="3397"/>
                </a:lnTo>
                <a:lnTo>
                  <a:pt x="5957" y="3165"/>
                </a:lnTo>
                <a:lnTo>
                  <a:pt x="5957" y="2979"/>
                </a:lnTo>
                <a:lnTo>
                  <a:pt x="5911" y="2792"/>
                </a:lnTo>
                <a:lnTo>
                  <a:pt x="5818" y="2606"/>
                </a:lnTo>
                <a:lnTo>
                  <a:pt x="5725" y="2420"/>
                </a:lnTo>
                <a:lnTo>
                  <a:pt x="5585" y="2280"/>
                </a:lnTo>
                <a:lnTo>
                  <a:pt x="5399" y="2187"/>
                </a:lnTo>
                <a:lnTo>
                  <a:pt x="5213" y="2094"/>
                </a:lnTo>
                <a:lnTo>
                  <a:pt x="5026" y="2001"/>
                </a:lnTo>
                <a:lnTo>
                  <a:pt x="5120" y="1815"/>
                </a:lnTo>
                <a:lnTo>
                  <a:pt x="5166" y="1582"/>
                </a:lnTo>
                <a:lnTo>
                  <a:pt x="5166" y="1443"/>
                </a:lnTo>
                <a:lnTo>
                  <a:pt x="5120" y="1303"/>
                </a:lnTo>
                <a:lnTo>
                  <a:pt x="5026" y="1164"/>
                </a:lnTo>
                <a:lnTo>
                  <a:pt x="4933" y="1024"/>
                </a:lnTo>
                <a:lnTo>
                  <a:pt x="4794" y="931"/>
                </a:lnTo>
                <a:lnTo>
                  <a:pt x="4701" y="838"/>
                </a:lnTo>
                <a:lnTo>
                  <a:pt x="4515" y="791"/>
                </a:lnTo>
                <a:lnTo>
                  <a:pt x="4375" y="791"/>
                </a:lnTo>
                <a:lnTo>
                  <a:pt x="4096" y="838"/>
                </a:lnTo>
                <a:lnTo>
                  <a:pt x="3863" y="977"/>
                </a:lnTo>
                <a:lnTo>
                  <a:pt x="3770" y="791"/>
                </a:lnTo>
                <a:lnTo>
                  <a:pt x="3630" y="605"/>
                </a:lnTo>
                <a:lnTo>
                  <a:pt x="3444" y="419"/>
                </a:lnTo>
                <a:lnTo>
                  <a:pt x="3258" y="279"/>
                </a:lnTo>
                <a:lnTo>
                  <a:pt x="3072" y="140"/>
                </a:lnTo>
                <a:lnTo>
                  <a:pt x="2839" y="47"/>
                </a:lnTo>
                <a:lnTo>
                  <a:pt x="260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12"/>
          <p:cNvSpPr/>
          <p:nvPr/>
        </p:nvSpPr>
        <p:spPr>
          <a:xfrm>
            <a:off x="8311941" y="9178335"/>
            <a:ext cx="422854" cy="310505"/>
          </a:xfrm>
          <a:custGeom>
            <a:rect b="b" l="l" r="r" t="t"/>
            <a:pathLst>
              <a:path extrusionOk="0" h="4375" w="5958">
                <a:moveTo>
                  <a:pt x="3166" y="1210"/>
                </a:moveTo>
                <a:lnTo>
                  <a:pt x="3166" y="1303"/>
                </a:lnTo>
                <a:lnTo>
                  <a:pt x="3166" y="2374"/>
                </a:lnTo>
                <a:lnTo>
                  <a:pt x="3864" y="2374"/>
                </a:lnTo>
                <a:lnTo>
                  <a:pt x="3957" y="2420"/>
                </a:lnTo>
                <a:lnTo>
                  <a:pt x="3957" y="2467"/>
                </a:lnTo>
                <a:lnTo>
                  <a:pt x="3957" y="2560"/>
                </a:lnTo>
                <a:lnTo>
                  <a:pt x="2840" y="3630"/>
                </a:lnTo>
                <a:lnTo>
                  <a:pt x="2793" y="3677"/>
                </a:lnTo>
                <a:lnTo>
                  <a:pt x="2700" y="3630"/>
                </a:lnTo>
                <a:lnTo>
                  <a:pt x="1630" y="2560"/>
                </a:lnTo>
                <a:lnTo>
                  <a:pt x="1583" y="2467"/>
                </a:lnTo>
                <a:lnTo>
                  <a:pt x="1630" y="2420"/>
                </a:lnTo>
                <a:lnTo>
                  <a:pt x="1676" y="2374"/>
                </a:lnTo>
                <a:lnTo>
                  <a:pt x="2374" y="2374"/>
                </a:lnTo>
                <a:lnTo>
                  <a:pt x="2374" y="1303"/>
                </a:lnTo>
                <a:lnTo>
                  <a:pt x="2421" y="1210"/>
                </a:lnTo>
                <a:close/>
                <a:moveTo>
                  <a:pt x="2374" y="0"/>
                </a:moveTo>
                <a:lnTo>
                  <a:pt x="2049" y="47"/>
                </a:lnTo>
                <a:lnTo>
                  <a:pt x="1769" y="93"/>
                </a:lnTo>
                <a:lnTo>
                  <a:pt x="1490" y="279"/>
                </a:lnTo>
                <a:lnTo>
                  <a:pt x="1258" y="465"/>
                </a:lnTo>
                <a:lnTo>
                  <a:pt x="1071" y="698"/>
                </a:lnTo>
                <a:lnTo>
                  <a:pt x="885" y="977"/>
                </a:lnTo>
                <a:lnTo>
                  <a:pt x="839" y="1257"/>
                </a:lnTo>
                <a:lnTo>
                  <a:pt x="792" y="1582"/>
                </a:lnTo>
                <a:lnTo>
                  <a:pt x="792" y="1722"/>
                </a:lnTo>
                <a:lnTo>
                  <a:pt x="606" y="1815"/>
                </a:lnTo>
                <a:lnTo>
                  <a:pt x="466" y="1955"/>
                </a:lnTo>
                <a:lnTo>
                  <a:pt x="327" y="2094"/>
                </a:lnTo>
                <a:lnTo>
                  <a:pt x="234" y="2234"/>
                </a:lnTo>
                <a:lnTo>
                  <a:pt x="47" y="2606"/>
                </a:lnTo>
                <a:lnTo>
                  <a:pt x="1" y="2792"/>
                </a:lnTo>
                <a:lnTo>
                  <a:pt x="1" y="2979"/>
                </a:lnTo>
                <a:lnTo>
                  <a:pt x="1" y="3258"/>
                </a:lnTo>
                <a:lnTo>
                  <a:pt x="94" y="3490"/>
                </a:lnTo>
                <a:lnTo>
                  <a:pt x="234" y="3723"/>
                </a:lnTo>
                <a:lnTo>
                  <a:pt x="420" y="3956"/>
                </a:lnTo>
                <a:lnTo>
                  <a:pt x="606" y="4142"/>
                </a:lnTo>
                <a:lnTo>
                  <a:pt x="839" y="4282"/>
                </a:lnTo>
                <a:lnTo>
                  <a:pt x="1118" y="4328"/>
                </a:lnTo>
                <a:lnTo>
                  <a:pt x="1397" y="4375"/>
                </a:lnTo>
                <a:lnTo>
                  <a:pt x="4748" y="4375"/>
                </a:lnTo>
                <a:lnTo>
                  <a:pt x="4981" y="4328"/>
                </a:lnTo>
                <a:lnTo>
                  <a:pt x="5213" y="4282"/>
                </a:lnTo>
                <a:lnTo>
                  <a:pt x="5399" y="4189"/>
                </a:lnTo>
                <a:lnTo>
                  <a:pt x="5586" y="4002"/>
                </a:lnTo>
                <a:lnTo>
                  <a:pt x="5772" y="3816"/>
                </a:lnTo>
                <a:lnTo>
                  <a:pt x="5865" y="3630"/>
                </a:lnTo>
                <a:lnTo>
                  <a:pt x="5911" y="3397"/>
                </a:lnTo>
                <a:lnTo>
                  <a:pt x="5958" y="3165"/>
                </a:lnTo>
                <a:lnTo>
                  <a:pt x="5958" y="2979"/>
                </a:lnTo>
                <a:lnTo>
                  <a:pt x="5911" y="2792"/>
                </a:lnTo>
                <a:lnTo>
                  <a:pt x="5818" y="2606"/>
                </a:lnTo>
                <a:lnTo>
                  <a:pt x="5679" y="2420"/>
                </a:lnTo>
                <a:lnTo>
                  <a:pt x="5539" y="2280"/>
                </a:lnTo>
                <a:lnTo>
                  <a:pt x="5399" y="2187"/>
                </a:lnTo>
                <a:lnTo>
                  <a:pt x="5213" y="2094"/>
                </a:lnTo>
                <a:lnTo>
                  <a:pt x="5027" y="2001"/>
                </a:lnTo>
                <a:lnTo>
                  <a:pt x="5120" y="1815"/>
                </a:lnTo>
                <a:lnTo>
                  <a:pt x="5167" y="1582"/>
                </a:lnTo>
                <a:lnTo>
                  <a:pt x="5167" y="1443"/>
                </a:lnTo>
                <a:lnTo>
                  <a:pt x="5120" y="1303"/>
                </a:lnTo>
                <a:lnTo>
                  <a:pt x="5027" y="1164"/>
                </a:lnTo>
                <a:lnTo>
                  <a:pt x="4934" y="1024"/>
                </a:lnTo>
                <a:lnTo>
                  <a:pt x="4794" y="931"/>
                </a:lnTo>
                <a:lnTo>
                  <a:pt x="4655" y="838"/>
                </a:lnTo>
                <a:lnTo>
                  <a:pt x="4515" y="791"/>
                </a:lnTo>
                <a:lnTo>
                  <a:pt x="4376" y="791"/>
                </a:lnTo>
                <a:lnTo>
                  <a:pt x="4096" y="838"/>
                </a:lnTo>
                <a:lnTo>
                  <a:pt x="3864" y="977"/>
                </a:lnTo>
                <a:lnTo>
                  <a:pt x="3724" y="791"/>
                </a:lnTo>
                <a:lnTo>
                  <a:pt x="3631" y="605"/>
                </a:lnTo>
                <a:lnTo>
                  <a:pt x="3445" y="419"/>
                </a:lnTo>
                <a:lnTo>
                  <a:pt x="3259" y="279"/>
                </a:lnTo>
                <a:lnTo>
                  <a:pt x="3073" y="140"/>
                </a:lnTo>
                <a:lnTo>
                  <a:pt x="2840" y="47"/>
                </a:lnTo>
                <a:lnTo>
                  <a:pt x="26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12"/>
          <p:cNvSpPr/>
          <p:nvPr/>
        </p:nvSpPr>
        <p:spPr>
          <a:xfrm>
            <a:off x="9553889" y="9178335"/>
            <a:ext cx="422854" cy="310505"/>
          </a:xfrm>
          <a:custGeom>
            <a:rect b="b" l="l" r="r" t="t"/>
            <a:pathLst>
              <a:path extrusionOk="0" h="4375" w="5958">
                <a:moveTo>
                  <a:pt x="2746" y="1070"/>
                </a:moveTo>
                <a:lnTo>
                  <a:pt x="2840" y="1117"/>
                </a:lnTo>
                <a:lnTo>
                  <a:pt x="3910" y="2234"/>
                </a:lnTo>
                <a:lnTo>
                  <a:pt x="3956" y="2280"/>
                </a:lnTo>
                <a:lnTo>
                  <a:pt x="3910" y="2374"/>
                </a:lnTo>
                <a:lnTo>
                  <a:pt x="3165" y="2374"/>
                </a:lnTo>
                <a:lnTo>
                  <a:pt x="3165" y="3490"/>
                </a:lnTo>
                <a:lnTo>
                  <a:pt x="3119" y="3537"/>
                </a:lnTo>
                <a:lnTo>
                  <a:pt x="3072" y="3584"/>
                </a:lnTo>
                <a:lnTo>
                  <a:pt x="2467" y="3584"/>
                </a:lnTo>
                <a:lnTo>
                  <a:pt x="2421" y="3537"/>
                </a:lnTo>
                <a:lnTo>
                  <a:pt x="2374" y="3490"/>
                </a:lnTo>
                <a:lnTo>
                  <a:pt x="2374" y="2374"/>
                </a:lnTo>
                <a:lnTo>
                  <a:pt x="1583" y="2374"/>
                </a:lnTo>
                <a:lnTo>
                  <a:pt x="1583" y="2280"/>
                </a:lnTo>
                <a:lnTo>
                  <a:pt x="1583" y="2187"/>
                </a:lnTo>
                <a:lnTo>
                  <a:pt x="2700" y="1117"/>
                </a:lnTo>
                <a:lnTo>
                  <a:pt x="2746" y="1070"/>
                </a:lnTo>
                <a:close/>
                <a:moveTo>
                  <a:pt x="2374" y="0"/>
                </a:moveTo>
                <a:lnTo>
                  <a:pt x="2048" y="47"/>
                </a:lnTo>
                <a:lnTo>
                  <a:pt x="1769" y="93"/>
                </a:lnTo>
                <a:lnTo>
                  <a:pt x="1490" y="279"/>
                </a:lnTo>
                <a:lnTo>
                  <a:pt x="1257" y="465"/>
                </a:lnTo>
                <a:lnTo>
                  <a:pt x="1025" y="698"/>
                </a:lnTo>
                <a:lnTo>
                  <a:pt x="885" y="977"/>
                </a:lnTo>
                <a:lnTo>
                  <a:pt x="792" y="1257"/>
                </a:lnTo>
                <a:lnTo>
                  <a:pt x="792" y="1582"/>
                </a:lnTo>
                <a:lnTo>
                  <a:pt x="792" y="1722"/>
                </a:lnTo>
                <a:lnTo>
                  <a:pt x="606" y="1815"/>
                </a:lnTo>
                <a:lnTo>
                  <a:pt x="466" y="1955"/>
                </a:lnTo>
                <a:lnTo>
                  <a:pt x="326" y="2094"/>
                </a:lnTo>
                <a:lnTo>
                  <a:pt x="187" y="2234"/>
                </a:lnTo>
                <a:lnTo>
                  <a:pt x="94" y="2420"/>
                </a:lnTo>
                <a:lnTo>
                  <a:pt x="47" y="2606"/>
                </a:lnTo>
                <a:lnTo>
                  <a:pt x="1" y="2792"/>
                </a:lnTo>
                <a:lnTo>
                  <a:pt x="1" y="2979"/>
                </a:lnTo>
                <a:lnTo>
                  <a:pt x="1" y="3258"/>
                </a:lnTo>
                <a:lnTo>
                  <a:pt x="94" y="3490"/>
                </a:lnTo>
                <a:lnTo>
                  <a:pt x="233" y="3723"/>
                </a:lnTo>
                <a:lnTo>
                  <a:pt x="373" y="3956"/>
                </a:lnTo>
                <a:lnTo>
                  <a:pt x="606" y="4142"/>
                </a:lnTo>
                <a:lnTo>
                  <a:pt x="838" y="4282"/>
                </a:lnTo>
                <a:lnTo>
                  <a:pt x="1118" y="4328"/>
                </a:lnTo>
                <a:lnTo>
                  <a:pt x="1397" y="4375"/>
                </a:lnTo>
                <a:lnTo>
                  <a:pt x="4748" y="4375"/>
                </a:lnTo>
                <a:lnTo>
                  <a:pt x="4980" y="4328"/>
                </a:lnTo>
                <a:lnTo>
                  <a:pt x="5213" y="4282"/>
                </a:lnTo>
                <a:lnTo>
                  <a:pt x="5399" y="4189"/>
                </a:lnTo>
                <a:lnTo>
                  <a:pt x="5585" y="4002"/>
                </a:lnTo>
                <a:lnTo>
                  <a:pt x="5725" y="3816"/>
                </a:lnTo>
                <a:lnTo>
                  <a:pt x="5865" y="3630"/>
                </a:lnTo>
                <a:lnTo>
                  <a:pt x="5911" y="3397"/>
                </a:lnTo>
                <a:lnTo>
                  <a:pt x="5958" y="3165"/>
                </a:lnTo>
                <a:lnTo>
                  <a:pt x="5911" y="2979"/>
                </a:lnTo>
                <a:lnTo>
                  <a:pt x="5865" y="2792"/>
                </a:lnTo>
                <a:lnTo>
                  <a:pt x="5818" y="2606"/>
                </a:lnTo>
                <a:lnTo>
                  <a:pt x="5678" y="2420"/>
                </a:lnTo>
                <a:lnTo>
                  <a:pt x="5539" y="2280"/>
                </a:lnTo>
                <a:lnTo>
                  <a:pt x="5399" y="2187"/>
                </a:lnTo>
                <a:lnTo>
                  <a:pt x="5213" y="2094"/>
                </a:lnTo>
                <a:lnTo>
                  <a:pt x="5027" y="2001"/>
                </a:lnTo>
                <a:lnTo>
                  <a:pt x="5120" y="1815"/>
                </a:lnTo>
                <a:lnTo>
                  <a:pt x="5166" y="1582"/>
                </a:lnTo>
                <a:lnTo>
                  <a:pt x="5120" y="1443"/>
                </a:lnTo>
                <a:lnTo>
                  <a:pt x="5073" y="1303"/>
                </a:lnTo>
                <a:lnTo>
                  <a:pt x="5027" y="1164"/>
                </a:lnTo>
                <a:lnTo>
                  <a:pt x="4934" y="1024"/>
                </a:lnTo>
                <a:lnTo>
                  <a:pt x="4794" y="931"/>
                </a:lnTo>
                <a:lnTo>
                  <a:pt x="4655" y="838"/>
                </a:lnTo>
                <a:lnTo>
                  <a:pt x="4515" y="791"/>
                </a:lnTo>
                <a:lnTo>
                  <a:pt x="4375" y="791"/>
                </a:lnTo>
                <a:lnTo>
                  <a:pt x="4096" y="838"/>
                </a:lnTo>
                <a:lnTo>
                  <a:pt x="3817" y="977"/>
                </a:lnTo>
                <a:lnTo>
                  <a:pt x="3724" y="791"/>
                </a:lnTo>
                <a:lnTo>
                  <a:pt x="3584" y="605"/>
                </a:lnTo>
                <a:lnTo>
                  <a:pt x="3445" y="419"/>
                </a:lnTo>
                <a:lnTo>
                  <a:pt x="3258" y="279"/>
                </a:lnTo>
                <a:lnTo>
                  <a:pt x="3026" y="140"/>
                </a:lnTo>
                <a:lnTo>
                  <a:pt x="2840" y="47"/>
                </a:lnTo>
                <a:lnTo>
                  <a:pt x="26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12"/>
          <p:cNvSpPr/>
          <p:nvPr/>
        </p:nvSpPr>
        <p:spPr>
          <a:xfrm>
            <a:off x="10851976" y="9122125"/>
            <a:ext cx="307240" cy="422854"/>
          </a:xfrm>
          <a:custGeom>
            <a:rect b="b" l="l" r="r" t="t"/>
            <a:pathLst>
              <a:path extrusionOk="0" h="5958" w="4329">
                <a:moveTo>
                  <a:pt x="47" y="1"/>
                </a:moveTo>
                <a:lnTo>
                  <a:pt x="1" y="47"/>
                </a:lnTo>
                <a:lnTo>
                  <a:pt x="1" y="141"/>
                </a:lnTo>
                <a:lnTo>
                  <a:pt x="1" y="187"/>
                </a:lnTo>
                <a:lnTo>
                  <a:pt x="1350" y="2654"/>
                </a:lnTo>
                <a:lnTo>
                  <a:pt x="466" y="2654"/>
                </a:lnTo>
                <a:lnTo>
                  <a:pt x="373" y="2700"/>
                </a:lnTo>
                <a:lnTo>
                  <a:pt x="326" y="2793"/>
                </a:lnTo>
                <a:lnTo>
                  <a:pt x="326" y="3212"/>
                </a:lnTo>
                <a:lnTo>
                  <a:pt x="373" y="3305"/>
                </a:lnTo>
                <a:lnTo>
                  <a:pt x="466" y="3352"/>
                </a:lnTo>
                <a:lnTo>
                  <a:pt x="1676" y="3352"/>
                </a:lnTo>
                <a:lnTo>
                  <a:pt x="1676" y="3724"/>
                </a:lnTo>
                <a:lnTo>
                  <a:pt x="466" y="3724"/>
                </a:lnTo>
                <a:lnTo>
                  <a:pt x="373" y="3771"/>
                </a:lnTo>
                <a:lnTo>
                  <a:pt x="326" y="3864"/>
                </a:lnTo>
                <a:lnTo>
                  <a:pt x="326" y="4282"/>
                </a:lnTo>
                <a:lnTo>
                  <a:pt x="373" y="4376"/>
                </a:lnTo>
                <a:lnTo>
                  <a:pt x="466" y="4422"/>
                </a:lnTo>
                <a:lnTo>
                  <a:pt x="1676" y="4422"/>
                </a:lnTo>
                <a:lnTo>
                  <a:pt x="1676" y="5818"/>
                </a:lnTo>
                <a:lnTo>
                  <a:pt x="1722" y="5911"/>
                </a:lnTo>
                <a:lnTo>
                  <a:pt x="1816" y="5958"/>
                </a:lnTo>
                <a:lnTo>
                  <a:pt x="2560" y="5958"/>
                </a:lnTo>
                <a:lnTo>
                  <a:pt x="2653" y="5911"/>
                </a:lnTo>
                <a:lnTo>
                  <a:pt x="2700" y="5818"/>
                </a:lnTo>
                <a:lnTo>
                  <a:pt x="2700" y="4422"/>
                </a:lnTo>
                <a:lnTo>
                  <a:pt x="3910" y="4422"/>
                </a:lnTo>
                <a:lnTo>
                  <a:pt x="4003" y="4376"/>
                </a:lnTo>
                <a:lnTo>
                  <a:pt x="4049" y="4282"/>
                </a:lnTo>
                <a:lnTo>
                  <a:pt x="4049" y="3864"/>
                </a:lnTo>
                <a:lnTo>
                  <a:pt x="4003" y="3771"/>
                </a:lnTo>
                <a:lnTo>
                  <a:pt x="3910" y="3724"/>
                </a:lnTo>
                <a:lnTo>
                  <a:pt x="2700" y="3724"/>
                </a:lnTo>
                <a:lnTo>
                  <a:pt x="2700" y="3352"/>
                </a:lnTo>
                <a:lnTo>
                  <a:pt x="3910" y="3352"/>
                </a:lnTo>
                <a:lnTo>
                  <a:pt x="4003" y="3305"/>
                </a:lnTo>
                <a:lnTo>
                  <a:pt x="4049" y="3212"/>
                </a:lnTo>
                <a:lnTo>
                  <a:pt x="4049" y="2793"/>
                </a:lnTo>
                <a:lnTo>
                  <a:pt x="4003" y="2700"/>
                </a:lnTo>
                <a:lnTo>
                  <a:pt x="3910" y="2654"/>
                </a:lnTo>
                <a:lnTo>
                  <a:pt x="2979" y="2654"/>
                </a:lnTo>
                <a:lnTo>
                  <a:pt x="4329" y="187"/>
                </a:lnTo>
                <a:lnTo>
                  <a:pt x="4329" y="141"/>
                </a:lnTo>
                <a:lnTo>
                  <a:pt x="4329" y="47"/>
                </a:lnTo>
                <a:lnTo>
                  <a:pt x="4282" y="1"/>
                </a:lnTo>
                <a:lnTo>
                  <a:pt x="3305" y="1"/>
                </a:lnTo>
                <a:lnTo>
                  <a:pt x="3258" y="94"/>
                </a:lnTo>
                <a:lnTo>
                  <a:pt x="2467" y="1862"/>
                </a:lnTo>
                <a:lnTo>
                  <a:pt x="2327" y="2095"/>
                </a:lnTo>
                <a:lnTo>
                  <a:pt x="2234" y="2421"/>
                </a:lnTo>
                <a:lnTo>
                  <a:pt x="2002" y="1862"/>
                </a:lnTo>
                <a:lnTo>
                  <a:pt x="1071" y="94"/>
                </a:lnTo>
                <a:lnTo>
                  <a:pt x="102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12"/>
          <p:cNvSpPr/>
          <p:nvPr/>
        </p:nvSpPr>
        <p:spPr>
          <a:xfrm>
            <a:off x="12034449" y="9174999"/>
            <a:ext cx="422854" cy="317176"/>
          </a:xfrm>
          <a:custGeom>
            <a:rect b="b" l="l" r="r" t="t"/>
            <a:pathLst>
              <a:path extrusionOk="0" h="4469" w="5958">
                <a:moveTo>
                  <a:pt x="1629" y="606"/>
                </a:moveTo>
                <a:lnTo>
                  <a:pt x="1583" y="652"/>
                </a:lnTo>
                <a:lnTo>
                  <a:pt x="47" y="2141"/>
                </a:lnTo>
                <a:lnTo>
                  <a:pt x="1" y="2234"/>
                </a:lnTo>
                <a:lnTo>
                  <a:pt x="47" y="2327"/>
                </a:lnTo>
                <a:lnTo>
                  <a:pt x="1583" y="3817"/>
                </a:lnTo>
                <a:lnTo>
                  <a:pt x="1629" y="3863"/>
                </a:lnTo>
                <a:lnTo>
                  <a:pt x="1722" y="3817"/>
                </a:lnTo>
                <a:lnTo>
                  <a:pt x="1862" y="3677"/>
                </a:lnTo>
                <a:lnTo>
                  <a:pt x="1909" y="3584"/>
                </a:lnTo>
                <a:lnTo>
                  <a:pt x="1862" y="3491"/>
                </a:lnTo>
                <a:lnTo>
                  <a:pt x="606" y="2234"/>
                </a:lnTo>
                <a:lnTo>
                  <a:pt x="1862" y="931"/>
                </a:lnTo>
                <a:lnTo>
                  <a:pt x="1909" y="885"/>
                </a:lnTo>
                <a:lnTo>
                  <a:pt x="1862" y="792"/>
                </a:lnTo>
                <a:lnTo>
                  <a:pt x="1722" y="652"/>
                </a:lnTo>
                <a:lnTo>
                  <a:pt x="1629" y="606"/>
                </a:lnTo>
                <a:close/>
                <a:moveTo>
                  <a:pt x="4329" y="606"/>
                </a:moveTo>
                <a:lnTo>
                  <a:pt x="4282" y="652"/>
                </a:lnTo>
                <a:lnTo>
                  <a:pt x="4096" y="792"/>
                </a:lnTo>
                <a:lnTo>
                  <a:pt x="4096" y="885"/>
                </a:lnTo>
                <a:lnTo>
                  <a:pt x="4096" y="931"/>
                </a:lnTo>
                <a:lnTo>
                  <a:pt x="5399" y="2234"/>
                </a:lnTo>
                <a:lnTo>
                  <a:pt x="4096" y="3491"/>
                </a:lnTo>
                <a:lnTo>
                  <a:pt x="4096" y="3584"/>
                </a:lnTo>
                <a:lnTo>
                  <a:pt x="4096" y="3677"/>
                </a:lnTo>
                <a:lnTo>
                  <a:pt x="4282" y="3817"/>
                </a:lnTo>
                <a:lnTo>
                  <a:pt x="4329" y="3863"/>
                </a:lnTo>
                <a:lnTo>
                  <a:pt x="4422" y="3817"/>
                </a:lnTo>
                <a:lnTo>
                  <a:pt x="5958" y="2327"/>
                </a:lnTo>
                <a:lnTo>
                  <a:pt x="5958" y="2234"/>
                </a:lnTo>
                <a:lnTo>
                  <a:pt x="5958" y="2141"/>
                </a:lnTo>
                <a:lnTo>
                  <a:pt x="4422" y="652"/>
                </a:lnTo>
                <a:lnTo>
                  <a:pt x="4329" y="606"/>
                </a:lnTo>
                <a:close/>
                <a:moveTo>
                  <a:pt x="3444" y="1"/>
                </a:moveTo>
                <a:lnTo>
                  <a:pt x="3398" y="94"/>
                </a:lnTo>
                <a:lnTo>
                  <a:pt x="2188" y="4282"/>
                </a:lnTo>
                <a:lnTo>
                  <a:pt x="2188" y="4375"/>
                </a:lnTo>
                <a:lnTo>
                  <a:pt x="2234" y="4422"/>
                </a:lnTo>
                <a:lnTo>
                  <a:pt x="2467" y="4468"/>
                </a:lnTo>
                <a:lnTo>
                  <a:pt x="2514" y="4468"/>
                </a:lnTo>
                <a:lnTo>
                  <a:pt x="2560" y="4375"/>
                </a:lnTo>
                <a:lnTo>
                  <a:pt x="3817" y="187"/>
                </a:lnTo>
                <a:lnTo>
                  <a:pt x="3770" y="94"/>
                </a:lnTo>
                <a:lnTo>
                  <a:pt x="3724" y="47"/>
                </a:lnTo>
                <a:lnTo>
                  <a:pt x="35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12"/>
          <p:cNvSpPr/>
          <p:nvPr/>
        </p:nvSpPr>
        <p:spPr>
          <a:xfrm>
            <a:off x="13345737" y="9122125"/>
            <a:ext cx="284103" cy="422854"/>
          </a:xfrm>
          <a:custGeom>
            <a:rect b="b" l="l" r="r" t="t"/>
            <a:pathLst>
              <a:path extrusionOk="0" h="5958" w="4003">
                <a:moveTo>
                  <a:pt x="745" y="373"/>
                </a:moveTo>
                <a:lnTo>
                  <a:pt x="885" y="420"/>
                </a:lnTo>
                <a:lnTo>
                  <a:pt x="1024" y="466"/>
                </a:lnTo>
                <a:lnTo>
                  <a:pt x="1117" y="606"/>
                </a:lnTo>
                <a:lnTo>
                  <a:pt x="1117" y="746"/>
                </a:lnTo>
                <a:lnTo>
                  <a:pt x="1117" y="885"/>
                </a:lnTo>
                <a:lnTo>
                  <a:pt x="1024" y="1025"/>
                </a:lnTo>
                <a:lnTo>
                  <a:pt x="885" y="1071"/>
                </a:lnTo>
                <a:lnTo>
                  <a:pt x="745" y="1118"/>
                </a:lnTo>
                <a:lnTo>
                  <a:pt x="606" y="1071"/>
                </a:lnTo>
                <a:lnTo>
                  <a:pt x="512" y="1025"/>
                </a:lnTo>
                <a:lnTo>
                  <a:pt x="419" y="885"/>
                </a:lnTo>
                <a:lnTo>
                  <a:pt x="373" y="746"/>
                </a:lnTo>
                <a:lnTo>
                  <a:pt x="419" y="606"/>
                </a:lnTo>
                <a:lnTo>
                  <a:pt x="512" y="466"/>
                </a:lnTo>
                <a:lnTo>
                  <a:pt x="606" y="420"/>
                </a:lnTo>
                <a:lnTo>
                  <a:pt x="745" y="373"/>
                </a:lnTo>
                <a:close/>
                <a:moveTo>
                  <a:pt x="3398" y="885"/>
                </a:moveTo>
                <a:lnTo>
                  <a:pt x="3491" y="978"/>
                </a:lnTo>
                <a:lnTo>
                  <a:pt x="3584" y="1118"/>
                </a:lnTo>
                <a:lnTo>
                  <a:pt x="3631" y="1257"/>
                </a:lnTo>
                <a:lnTo>
                  <a:pt x="3584" y="1397"/>
                </a:lnTo>
                <a:lnTo>
                  <a:pt x="3491" y="1490"/>
                </a:lnTo>
                <a:lnTo>
                  <a:pt x="3398" y="1583"/>
                </a:lnTo>
                <a:lnTo>
                  <a:pt x="3258" y="1630"/>
                </a:lnTo>
                <a:lnTo>
                  <a:pt x="3119" y="1583"/>
                </a:lnTo>
                <a:lnTo>
                  <a:pt x="2979" y="1490"/>
                </a:lnTo>
                <a:lnTo>
                  <a:pt x="2886" y="1397"/>
                </a:lnTo>
                <a:lnTo>
                  <a:pt x="2886" y="1257"/>
                </a:lnTo>
                <a:lnTo>
                  <a:pt x="2886" y="1118"/>
                </a:lnTo>
                <a:lnTo>
                  <a:pt x="2979" y="978"/>
                </a:lnTo>
                <a:lnTo>
                  <a:pt x="3119" y="885"/>
                </a:lnTo>
                <a:close/>
                <a:moveTo>
                  <a:pt x="745" y="4841"/>
                </a:moveTo>
                <a:lnTo>
                  <a:pt x="885" y="4887"/>
                </a:lnTo>
                <a:lnTo>
                  <a:pt x="1024" y="4934"/>
                </a:lnTo>
                <a:lnTo>
                  <a:pt x="1117" y="5074"/>
                </a:lnTo>
                <a:lnTo>
                  <a:pt x="1117" y="5213"/>
                </a:lnTo>
                <a:lnTo>
                  <a:pt x="1117" y="5353"/>
                </a:lnTo>
                <a:lnTo>
                  <a:pt x="1024" y="5492"/>
                </a:lnTo>
                <a:lnTo>
                  <a:pt x="885" y="5539"/>
                </a:lnTo>
                <a:lnTo>
                  <a:pt x="745" y="5586"/>
                </a:lnTo>
                <a:lnTo>
                  <a:pt x="606" y="5539"/>
                </a:lnTo>
                <a:lnTo>
                  <a:pt x="512" y="5492"/>
                </a:lnTo>
                <a:lnTo>
                  <a:pt x="419" y="5353"/>
                </a:lnTo>
                <a:lnTo>
                  <a:pt x="373" y="5213"/>
                </a:lnTo>
                <a:lnTo>
                  <a:pt x="419" y="5074"/>
                </a:lnTo>
                <a:lnTo>
                  <a:pt x="512" y="4934"/>
                </a:lnTo>
                <a:lnTo>
                  <a:pt x="606" y="4887"/>
                </a:lnTo>
                <a:lnTo>
                  <a:pt x="745" y="4841"/>
                </a:lnTo>
                <a:close/>
                <a:moveTo>
                  <a:pt x="606" y="1"/>
                </a:moveTo>
                <a:lnTo>
                  <a:pt x="466" y="47"/>
                </a:lnTo>
                <a:lnTo>
                  <a:pt x="326" y="141"/>
                </a:lnTo>
                <a:lnTo>
                  <a:pt x="233" y="234"/>
                </a:lnTo>
                <a:lnTo>
                  <a:pt x="140" y="327"/>
                </a:lnTo>
                <a:lnTo>
                  <a:pt x="47" y="466"/>
                </a:lnTo>
                <a:lnTo>
                  <a:pt x="47" y="606"/>
                </a:lnTo>
                <a:lnTo>
                  <a:pt x="1" y="746"/>
                </a:lnTo>
                <a:lnTo>
                  <a:pt x="47" y="932"/>
                </a:lnTo>
                <a:lnTo>
                  <a:pt x="94" y="1118"/>
                </a:lnTo>
                <a:lnTo>
                  <a:pt x="233" y="1257"/>
                </a:lnTo>
                <a:lnTo>
                  <a:pt x="373" y="1397"/>
                </a:lnTo>
                <a:lnTo>
                  <a:pt x="373" y="4562"/>
                </a:lnTo>
                <a:lnTo>
                  <a:pt x="233" y="4701"/>
                </a:lnTo>
                <a:lnTo>
                  <a:pt x="94" y="4841"/>
                </a:lnTo>
                <a:lnTo>
                  <a:pt x="47" y="5027"/>
                </a:lnTo>
                <a:lnTo>
                  <a:pt x="1" y="5213"/>
                </a:lnTo>
                <a:lnTo>
                  <a:pt x="47" y="5353"/>
                </a:lnTo>
                <a:lnTo>
                  <a:pt x="47" y="5492"/>
                </a:lnTo>
                <a:lnTo>
                  <a:pt x="140" y="5632"/>
                </a:lnTo>
                <a:lnTo>
                  <a:pt x="233" y="5725"/>
                </a:lnTo>
                <a:lnTo>
                  <a:pt x="326" y="5818"/>
                </a:lnTo>
                <a:lnTo>
                  <a:pt x="466" y="5911"/>
                </a:lnTo>
                <a:lnTo>
                  <a:pt x="606" y="5958"/>
                </a:lnTo>
                <a:lnTo>
                  <a:pt x="931" y="5958"/>
                </a:lnTo>
                <a:lnTo>
                  <a:pt x="1024" y="5911"/>
                </a:lnTo>
                <a:lnTo>
                  <a:pt x="1164" y="5818"/>
                </a:lnTo>
                <a:lnTo>
                  <a:pt x="1304" y="5725"/>
                </a:lnTo>
                <a:lnTo>
                  <a:pt x="1397" y="5632"/>
                </a:lnTo>
                <a:lnTo>
                  <a:pt x="1443" y="5492"/>
                </a:lnTo>
                <a:lnTo>
                  <a:pt x="1490" y="5353"/>
                </a:lnTo>
                <a:lnTo>
                  <a:pt x="1490" y="5213"/>
                </a:lnTo>
                <a:lnTo>
                  <a:pt x="1490" y="5027"/>
                </a:lnTo>
                <a:lnTo>
                  <a:pt x="1397" y="4841"/>
                </a:lnTo>
                <a:lnTo>
                  <a:pt x="1304" y="4701"/>
                </a:lnTo>
                <a:lnTo>
                  <a:pt x="1117" y="4562"/>
                </a:lnTo>
                <a:lnTo>
                  <a:pt x="1117" y="4469"/>
                </a:lnTo>
                <a:lnTo>
                  <a:pt x="1164" y="4236"/>
                </a:lnTo>
                <a:lnTo>
                  <a:pt x="1304" y="4096"/>
                </a:lnTo>
                <a:lnTo>
                  <a:pt x="1536" y="3957"/>
                </a:lnTo>
                <a:lnTo>
                  <a:pt x="1955" y="3817"/>
                </a:lnTo>
                <a:lnTo>
                  <a:pt x="2421" y="3631"/>
                </a:lnTo>
                <a:lnTo>
                  <a:pt x="2746" y="3491"/>
                </a:lnTo>
                <a:lnTo>
                  <a:pt x="2932" y="3352"/>
                </a:lnTo>
                <a:lnTo>
                  <a:pt x="3119" y="3212"/>
                </a:lnTo>
                <a:lnTo>
                  <a:pt x="3258" y="3026"/>
                </a:lnTo>
                <a:lnTo>
                  <a:pt x="3398" y="2840"/>
                </a:lnTo>
                <a:lnTo>
                  <a:pt x="3491" y="2607"/>
                </a:lnTo>
                <a:lnTo>
                  <a:pt x="3537" y="2421"/>
                </a:lnTo>
                <a:lnTo>
                  <a:pt x="3584" y="2142"/>
                </a:lnTo>
                <a:lnTo>
                  <a:pt x="3631" y="1862"/>
                </a:lnTo>
                <a:lnTo>
                  <a:pt x="3770" y="1769"/>
                </a:lnTo>
                <a:lnTo>
                  <a:pt x="3863" y="1630"/>
                </a:lnTo>
                <a:lnTo>
                  <a:pt x="3956" y="1444"/>
                </a:lnTo>
                <a:lnTo>
                  <a:pt x="4003" y="1257"/>
                </a:lnTo>
                <a:lnTo>
                  <a:pt x="3956" y="1071"/>
                </a:lnTo>
                <a:lnTo>
                  <a:pt x="3910" y="932"/>
                </a:lnTo>
                <a:lnTo>
                  <a:pt x="3863" y="839"/>
                </a:lnTo>
                <a:lnTo>
                  <a:pt x="3770" y="699"/>
                </a:lnTo>
                <a:lnTo>
                  <a:pt x="3677" y="606"/>
                </a:lnTo>
                <a:lnTo>
                  <a:pt x="3537" y="559"/>
                </a:lnTo>
                <a:lnTo>
                  <a:pt x="3398" y="513"/>
                </a:lnTo>
                <a:lnTo>
                  <a:pt x="3072" y="513"/>
                </a:lnTo>
                <a:lnTo>
                  <a:pt x="2932" y="559"/>
                </a:lnTo>
                <a:lnTo>
                  <a:pt x="2839" y="606"/>
                </a:lnTo>
                <a:lnTo>
                  <a:pt x="2700" y="699"/>
                </a:lnTo>
                <a:lnTo>
                  <a:pt x="2607" y="839"/>
                </a:lnTo>
                <a:lnTo>
                  <a:pt x="2560" y="932"/>
                </a:lnTo>
                <a:lnTo>
                  <a:pt x="2514" y="1071"/>
                </a:lnTo>
                <a:lnTo>
                  <a:pt x="2514" y="1257"/>
                </a:lnTo>
                <a:lnTo>
                  <a:pt x="2514" y="1444"/>
                </a:lnTo>
                <a:lnTo>
                  <a:pt x="2607" y="1630"/>
                </a:lnTo>
                <a:lnTo>
                  <a:pt x="2700" y="1769"/>
                </a:lnTo>
                <a:lnTo>
                  <a:pt x="2886" y="1862"/>
                </a:lnTo>
                <a:lnTo>
                  <a:pt x="2839" y="2235"/>
                </a:lnTo>
                <a:lnTo>
                  <a:pt x="2746" y="2514"/>
                </a:lnTo>
                <a:lnTo>
                  <a:pt x="2560" y="2700"/>
                </a:lnTo>
                <a:lnTo>
                  <a:pt x="2327" y="2840"/>
                </a:lnTo>
                <a:lnTo>
                  <a:pt x="2048" y="2979"/>
                </a:lnTo>
                <a:lnTo>
                  <a:pt x="1722" y="3072"/>
                </a:lnTo>
                <a:lnTo>
                  <a:pt x="1117" y="3305"/>
                </a:lnTo>
                <a:lnTo>
                  <a:pt x="1117" y="1397"/>
                </a:lnTo>
                <a:lnTo>
                  <a:pt x="1304" y="1257"/>
                </a:lnTo>
                <a:lnTo>
                  <a:pt x="1397" y="1118"/>
                </a:lnTo>
                <a:lnTo>
                  <a:pt x="1490" y="932"/>
                </a:lnTo>
                <a:lnTo>
                  <a:pt x="1490" y="746"/>
                </a:lnTo>
                <a:lnTo>
                  <a:pt x="1490" y="606"/>
                </a:lnTo>
                <a:lnTo>
                  <a:pt x="1443" y="466"/>
                </a:lnTo>
                <a:lnTo>
                  <a:pt x="1397" y="327"/>
                </a:lnTo>
                <a:lnTo>
                  <a:pt x="1304" y="234"/>
                </a:lnTo>
                <a:lnTo>
                  <a:pt x="1164" y="141"/>
                </a:lnTo>
                <a:lnTo>
                  <a:pt x="1024" y="47"/>
                </a:lnTo>
                <a:lnTo>
                  <a:pt x="93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12"/>
          <p:cNvSpPr/>
          <p:nvPr/>
        </p:nvSpPr>
        <p:spPr>
          <a:xfrm>
            <a:off x="14518273" y="9122125"/>
            <a:ext cx="422854" cy="422854"/>
          </a:xfrm>
          <a:custGeom>
            <a:rect b="b" l="l" r="r" t="t"/>
            <a:pathLst>
              <a:path extrusionOk="0" h="5958" w="5958">
                <a:moveTo>
                  <a:pt x="2700" y="746"/>
                </a:moveTo>
                <a:lnTo>
                  <a:pt x="2700" y="1909"/>
                </a:lnTo>
                <a:lnTo>
                  <a:pt x="1583" y="2654"/>
                </a:lnTo>
                <a:lnTo>
                  <a:pt x="699" y="2049"/>
                </a:lnTo>
                <a:lnTo>
                  <a:pt x="2700" y="746"/>
                </a:lnTo>
                <a:close/>
                <a:moveTo>
                  <a:pt x="3212" y="746"/>
                </a:moveTo>
                <a:lnTo>
                  <a:pt x="5213" y="2049"/>
                </a:lnTo>
                <a:lnTo>
                  <a:pt x="4329" y="2654"/>
                </a:lnTo>
                <a:lnTo>
                  <a:pt x="3212" y="1909"/>
                </a:lnTo>
                <a:lnTo>
                  <a:pt x="3212" y="746"/>
                </a:lnTo>
                <a:close/>
                <a:moveTo>
                  <a:pt x="513" y="2561"/>
                </a:moveTo>
                <a:lnTo>
                  <a:pt x="1164" y="2979"/>
                </a:lnTo>
                <a:lnTo>
                  <a:pt x="513" y="3398"/>
                </a:lnTo>
                <a:lnTo>
                  <a:pt x="513" y="2561"/>
                </a:lnTo>
                <a:close/>
                <a:moveTo>
                  <a:pt x="5446" y="2561"/>
                </a:moveTo>
                <a:lnTo>
                  <a:pt x="5446" y="3398"/>
                </a:lnTo>
                <a:lnTo>
                  <a:pt x="4794" y="2979"/>
                </a:lnTo>
                <a:lnTo>
                  <a:pt x="5446" y="2561"/>
                </a:lnTo>
                <a:close/>
                <a:moveTo>
                  <a:pt x="2979" y="2374"/>
                </a:moveTo>
                <a:lnTo>
                  <a:pt x="3864" y="2979"/>
                </a:lnTo>
                <a:lnTo>
                  <a:pt x="2979" y="3584"/>
                </a:lnTo>
                <a:lnTo>
                  <a:pt x="2049" y="2979"/>
                </a:lnTo>
                <a:lnTo>
                  <a:pt x="2979" y="2374"/>
                </a:lnTo>
                <a:close/>
                <a:moveTo>
                  <a:pt x="1583" y="3305"/>
                </a:moveTo>
                <a:lnTo>
                  <a:pt x="2700" y="4003"/>
                </a:lnTo>
                <a:lnTo>
                  <a:pt x="2700" y="5213"/>
                </a:lnTo>
                <a:lnTo>
                  <a:pt x="699" y="3864"/>
                </a:lnTo>
                <a:lnTo>
                  <a:pt x="1583" y="3305"/>
                </a:lnTo>
                <a:close/>
                <a:moveTo>
                  <a:pt x="4329" y="3305"/>
                </a:moveTo>
                <a:lnTo>
                  <a:pt x="5213" y="3864"/>
                </a:lnTo>
                <a:lnTo>
                  <a:pt x="3212" y="5213"/>
                </a:lnTo>
                <a:lnTo>
                  <a:pt x="3212" y="4003"/>
                </a:lnTo>
                <a:lnTo>
                  <a:pt x="4329" y="3305"/>
                </a:lnTo>
                <a:close/>
                <a:moveTo>
                  <a:pt x="2979" y="1"/>
                </a:moveTo>
                <a:lnTo>
                  <a:pt x="2840" y="47"/>
                </a:lnTo>
                <a:lnTo>
                  <a:pt x="94" y="1862"/>
                </a:lnTo>
                <a:lnTo>
                  <a:pt x="1" y="1956"/>
                </a:lnTo>
                <a:lnTo>
                  <a:pt x="1" y="2049"/>
                </a:lnTo>
                <a:lnTo>
                  <a:pt x="1" y="3864"/>
                </a:lnTo>
                <a:lnTo>
                  <a:pt x="1" y="4003"/>
                </a:lnTo>
                <a:lnTo>
                  <a:pt x="94" y="4096"/>
                </a:lnTo>
                <a:lnTo>
                  <a:pt x="2840" y="5911"/>
                </a:lnTo>
                <a:lnTo>
                  <a:pt x="2979" y="5958"/>
                </a:lnTo>
                <a:lnTo>
                  <a:pt x="3119" y="5911"/>
                </a:lnTo>
                <a:lnTo>
                  <a:pt x="5818" y="4096"/>
                </a:lnTo>
                <a:lnTo>
                  <a:pt x="5911" y="4003"/>
                </a:lnTo>
                <a:lnTo>
                  <a:pt x="5958" y="3864"/>
                </a:lnTo>
                <a:lnTo>
                  <a:pt x="5958" y="2049"/>
                </a:lnTo>
                <a:lnTo>
                  <a:pt x="5911" y="1956"/>
                </a:lnTo>
                <a:lnTo>
                  <a:pt x="5818" y="1862"/>
                </a:lnTo>
                <a:lnTo>
                  <a:pt x="3119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12"/>
          <p:cNvSpPr/>
          <p:nvPr/>
        </p:nvSpPr>
        <p:spPr>
          <a:xfrm>
            <a:off x="15760221" y="9171664"/>
            <a:ext cx="422854" cy="320512"/>
          </a:xfrm>
          <a:custGeom>
            <a:rect b="b" l="l" r="r" t="t"/>
            <a:pathLst>
              <a:path extrusionOk="0" h="4516" w="5958">
                <a:moveTo>
                  <a:pt x="4701" y="653"/>
                </a:moveTo>
                <a:lnTo>
                  <a:pt x="4934" y="699"/>
                </a:lnTo>
                <a:lnTo>
                  <a:pt x="5120" y="792"/>
                </a:lnTo>
                <a:lnTo>
                  <a:pt x="5260" y="1025"/>
                </a:lnTo>
                <a:lnTo>
                  <a:pt x="5306" y="1258"/>
                </a:lnTo>
                <a:lnTo>
                  <a:pt x="5260" y="1490"/>
                </a:lnTo>
                <a:lnTo>
                  <a:pt x="5120" y="1676"/>
                </a:lnTo>
                <a:lnTo>
                  <a:pt x="4934" y="1816"/>
                </a:lnTo>
                <a:lnTo>
                  <a:pt x="4701" y="1863"/>
                </a:lnTo>
                <a:lnTo>
                  <a:pt x="4515" y="1863"/>
                </a:lnTo>
                <a:lnTo>
                  <a:pt x="4515" y="653"/>
                </a:lnTo>
                <a:close/>
                <a:moveTo>
                  <a:pt x="1024" y="1"/>
                </a:moveTo>
                <a:lnTo>
                  <a:pt x="931" y="48"/>
                </a:lnTo>
                <a:lnTo>
                  <a:pt x="885" y="94"/>
                </a:lnTo>
                <a:lnTo>
                  <a:pt x="838" y="141"/>
                </a:lnTo>
                <a:lnTo>
                  <a:pt x="792" y="234"/>
                </a:lnTo>
                <a:lnTo>
                  <a:pt x="792" y="2607"/>
                </a:lnTo>
                <a:lnTo>
                  <a:pt x="792" y="2747"/>
                </a:lnTo>
                <a:lnTo>
                  <a:pt x="838" y="2840"/>
                </a:lnTo>
                <a:lnTo>
                  <a:pt x="1024" y="3073"/>
                </a:lnTo>
                <a:lnTo>
                  <a:pt x="1257" y="3259"/>
                </a:lnTo>
                <a:lnTo>
                  <a:pt x="1397" y="3305"/>
                </a:lnTo>
                <a:lnTo>
                  <a:pt x="3910" y="3305"/>
                </a:lnTo>
                <a:lnTo>
                  <a:pt x="4049" y="3259"/>
                </a:lnTo>
                <a:lnTo>
                  <a:pt x="4282" y="3073"/>
                </a:lnTo>
                <a:lnTo>
                  <a:pt x="4468" y="2840"/>
                </a:lnTo>
                <a:lnTo>
                  <a:pt x="4468" y="2747"/>
                </a:lnTo>
                <a:lnTo>
                  <a:pt x="4515" y="2607"/>
                </a:lnTo>
                <a:lnTo>
                  <a:pt x="4515" y="2468"/>
                </a:lnTo>
                <a:lnTo>
                  <a:pt x="4934" y="2468"/>
                </a:lnTo>
                <a:lnTo>
                  <a:pt x="5166" y="2374"/>
                </a:lnTo>
                <a:lnTo>
                  <a:pt x="5399" y="2281"/>
                </a:lnTo>
                <a:lnTo>
                  <a:pt x="5585" y="2142"/>
                </a:lnTo>
                <a:lnTo>
                  <a:pt x="5725" y="1909"/>
                </a:lnTo>
                <a:lnTo>
                  <a:pt x="5865" y="1723"/>
                </a:lnTo>
                <a:lnTo>
                  <a:pt x="5911" y="1490"/>
                </a:lnTo>
                <a:lnTo>
                  <a:pt x="5958" y="1258"/>
                </a:lnTo>
                <a:lnTo>
                  <a:pt x="5911" y="1025"/>
                </a:lnTo>
                <a:lnTo>
                  <a:pt x="5865" y="792"/>
                </a:lnTo>
                <a:lnTo>
                  <a:pt x="5725" y="559"/>
                </a:lnTo>
                <a:lnTo>
                  <a:pt x="5585" y="373"/>
                </a:lnTo>
                <a:lnTo>
                  <a:pt x="5399" y="234"/>
                </a:lnTo>
                <a:lnTo>
                  <a:pt x="5166" y="94"/>
                </a:lnTo>
                <a:lnTo>
                  <a:pt x="4934" y="48"/>
                </a:lnTo>
                <a:lnTo>
                  <a:pt x="4701" y="1"/>
                </a:lnTo>
                <a:close/>
                <a:moveTo>
                  <a:pt x="1" y="3724"/>
                </a:moveTo>
                <a:lnTo>
                  <a:pt x="1" y="3864"/>
                </a:lnTo>
                <a:lnTo>
                  <a:pt x="47" y="4050"/>
                </a:lnTo>
                <a:lnTo>
                  <a:pt x="94" y="4189"/>
                </a:lnTo>
                <a:lnTo>
                  <a:pt x="233" y="4283"/>
                </a:lnTo>
                <a:lnTo>
                  <a:pt x="326" y="4422"/>
                </a:lnTo>
                <a:lnTo>
                  <a:pt x="466" y="4469"/>
                </a:lnTo>
                <a:lnTo>
                  <a:pt x="652" y="4515"/>
                </a:lnTo>
                <a:lnTo>
                  <a:pt x="5073" y="4515"/>
                </a:lnTo>
                <a:lnTo>
                  <a:pt x="5213" y="4469"/>
                </a:lnTo>
                <a:lnTo>
                  <a:pt x="5353" y="4422"/>
                </a:lnTo>
                <a:lnTo>
                  <a:pt x="5492" y="4283"/>
                </a:lnTo>
                <a:lnTo>
                  <a:pt x="5585" y="4189"/>
                </a:lnTo>
                <a:lnTo>
                  <a:pt x="5678" y="4050"/>
                </a:lnTo>
                <a:lnTo>
                  <a:pt x="5725" y="3864"/>
                </a:lnTo>
                <a:lnTo>
                  <a:pt x="5725" y="372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12"/>
          <p:cNvSpPr/>
          <p:nvPr/>
        </p:nvSpPr>
        <p:spPr>
          <a:xfrm>
            <a:off x="16998833" y="9122125"/>
            <a:ext cx="422854" cy="422854"/>
          </a:xfrm>
          <a:custGeom>
            <a:rect b="b" l="l" r="r" t="t"/>
            <a:pathLst>
              <a:path extrusionOk="0" h="5958" w="5958">
                <a:moveTo>
                  <a:pt x="3212" y="2002"/>
                </a:moveTo>
                <a:lnTo>
                  <a:pt x="3398" y="2049"/>
                </a:lnTo>
                <a:lnTo>
                  <a:pt x="3538" y="2142"/>
                </a:lnTo>
                <a:lnTo>
                  <a:pt x="3677" y="2281"/>
                </a:lnTo>
                <a:lnTo>
                  <a:pt x="3817" y="2421"/>
                </a:lnTo>
                <a:lnTo>
                  <a:pt x="3910" y="2607"/>
                </a:lnTo>
                <a:lnTo>
                  <a:pt x="3957" y="2793"/>
                </a:lnTo>
                <a:lnTo>
                  <a:pt x="4003" y="2979"/>
                </a:lnTo>
                <a:lnTo>
                  <a:pt x="3957" y="3166"/>
                </a:lnTo>
                <a:lnTo>
                  <a:pt x="3910" y="3352"/>
                </a:lnTo>
                <a:lnTo>
                  <a:pt x="3817" y="3538"/>
                </a:lnTo>
                <a:lnTo>
                  <a:pt x="3677" y="3677"/>
                </a:lnTo>
                <a:lnTo>
                  <a:pt x="3538" y="3817"/>
                </a:lnTo>
                <a:lnTo>
                  <a:pt x="3398" y="3910"/>
                </a:lnTo>
                <a:lnTo>
                  <a:pt x="3212" y="3957"/>
                </a:lnTo>
                <a:lnTo>
                  <a:pt x="2793" y="3957"/>
                </a:lnTo>
                <a:lnTo>
                  <a:pt x="2607" y="3910"/>
                </a:lnTo>
                <a:lnTo>
                  <a:pt x="2467" y="3817"/>
                </a:lnTo>
                <a:lnTo>
                  <a:pt x="2281" y="3677"/>
                </a:lnTo>
                <a:lnTo>
                  <a:pt x="2188" y="3538"/>
                </a:lnTo>
                <a:lnTo>
                  <a:pt x="2095" y="3352"/>
                </a:lnTo>
                <a:lnTo>
                  <a:pt x="2002" y="3166"/>
                </a:lnTo>
                <a:lnTo>
                  <a:pt x="2002" y="2979"/>
                </a:lnTo>
                <a:lnTo>
                  <a:pt x="2002" y="2793"/>
                </a:lnTo>
                <a:lnTo>
                  <a:pt x="2095" y="2607"/>
                </a:lnTo>
                <a:lnTo>
                  <a:pt x="2188" y="2421"/>
                </a:lnTo>
                <a:lnTo>
                  <a:pt x="2281" y="2281"/>
                </a:lnTo>
                <a:lnTo>
                  <a:pt x="2467" y="2142"/>
                </a:lnTo>
                <a:lnTo>
                  <a:pt x="2607" y="2049"/>
                </a:lnTo>
                <a:lnTo>
                  <a:pt x="2793" y="2002"/>
                </a:lnTo>
                <a:close/>
                <a:moveTo>
                  <a:pt x="2560" y="1"/>
                </a:moveTo>
                <a:lnTo>
                  <a:pt x="2467" y="47"/>
                </a:lnTo>
                <a:lnTo>
                  <a:pt x="2421" y="94"/>
                </a:lnTo>
                <a:lnTo>
                  <a:pt x="2328" y="839"/>
                </a:lnTo>
                <a:lnTo>
                  <a:pt x="1955" y="978"/>
                </a:lnTo>
                <a:lnTo>
                  <a:pt x="1443" y="559"/>
                </a:lnTo>
                <a:lnTo>
                  <a:pt x="1304" y="513"/>
                </a:lnTo>
                <a:lnTo>
                  <a:pt x="1211" y="606"/>
                </a:lnTo>
                <a:lnTo>
                  <a:pt x="978" y="792"/>
                </a:lnTo>
                <a:lnTo>
                  <a:pt x="559" y="1211"/>
                </a:lnTo>
                <a:lnTo>
                  <a:pt x="559" y="1304"/>
                </a:lnTo>
                <a:lnTo>
                  <a:pt x="559" y="1397"/>
                </a:lnTo>
                <a:lnTo>
                  <a:pt x="978" y="1956"/>
                </a:lnTo>
                <a:lnTo>
                  <a:pt x="838" y="2281"/>
                </a:lnTo>
                <a:lnTo>
                  <a:pt x="140" y="2421"/>
                </a:lnTo>
                <a:lnTo>
                  <a:pt x="47" y="2467"/>
                </a:lnTo>
                <a:lnTo>
                  <a:pt x="1" y="2561"/>
                </a:lnTo>
                <a:lnTo>
                  <a:pt x="1" y="3398"/>
                </a:lnTo>
                <a:lnTo>
                  <a:pt x="47" y="3491"/>
                </a:lnTo>
                <a:lnTo>
                  <a:pt x="140" y="3538"/>
                </a:lnTo>
                <a:lnTo>
                  <a:pt x="838" y="3631"/>
                </a:lnTo>
                <a:lnTo>
                  <a:pt x="978" y="4050"/>
                </a:lnTo>
                <a:lnTo>
                  <a:pt x="792" y="4282"/>
                </a:lnTo>
                <a:lnTo>
                  <a:pt x="606" y="4562"/>
                </a:lnTo>
                <a:lnTo>
                  <a:pt x="559" y="4655"/>
                </a:lnTo>
                <a:lnTo>
                  <a:pt x="606" y="4748"/>
                </a:lnTo>
                <a:lnTo>
                  <a:pt x="838" y="5027"/>
                </a:lnTo>
                <a:lnTo>
                  <a:pt x="1211" y="5399"/>
                </a:lnTo>
                <a:lnTo>
                  <a:pt x="1304" y="5446"/>
                </a:lnTo>
                <a:lnTo>
                  <a:pt x="1397" y="5399"/>
                </a:lnTo>
                <a:lnTo>
                  <a:pt x="1955" y="4981"/>
                </a:lnTo>
                <a:lnTo>
                  <a:pt x="2328" y="5120"/>
                </a:lnTo>
                <a:lnTo>
                  <a:pt x="2421" y="5818"/>
                </a:lnTo>
                <a:lnTo>
                  <a:pt x="2467" y="5911"/>
                </a:lnTo>
                <a:lnTo>
                  <a:pt x="2560" y="5958"/>
                </a:lnTo>
                <a:lnTo>
                  <a:pt x="3445" y="5958"/>
                </a:lnTo>
                <a:lnTo>
                  <a:pt x="3538" y="5911"/>
                </a:lnTo>
                <a:lnTo>
                  <a:pt x="3584" y="5865"/>
                </a:lnTo>
                <a:lnTo>
                  <a:pt x="3677" y="5120"/>
                </a:lnTo>
                <a:lnTo>
                  <a:pt x="4050" y="4981"/>
                </a:lnTo>
                <a:lnTo>
                  <a:pt x="4562" y="5399"/>
                </a:lnTo>
                <a:lnTo>
                  <a:pt x="4655" y="5446"/>
                </a:lnTo>
                <a:lnTo>
                  <a:pt x="4794" y="5353"/>
                </a:lnTo>
                <a:lnTo>
                  <a:pt x="5027" y="5167"/>
                </a:lnTo>
                <a:lnTo>
                  <a:pt x="5399" y="4748"/>
                </a:lnTo>
                <a:lnTo>
                  <a:pt x="5446" y="4655"/>
                </a:lnTo>
                <a:lnTo>
                  <a:pt x="5399" y="4562"/>
                </a:lnTo>
                <a:lnTo>
                  <a:pt x="4980" y="4003"/>
                </a:lnTo>
                <a:lnTo>
                  <a:pt x="5167" y="3677"/>
                </a:lnTo>
                <a:lnTo>
                  <a:pt x="5865" y="3538"/>
                </a:lnTo>
                <a:lnTo>
                  <a:pt x="5958" y="3491"/>
                </a:lnTo>
                <a:lnTo>
                  <a:pt x="5958" y="3398"/>
                </a:lnTo>
                <a:lnTo>
                  <a:pt x="5958" y="2561"/>
                </a:lnTo>
                <a:lnTo>
                  <a:pt x="5958" y="2467"/>
                </a:lnTo>
                <a:lnTo>
                  <a:pt x="5865" y="2421"/>
                </a:lnTo>
                <a:lnTo>
                  <a:pt x="5167" y="2328"/>
                </a:lnTo>
                <a:lnTo>
                  <a:pt x="4980" y="1909"/>
                </a:lnTo>
                <a:lnTo>
                  <a:pt x="5213" y="1630"/>
                </a:lnTo>
                <a:lnTo>
                  <a:pt x="5399" y="1397"/>
                </a:lnTo>
                <a:lnTo>
                  <a:pt x="5446" y="1304"/>
                </a:lnTo>
                <a:lnTo>
                  <a:pt x="5399" y="1211"/>
                </a:lnTo>
                <a:lnTo>
                  <a:pt x="5167" y="978"/>
                </a:lnTo>
                <a:lnTo>
                  <a:pt x="4748" y="559"/>
                </a:lnTo>
                <a:lnTo>
                  <a:pt x="4655" y="513"/>
                </a:lnTo>
                <a:lnTo>
                  <a:pt x="4562" y="559"/>
                </a:lnTo>
                <a:lnTo>
                  <a:pt x="4003" y="978"/>
                </a:lnTo>
                <a:lnTo>
                  <a:pt x="3677" y="839"/>
                </a:lnTo>
                <a:lnTo>
                  <a:pt x="3584" y="94"/>
                </a:lnTo>
                <a:lnTo>
                  <a:pt x="3538" y="47"/>
                </a:lnTo>
                <a:lnTo>
                  <a:pt x="344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112"/>
          <p:cNvSpPr/>
          <p:nvPr/>
        </p:nvSpPr>
        <p:spPr>
          <a:xfrm>
            <a:off x="18240781" y="9138661"/>
            <a:ext cx="422854" cy="389852"/>
          </a:xfrm>
          <a:custGeom>
            <a:rect b="b" l="l" r="r" t="t"/>
            <a:pathLst>
              <a:path extrusionOk="0" h="5493" w="5958">
                <a:moveTo>
                  <a:pt x="4747" y="745"/>
                </a:moveTo>
                <a:lnTo>
                  <a:pt x="4934" y="792"/>
                </a:lnTo>
                <a:lnTo>
                  <a:pt x="5027" y="885"/>
                </a:lnTo>
                <a:lnTo>
                  <a:pt x="5120" y="1024"/>
                </a:lnTo>
                <a:lnTo>
                  <a:pt x="5166" y="1164"/>
                </a:lnTo>
                <a:lnTo>
                  <a:pt x="5120" y="1304"/>
                </a:lnTo>
                <a:lnTo>
                  <a:pt x="5073" y="1443"/>
                </a:lnTo>
                <a:lnTo>
                  <a:pt x="4934" y="1536"/>
                </a:lnTo>
                <a:lnTo>
                  <a:pt x="4608" y="1536"/>
                </a:lnTo>
                <a:lnTo>
                  <a:pt x="4468" y="1443"/>
                </a:lnTo>
                <a:lnTo>
                  <a:pt x="4422" y="1304"/>
                </a:lnTo>
                <a:lnTo>
                  <a:pt x="4375" y="1164"/>
                </a:lnTo>
                <a:lnTo>
                  <a:pt x="4422" y="1024"/>
                </a:lnTo>
                <a:lnTo>
                  <a:pt x="4468" y="885"/>
                </a:lnTo>
                <a:lnTo>
                  <a:pt x="4608" y="792"/>
                </a:lnTo>
                <a:lnTo>
                  <a:pt x="4747" y="745"/>
                </a:lnTo>
                <a:close/>
                <a:moveTo>
                  <a:pt x="4375" y="1"/>
                </a:moveTo>
                <a:lnTo>
                  <a:pt x="4282" y="47"/>
                </a:lnTo>
                <a:lnTo>
                  <a:pt x="4096" y="187"/>
                </a:lnTo>
                <a:lnTo>
                  <a:pt x="4003" y="233"/>
                </a:lnTo>
                <a:lnTo>
                  <a:pt x="3956" y="233"/>
                </a:lnTo>
                <a:lnTo>
                  <a:pt x="4142" y="699"/>
                </a:lnTo>
                <a:lnTo>
                  <a:pt x="4049" y="838"/>
                </a:lnTo>
                <a:lnTo>
                  <a:pt x="3677" y="885"/>
                </a:lnTo>
                <a:lnTo>
                  <a:pt x="3584" y="931"/>
                </a:lnTo>
                <a:lnTo>
                  <a:pt x="3584" y="1350"/>
                </a:lnTo>
                <a:lnTo>
                  <a:pt x="3677" y="1397"/>
                </a:lnTo>
                <a:lnTo>
                  <a:pt x="4049" y="1443"/>
                </a:lnTo>
                <a:lnTo>
                  <a:pt x="4142" y="1629"/>
                </a:lnTo>
                <a:lnTo>
                  <a:pt x="3956" y="2048"/>
                </a:lnTo>
                <a:lnTo>
                  <a:pt x="4003" y="2095"/>
                </a:lnTo>
                <a:lnTo>
                  <a:pt x="4375" y="2281"/>
                </a:lnTo>
                <a:lnTo>
                  <a:pt x="4515" y="2141"/>
                </a:lnTo>
                <a:lnTo>
                  <a:pt x="4654" y="1955"/>
                </a:lnTo>
                <a:lnTo>
                  <a:pt x="4841" y="1955"/>
                </a:lnTo>
                <a:lnTo>
                  <a:pt x="5027" y="2141"/>
                </a:lnTo>
                <a:lnTo>
                  <a:pt x="5166" y="2281"/>
                </a:lnTo>
                <a:lnTo>
                  <a:pt x="5539" y="2095"/>
                </a:lnTo>
                <a:lnTo>
                  <a:pt x="5585" y="2048"/>
                </a:lnTo>
                <a:lnTo>
                  <a:pt x="5399" y="1629"/>
                </a:lnTo>
                <a:lnTo>
                  <a:pt x="5492" y="1443"/>
                </a:lnTo>
                <a:lnTo>
                  <a:pt x="5864" y="1397"/>
                </a:lnTo>
                <a:lnTo>
                  <a:pt x="5957" y="1350"/>
                </a:lnTo>
                <a:lnTo>
                  <a:pt x="5957" y="931"/>
                </a:lnTo>
                <a:lnTo>
                  <a:pt x="5864" y="885"/>
                </a:lnTo>
                <a:lnTo>
                  <a:pt x="5492" y="838"/>
                </a:lnTo>
                <a:lnTo>
                  <a:pt x="5399" y="699"/>
                </a:lnTo>
                <a:lnTo>
                  <a:pt x="5585" y="233"/>
                </a:lnTo>
                <a:lnTo>
                  <a:pt x="5539" y="233"/>
                </a:lnTo>
                <a:lnTo>
                  <a:pt x="5166" y="1"/>
                </a:lnTo>
                <a:lnTo>
                  <a:pt x="4841" y="373"/>
                </a:lnTo>
                <a:lnTo>
                  <a:pt x="4654" y="373"/>
                </a:lnTo>
                <a:lnTo>
                  <a:pt x="4515" y="140"/>
                </a:lnTo>
                <a:lnTo>
                  <a:pt x="4375" y="1"/>
                </a:lnTo>
                <a:close/>
                <a:moveTo>
                  <a:pt x="2141" y="1955"/>
                </a:moveTo>
                <a:lnTo>
                  <a:pt x="2281" y="2002"/>
                </a:lnTo>
                <a:lnTo>
                  <a:pt x="2420" y="2095"/>
                </a:lnTo>
                <a:lnTo>
                  <a:pt x="2560" y="2188"/>
                </a:lnTo>
                <a:lnTo>
                  <a:pt x="2653" y="2281"/>
                </a:lnTo>
                <a:lnTo>
                  <a:pt x="2746" y="2421"/>
                </a:lnTo>
                <a:lnTo>
                  <a:pt x="2793" y="2560"/>
                </a:lnTo>
                <a:lnTo>
                  <a:pt x="2793" y="2746"/>
                </a:lnTo>
                <a:lnTo>
                  <a:pt x="2793" y="2886"/>
                </a:lnTo>
                <a:lnTo>
                  <a:pt x="2746" y="3026"/>
                </a:lnTo>
                <a:lnTo>
                  <a:pt x="2653" y="3165"/>
                </a:lnTo>
                <a:lnTo>
                  <a:pt x="2560" y="3305"/>
                </a:lnTo>
                <a:lnTo>
                  <a:pt x="2420" y="3398"/>
                </a:lnTo>
                <a:lnTo>
                  <a:pt x="2281" y="3491"/>
                </a:lnTo>
                <a:lnTo>
                  <a:pt x="2141" y="3538"/>
                </a:lnTo>
                <a:lnTo>
                  <a:pt x="1815" y="3538"/>
                </a:lnTo>
                <a:lnTo>
                  <a:pt x="1676" y="3491"/>
                </a:lnTo>
                <a:lnTo>
                  <a:pt x="1536" y="3398"/>
                </a:lnTo>
                <a:lnTo>
                  <a:pt x="1443" y="3305"/>
                </a:lnTo>
                <a:lnTo>
                  <a:pt x="1350" y="3165"/>
                </a:lnTo>
                <a:lnTo>
                  <a:pt x="1257" y="3026"/>
                </a:lnTo>
                <a:lnTo>
                  <a:pt x="1210" y="2886"/>
                </a:lnTo>
                <a:lnTo>
                  <a:pt x="1210" y="2746"/>
                </a:lnTo>
                <a:lnTo>
                  <a:pt x="1210" y="2560"/>
                </a:lnTo>
                <a:lnTo>
                  <a:pt x="1257" y="2421"/>
                </a:lnTo>
                <a:lnTo>
                  <a:pt x="1350" y="2281"/>
                </a:lnTo>
                <a:lnTo>
                  <a:pt x="1443" y="2188"/>
                </a:lnTo>
                <a:lnTo>
                  <a:pt x="1536" y="2095"/>
                </a:lnTo>
                <a:lnTo>
                  <a:pt x="1676" y="2002"/>
                </a:lnTo>
                <a:lnTo>
                  <a:pt x="1815" y="1955"/>
                </a:lnTo>
                <a:close/>
                <a:moveTo>
                  <a:pt x="1722" y="745"/>
                </a:moveTo>
                <a:lnTo>
                  <a:pt x="1629" y="792"/>
                </a:lnTo>
                <a:lnTo>
                  <a:pt x="1629" y="838"/>
                </a:lnTo>
                <a:lnTo>
                  <a:pt x="1536" y="1304"/>
                </a:lnTo>
                <a:lnTo>
                  <a:pt x="1304" y="1397"/>
                </a:lnTo>
                <a:lnTo>
                  <a:pt x="931" y="1118"/>
                </a:lnTo>
                <a:lnTo>
                  <a:pt x="885" y="1118"/>
                </a:lnTo>
                <a:lnTo>
                  <a:pt x="792" y="1164"/>
                </a:lnTo>
                <a:lnTo>
                  <a:pt x="652" y="1304"/>
                </a:lnTo>
                <a:lnTo>
                  <a:pt x="373" y="1583"/>
                </a:lnTo>
                <a:lnTo>
                  <a:pt x="373" y="1629"/>
                </a:lnTo>
                <a:lnTo>
                  <a:pt x="373" y="1676"/>
                </a:lnTo>
                <a:lnTo>
                  <a:pt x="652" y="2048"/>
                </a:lnTo>
                <a:lnTo>
                  <a:pt x="559" y="2281"/>
                </a:lnTo>
                <a:lnTo>
                  <a:pt x="94" y="2374"/>
                </a:lnTo>
                <a:lnTo>
                  <a:pt x="47" y="2374"/>
                </a:lnTo>
                <a:lnTo>
                  <a:pt x="0" y="2467"/>
                </a:lnTo>
                <a:lnTo>
                  <a:pt x="0" y="3026"/>
                </a:lnTo>
                <a:lnTo>
                  <a:pt x="47" y="3072"/>
                </a:lnTo>
                <a:lnTo>
                  <a:pt x="94" y="3119"/>
                </a:lnTo>
                <a:lnTo>
                  <a:pt x="559" y="3165"/>
                </a:lnTo>
                <a:lnTo>
                  <a:pt x="652" y="3444"/>
                </a:lnTo>
                <a:lnTo>
                  <a:pt x="512" y="3631"/>
                </a:lnTo>
                <a:lnTo>
                  <a:pt x="373" y="3817"/>
                </a:lnTo>
                <a:lnTo>
                  <a:pt x="373" y="3863"/>
                </a:lnTo>
                <a:lnTo>
                  <a:pt x="466" y="4003"/>
                </a:lnTo>
                <a:lnTo>
                  <a:pt x="792" y="4329"/>
                </a:lnTo>
                <a:lnTo>
                  <a:pt x="885" y="4375"/>
                </a:lnTo>
                <a:lnTo>
                  <a:pt x="931" y="4375"/>
                </a:lnTo>
                <a:lnTo>
                  <a:pt x="1304" y="4096"/>
                </a:lnTo>
                <a:lnTo>
                  <a:pt x="1536" y="4189"/>
                </a:lnTo>
                <a:lnTo>
                  <a:pt x="1629" y="4654"/>
                </a:lnTo>
                <a:lnTo>
                  <a:pt x="1629" y="4701"/>
                </a:lnTo>
                <a:lnTo>
                  <a:pt x="1722" y="4748"/>
                </a:lnTo>
                <a:lnTo>
                  <a:pt x="2281" y="4748"/>
                </a:lnTo>
                <a:lnTo>
                  <a:pt x="2327" y="4701"/>
                </a:lnTo>
                <a:lnTo>
                  <a:pt x="2374" y="4654"/>
                </a:lnTo>
                <a:lnTo>
                  <a:pt x="2420" y="4189"/>
                </a:lnTo>
                <a:lnTo>
                  <a:pt x="2700" y="4096"/>
                </a:lnTo>
                <a:lnTo>
                  <a:pt x="3025" y="4375"/>
                </a:lnTo>
                <a:lnTo>
                  <a:pt x="3119" y="4375"/>
                </a:lnTo>
                <a:lnTo>
                  <a:pt x="3212" y="4329"/>
                </a:lnTo>
                <a:lnTo>
                  <a:pt x="3351" y="4189"/>
                </a:lnTo>
                <a:lnTo>
                  <a:pt x="3584" y="3910"/>
                </a:lnTo>
                <a:lnTo>
                  <a:pt x="3631" y="3863"/>
                </a:lnTo>
                <a:lnTo>
                  <a:pt x="3584" y="3770"/>
                </a:lnTo>
                <a:lnTo>
                  <a:pt x="3305" y="3444"/>
                </a:lnTo>
                <a:lnTo>
                  <a:pt x="3444" y="3212"/>
                </a:lnTo>
                <a:lnTo>
                  <a:pt x="3910" y="3119"/>
                </a:lnTo>
                <a:lnTo>
                  <a:pt x="3956" y="3072"/>
                </a:lnTo>
                <a:lnTo>
                  <a:pt x="3956" y="3026"/>
                </a:lnTo>
                <a:lnTo>
                  <a:pt x="3956" y="2467"/>
                </a:lnTo>
                <a:lnTo>
                  <a:pt x="3956" y="2421"/>
                </a:lnTo>
                <a:lnTo>
                  <a:pt x="3910" y="2374"/>
                </a:lnTo>
                <a:lnTo>
                  <a:pt x="3444" y="2281"/>
                </a:lnTo>
                <a:lnTo>
                  <a:pt x="3305" y="2048"/>
                </a:lnTo>
                <a:lnTo>
                  <a:pt x="3444" y="1862"/>
                </a:lnTo>
                <a:lnTo>
                  <a:pt x="3584" y="1676"/>
                </a:lnTo>
                <a:lnTo>
                  <a:pt x="3631" y="1629"/>
                </a:lnTo>
                <a:lnTo>
                  <a:pt x="3491" y="1443"/>
                </a:lnTo>
                <a:lnTo>
                  <a:pt x="3165" y="1118"/>
                </a:lnTo>
                <a:lnTo>
                  <a:pt x="3025" y="1118"/>
                </a:lnTo>
                <a:lnTo>
                  <a:pt x="2653" y="1397"/>
                </a:lnTo>
                <a:lnTo>
                  <a:pt x="2420" y="1304"/>
                </a:lnTo>
                <a:lnTo>
                  <a:pt x="2374" y="838"/>
                </a:lnTo>
                <a:lnTo>
                  <a:pt x="2327" y="792"/>
                </a:lnTo>
                <a:lnTo>
                  <a:pt x="2281" y="745"/>
                </a:lnTo>
                <a:close/>
                <a:moveTo>
                  <a:pt x="4747" y="3910"/>
                </a:moveTo>
                <a:lnTo>
                  <a:pt x="4934" y="3956"/>
                </a:lnTo>
                <a:lnTo>
                  <a:pt x="5027" y="4049"/>
                </a:lnTo>
                <a:lnTo>
                  <a:pt x="5120" y="4189"/>
                </a:lnTo>
                <a:lnTo>
                  <a:pt x="5166" y="4329"/>
                </a:lnTo>
                <a:lnTo>
                  <a:pt x="5120" y="4468"/>
                </a:lnTo>
                <a:lnTo>
                  <a:pt x="5073" y="4608"/>
                </a:lnTo>
                <a:lnTo>
                  <a:pt x="4934" y="4701"/>
                </a:lnTo>
                <a:lnTo>
                  <a:pt x="4747" y="4748"/>
                </a:lnTo>
                <a:lnTo>
                  <a:pt x="4608" y="4701"/>
                </a:lnTo>
                <a:lnTo>
                  <a:pt x="4468" y="4608"/>
                </a:lnTo>
                <a:lnTo>
                  <a:pt x="4422" y="4468"/>
                </a:lnTo>
                <a:lnTo>
                  <a:pt x="4375" y="4329"/>
                </a:lnTo>
                <a:lnTo>
                  <a:pt x="4422" y="4189"/>
                </a:lnTo>
                <a:lnTo>
                  <a:pt x="4468" y="4049"/>
                </a:lnTo>
                <a:lnTo>
                  <a:pt x="4608" y="3956"/>
                </a:lnTo>
                <a:lnTo>
                  <a:pt x="4747" y="3910"/>
                </a:lnTo>
                <a:close/>
                <a:moveTo>
                  <a:pt x="4375" y="3165"/>
                </a:moveTo>
                <a:lnTo>
                  <a:pt x="4282" y="3258"/>
                </a:lnTo>
                <a:lnTo>
                  <a:pt x="4096" y="3351"/>
                </a:lnTo>
                <a:lnTo>
                  <a:pt x="4003" y="3398"/>
                </a:lnTo>
                <a:lnTo>
                  <a:pt x="3956" y="3444"/>
                </a:lnTo>
                <a:lnTo>
                  <a:pt x="4142" y="3863"/>
                </a:lnTo>
                <a:lnTo>
                  <a:pt x="4049" y="4003"/>
                </a:lnTo>
                <a:lnTo>
                  <a:pt x="3677" y="4049"/>
                </a:lnTo>
                <a:lnTo>
                  <a:pt x="3584" y="4096"/>
                </a:lnTo>
                <a:lnTo>
                  <a:pt x="3584" y="4561"/>
                </a:lnTo>
                <a:lnTo>
                  <a:pt x="3677" y="4608"/>
                </a:lnTo>
                <a:lnTo>
                  <a:pt x="4049" y="4654"/>
                </a:lnTo>
                <a:lnTo>
                  <a:pt x="4142" y="4794"/>
                </a:lnTo>
                <a:lnTo>
                  <a:pt x="3956" y="5213"/>
                </a:lnTo>
                <a:lnTo>
                  <a:pt x="4003" y="5259"/>
                </a:lnTo>
                <a:lnTo>
                  <a:pt x="4375" y="5492"/>
                </a:lnTo>
                <a:lnTo>
                  <a:pt x="4515" y="5306"/>
                </a:lnTo>
                <a:lnTo>
                  <a:pt x="4654" y="5120"/>
                </a:lnTo>
                <a:lnTo>
                  <a:pt x="4841" y="5120"/>
                </a:lnTo>
                <a:lnTo>
                  <a:pt x="5027" y="5306"/>
                </a:lnTo>
                <a:lnTo>
                  <a:pt x="5166" y="5492"/>
                </a:lnTo>
                <a:lnTo>
                  <a:pt x="5539" y="5259"/>
                </a:lnTo>
                <a:lnTo>
                  <a:pt x="5585" y="5213"/>
                </a:lnTo>
                <a:lnTo>
                  <a:pt x="5399" y="4794"/>
                </a:lnTo>
                <a:lnTo>
                  <a:pt x="5492" y="4654"/>
                </a:lnTo>
                <a:lnTo>
                  <a:pt x="5864" y="4608"/>
                </a:lnTo>
                <a:lnTo>
                  <a:pt x="5957" y="4561"/>
                </a:lnTo>
                <a:lnTo>
                  <a:pt x="5957" y="4096"/>
                </a:lnTo>
                <a:lnTo>
                  <a:pt x="5864" y="4049"/>
                </a:lnTo>
                <a:lnTo>
                  <a:pt x="5492" y="4003"/>
                </a:lnTo>
                <a:lnTo>
                  <a:pt x="5399" y="3863"/>
                </a:lnTo>
                <a:lnTo>
                  <a:pt x="5585" y="3444"/>
                </a:lnTo>
                <a:lnTo>
                  <a:pt x="5539" y="3398"/>
                </a:lnTo>
                <a:lnTo>
                  <a:pt x="5166" y="3165"/>
                </a:lnTo>
                <a:lnTo>
                  <a:pt x="5166" y="3212"/>
                </a:lnTo>
                <a:lnTo>
                  <a:pt x="4841" y="3538"/>
                </a:lnTo>
                <a:lnTo>
                  <a:pt x="4654" y="3538"/>
                </a:lnTo>
                <a:lnTo>
                  <a:pt x="4515" y="3351"/>
                </a:lnTo>
                <a:lnTo>
                  <a:pt x="4375" y="31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112"/>
          <p:cNvSpPr/>
          <p:nvPr/>
        </p:nvSpPr>
        <p:spPr>
          <a:xfrm>
            <a:off x="19482729" y="9138661"/>
            <a:ext cx="422854" cy="389852"/>
          </a:xfrm>
          <a:custGeom>
            <a:rect b="b" l="l" r="r" t="t"/>
            <a:pathLst>
              <a:path extrusionOk="0" h="5493" w="5958">
                <a:moveTo>
                  <a:pt x="2746" y="931"/>
                </a:moveTo>
                <a:lnTo>
                  <a:pt x="2746" y="5027"/>
                </a:lnTo>
                <a:lnTo>
                  <a:pt x="559" y="5027"/>
                </a:lnTo>
                <a:lnTo>
                  <a:pt x="466" y="4980"/>
                </a:lnTo>
                <a:lnTo>
                  <a:pt x="466" y="4934"/>
                </a:lnTo>
                <a:lnTo>
                  <a:pt x="466" y="931"/>
                </a:lnTo>
                <a:close/>
                <a:moveTo>
                  <a:pt x="5492" y="931"/>
                </a:moveTo>
                <a:lnTo>
                  <a:pt x="5492" y="4934"/>
                </a:lnTo>
                <a:lnTo>
                  <a:pt x="5445" y="4980"/>
                </a:lnTo>
                <a:lnTo>
                  <a:pt x="5399" y="5027"/>
                </a:lnTo>
                <a:lnTo>
                  <a:pt x="3211" y="5027"/>
                </a:lnTo>
                <a:lnTo>
                  <a:pt x="3211" y="931"/>
                </a:lnTo>
                <a:close/>
                <a:moveTo>
                  <a:pt x="559" y="1"/>
                </a:moveTo>
                <a:lnTo>
                  <a:pt x="326" y="47"/>
                </a:lnTo>
                <a:lnTo>
                  <a:pt x="140" y="140"/>
                </a:lnTo>
                <a:lnTo>
                  <a:pt x="47" y="326"/>
                </a:lnTo>
                <a:lnTo>
                  <a:pt x="0" y="559"/>
                </a:lnTo>
                <a:lnTo>
                  <a:pt x="0" y="4934"/>
                </a:lnTo>
                <a:lnTo>
                  <a:pt x="47" y="5120"/>
                </a:lnTo>
                <a:lnTo>
                  <a:pt x="140" y="5306"/>
                </a:lnTo>
                <a:lnTo>
                  <a:pt x="326" y="5446"/>
                </a:lnTo>
                <a:lnTo>
                  <a:pt x="559" y="5492"/>
                </a:lnTo>
                <a:lnTo>
                  <a:pt x="5399" y="5492"/>
                </a:lnTo>
                <a:lnTo>
                  <a:pt x="5585" y="5446"/>
                </a:lnTo>
                <a:lnTo>
                  <a:pt x="5771" y="5306"/>
                </a:lnTo>
                <a:lnTo>
                  <a:pt x="5911" y="5120"/>
                </a:lnTo>
                <a:lnTo>
                  <a:pt x="5957" y="4934"/>
                </a:lnTo>
                <a:lnTo>
                  <a:pt x="5957" y="559"/>
                </a:lnTo>
                <a:lnTo>
                  <a:pt x="5911" y="326"/>
                </a:lnTo>
                <a:lnTo>
                  <a:pt x="5771" y="140"/>
                </a:lnTo>
                <a:lnTo>
                  <a:pt x="5585" y="47"/>
                </a:lnTo>
                <a:lnTo>
                  <a:pt x="539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112"/>
          <p:cNvSpPr/>
          <p:nvPr/>
        </p:nvSpPr>
        <p:spPr>
          <a:xfrm>
            <a:off x="20724606" y="9151862"/>
            <a:ext cx="422854" cy="363450"/>
          </a:xfrm>
          <a:custGeom>
            <a:rect b="b" l="l" r="r" t="t"/>
            <a:pathLst>
              <a:path extrusionOk="0" h="5121" w="5958">
                <a:moveTo>
                  <a:pt x="2979" y="1"/>
                </a:moveTo>
                <a:lnTo>
                  <a:pt x="2374" y="47"/>
                </a:lnTo>
                <a:lnTo>
                  <a:pt x="1816" y="187"/>
                </a:lnTo>
                <a:lnTo>
                  <a:pt x="1304" y="373"/>
                </a:lnTo>
                <a:lnTo>
                  <a:pt x="839" y="606"/>
                </a:lnTo>
                <a:lnTo>
                  <a:pt x="513" y="932"/>
                </a:lnTo>
                <a:lnTo>
                  <a:pt x="234" y="1304"/>
                </a:lnTo>
                <a:lnTo>
                  <a:pt x="94" y="1490"/>
                </a:lnTo>
                <a:lnTo>
                  <a:pt x="47" y="1723"/>
                </a:lnTo>
                <a:lnTo>
                  <a:pt x="1" y="1909"/>
                </a:lnTo>
                <a:lnTo>
                  <a:pt x="1" y="2142"/>
                </a:lnTo>
                <a:lnTo>
                  <a:pt x="1" y="2374"/>
                </a:lnTo>
                <a:lnTo>
                  <a:pt x="47" y="2607"/>
                </a:lnTo>
                <a:lnTo>
                  <a:pt x="140" y="2840"/>
                </a:lnTo>
                <a:lnTo>
                  <a:pt x="280" y="3072"/>
                </a:lnTo>
                <a:lnTo>
                  <a:pt x="466" y="3258"/>
                </a:lnTo>
                <a:lnTo>
                  <a:pt x="652" y="3445"/>
                </a:lnTo>
                <a:lnTo>
                  <a:pt x="839" y="3631"/>
                </a:lnTo>
                <a:lnTo>
                  <a:pt x="1118" y="3817"/>
                </a:lnTo>
                <a:lnTo>
                  <a:pt x="1025" y="4050"/>
                </a:lnTo>
                <a:lnTo>
                  <a:pt x="932" y="4236"/>
                </a:lnTo>
                <a:lnTo>
                  <a:pt x="839" y="4422"/>
                </a:lnTo>
                <a:lnTo>
                  <a:pt x="699" y="4562"/>
                </a:lnTo>
                <a:lnTo>
                  <a:pt x="606" y="4655"/>
                </a:lnTo>
                <a:lnTo>
                  <a:pt x="513" y="4794"/>
                </a:lnTo>
                <a:lnTo>
                  <a:pt x="466" y="4794"/>
                </a:lnTo>
                <a:lnTo>
                  <a:pt x="466" y="4841"/>
                </a:lnTo>
                <a:lnTo>
                  <a:pt x="420" y="4887"/>
                </a:lnTo>
                <a:lnTo>
                  <a:pt x="420" y="4934"/>
                </a:lnTo>
                <a:lnTo>
                  <a:pt x="420" y="4980"/>
                </a:lnTo>
                <a:lnTo>
                  <a:pt x="466" y="5073"/>
                </a:lnTo>
                <a:lnTo>
                  <a:pt x="559" y="5120"/>
                </a:lnTo>
                <a:lnTo>
                  <a:pt x="932" y="5027"/>
                </a:lnTo>
                <a:lnTo>
                  <a:pt x="1397" y="4887"/>
                </a:lnTo>
                <a:lnTo>
                  <a:pt x="1769" y="4701"/>
                </a:lnTo>
                <a:lnTo>
                  <a:pt x="2142" y="4515"/>
                </a:lnTo>
                <a:lnTo>
                  <a:pt x="2467" y="4236"/>
                </a:lnTo>
                <a:lnTo>
                  <a:pt x="3352" y="4236"/>
                </a:lnTo>
                <a:lnTo>
                  <a:pt x="3724" y="4189"/>
                </a:lnTo>
                <a:lnTo>
                  <a:pt x="4096" y="4096"/>
                </a:lnTo>
                <a:lnTo>
                  <a:pt x="4469" y="3957"/>
                </a:lnTo>
                <a:lnTo>
                  <a:pt x="4794" y="3817"/>
                </a:lnTo>
                <a:lnTo>
                  <a:pt x="5074" y="3631"/>
                </a:lnTo>
                <a:lnTo>
                  <a:pt x="5306" y="3445"/>
                </a:lnTo>
                <a:lnTo>
                  <a:pt x="5539" y="3212"/>
                </a:lnTo>
                <a:lnTo>
                  <a:pt x="5725" y="2933"/>
                </a:lnTo>
                <a:lnTo>
                  <a:pt x="5865" y="2700"/>
                </a:lnTo>
                <a:lnTo>
                  <a:pt x="5911" y="2421"/>
                </a:lnTo>
                <a:lnTo>
                  <a:pt x="5958" y="2142"/>
                </a:lnTo>
                <a:lnTo>
                  <a:pt x="5911" y="1862"/>
                </a:lnTo>
                <a:lnTo>
                  <a:pt x="5865" y="1583"/>
                </a:lnTo>
                <a:lnTo>
                  <a:pt x="5725" y="1304"/>
                </a:lnTo>
                <a:lnTo>
                  <a:pt x="5539" y="1071"/>
                </a:lnTo>
                <a:lnTo>
                  <a:pt x="5306" y="838"/>
                </a:lnTo>
                <a:lnTo>
                  <a:pt x="5074" y="606"/>
                </a:lnTo>
                <a:lnTo>
                  <a:pt x="4794" y="420"/>
                </a:lnTo>
                <a:lnTo>
                  <a:pt x="4469" y="280"/>
                </a:lnTo>
                <a:lnTo>
                  <a:pt x="4096" y="140"/>
                </a:lnTo>
                <a:lnTo>
                  <a:pt x="3724" y="94"/>
                </a:lnTo>
                <a:lnTo>
                  <a:pt x="335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112"/>
          <p:cNvSpPr/>
          <p:nvPr/>
        </p:nvSpPr>
        <p:spPr>
          <a:xfrm>
            <a:off x="21963289" y="9151862"/>
            <a:ext cx="422783" cy="363450"/>
          </a:xfrm>
          <a:custGeom>
            <a:rect b="b" l="l" r="r" t="t"/>
            <a:pathLst>
              <a:path extrusionOk="0" h="5121" w="5957">
                <a:moveTo>
                  <a:pt x="2979" y="420"/>
                </a:moveTo>
                <a:lnTo>
                  <a:pt x="3351" y="466"/>
                </a:lnTo>
                <a:lnTo>
                  <a:pt x="3677" y="466"/>
                </a:lnTo>
                <a:lnTo>
                  <a:pt x="3956" y="559"/>
                </a:lnTo>
                <a:lnTo>
                  <a:pt x="4282" y="652"/>
                </a:lnTo>
                <a:lnTo>
                  <a:pt x="4561" y="792"/>
                </a:lnTo>
                <a:lnTo>
                  <a:pt x="4794" y="932"/>
                </a:lnTo>
                <a:lnTo>
                  <a:pt x="5026" y="1118"/>
                </a:lnTo>
                <a:lnTo>
                  <a:pt x="5212" y="1304"/>
                </a:lnTo>
                <a:lnTo>
                  <a:pt x="5352" y="1490"/>
                </a:lnTo>
                <a:lnTo>
                  <a:pt x="5445" y="1676"/>
                </a:lnTo>
                <a:lnTo>
                  <a:pt x="5538" y="1909"/>
                </a:lnTo>
                <a:lnTo>
                  <a:pt x="5538" y="2142"/>
                </a:lnTo>
                <a:lnTo>
                  <a:pt x="5538" y="2374"/>
                </a:lnTo>
                <a:lnTo>
                  <a:pt x="5445" y="2560"/>
                </a:lnTo>
                <a:lnTo>
                  <a:pt x="5352" y="2793"/>
                </a:lnTo>
                <a:lnTo>
                  <a:pt x="5212" y="2979"/>
                </a:lnTo>
                <a:lnTo>
                  <a:pt x="5026" y="3165"/>
                </a:lnTo>
                <a:lnTo>
                  <a:pt x="4794" y="3352"/>
                </a:lnTo>
                <a:lnTo>
                  <a:pt x="4561" y="3491"/>
                </a:lnTo>
                <a:lnTo>
                  <a:pt x="4282" y="3584"/>
                </a:lnTo>
                <a:lnTo>
                  <a:pt x="3956" y="3724"/>
                </a:lnTo>
                <a:lnTo>
                  <a:pt x="3677" y="3770"/>
                </a:lnTo>
                <a:lnTo>
                  <a:pt x="3351" y="3817"/>
                </a:lnTo>
                <a:lnTo>
                  <a:pt x="2560" y="3817"/>
                </a:lnTo>
                <a:lnTo>
                  <a:pt x="2374" y="3770"/>
                </a:lnTo>
                <a:lnTo>
                  <a:pt x="2234" y="3910"/>
                </a:lnTo>
                <a:lnTo>
                  <a:pt x="1815" y="4236"/>
                </a:lnTo>
                <a:lnTo>
                  <a:pt x="1303" y="4468"/>
                </a:lnTo>
                <a:lnTo>
                  <a:pt x="1443" y="4189"/>
                </a:lnTo>
                <a:lnTo>
                  <a:pt x="1536" y="3910"/>
                </a:lnTo>
                <a:lnTo>
                  <a:pt x="1629" y="3584"/>
                </a:lnTo>
                <a:lnTo>
                  <a:pt x="1350" y="3445"/>
                </a:lnTo>
                <a:lnTo>
                  <a:pt x="977" y="3165"/>
                </a:lnTo>
                <a:lnTo>
                  <a:pt x="698" y="2840"/>
                </a:lnTo>
                <a:lnTo>
                  <a:pt x="558" y="2653"/>
                </a:lnTo>
                <a:lnTo>
                  <a:pt x="512" y="2514"/>
                </a:lnTo>
                <a:lnTo>
                  <a:pt x="465" y="2328"/>
                </a:lnTo>
                <a:lnTo>
                  <a:pt x="465" y="2142"/>
                </a:lnTo>
                <a:lnTo>
                  <a:pt x="465" y="1909"/>
                </a:lnTo>
                <a:lnTo>
                  <a:pt x="512" y="1676"/>
                </a:lnTo>
                <a:lnTo>
                  <a:pt x="652" y="1490"/>
                </a:lnTo>
                <a:lnTo>
                  <a:pt x="791" y="1304"/>
                </a:lnTo>
                <a:lnTo>
                  <a:pt x="977" y="1118"/>
                </a:lnTo>
                <a:lnTo>
                  <a:pt x="1210" y="932"/>
                </a:lnTo>
                <a:lnTo>
                  <a:pt x="1443" y="792"/>
                </a:lnTo>
                <a:lnTo>
                  <a:pt x="1722" y="652"/>
                </a:lnTo>
                <a:lnTo>
                  <a:pt x="2048" y="559"/>
                </a:lnTo>
                <a:lnTo>
                  <a:pt x="2327" y="466"/>
                </a:lnTo>
                <a:lnTo>
                  <a:pt x="2653" y="466"/>
                </a:lnTo>
                <a:lnTo>
                  <a:pt x="2979" y="420"/>
                </a:lnTo>
                <a:close/>
                <a:moveTo>
                  <a:pt x="2606" y="1"/>
                </a:moveTo>
                <a:lnTo>
                  <a:pt x="2234" y="94"/>
                </a:lnTo>
                <a:lnTo>
                  <a:pt x="1862" y="140"/>
                </a:lnTo>
                <a:lnTo>
                  <a:pt x="1489" y="280"/>
                </a:lnTo>
                <a:lnTo>
                  <a:pt x="1163" y="420"/>
                </a:lnTo>
                <a:lnTo>
                  <a:pt x="884" y="606"/>
                </a:lnTo>
                <a:lnTo>
                  <a:pt x="652" y="838"/>
                </a:lnTo>
                <a:lnTo>
                  <a:pt x="419" y="1071"/>
                </a:lnTo>
                <a:lnTo>
                  <a:pt x="233" y="1304"/>
                </a:lnTo>
                <a:lnTo>
                  <a:pt x="140" y="1583"/>
                </a:lnTo>
                <a:lnTo>
                  <a:pt x="47" y="1862"/>
                </a:lnTo>
                <a:lnTo>
                  <a:pt x="0" y="2142"/>
                </a:lnTo>
                <a:lnTo>
                  <a:pt x="47" y="2374"/>
                </a:lnTo>
                <a:lnTo>
                  <a:pt x="93" y="2607"/>
                </a:lnTo>
                <a:lnTo>
                  <a:pt x="186" y="2840"/>
                </a:lnTo>
                <a:lnTo>
                  <a:pt x="326" y="3072"/>
                </a:lnTo>
                <a:lnTo>
                  <a:pt x="465" y="3258"/>
                </a:lnTo>
                <a:lnTo>
                  <a:pt x="698" y="3445"/>
                </a:lnTo>
                <a:lnTo>
                  <a:pt x="884" y="3631"/>
                </a:lnTo>
                <a:lnTo>
                  <a:pt x="1163" y="3817"/>
                </a:lnTo>
                <a:lnTo>
                  <a:pt x="1070" y="4050"/>
                </a:lnTo>
                <a:lnTo>
                  <a:pt x="977" y="4236"/>
                </a:lnTo>
                <a:lnTo>
                  <a:pt x="838" y="4422"/>
                </a:lnTo>
                <a:lnTo>
                  <a:pt x="745" y="4562"/>
                </a:lnTo>
                <a:lnTo>
                  <a:pt x="652" y="4655"/>
                </a:lnTo>
                <a:lnTo>
                  <a:pt x="558" y="4794"/>
                </a:lnTo>
                <a:lnTo>
                  <a:pt x="512" y="4794"/>
                </a:lnTo>
                <a:lnTo>
                  <a:pt x="465" y="4841"/>
                </a:lnTo>
                <a:lnTo>
                  <a:pt x="465" y="4887"/>
                </a:lnTo>
                <a:lnTo>
                  <a:pt x="465" y="4934"/>
                </a:lnTo>
                <a:lnTo>
                  <a:pt x="465" y="4980"/>
                </a:lnTo>
                <a:lnTo>
                  <a:pt x="512" y="5073"/>
                </a:lnTo>
                <a:lnTo>
                  <a:pt x="605" y="5120"/>
                </a:lnTo>
                <a:lnTo>
                  <a:pt x="977" y="5027"/>
                </a:lnTo>
                <a:lnTo>
                  <a:pt x="1396" y="4887"/>
                </a:lnTo>
                <a:lnTo>
                  <a:pt x="1815" y="4701"/>
                </a:lnTo>
                <a:lnTo>
                  <a:pt x="2187" y="4515"/>
                </a:lnTo>
                <a:lnTo>
                  <a:pt x="2513" y="4236"/>
                </a:lnTo>
                <a:lnTo>
                  <a:pt x="3397" y="4236"/>
                </a:lnTo>
                <a:lnTo>
                  <a:pt x="3770" y="4189"/>
                </a:lnTo>
                <a:lnTo>
                  <a:pt x="4142" y="4096"/>
                </a:lnTo>
                <a:lnTo>
                  <a:pt x="4514" y="3957"/>
                </a:lnTo>
                <a:lnTo>
                  <a:pt x="4840" y="3817"/>
                </a:lnTo>
                <a:lnTo>
                  <a:pt x="5119" y="3631"/>
                </a:lnTo>
                <a:lnTo>
                  <a:pt x="5352" y="3445"/>
                </a:lnTo>
                <a:lnTo>
                  <a:pt x="5585" y="3212"/>
                </a:lnTo>
                <a:lnTo>
                  <a:pt x="5771" y="2933"/>
                </a:lnTo>
                <a:lnTo>
                  <a:pt x="5864" y="2700"/>
                </a:lnTo>
                <a:lnTo>
                  <a:pt x="5957" y="2421"/>
                </a:lnTo>
                <a:lnTo>
                  <a:pt x="5957" y="2142"/>
                </a:lnTo>
                <a:lnTo>
                  <a:pt x="5957" y="1862"/>
                </a:lnTo>
                <a:lnTo>
                  <a:pt x="5864" y="1583"/>
                </a:lnTo>
                <a:lnTo>
                  <a:pt x="5771" y="1304"/>
                </a:lnTo>
                <a:lnTo>
                  <a:pt x="5585" y="1071"/>
                </a:lnTo>
                <a:lnTo>
                  <a:pt x="5352" y="838"/>
                </a:lnTo>
                <a:lnTo>
                  <a:pt x="5119" y="606"/>
                </a:lnTo>
                <a:lnTo>
                  <a:pt x="4840" y="420"/>
                </a:lnTo>
                <a:lnTo>
                  <a:pt x="4514" y="280"/>
                </a:lnTo>
                <a:lnTo>
                  <a:pt x="4142" y="140"/>
                </a:lnTo>
                <a:lnTo>
                  <a:pt x="3770" y="94"/>
                </a:lnTo>
                <a:lnTo>
                  <a:pt x="339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112"/>
          <p:cNvSpPr/>
          <p:nvPr/>
        </p:nvSpPr>
        <p:spPr>
          <a:xfrm>
            <a:off x="2105680" y="10403675"/>
            <a:ext cx="422854" cy="333713"/>
          </a:xfrm>
          <a:custGeom>
            <a:rect b="b" l="l" r="r" t="t"/>
            <a:pathLst>
              <a:path extrusionOk="0" h="4702" w="5958">
                <a:moveTo>
                  <a:pt x="2327" y="1"/>
                </a:moveTo>
                <a:lnTo>
                  <a:pt x="2048" y="48"/>
                </a:lnTo>
                <a:lnTo>
                  <a:pt x="1722" y="94"/>
                </a:lnTo>
                <a:lnTo>
                  <a:pt x="1443" y="141"/>
                </a:lnTo>
                <a:lnTo>
                  <a:pt x="1163" y="234"/>
                </a:lnTo>
                <a:lnTo>
                  <a:pt x="931" y="373"/>
                </a:lnTo>
                <a:lnTo>
                  <a:pt x="698" y="513"/>
                </a:lnTo>
                <a:lnTo>
                  <a:pt x="465" y="699"/>
                </a:lnTo>
                <a:lnTo>
                  <a:pt x="326" y="885"/>
                </a:lnTo>
                <a:lnTo>
                  <a:pt x="186" y="1071"/>
                </a:lnTo>
                <a:lnTo>
                  <a:pt x="93" y="1258"/>
                </a:lnTo>
                <a:lnTo>
                  <a:pt x="0" y="1490"/>
                </a:lnTo>
                <a:lnTo>
                  <a:pt x="0" y="1723"/>
                </a:lnTo>
                <a:lnTo>
                  <a:pt x="0" y="1909"/>
                </a:lnTo>
                <a:lnTo>
                  <a:pt x="47" y="2095"/>
                </a:lnTo>
                <a:lnTo>
                  <a:pt x="140" y="2281"/>
                </a:lnTo>
                <a:lnTo>
                  <a:pt x="233" y="2468"/>
                </a:lnTo>
                <a:lnTo>
                  <a:pt x="512" y="2793"/>
                </a:lnTo>
                <a:lnTo>
                  <a:pt x="884" y="3073"/>
                </a:lnTo>
                <a:lnTo>
                  <a:pt x="838" y="3212"/>
                </a:lnTo>
                <a:lnTo>
                  <a:pt x="745" y="3352"/>
                </a:lnTo>
                <a:lnTo>
                  <a:pt x="652" y="3445"/>
                </a:lnTo>
                <a:lnTo>
                  <a:pt x="558" y="3538"/>
                </a:lnTo>
                <a:lnTo>
                  <a:pt x="512" y="3584"/>
                </a:lnTo>
                <a:lnTo>
                  <a:pt x="465" y="3631"/>
                </a:lnTo>
                <a:lnTo>
                  <a:pt x="465" y="3678"/>
                </a:lnTo>
                <a:lnTo>
                  <a:pt x="419" y="3678"/>
                </a:lnTo>
                <a:lnTo>
                  <a:pt x="419" y="3724"/>
                </a:lnTo>
                <a:lnTo>
                  <a:pt x="419" y="3771"/>
                </a:lnTo>
                <a:lnTo>
                  <a:pt x="465" y="3817"/>
                </a:lnTo>
                <a:lnTo>
                  <a:pt x="558" y="3864"/>
                </a:lnTo>
                <a:lnTo>
                  <a:pt x="838" y="3817"/>
                </a:lnTo>
                <a:lnTo>
                  <a:pt x="1303" y="3631"/>
                </a:lnTo>
                <a:lnTo>
                  <a:pt x="1768" y="3352"/>
                </a:lnTo>
                <a:lnTo>
                  <a:pt x="2327" y="3445"/>
                </a:lnTo>
                <a:lnTo>
                  <a:pt x="2653" y="3398"/>
                </a:lnTo>
                <a:lnTo>
                  <a:pt x="2932" y="3352"/>
                </a:lnTo>
                <a:lnTo>
                  <a:pt x="3258" y="3305"/>
                </a:lnTo>
                <a:lnTo>
                  <a:pt x="3537" y="3212"/>
                </a:lnTo>
                <a:lnTo>
                  <a:pt x="3770" y="3073"/>
                </a:lnTo>
                <a:lnTo>
                  <a:pt x="4002" y="2933"/>
                </a:lnTo>
                <a:lnTo>
                  <a:pt x="4189" y="2747"/>
                </a:lnTo>
                <a:lnTo>
                  <a:pt x="4375" y="2561"/>
                </a:lnTo>
                <a:lnTo>
                  <a:pt x="4514" y="2374"/>
                </a:lnTo>
                <a:lnTo>
                  <a:pt x="4607" y="2188"/>
                </a:lnTo>
                <a:lnTo>
                  <a:pt x="4654" y="1956"/>
                </a:lnTo>
                <a:lnTo>
                  <a:pt x="4700" y="1723"/>
                </a:lnTo>
                <a:lnTo>
                  <a:pt x="4654" y="1490"/>
                </a:lnTo>
                <a:lnTo>
                  <a:pt x="4607" y="1258"/>
                </a:lnTo>
                <a:lnTo>
                  <a:pt x="4514" y="1071"/>
                </a:lnTo>
                <a:lnTo>
                  <a:pt x="4375" y="885"/>
                </a:lnTo>
                <a:lnTo>
                  <a:pt x="4189" y="699"/>
                </a:lnTo>
                <a:lnTo>
                  <a:pt x="4002" y="513"/>
                </a:lnTo>
                <a:lnTo>
                  <a:pt x="3770" y="373"/>
                </a:lnTo>
                <a:lnTo>
                  <a:pt x="3537" y="234"/>
                </a:lnTo>
                <a:lnTo>
                  <a:pt x="3258" y="141"/>
                </a:lnTo>
                <a:lnTo>
                  <a:pt x="2932" y="94"/>
                </a:lnTo>
                <a:lnTo>
                  <a:pt x="2653" y="48"/>
                </a:lnTo>
                <a:lnTo>
                  <a:pt x="2327" y="1"/>
                </a:lnTo>
                <a:close/>
                <a:moveTo>
                  <a:pt x="5026" y="1211"/>
                </a:moveTo>
                <a:lnTo>
                  <a:pt x="5073" y="1490"/>
                </a:lnTo>
                <a:lnTo>
                  <a:pt x="5119" y="1723"/>
                </a:lnTo>
                <a:lnTo>
                  <a:pt x="5073" y="1956"/>
                </a:lnTo>
                <a:lnTo>
                  <a:pt x="5073" y="2142"/>
                </a:lnTo>
                <a:lnTo>
                  <a:pt x="4980" y="2374"/>
                </a:lnTo>
                <a:lnTo>
                  <a:pt x="4887" y="2561"/>
                </a:lnTo>
                <a:lnTo>
                  <a:pt x="4607" y="2933"/>
                </a:lnTo>
                <a:lnTo>
                  <a:pt x="4235" y="3259"/>
                </a:lnTo>
                <a:lnTo>
                  <a:pt x="3816" y="3538"/>
                </a:lnTo>
                <a:lnTo>
                  <a:pt x="3351" y="3678"/>
                </a:lnTo>
                <a:lnTo>
                  <a:pt x="2885" y="3817"/>
                </a:lnTo>
                <a:lnTo>
                  <a:pt x="2327" y="3864"/>
                </a:lnTo>
                <a:lnTo>
                  <a:pt x="2048" y="3817"/>
                </a:lnTo>
                <a:lnTo>
                  <a:pt x="2420" y="4050"/>
                </a:lnTo>
                <a:lnTo>
                  <a:pt x="2792" y="4143"/>
                </a:lnTo>
                <a:lnTo>
                  <a:pt x="3165" y="4236"/>
                </a:lnTo>
                <a:lnTo>
                  <a:pt x="3630" y="4283"/>
                </a:lnTo>
                <a:lnTo>
                  <a:pt x="4189" y="4236"/>
                </a:lnTo>
                <a:lnTo>
                  <a:pt x="4654" y="4469"/>
                </a:lnTo>
                <a:lnTo>
                  <a:pt x="5119" y="4655"/>
                </a:lnTo>
                <a:lnTo>
                  <a:pt x="5399" y="4701"/>
                </a:lnTo>
                <a:lnTo>
                  <a:pt x="5492" y="4655"/>
                </a:lnTo>
                <a:lnTo>
                  <a:pt x="5538" y="4608"/>
                </a:lnTo>
                <a:lnTo>
                  <a:pt x="5538" y="4562"/>
                </a:lnTo>
                <a:lnTo>
                  <a:pt x="5538" y="4515"/>
                </a:lnTo>
                <a:lnTo>
                  <a:pt x="5492" y="4515"/>
                </a:lnTo>
                <a:lnTo>
                  <a:pt x="5492" y="4469"/>
                </a:lnTo>
                <a:lnTo>
                  <a:pt x="5445" y="4469"/>
                </a:lnTo>
                <a:lnTo>
                  <a:pt x="5399" y="4376"/>
                </a:lnTo>
                <a:lnTo>
                  <a:pt x="5305" y="4283"/>
                </a:lnTo>
                <a:lnTo>
                  <a:pt x="5212" y="4189"/>
                </a:lnTo>
                <a:lnTo>
                  <a:pt x="5119" y="4050"/>
                </a:lnTo>
                <a:lnTo>
                  <a:pt x="5073" y="3910"/>
                </a:lnTo>
                <a:lnTo>
                  <a:pt x="5445" y="3631"/>
                </a:lnTo>
                <a:lnTo>
                  <a:pt x="5724" y="3305"/>
                </a:lnTo>
                <a:lnTo>
                  <a:pt x="5817" y="3166"/>
                </a:lnTo>
                <a:lnTo>
                  <a:pt x="5910" y="2979"/>
                </a:lnTo>
                <a:lnTo>
                  <a:pt x="5957" y="2747"/>
                </a:lnTo>
                <a:lnTo>
                  <a:pt x="5957" y="2561"/>
                </a:lnTo>
                <a:lnTo>
                  <a:pt x="5957" y="2374"/>
                </a:lnTo>
                <a:lnTo>
                  <a:pt x="5910" y="2188"/>
                </a:lnTo>
                <a:lnTo>
                  <a:pt x="5817" y="2002"/>
                </a:lnTo>
                <a:lnTo>
                  <a:pt x="5724" y="1816"/>
                </a:lnTo>
                <a:lnTo>
                  <a:pt x="5399" y="1490"/>
                </a:lnTo>
                <a:lnTo>
                  <a:pt x="5026" y="121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112"/>
          <p:cNvSpPr/>
          <p:nvPr/>
        </p:nvSpPr>
        <p:spPr>
          <a:xfrm>
            <a:off x="3347557" y="10403675"/>
            <a:ext cx="422854" cy="333713"/>
          </a:xfrm>
          <a:custGeom>
            <a:rect b="b" l="l" r="r" t="t"/>
            <a:pathLst>
              <a:path extrusionOk="0" h="4702" w="5958">
                <a:moveTo>
                  <a:pt x="2840" y="466"/>
                </a:moveTo>
                <a:lnTo>
                  <a:pt x="3305" y="606"/>
                </a:lnTo>
                <a:lnTo>
                  <a:pt x="3677" y="839"/>
                </a:lnTo>
                <a:lnTo>
                  <a:pt x="4003" y="1071"/>
                </a:lnTo>
                <a:lnTo>
                  <a:pt x="4096" y="1258"/>
                </a:lnTo>
                <a:lnTo>
                  <a:pt x="4189" y="1397"/>
                </a:lnTo>
                <a:lnTo>
                  <a:pt x="4236" y="1537"/>
                </a:lnTo>
                <a:lnTo>
                  <a:pt x="4236" y="1723"/>
                </a:lnTo>
                <a:lnTo>
                  <a:pt x="4236" y="1909"/>
                </a:lnTo>
                <a:lnTo>
                  <a:pt x="4189" y="2049"/>
                </a:lnTo>
                <a:lnTo>
                  <a:pt x="4096" y="2188"/>
                </a:lnTo>
                <a:lnTo>
                  <a:pt x="4003" y="2374"/>
                </a:lnTo>
                <a:lnTo>
                  <a:pt x="3677" y="2607"/>
                </a:lnTo>
                <a:lnTo>
                  <a:pt x="3305" y="2840"/>
                </a:lnTo>
                <a:lnTo>
                  <a:pt x="2840" y="2933"/>
                </a:lnTo>
                <a:lnTo>
                  <a:pt x="2328" y="2979"/>
                </a:lnTo>
                <a:lnTo>
                  <a:pt x="1816" y="2933"/>
                </a:lnTo>
                <a:lnTo>
                  <a:pt x="1630" y="2933"/>
                </a:lnTo>
                <a:lnTo>
                  <a:pt x="1490" y="3026"/>
                </a:lnTo>
                <a:lnTo>
                  <a:pt x="1304" y="3166"/>
                </a:lnTo>
                <a:lnTo>
                  <a:pt x="1397" y="2886"/>
                </a:lnTo>
                <a:lnTo>
                  <a:pt x="1071" y="2700"/>
                </a:lnTo>
                <a:lnTo>
                  <a:pt x="792" y="2468"/>
                </a:lnTo>
                <a:lnTo>
                  <a:pt x="606" y="2235"/>
                </a:lnTo>
                <a:lnTo>
                  <a:pt x="466" y="2002"/>
                </a:lnTo>
                <a:lnTo>
                  <a:pt x="420" y="1723"/>
                </a:lnTo>
                <a:lnTo>
                  <a:pt x="420" y="1537"/>
                </a:lnTo>
                <a:lnTo>
                  <a:pt x="466" y="1397"/>
                </a:lnTo>
                <a:lnTo>
                  <a:pt x="559" y="1258"/>
                </a:lnTo>
                <a:lnTo>
                  <a:pt x="699" y="1071"/>
                </a:lnTo>
                <a:lnTo>
                  <a:pt x="978" y="839"/>
                </a:lnTo>
                <a:lnTo>
                  <a:pt x="1397" y="606"/>
                </a:lnTo>
                <a:lnTo>
                  <a:pt x="1862" y="466"/>
                </a:lnTo>
                <a:close/>
                <a:moveTo>
                  <a:pt x="2328" y="1"/>
                </a:moveTo>
                <a:lnTo>
                  <a:pt x="2002" y="48"/>
                </a:lnTo>
                <a:lnTo>
                  <a:pt x="1723" y="94"/>
                </a:lnTo>
                <a:lnTo>
                  <a:pt x="1443" y="141"/>
                </a:lnTo>
                <a:lnTo>
                  <a:pt x="1164" y="234"/>
                </a:lnTo>
                <a:lnTo>
                  <a:pt x="885" y="373"/>
                </a:lnTo>
                <a:lnTo>
                  <a:pt x="652" y="513"/>
                </a:lnTo>
                <a:lnTo>
                  <a:pt x="466" y="699"/>
                </a:lnTo>
                <a:lnTo>
                  <a:pt x="326" y="885"/>
                </a:lnTo>
                <a:lnTo>
                  <a:pt x="187" y="1071"/>
                </a:lnTo>
                <a:lnTo>
                  <a:pt x="47" y="1258"/>
                </a:lnTo>
                <a:lnTo>
                  <a:pt x="1" y="1490"/>
                </a:lnTo>
                <a:lnTo>
                  <a:pt x="1" y="1723"/>
                </a:lnTo>
                <a:lnTo>
                  <a:pt x="1" y="1909"/>
                </a:lnTo>
                <a:lnTo>
                  <a:pt x="47" y="2095"/>
                </a:lnTo>
                <a:lnTo>
                  <a:pt x="140" y="2281"/>
                </a:lnTo>
                <a:lnTo>
                  <a:pt x="233" y="2468"/>
                </a:lnTo>
                <a:lnTo>
                  <a:pt x="513" y="2793"/>
                </a:lnTo>
                <a:lnTo>
                  <a:pt x="885" y="3073"/>
                </a:lnTo>
                <a:lnTo>
                  <a:pt x="792" y="3212"/>
                </a:lnTo>
                <a:lnTo>
                  <a:pt x="745" y="3352"/>
                </a:lnTo>
                <a:lnTo>
                  <a:pt x="652" y="3445"/>
                </a:lnTo>
                <a:lnTo>
                  <a:pt x="559" y="3538"/>
                </a:lnTo>
                <a:lnTo>
                  <a:pt x="466" y="3584"/>
                </a:lnTo>
                <a:lnTo>
                  <a:pt x="466" y="3631"/>
                </a:lnTo>
                <a:lnTo>
                  <a:pt x="466" y="3678"/>
                </a:lnTo>
                <a:lnTo>
                  <a:pt x="420" y="3678"/>
                </a:lnTo>
                <a:lnTo>
                  <a:pt x="420" y="3724"/>
                </a:lnTo>
                <a:lnTo>
                  <a:pt x="420" y="3771"/>
                </a:lnTo>
                <a:lnTo>
                  <a:pt x="466" y="3817"/>
                </a:lnTo>
                <a:lnTo>
                  <a:pt x="513" y="3864"/>
                </a:lnTo>
                <a:lnTo>
                  <a:pt x="559" y="3864"/>
                </a:lnTo>
                <a:lnTo>
                  <a:pt x="838" y="3817"/>
                </a:lnTo>
                <a:lnTo>
                  <a:pt x="1304" y="3631"/>
                </a:lnTo>
                <a:lnTo>
                  <a:pt x="1769" y="3352"/>
                </a:lnTo>
                <a:lnTo>
                  <a:pt x="2328" y="3445"/>
                </a:lnTo>
                <a:lnTo>
                  <a:pt x="2653" y="3398"/>
                </a:lnTo>
                <a:lnTo>
                  <a:pt x="2933" y="3352"/>
                </a:lnTo>
                <a:lnTo>
                  <a:pt x="3212" y="3305"/>
                </a:lnTo>
                <a:lnTo>
                  <a:pt x="3491" y="3212"/>
                </a:lnTo>
                <a:lnTo>
                  <a:pt x="3770" y="3073"/>
                </a:lnTo>
                <a:lnTo>
                  <a:pt x="4003" y="2933"/>
                </a:lnTo>
                <a:lnTo>
                  <a:pt x="4189" y="2747"/>
                </a:lnTo>
                <a:lnTo>
                  <a:pt x="4375" y="2561"/>
                </a:lnTo>
                <a:lnTo>
                  <a:pt x="4515" y="2374"/>
                </a:lnTo>
                <a:lnTo>
                  <a:pt x="4608" y="2188"/>
                </a:lnTo>
                <a:lnTo>
                  <a:pt x="4655" y="1956"/>
                </a:lnTo>
                <a:lnTo>
                  <a:pt x="4655" y="1723"/>
                </a:lnTo>
                <a:lnTo>
                  <a:pt x="4655" y="1490"/>
                </a:lnTo>
                <a:lnTo>
                  <a:pt x="4608" y="1258"/>
                </a:lnTo>
                <a:lnTo>
                  <a:pt x="4515" y="1071"/>
                </a:lnTo>
                <a:lnTo>
                  <a:pt x="4375" y="885"/>
                </a:lnTo>
                <a:lnTo>
                  <a:pt x="4189" y="699"/>
                </a:lnTo>
                <a:lnTo>
                  <a:pt x="4003" y="513"/>
                </a:lnTo>
                <a:lnTo>
                  <a:pt x="3770" y="373"/>
                </a:lnTo>
                <a:lnTo>
                  <a:pt x="3491" y="234"/>
                </a:lnTo>
                <a:lnTo>
                  <a:pt x="3212" y="141"/>
                </a:lnTo>
                <a:lnTo>
                  <a:pt x="2933" y="94"/>
                </a:lnTo>
                <a:lnTo>
                  <a:pt x="2653" y="48"/>
                </a:lnTo>
                <a:lnTo>
                  <a:pt x="2328" y="1"/>
                </a:lnTo>
                <a:close/>
                <a:moveTo>
                  <a:pt x="5027" y="1211"/>
                </a:moveTo>
                <a:lnTo>
                  <a:pt x="5073" y="1490"/>
                </a:lnTo>
                <a:lnTo>
                  <a:pt x="5120" y="1723"/>
                </a:lnTo>
                <a:lnTo>
                  <a:pt x="5073" y="1956"/>
                </a:lnTo>
                <a:lnTo>
                  <a:pt x="5027" y="2142"/>
                </a:lnTo>
                <a:lnTo>
                  <a:pt x="4980" y="2374"/>
                </a:lnTo>
                <a:lnTo>
                  <a:pt x="4887" y="2561"/>
                </a:lnTo>
                <a:lnTo>
                  <a:pt x="4608" y="2933"/>
                </a:lnTo>
                <a:lnTo>
                  <a:pt x="4236" y="3259"/>
                </a:lnTo>
                <a:lnTo>
                  <a:pt x="3817" y="3538"/>
                </a:lnTo>
                <a:lnTo>
                  <a:pt x="3352" y="3678"/>
                </a:lnTo>
                <a:lnTo>
                  <a:pt x="2840" y="3817"/>
                </a:lnTo>
                <a:lnTo>
                  <a:pt x="2328" y="3864"/>
                </a:lnTo>
                <a:lnTo>
                  <a:pt x="2048" y="3817"/>
                </a:lnTo>
                <a:lnTo>
                  <a:pt x="2374" y="4050"/>
                </a:lnTo>
                <a:lnTo>
                  <a:pt x="2747" y="4143"/>
                </a:lnTo>
                <a:lnTo>
                  <a:pt x="3165" y="4236"/>
                </a:lnTo>
                <a:lnTo>
                  <a:pt x="3631" y="4283"/>
                </a:lnTo>
                <a:lnTo>
                  <a:pt x="4189" y="4236"/>
                </a:lnTo>
                <a:lnTo>
                  <a:pt x="4608" y="4469"/>
                </a:lnTo>
                <a:lnTo>
                  <a:pt x="5120" y="4655"/>
                </a:lnTo>
                <a:lnTo>
                  <a:pt x="5399" y="4701"/>
                </a:lnTo>
                <a:lnTo>
                  <a:pt x="5492" y="4655"/>
                </a:lnTo>
                <a:lnTo>
                  <a:pt x="5539" y="4608"/>
                </a:lnTo>
                <a:lnTo>
                  <a:pt x="5539" y="4562"/>
                </a:lnTo>
                <a:lnTo>
                  <a:pt x="5492" y="4562"/>
                </a:lnTo>
                <a:lnTo>
                  <a:pt x="5492" y="4515"/>
                </a:lnTo>
                <a:lnTo>
                  <a:pt x="5492" y="4469"/>
                </a:lnTo>
                <a:lnTo>
                  <a:pt x="5446" y="4469"/>
                </a:lnTo>
                <a:lnTo>
                  <a:pt x="5399" y="4376"/>
                </a:lnTo>
                <a:lnTo>
                  <a:pt x="5306" y="4283"/>
                </a:lnTo>
                <a:lnTo>
                  <a:pt x="5213" y="4189"/>
                </a:lnTo>
                <a:lnTo>
                  <a:pt x="5120" y="4050"/>
                </a:lnTo>
                <a:lnTo>
                  <a:pt x="5073" y="3910"/>
                </a:lnTo>
                <a:lnTo>
                  <a:pt x="5446" y="3631"/>
                </a:lnTo>
                <a:lnTo>
                  <a:pt x="5725" y="3305"/>
                </a:lnTo>
                <a:lnTo>
                  <a:pt x="5818" y="3166"/>
                </a:lnTo>
                <a:lnTo>
                  <a:pt x="5911" y="2979"/>
                </a:lnTo>
                <a:lnTo>
                  <a:pt x="5911" y="2747"/>
                </a:lnTo>
                <a:lnTo>
                  <a:pt x="5958" y="2561"/>
                </a:lnTo>
                <a:lnTo>
                  <a:pt x="5911" y="2374"/>
                </a:lnTo>
                <a:lnTo>
                  <a:pt x="5865" y="2188"/>
                </a:lnTo>
                <a:lnTo>
                  <a:pt x="5818" y="2002"/>
                </a:lnTo>
                <a:lnTo>
                  <a:pt x="5678" y="1816"/>
                </a:lnTo>
                <a:lnTo>
                  <a:pt x="5399" y="1490"/>
                </a:lnTo>
                <a:lnTo>
                  <a:pt x="5027" y="121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12"/>
          <p:cNvSpPr/>
          <p:nvPr/>
        </p:nvSpPr>
        <p:spPr>
          <a:xfrm>
            <a:off x="4589504" y="10360737"/>
            <a:ext cx="422854" cy="422854"/>
          </a:xfrm>
          <a:custGeom>
            <a:rect b="b" l="l" r="r" t="t"/>
            <a:pathLst>
              <a:path extrusionOk="0" h="5958" w="5958">
                <a:moveTo>
                  <a:pt x="2467" y="2700"/>
                </a:moveTo>
                <a:lnTo>
                  <a:pt x="3444" y="3212"/>
                </a:lnTo>
                <a:lnTo>
                  <a:pt x="2467" y="3724"/>
                </a:lnTo>
                <a:lnTo>
                  <a:pt x="2467" y="2700"/>
                </a:lnTo>
                <a:close/>
                <a:moveTo>
                  <a:pt x="3956" y="1397"/>
                </a:moveTo>
                <a:lnTo>
                  <a:pt x="1955" y="2421"/>
                </a:lnTo>
                <a:lnTo>
                  <a:pt x="1955" y="4515"/>
                </a:lnTo>
                <a:lnTo>
                  <a:pt x="3956" y="3538"/>
                </a:lnTo>
                <a:lnTo>
                  <a:pt x="3956" y="1397"/>
                </a:lnTo>
                <a:close/>
                <a:moveTo>
                  <a:pt x="2979" y="839"/>
                </a:moveTo>
                <a:lnTo>
                  <a:pt x="3258" y="885"/>
                </a:lnTo>
                <a:lnTo>
                  <a:pt x="3491" y="932"/>
                </a:lnTo>
                <a:lnTo>
                  <a:pt x="3770" y="1025"/>
                </a:lnTo>
                <a:lnTo>
                  <a:pt x="4003" y="1118"/>
                </a:lnTo>
                <a:lnTo>
                  <a:pt x="4235" y="1304"/>
                </a:lnTo>
                <a:lnTo>
                  <a:pt x="4468" y="1490"/>
                </a:lnTo>
                <a:lnTo>
                  <a:pt x="4654" y="1676"/>
                </a:lnTo>
                <a:lnTo>
                  <a:pt x="4794" y="1909"/>
                </a:lnTo>
                <a:lnTo>
                  <a:pt x="4887" y="2142"/>
                </a:lnTo>
                <a:lnTo>
                  <a:pt x="4980" y="2421"/>
                </a:lnTo>
                <a:lnTo>
                  <a:pt x="5073" y="2700"/>
                </a:lnTo>
                <a:lnTo>
                  <a:pt x="5073" y="2979"/>
                </a:lnTo>
                <a:lnTo>
                  <a:pt x="5073" y="3259"/>
                </a:lnTo>
                <a:lnTo>
                  <a:pt x="4980" y="3538"/>
                </a:lnTo>
                <a:lnTo>
                  <a:pt x="4887" y="3771"/>
                </a:lnTo>
                <a:lnTo>
                  <a:pt x="4794" y="4003"/>
                </a:lnTo>
                <a:lnTo>
                  <a:pt x="4654" y="4236"/>
                </a:lnTo>
                <a:lnTo>
                  <a:pt x="4468" y="4469"/>
                </a:lnTo>
                <a:lnTo>
                  <a:pt x="4235" y="4655"/>
                </a:lnTo>
                <a:lnTo>
                  <a:pt x="4003" y="4794"/>
                </a:lnTo>
                <a:lnTo>
                  <a:pt x="3770" y="4934"/>
                </a:lnTo>
                <a:lnTo>
                  <a:pt x="3491" y="5027"/>
                </a:lnTo>
                <a:lnTo>
                  <a:pt x="3258" y="5074"/>
                </a:lnTo>
                <a:lnTo>
                  <a:pt x="2700" y="5074"/>
                </a:lnTo>
                <a:lnTo>
                  <a:pt x="2420" y="5027"/>
                </a:lnTo>
                <a:lnTo>
                  <a:pt x="2141" y="4934"/>
                </a:lnTo>
                <a:lnTo>
                  <a:pt x="1908" y="4794"/>
                </a:lnTo>
                <a:lnTo>
                  <a:pt x="1676" y="4655"/>
                </a:lnTo>
                <a:lnTo>
                  <a:pt x="1443" y="4469"/>
                </a:lnTo>
                <a:lnTo>
                  <a:pt x="1303" y="4236"/>
                </a:lnTo>
                <a:lnTo>
                  <a:pt x="1117" y="4003"/>
                </a:lnTo>
                <a:lnTo>
                  <a:pt x="1024" y="3771"/>
                </a:lnTo>
                <a:lnTo>
                  <a:pt x="931" y="3538"/>
                </a:lnTo>
                <a:lnTo>
                  <a:pt x="885" y="3259"/>
                </a:lnTo>
                <a:lnTo>
                  <a:pt x="838" y="2979"/>
                </a:lnTo>
                <a:lnTo>
                  <a:pt x="885" y="2700"/>
                </a:lnTo>
                <a:lnTo>
                  <a:pt x="931" y="2421"/>
                </a:lnTo>
                <a:lnTo>
                  <a:pt x="1024" y="2142"/>
                </a:lnTo>
                <a:lnTo>
                  <a:pt x="1117" y="1909"/>
                </a:lnTo>
                <a:lnTo>
                  <a:pt x="1303" y="1676"/>
                </a:lnTo>
                <a:lnTo>
                  <a:pt x="1443" y="1490"/>
                </a:lnTo>
                <a:lnTo>
                  <a:pt x="1676" y="1304"/>
                </a:lnTo>
                <a:lnTo>
                  <a:pt x="1908" y="1118"/>
                </a:lnTo>
                <a:lnTo>
                  <a:pt x="2141" y="1025"/>
                </a:lnTo>
                <a:lnTo>
                  <a:pt x="2420" y="932"/>
                </a:lnTo>
                <a:lnTo>
                  <a:pt x="2700" y="885"/>
                </a:lnTo>
                <a:lnTo>
                  <a:pt x="2979" y="839"/>
                </a:lnTo>
                <a:close/>
                <a:moveTo>
                  <a:pt x="2560" y="1"/>
                </a:moveTo>
                <a:lnTo>
                  <a:pt x="2188" y="94"/>
                </a:lnTo>
                <a:lnTo>
                  <a:pt x="1815" y="234"/>
                </a:lnTo>
                <a:lnTo>
                  <a:pt x="1443" y="373"/>
                </a:lnTo>
                <a:lnTo>
                  <a:pt x="1117" y="606"/>
                </a:lnTo>
                <a:lnTo>
                  <a:pt x="838" y="839"/>
                </a:lnTo>
                <a:lnTo>
                  <a:pt x="605" y="1164"/>
                </a:lnTo>
                <a:lnTo>
                  <a:pt x="373" y="1490"/>
                </a:lnTo>
                <a:lnTo>
                  <a:pt x="187" y="1816"/>
                </a:lnTo>
                <a:lnTo>
                  <a:pt x="93" y="2188"/>
                </a:lnTo>
                <a:lnTo>
                  <a:pt x="0" y="2561"/>
                </a:lnTo>
                <a:lnTo>
                  <a:pt x="0" y="2979"/>
                </a:lnTo>
                <a:lnTo>
                  <a:pt x="0" y="3352"/>
                </a:lnTo>
                <a:lnTo>
                  <a:pt x="93" y="3724"/>
                </a:lnTo>
                <a:lnTo>
                  <a:pt x="187" y="4096"/>
                </a:lnTo>
                <a:lnTo>
                  <a:pt x="373" y="4469"/>
                </a:lnTo>
                <a:lnTo>
                  <a:pt x="605" y="4794"/>
                </a:lnTo>
                <a:lnTo>
                  <a:pt x="838" y="5074"/>
                </a:lnTo>
                <a:lnTo>
                  <a:pt x="1117" y="5306"/>
                </a:lnTo>
                <a:lnTo>
                  <a:pt x="1443" y="5539"/>
                </a:lnTo>
                <a:lnTo>
                  <a:pt x="1815" y="5725"/>
                </a:lnTo>
                <a:lnTo>
                  <a:pt x="2188" y="5865"/>
                </a:lnTo>
                <a:lnTo>
                  <a:pt x="2560" y="5911"/>
                </a:lnTo>
                <a:lnTo>
                  <a:pt x="2979" y="5958"/>
                </a:lnTo>
                <a:lnTo>
                  <a:pt x="3351" y="5911"/>
                </a:lnTo>
                <a:lnTo>
                  <a:pt x="3724" y="5865"/>
                </a:lnTo>
                <a:lnTo>
                  <a:pt x="4096" y="5725"/>
                </a:lnTo>
                <a:lnTo>
                  <a:pt x="4468" y="5539"/>
                </a:lnTo>
                <a:lnTo>
                  <a:pt x="4794" y="5306"/>
                </a:lnTo>
                <a:lnTo>
                  <a:pt x="5073" y="5074"/>
                </a:lnTo>
                <a:lnTo>
                  <a:pt x="5306" y="4794"/>
                </a:lnTo>
                <a:lnTo>
                  <a:pt x="5539" y="4469"/>
                </a:lnTo>
                <a:lnTo>
                  <a:pt x="5725" y="4096"/>
                </a:lnTo>
                <a:lnTo>
                  <a:pt x="5818" y="3724"/>
                </a:lnTo>
                <a:lnTo>
                  <a:pt x="5911" y="3352"/>
                </a:lnTo>
                <a:lnTo>
                  <a:pt x="5957" y="2979"/>
                </a:lnTo>
                <a:lnTo>
                  <a:pt x="5911" y="2561"/>
                </a:lnTo>
                <a:lnTo>
                  <a:pt x="5818" y="2188"/>
                </a:lnTo>
                <a:lnTo>
                  <a:pt x="5725" y="1816"/>
                </a:lnTo>
                <a:lnTo>
                  <a:pt x="5539" y="1490"/>
                </a:lnTo>
                <a:lnTo>
                  <a:pt x="5306" y="1164"/>
                </a:lnTo>
                <a:lnTo>
                  <a:pt x="5073" y="839"/>
                </a:lnTo>
                <a:lnTo>
                  <a:pt x="4794" y="606"/>
                </a:lnTo>
                <a:lnTo>
                  <a:pt x="4468" y="373"/>
                </a:lnTo>
                <a:lnTo>
                  <a:pt x="4096" y="234"/>
                </a:lnTo>
                <a:lnTo>
                  <a:pt x="3724" y="94"/>
                </a:lnTo>
                <a:lnTo>
                  <a:pt x="335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12"/>
          <p:cNvSpPr/>
          <p:nvPr/>
        </p:nvSpPr>
        <p:spPr>
          <a:xfrm>
            <a:off x="5828117" y="10360737"/>
            <a:ext cx="422854" cy="422854"/>
          </a:xfrm>
          <a:custGeom>
            <a:rect b="b" l="l" r="r" t="t"/>
            <a:pathLst>
              <a:path extrusionOk="0" h="5958" w="5958">
                <a:moveTo>
                  <a:pt x="5399" y="1"/>
                </a:moveTo>
                <a:lnTo>
                  <a:pt x="5306" y="48"/>
                </a:lnTo>
                <a:lnTo>
                  <a:pt x="4003" y="1351"/>
                </a:lnTo>
                <a:lnTo>
                  <a:pt x="3444" y="746"/>
                </a:lnTo>
                <a:lnTo>
                  <a:pt x="3351" y="699"/>
                </a:lnTo>
                <a:lnTo>
                  <a:pt x="3165" y="699"/>
                </a:lnTo>
                <a:lnTo>
                  <a:pt x="3072" y="746"/>
                </a:lnTo>
                <a:lnTo>
                  <a:pt x="3026" y="839"/>
                </a:lnTo>
                <a:lnTo>
                  <a:pt x="2979" y="932"/>
                </a:lnTo>
                <a:lnTo>
                  <a:pt x="2979" y="2700"/>
                </a:lnTo>
                <a:lnTo>
                  <a:pt x="3026" y="2793"/>
                </a:lnTo>
                <a:lnTo>
                  <a:pt x="3072" y="2886"/>
                </a:lnTo>
                <a:lnTo>
                  <a:pt x="3165" y="2933"/>
                </a:lnTo>
                <a:lnTo>
                  <a:pt x="3258" y="2979"/>
                </a:lnTo>
                <a:lnTo>
                  <a:pt x="5027" y="2979"/>
                </a:lnTo>
                <a:lnTo>
                  <a:pt x="5120" y="2933"/>
                </a:lnTo>
                <a:lnTo>
                  <a:pt x="5213" y="2886"/>
                </a:lnTo>
                <a:lnTo>
                  <a:pt x="5259" y="2793"/>
                </a:lnTo>
                <a:lnTo>
                  <a:pt x="5259" y="2700"/>
                </a:lnTo>
                <a:lnTo>
                  <a:pt x="5259" y="2607"/>
                </a:lnTo>
                <a:lnTo>
                  <a:pt x="5213" y="2514"/>
                </a:lnTo>
                <a:lnTo>
                  <a:pt x="4608" y="1956"/>
                </a:lnTo>
                <a:lnTo>
                  <a:pt x="5958" y="653"/>
                </a:lnTo>
                <a:lnTo>
                  <a:pt x="5958" y="559"/>
                </a:lnTo>
                <a:lnTo>
                  <a:pt x="5958" y="466"/>
                </a:lnTo>
                <a:lnTo>
                  <a:pt x="5492" y="48"/>
                </a:lnTo>
                <a:lnTo>
                  <a:pt x="5399" y="1"/>
                </a:lnTo>
                <a:close/>
                <a:moveTo>
                  <a:pt x="885" y="2979"/>
                </a:moveTo>
                <a:lnTo>
                  <a:pt x="792" y="3026"/>
                </a:lnTo>
                <a:lnTo>
                  <a:pt x="745" y="3119"/>
                </a:lnTo>
                <a:lnTo>
                  <a:pt x="745" y="3212"/>
                </a:lnTo>
                <a:lnTo>
                  <a:pt x="745" y="3305"/>
                </a:lnTo>
                <a:lnTo>
                  <a:pt x="792" y="3398"/>
                </a:lnTo>
                <a:lnTo>
                  <a:pt x="1350" y="3957"/>
                </a:lnTo>
                <a:lnTo>
                  <a:pt x="47" y="5260"/>
                </a:lnTo>
                <a:lnTo>
                  <a:pt x="1" y="5353"/>
                </a:lnTo>
                <a:lnTo>
                  <a:pt x="47" y="5446"/>
                </a:lnTo>
                <a:lnTo>
                  <a:pt x="512" y="5911"/>
                </a:lnTo>
                <a:lnTo>
                  <a:pt x="606" y="5958"/>
                </a:lnTo>
                <a:lnTo>
                  <a:pt x="699" y="5911"/>
                </a:lnTo>
                <a:lnTo>
                  <a:pt x="2002" y="4608"/>
                </a:lnTo>
                <a:lnTo>
                  <a:pt x="2560" y="5167"/>
                </a:lnTo>
                <a:lnTo>
                  <a:pt x="2653" y="5213"/>
                </a:lnTo>
                <a:lnTo>
                  <a:pt x="2746" y="5260"/>
                </a:lnTo>
                <a:lnTo>
                  <a:pt x="2839" y="5213"/>
                </a:lnTo>
                <a:lnTo>
                  <a:pt x="2933" y="5167"/>
                </a:lnTo>
                <a:lnTo>
                  <a:pt x="2979" y="5074"/>
                </a:lnTo>
                <a:lnTo>
                  <a:pt x="2979" y="4981"/>
                </a:lnTo>
                <a:lnTo>
                  <a:pt x="2979" y="3212"/>
                </a:lnTo>
                <a:lnTo>
                  <a:pt x="2979" y="3119"/>
                </a:lnTo>
                <a:lnTo>
                  <a:pt x="2933" y="3026"/>
                </a:lnTo>
                <a:lnTo>
                  <a:pt x="2839" y="297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12"/>
          <p:cNvSpPr/>
          <p:nvPr/>
        </p:nvSpPr>
        <p:spPr>
          <a:xfrm>
            <a:off x="7070064" y="10387210"/>
            <a:ext cx="422854" cy="369980"/>
          </a:xfrm>
          <a:custGeom>
            <a:rect b="b" l="l" r="r" t="t"/>
            <a:pathLst>
              <a:path extrusionOk="0" h="5213" w="5958">
                <a:moveTo>
                  <a:pt x="3910" y="280"/>
                </a:moveTo>
                <a:lnTo>
                  <a:pt x="2281" y="838"/>
                </a:lnTo>
                <a:lnTo>
                  <a:pt x="1722" y="280"/>
                </a:lnTo>
                <a:lnTo>
                  <a:pt x="2886" y="280"/>
                </a:lnTo>
                <a:lnTo>
                  <a:pt x="2979" y="326"/>
                </a:lnTo>
                <a:lnTo>
                  <a:pt x="3072" y="280"/>
                </a:lnTo>
                <a:close/>
                <a:moveTo>
                  <a:pt x="1629" y="280"/>
                </a:moveTo>
                <a:lnTo>
                  <a:pt x="2188" y="885"/>
                </a:lnTo>
                <a:lnTo>
                  <a:pt x="1629" y="1117"/>
                </a:lnTo>
                <a:lnTo>
                  <a:pt x="1629" y="326"/>
                </a:lnTo>
                <a:lnTo>
                  <a:pt x="1629" y="280"/>
                </a:lnTo>
                <a:close/>
                <a:moveTo>
                  <a:pt x="1536" y="466"/>
                </a:moveTo>
                <a:lnTo>
                  <a:pt x="1536" y="1117"/>
                </a:lnTo>
                <a:lnTo>
                  <a:pt x="1071" y="1303"/>
                </a:lnTo>
                <a:lnTo>
                  <a:pt x="1536" y="466"/>
                </a:lnTo>
                <a:close/>
                <a:moveTo>
                  <a:pt x="4235" y="280"/>
                </a:moveTo>
                <a:lnTo>
                  <a:pt x="2979" y="1583"/>
                </a:lnTo>
                <a:lnTo>
                  <a:pt x="2374" y="931"/>
                </a:lnTo>
                <a:lnTo>
                  <a:pt x="4189" y="280"/>
                </a:lnTo>
                <a:close/>
                <a:moveTo>
                  <a:pt x="1536" y="1210"/>
                </a:moveTo>
                <a:lnTo>
                  <a:pt x="1536" y="2001"/>
                </a:lnTo>
                <a:lnTo>
                  <a:pt x="1024" y="1490"/>
                </a:lnTo>
                <a:lnTo>
                  <a:pt x="1071" y="1396"/>
                </a:lnTo>
                <a:lnTo>
                  <a:pt x="1024" y="1396"/>
                </a:lnTo>
                <a:lnTo>
                  <a:pt x="1536" y="1210"/>
                </a:lnTo>
                <a:close/>
                <a:moveTo>
                  <a:pt x="2281" y="978"/>
                </a:moveTo>
                <a:lnTo>
                  <a:pt x="2932" y="1629"/>
                </a:lnTo>
                <a:lnTo>
                  <a:pt x="2048" y="2560"/>
                </a:lnTo>
                <a:lnTo>
                  <a:pt x="1629" y="2095"/>
                </a:lnTo>
                <a:lnTo>
                  <a:pt x="1629" y="1210"/>
                </a:lnTo>
                <a:lnTo>
                  <a:pt x="2281" y="978"/>
                </a:lnTo>
                <a:close/>
                <a:moveTo>
                  <a:pt x="4328" y="280"/>
                </a:moveTo>
                <a:lnTo>
                  <a:pt x="4328" y="326"/>
                </a:lnTo>
                <a:lnTo>
                  <a:pt x="4980" y="1396"/>
                </a:lnTo>
                <a:lnTo>
                  <a:pt x="4980" y="1490"/>
                </a:lnTo>
                <a:lnTo>
                  <a:pt x="3956" y="2606"/>
                </a:lnTo>
                <a:lnTo>
                  <a:pt x="3025" y="1629"/>
                </a:lnTo>
                <a:lnTo>
                  <a:pt x="4328" y="280"/>
                </a:lnTo>
                <a:close/>
                <a:moveTo>
                  <a:pt x="1629" y="2188"/>
                </a:moveTo>
                <a:lnTo>
                  <a:pt x="2001" y="2606"/>
                </a:lnTo>
                <a:lnTo>
                  <a:pt x="1629" y="3025"/>
                </a:lnTo>
                <a:lnTo>
                  <a:pt x="1629" y="2188"/>
                </a:lnTo>
                <a:close/>
                <a:moveTo>
                  <a:pt x="5073" y="1536"/>
                </a:moveTo>
                <a:lnTo>
                  <a:pt x="5073" y="1583"/>
                </a:lnTo>
                <a:lnTo>
                  <a:pt x="4701" y="3398"/>
                </a:lnTo>
                <a:lnTo>
                  <a:pt x="4003" y="2653"/>
                </a:lnTo>
                <a:lnTo>
                  <a:pt x="5073" y="1536"/>
                </a:lnTo>
                <a:close/>
                <a:moveTo>
                  <a:pt x="2979" y="1722"/>
                </a:moveTo>
                <a:lnTo>
                  <a:pt x="3863" y="2653"/>
                </a:lnTo>
                <a:lnTo>
                  <a:pt x="3025" y="3537"/>
                </a:lnTo>
                <a:lnTo>
                  <a:pt x="2095" y="2606"/>
                </a:lnTo>
                <a:lnTo>
                  <a:pt x="2979" y="1722"/>
                </a:lnTo>
                <a:close/>
                <a:moveTo>
                  <a:pt x="978" y="1536"/>
                </a:moveTo>
                <a:lnTo>
                  <a:pt x="1536" y="2095"/>
                </a:lnTo>
                <a:lnTo>
                  <a:pt x="1536" y="3118"/>
                </a:lnTo>
                <a:lnTo>
                  <a:pt x="978" y="3677"/>
                </a:lnTo>
                <a:lnTo>
                  <a:pt x="931" y="3677"/>
                </a:lnTo>
                <a:lnTo>
                  <a:pt x="326" y="2653"/>
                </a:lnTo>
                <a:lnTo>
                  <a:pt x="326" y="2606"/>
                </a:lnTo>
                <a:lnTo>
                  <a:pt x="326" y="2560"/>
                </a:lnTo>
                <a:lnTo>
                  <a:pt x="884" y="1583"/>
                </a:lnTo>
                <a:lnTo>
                  <a:pt x="978" y="1536"/>
                </a:lnTo>
                <a:close/>
                <a:moveTo>
                  <a:pt x="5120" y="1676"/>
                </a:moveTo>
                <a:lnTo>
                  <a:pt x="5631" y="2560"/>
                </a:lnTo>
                <a:lnTo>
                  <a:pt x="5631" y="2606"/>
                </a:lnTo>
                <a:lnTo>
                  <a:pt x="5631" y="2653"/>
                </a:lnTo>
                <a:lnTo>
                  <a:pt x="5026" y="3677"/>
                </a:lnTo>
                <a:lnTo>
                  <a:pt x="4980" y="3723"/>
                </a:lnTo>
                <a:lnTo>
                  <a:pt x="4747" y="3444"/>
                </a:lnTo>
                <a:lnTo>
                  <a:pt x="5120" y="1676"/>
                </a:lnTo>
                <a:close/>
                <a:moveTo>
                  <a:pt x="1536" y="3258"/>
                </a:moveTo>
                <a:lnTo>
                  <a:pt x="1536" y="3816"/>
                </a:lnTo>
                <a:lnTo>
                  <a:pt x="1071" y="3816"/>
                </a:lnTo>
                <a:lnTo>
                  <a:pt x="1024" y="3770"/>
                </a:lnTo>
                <a:lnTo>
                  <a:pt x="1536" y="3258"/>
                </a:lnTo>
                <a:close/>
                <a:moveTo>
                  <a:pt x="2048" y="2653"/>
                </a:moveTo>
                <a:lnTo>
                  <a:pt x="2979" y="3584"/>
                </a:lnTo>
                <a:lnTo>
                  <a:pt x="2793" y="3816"/>
                </a:lnTo>
                <a:lnTo>
                  <a:pt x="1629" y="3816"/>
                </a:lnTo>
                <a:lnTo>
                  <a:pt x="1629" y="3165"/>
                </a:lnTo>
                <a:lnTo>
                  <a:pt x="2048" y="2653"/>
                </a:lnTo>
                <a:close/>
                <a:moveTo>
                  <a:pt x="3025" y="3677"/>
                </a:moveTo>
                <a:lnTo>
                  <a:pt x="3165" y="3816"/>
                </a:lnTo>
                <a:lnTo>
                  <a:pt x="2886" y="3816"/>
                </a:lnTo>
                <a:lnTo>
                  <a:pt x="3025" y="3677"/>
                </a:lnTo>
                <a:close/>
                <a:moveTo>
                  <a:pt x="3956" y="2700"/>
                </a:moveTo>
                <a:lnTo>
                  <a:pt x="4654" y="3491"/>
                </a:lnTo>
                <a:lnTo>
                  <a:pt x="4608" y="3816"/>
                </a:lnTo>
                <a:lnTo>
                  <a:pt x="3258" y="3816"/>
                </a:lnTo>
                <a:lnTo>
                  <a:pt x="3072" y="3630"/>
                </a:lnTo>
                <a:lnTo>
                  <a:pt x="3956" y="2700"/>
                </a:lnTo>
                <a:close/>
                <a:moveTo>
                  <a:pt x="4747" y="3584"/>
                </a:moveTo>
                <a:lnTo>
                  <a:pt x="4933" y="3770"/>
                </a:lnTo>
                <a:lnTo>
                  <a:pt x="4933" y="3816"/>
                </a:lnTo>
                <a:lnTo>
                  <a:pt x="4701" y="3816"/>
                </a:lnTo>
                <a:lnTo>
                  <a:pt x="4747" y="3584"/>
                </a:lnTo>
                <a:close/>
                <a:moveTo>
                  <a:pt x="4933" y="3863"/>
                </a:moveTo>
                <a:lnTo>
                  <a:pt x="4561" y="4561"/>
                </a:lnTo>
                <a:lnTo>
                  <a:pt x="4561" y="4561"/>
                </a:lnTo>
                <a:lnTo>
                  <a:pt x="4701" y="3863"/>
                </a:lnTo>
                <a:close/>
                <a:moveTo>
                  <a:pt x="1536" y="3863"/>
                </a:moveTo>
                <a:lnTo>
                  <a:pt x="1536" y="4701"/>
                </a:lnTo>
                <a:lnTo>
                  <a:pt x="1071" y="3863"/>
                </a:lnTo>
                <a:close/>
                <a:moveTo>
                  <a:pt x="4608" y="3863"/>
                </a:moveTo>
                <a:lnTo>
                  <a:pt x="4421" y="4794"/>
                </a:lnTo>
                <a:lnTo>
                  <a:pt x="4375" y="4887"/>
                </a:lnTo>
                <a:lnTo>
                  <a:pt x="4328" y="4887"/>
                </a:lnTo>
                <a:lnTo>
                  <a:pt x="3351" y="3863"/>
                </a:lnTo>
                <a:close/>
                <a:moveTo>
                  <a:pt x="2700" y="3863"/>
                </a:moveTo>
                <a:lnTo>
                  <a:pt x="1722" y="4933"/>
                </a:lnTo>
                <a:lnTo>
                  <a:pt x="1676" y="4933"/>
                </a:lnTo>
                <a:lnTo>
                  <a:pt x="1629" y="4887"/>
                </a:lnTo>
                <a:lnTo>
                  <a:pt x="1629" y="4840"/>
                </a:lnTo>
                <a:lnTo>
                  <a:pt x="1629" y="3863"/>
                </a:lnTo>
                <a:close/>
                <a:moveTo>
                  <a:pt x="3211" y="3863"/>
                </a:moveTo>
                <a:lnTo>
                  <a:pt x="4235" y="4933"/>
                </a:lnTo>
                <a:lnTo>
                  <a:pt x="3118" y="4933"/>
                </a:lnTo>
                <a:lnTo>
                  <a:pt x="2979" y="4887"/>
                </a:lnTo>
                <a:lnTo>
                  <a:pt x="2886" y="4933"/>
                </a:lnTo>
                <a:lnTo>
                  <a:pt x="1815" y="4933"/>
                </a:lnTo>
                <a:lnTo>
                  <a:pt x="2839" y="3863"/>
                </a:lnTo>
                <a:close/>
                <a:moveTo>
                  <a:pt x="1583" y="0"/>
                </a:moveTo>
                <a:lnTo>
                  <a:pt x="1443" y="47"/>
                </a:lnTo>
                <a:lnTo>
                  <a:pt x="1396" y="140"/>
                </a:lnTo>
                <a:lnTo>
                  <a:pt x="1443" y="186"/>
                </a:lnTo>
                <a:lnTo>
                  <a:pt x="838" y="1257"/>
                </a:lnTo>
                <a:lnTo>
                  <a:pt x="745" y="1303"/>
                </a:lnTo>
                <a:lnTo>
                  <a:pt x="698" y="1396"/>
                </a:lnTo>
                <a:lnTo>
                  <a:pt x="698" y="1443"/>
                </a:lnTo>
                <a:lnTo>
                  <a:pt x="140" y="2420"/>
                </a:lnTo>
                <a:lnTo>
                  <a:pt x="47" y="2467"/>
                </a:lnTo>
                <a:lnTo>
                  <a:pt x="0" y="2606"/>
                </a:lnTo>
                <a:lnTo>
                  <a:pt x="47" y="2700"/>
                </a:lnTo>
                <a:lnTo>
                  <a:pt x="140" y="2746"/>
                </a:lnTo>
                <a:lnTo>
                  <a:pt x="745" y="3770"/>
                </a:lnTo>
                <a:lnTo>
                  <a:pt x="745" y="3863"/>
                </a:lnTo>
                <a:lnTo>
                  <a:pt x="745" y="3956"/>
                </a:lnTo>
                <a:lnTo>
                  <a:pt x="838" y="4003"/>
                </a:lnTo>
                <a:lnTo>
                  <a:pt x="1396" y="4980"/>
                </a:lnTo>
                <a:lnTo>
                  <a:pt x="1396" y="5026"/>
                </a:lnTo>
                <a:lnTo>
                  <a:pt x="1443" y="5166"/>
                </a:lnTo>
                <a:lnTo>
                  <a:pt x="1583" y="5213"/>
                </a:lnTo>
                <a:lnTo>
                  <a:pt x="1629" y="5166"/>
                </a:lnTo>
                <a:lnTo>
                  <a:pt x="1676" y="5120"/>
                </a:lnTo>
                <a:lnTo>
                  <a:pt x="2839" y="5120"/>
                </a:lnTo>
                <a:lnTo>
                  <a:pt x="2932" y="5166"/>
                </a:lnTo>
                <a:lnTo>
                  <a:pt x="2979" y="5213"/>
                </a:lnTo>
                <a:lnTo>
                  <a:pt x="3072" y="5166"/>
                </a:lnTo>
                <a:lnTo>
                  <a:pt x="3118" y="5120"/>
                </a:lnTo>
                <a:lnTo>
                  <a:pt x="4282" y="5120"/>
                </a:lnTo>
                <a:lnTo>
                  <a:pt x="4328" y="5166"/>
                </a:lnTo>
                <a:lnTo>
                  <a:pt x="4375" y="5213"/>
                </a:lnTo>
                <a:lnTo>
                  <a:pt x="4515" y="5166"/>
                </a:lnTo>
                <a:lnTo>
                  <a:pt x="4561" y="5026"/>
                </a:lnTo>
                <a:lnTo>
                  <a:pt x="4561" y="4980"/>
                </a:lnTo>
                <a:lnTo>
                  <a:pt x="5120" y="4003"/>
                </a:lnTo>
                <a:lnTo>
                  <a:pt x="5213" y="3956"/>
                </a:lnTo>
                <a:lnTo>
                  <a:pt x="5259" y="3863"/>
                </a:lnTo>
                <a:lnTo>
                  <a:pt x="5213" y="3770"/>
                </a:lnTo>
                <a:lnTo>
                  <a:pt x="5818" y="2746"/>
                </a:lnTo>
                <a:lnTo>
                  <a:pt x="5911" y="2700"/>
                </a:lnTo>
                <a:lnTo>
                  <a:pt x="5957" y="2606"/>
                </a:lnTo>
                <a:lnTo>
                  <a:pt x="5911" y="2467"/>
                </a:lnTo>
                <a:lnTo>
                  <a:pt x="5818" y="2420"/>
                </a:lnTo>
                <a:lnTo>
                  <a:pt x="5306" y="1490"/>
                </a:lnTo>
                <a:lnTo>
                  <a:pt x="5306" y="1396"/>
                </a:lnTo>
                <a:lnTo>
                  <a:pt x="5259" y="1303"/>
                </a:lnTo>
                <a:lnTo>
                  <a:pt x="5166" y="1257"/>
                </a:lnTo>
                <a:lnTo>
                  <a:pt x="4561" y="186"/>
                </a:lnTo>
                <a:lnTo>
                  <a:pt x="4561" y="140"/>
                </a:lnTo>
                <a:lnTo>
                  <a:pt x="4515" y="47"/>
                </a:lnTo>
                <a:lnTo>
                  <a:pt x="4375" y="0"/>
                </a:lnTo>
                <a:lnTo>
                  <a:pt x="4328" y="0"/>
                </a:lnTo>
                <a:lnTo>
                  <a:pt x="4282" y="47"/>
                </a:lnTo>
                <a:lnTo>
                  <a:pt x="3118" y="47"/>
                </a:lnTo>
                <a:lnTo>
                  <a:pt x="3072" y="0"/>
                </a:lnTo>
                <a:lnTo>
                  <a:pt x="2932" y="0"/>
                </a:lnTo>
                <a:lnTo>
                  <a:pt x="2839" y="47"/>
                </a:lnTo>
                <a:lnTo>
                  <a:pt x="1722" y="47"/>
                </a:lnTo>
                <a:lnTo>
                  <a:pt x="16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12"/>
          <p:cNvSpPr/>
          <p:nvPr/>
        </p:nvSpPr>
        <p:spPr>
          <a:xfrm>
            <a:off x="8311941" y="10360737"/>
            <a:ext cx="422854" cy="422854"/>
          </a:xfrm>
          <a:custGeom>
            <a:rect b="b" l="l" r="r" t="t"/>
            <a:pathLst>
              <a:path extrusionOk="0" h="5958" w="5958">
                <a:moveTo>
                  <a:pt x="1676" y="699"/>
                </a:moveTo>
                <a:lnTo>
                  <a:pt x="1676" y="1676"/>
                </a:lnTo>
                <a:lnTo>
                  <a:pt x="699" y="1676"/>
                </a:lnTo>
                <a:lnTo>
                  <a:pt x="1676" y="699"/>
                </a:lnTo>
                <a:close/>
                <a:moveTo>
                  <a:pt x="3817" y="1956"/>
                </a:moveTo>
                <a:lnTo>
                  <a:pt x="3817" y="2979"/>
                </a:lnTo>
                <a:lnTo>
                  <a:pt x="2840" y="2979"/>
                </a:lnTo>
                <a:lnTo>
                  <a:pt x="3817" y="1956"/>
                </a:lnTo>
                <a:close/>
                <a:moveTo>
                  <a:pt x="3398" y="420"/>
                </a:moveTo>
                <a:lnTo>
                  <a:pt x="3398" y="1816"/>
                </a:lnTo>
                <a:lnTo>
                  <a:pt x="2328" y="2840"/>
                </a:lnTo>
                <a:lnTo>
                  <a:pt x="2281" y="2933"/>
                </a:lnTo>
                <a:lnTo>
                  <a:pt x="2188" y="3119"/>
                </a:lnTo>
                <a:lnTo>
                  <a:pt x="2142" y="3259"/>
                </a:lnTo>
                <a:lnTo>
                  <a:pt x="2142" y="3398"/>
                </a:lnTo>
                <a:lnTo>
                  <a:pt x="2142" y="4236"/>
                </a:lnTo>
                <a:lnTo>
                  <a:pt x="420" y="4236"/>
                </a:lnTo>
                <a:lnTo>
                  <a:pt x="420" y="2095"/>
                </a:lnTo>
                <a:lnTo>
                  <a:pt x="1909" y="2095"/>
                </a:lnTo>
                <a:lnTo>
                  <a:pt x="2049" y="2002"/>
                </a:lnTo>
                <a:lnTo>
                  <a:pt x="2095" y="1909"/>
                </a:lnTo>
                <a:lnTo>
                  <a:pt x="2142" y="1816"/>
                </a:lnTo>
                <a:lnTo>
                  <a:pt x="2142" y="420"/>
                </a:lnTo>
                <a:close/>
                <a:moveTo>
                  <a:pt x="5539" y="1676"/>
                </a:moveTo>
                <a:lnTo>
                  <a:pt x="5539" y="5539"/>
                </a:lnTo>
                <a:lnTo>
                  <a:pt x="2561" y="5539"/>
                </a:lnTo>
                <a:lnTo>
                  <a:pt x="2561" y="3398"/>
                </a:lnTo>
                <a:lnTo>
                  <a:pt x="3910" y="3398"/>
                </a:lnTo>
                <a:lnTo>
                  <a:pt x="4050" y="3352"/>
                </a:lnTo>
                <a:lnTo>
                  <a:pt x="4143" y="3305"/>
                </a:lnTo>
                <a:lnTo>
                  <a:pt x="4236" y="3212"/>
                </a:lnTo>
                <a:lnTo>
                  <a:pt x="4236" y="3073"/>
                </a:lnTo>
                <a:lnTo>
                  <a:pt x="4236" y="1676"/>
                </a:lnTo>
                <a:close/>
                <a:moveTo>
                  <a:pt x="2002" y="1"/>
                </a:moveTo>
                <a:lnTo>
                  <a:pt x="1816" y="48"/>
                </a:lnTo>
                <a:lnTo>
                  <a:pt x="1676" y="141"/>
                </a:lnTo>
                <a:lnTo>
                  <a:pt x="1583" y="234"/>
                </a:lnTo>
                <a:lnTo>
                  <a:pt x="234" y="1583"/>
                </a:lnTo>
                <a:lnTo>
                  <a:pt x="141" y="1676"/>
                </a:lnTo>
                <a:lnTo>
                  <a:pt x="47" y="1816"/>
                </a:lnTo>
                <a:lnTo>
                  <a:pt x="1" y="1956"/>
                </a:lnTo>
                <a:lnTo>
                  <a:pt x="1" y="2095"/>
                </a:lnTo>
                <a:lnTo>
                  <a:pt x="1" y="4329"/>
                </a:lnTo>
                <a:lnTo>
                  <a:pt x="1" y="4469"/>
                </a:lnTo>
                <a:lnTo>
                  <a:pt x="94" y="4562"/>
                </a:lnTo>
                <a:lnTo>
                  <a:pt x="187" y="4655"/>
                </a:lnTo>
                <a:lnTo>
                  <a:pt x="2142" y="4655"/>
                </a:lnTo>
                <a:lnTo>
                  <a:pt x="2142" y="5632"/>
                </a:lnTo>
                <a:lnTo>
                  <a:pt x="2142" y="5725"/>
                </a:lnTo>
                <a:lnTo>
                  <a:pt x="2235" y="5865"/>
                </a:lnTo>
                <a:lnTo>
                  <a:pt x="2328" y="5911"/>
                </a:lnTo>
                <a:lnTo>
                  <a:pt x="2421" y="5958"/>
                </a:lnTo>
                <a:lnTo>
                  <a:pt x="5632" y="5958"/>
                </a:lnTo>
                <a:lnTo>
                  <a:pt x="5772" y="5911"/>
                </a:lnTo>
                <a:lnTo>
                  <a:pt x="5865" y="5865"/>
                </a:lnTo>
                <a:lnTo>
                  <a:pt x="5911" y="5725"/>
                </a:lnTo>
                <a:lnTo>
                  <a:pt x="5958" y="5632"/>
                </a:lnTo>
                <a:lnTo>
                  <a:pt x="5958" y="1583"/>
                </a:lnTo>
                <a:lnTo>
                  <a:pt x="5911" y="1444"/>
                </a:lnTo>
                <a:lnTo>
                  <a:pt x="5865" y="1351"/>
                </a:lnTo>
                <a:lnTo>
                  <a:pt x="5772" y="1304"/>
                </a:lnTo>
                <a:lnTo>
                  <a:pt x="5632" y="1258"/>
                </a:lnTo>
                <a:lnTo>
                  <a:pt x="4236" y="1258"/>
                </a:lnTo>
                <a:lnTo>
                  <a:pt x="4050" y="1304"/>
                </a:lnTo>
                <a:lnTo>
                  <a:pt x="3817" y="1397"/>
                </a:lnTo>
                <a:lnTo>
                  <a:pt x="3817" y="327"/>
                </a:lnTo>
                <a:lnTo>
                  <a:pt x="3817" y="187"/>
                </a:lnTo>
                <a:lnTo>
                  <a:pt x="3724" y="94"/>
                </a:lnTo>
                <a:lnTo>
                  <a:pt x="363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12"/>
          <p:cNvSpPr/>
          <p:nvPr/>
        </p:nvSpPr>
        <p:spPr>
          <a:xfrm>
            <a:off x="9553889" y="10360737"/>
            <a:ext cx="422854" cy="422854"/>
          </a:xfrm>
          <a:custGeom>
            <a:rect b="b" l="l" r="r" t="t"/>
            <a:pathLst>
              <a:path extrusionOk="0" h="5958" w="5958">
                <a:moveTo>
                  <a:pt x="2607" y="1118"/>
                </a:moveTo>
                <a:lnTo>
                  <a:pt x="2281" y="1258"/>
                </a:lnTo>
                <a:lnTo>
                  <a:pt x="1955" y="1397"/>
                </a:lnTo>
                <a:lnTo>
                  <a:pt x="1676" y="1630"/>
                </a:lnTo>
                <a:lnTo>
                  <a:pt x="1443" y="1909"/>
                </a:lnTo>
                <a:lnTo>
                  <a:pt x="1304" y="2235"/>
                </a:lnTo>
                <a:lnTo>
                  <a:pt x="1211" y="2561"/>
                </a:lnTo>
                <a:lnTo>
                  <a:pt x="1164" y="2933"/>
                </a:lnTo>
                <a:lnTo>
                  <a:pt x="1211" y="3352"/>
                </a:lnTo>
                <a:lnTo>
                  <a:pt x="1304" y="3678"/>
                </a:lnTo>
                <a:lnTo>
                  <a:pt x="1443" y="4003"/>
                </a:lnTo>
                <a:lnTo>
                  <a:pt x="1676" y="4283"/>
                </a:lnTo>
                <a:lnTo>
                  <a:pt x="2002" y="4515"/>
                </a:lnTo>
                <a:lnTo>
                  <a:pt x="2281" y="4701"/>
                </a:lnTo>
                <a:lnTo>
                  <a:pt x="2653" y="4794"/>
                </a:lnTo>
                <a:lnTo>
                  <a:pt x="3026" y="4841"/>
                </a:lnTo>
                <a:lnTo>
                  <a:pt x="3491" y="4794"/>
                </a:lnTo>
                <a:lnTo>
                  <a:pt x="3956" y="4655"/>
                </a:lnTo>
                <a:lnTo>
                  <a:pt x="4143" y="4562"/>
                </a:lnTo>
                <a:lnTo>
                  <a:pt x="4282" y="4422"/>
                </a:lnTo>
                <a:lnTo>
                  <a:pt x="4422" y="4283"/>
                </a:lnTo>
                <a:lnTo>
                  <a:pt x="4468" y="4096"/>
                </a:lnTo>
                <a:lnTo>
                  <a:pt x="4468" y="3678"/>
                </a:lnTo>
                <a:lnTo>
                  <a:pt x="4422" y="3631"/>
                </a:lnTo>
                <a:lnTo>
                  <a:pt x="4375" y="3584"/>
                </a:lnTo>
                <a:lnTo>
                  <a:pt x="3910" y="3584"/>
                </a:lnTo>
                <a:lnTo>
                  <a:pt x="3863" y="3631"/>
                </a:lnTo>
                <a:lnTo>
                  <a:pt x="3863" y="3678"/>
                </a:lnTo>
                <a:lnTo>
                  <a:pt x="3863" y="3910"/>
                </a:lnTo>
                <a:lnTo>
                  <a:pt x="3863" y="4003"/>
                </a:lnTo>
                <a:lnTo>
                  <a:pt x="3817" y="4096"/>
                </a:lnTo>
                <a:lnTo>
                  <a:pt x="3584" y="4189"/>
                </a:lnTo>
                <a:lnTo>
                  <a:pt x="3305" y="4236"/>
                </a:lnTo>
                <a:lnTo>
                  <a:pt x="3072" y="4283"/>
                </a:lnTo>
                <a:lnTo>
                  <a:pt x="2793" y="4236"/>
                </a:lnTo>
                <a:lnTo>
                  <a:pt x="2560" y="4189"/>
                </a:lnTo>
                <a:lnTo>
                  <a:pt x="2328" y="4050"/>
                </a:lnTo>
                <a:lnTo>
                  <a:pt x="2141" y="3910"/>
                </a:lnTo>
                <a:lnTo>
                  <a:pt x="2002" y="3678"/>
                </a:lnTo>
                <a:lnTo>
                  <a:pt x="1862" y="3445"/>
                </a:lnTo>
                <a:lnTo>
                  <a:pt x="1816" y="3212"/>
                </a:lnTo>
                <a:lnTo>
                  <a:pt x="1816" y="2933"/>
                </a:lnTo>
                <a:lnTo>
                  <a:pt x="1816" y="2654"/>
                </a:lnTo>
                <a:lnTo>
                  <a:pt x="1862" y="2421"/>
                </a:lnTo>
                <a:lnTo>
                  <a:pt x="2002" y="2188"/>
                </a:lnTo>
                <a:lnTo>
                  <a:pt x="2141" y="2002"/>
                </a:lnTo>
                <a:lnTo>
                  <a:pt x="2328" y="1863"/>
                </a:lnTo>
                <a:lnTo>
                  <a:pt x="2514" y="1723"/>
                </a:lnTo>
                <a:lnTo>
                  <a:pt x="2746" y="1676"/>
                </a:lnTo>
                <a:lnTo>
                  <a:pt x="3026" y="1630"/>
                </a:lnTo>
                <a:lnTo>
                  <a:pt x="3305" y="1676"/>
                </a:lnTo>
                <a:lnTo>
                  <a:pt x="3538" y="1769"/>
                </a:lnTo>
                <a:lnTo>
                  <a:pt x="3770" y="1863"/>
                </a:lnTo>
                <a:lnTo>
                  <a:pt x="3817" y="1909"/>
                </a:lnTo>
                <a:lnTo>
                  <a:pt x="3817" y="2002"/>
                </a:lnTo>
                <a:lnTo>
                  <a:pt x="3817" y="2281"/>
                </a:lnTo>
                <a:lnTo>
                  <a:pt x="3817" y="2328"/>
                </a:lnTo>
                <a:lnTo>
                  <a:pt x="4375" y="2328"/>
                </a:lnTo>
                <a:lnTo>
                  <a:pt x="4375" y="2281"/>
                </a:lnTo>
                <a:lnTo>
                  <a:pt x="4375" y="1863"/>
                </a:lnTo>
                <a:lnTo>
                  <a:pt x="4375" y="1676"/>
                </a:lnTo>
                <a:lnTo>
                  <a:pt x="4282" y="1537"/>
                </a:lnTo>
                <a:lnTo>
                  <a:pt x="4143" y="1397"/>
                </a:lnTo>
                <a:lnTo>
                  <a:pt x="4003" y="1304"/>
                </a:lnTo>
                <a:lnTo>
                  <a:pt x="3677" y="1211"/>
                </a:lnTo>
                <a:lnTo>
                  <a:pt x="3305" y="1118"/>
                </a:lnTo>
                <a:close/>
                <a:moveTo>
                  <a:pt x="2979" y="466"/>
                </a:moveTo>
                <a:lnTo>
                  <a:pt x="3445" y="513"/>
                </a:lnTo>
                <a:lnTo>
                  <a:pt x="3910" y="699"/>
                </a:lnTo>
                <a:lnTo>
                  <a:pt x="4375" y="932"/>
                </a:lnTo>
                <a:lnTo>
                  <a:pt x="4701" y="1211"/>
                </a:lnTo>
                <a:lnTo>
                  <a:pt x="5027" y="1583"/>
                </a:lnTo>
                <a:lnTo>
                  <a:pt x="5260" y="2002"/>
                </a:lnTo>
                <a:lnTo>
                  <a:pt x="5399" y="2468"/>
                </a:lnTo>
                <a:lnTo>
                  <a:pt x="5446" y="2979"/>
                </a:lnTo>
                <a:lnTo>
                  <a:pt x="5399" y="3445"/>
                </a:lnTo>
                <a:lnTo>
                  <a:pt x="5260" y="3910"/>
                </a:lnTo>
                <a:lnTo>
                  <a:pt x="5027" y="4376"/>
                </a:lnTo>
                <a:lnTo>
                  <a:pt x="4701" y="4701"/>
                </a:lnTo>
                <a:lnTo>
                  <a:pt x="4375" y="5027"/>
                </a:lnTo>
                <a:lnTo>
                  <a:pt x="3910" y="5260"/>
                </a:lnTo>
                <a:lnTo>
                  <a:pt x="3445" y="5399"/>
                </a:lnTo>
                <a:lnTo>
                  <a:pt x="2979" y="5446"/>
                </a:lnTo>
                <a:lnTo>
                  <a:pt x="2467" y="5399"/>
                </a:lnTo>
                <a:lnTo>
                  <a:pt x="2002" y="5260"/>
                </a:lnTo>
                <a:lnTo>
                  <a:pt x="1583" y="5027"/>
                </a:lnTo>
                <a:lnTo>
                  <a:pt x="1211" y="4701"/>
                </a:lnTo>
                <a:lnTo>
                  <a:pt x="931" y="4376"/>
                </a:lnTo>
                <a:lnTo>
                  <a:pt x="699" y="3910"/>
                </a:lnTo>
                <a:lnTo>
                  <a:pt x="513" y="3445"/>
                </a:lnTo>
                <a:lnTo>
                  <a:pt x="466" y="2979"/>
                </a:lnTo>
                <a:lnTo>
                  <a:pt x="513" y="2468"/>
                </a:lnTo>
                <a:lnTo>
                  <a:pt x="699" y="2002"/>
                </a:lnTo>
                <a:lnTo>
                  <a:pt x="931" y="1583"/>
                </a:lnTo>
                <a:lnTo>
                  <a:pt x="1211" y="1211"/>
                </a:lnTo>
                <a:lnTo>
                  <a:pt x="1583" y="932"/>
                </a:lnTo>
                <a:lnTo>
                  <a:pt x="2002" y="699"/>
                </a:lnTo>
                <a:lnTo>
                  <a:pt x="2467" y="513"/>
                </a:lnTo>
                <a:lnTo>
                  <a:pt x="2979" y="466"/>
                </a:lnTo>
                <a:close/>
                <a:moveTo>
                  <a:pt x="2560" y="1"/>
                </a:moveTo>
                <a:lnTo>
                  <a:pt x="2188" y="94"/>
                </a:lnTo>
                <a:lnTo>
                  <a:pt x="1816" y="234"/>
                </a:lnTo>
                <a:lnTo>
                  <a:pt x="1490" y="373"/>
                </a:lnTo>
                <a:lnTo>
                  <a:pt x="1164" y="606"/>
                </a:lnTo>
                <a:lnTo>
                  <a:pt x="838" y="839"/>
                </a:lnTo>
                <a:lnTo>
                  <a:pt x="606" y="1164"/>
                </a:lnTo>
                <a:lnTo>
                  <a:pt x="373" y="1490"/>
                </a:lnTo>
                <a:lnTo>
                  <a:pt x="233" y="1816"/>
                </a:lnTo>
                <a:lnTo>
                  <a:pt x="94" y="2188"/>
                </a:lnTo>
                <a:lnTo>
                  <a:pt x="1" y="2561"/>
                </a:lnTo>
                <a:lnTo>
                  <a:pt x="1" y="2979"/>
                </a:lnTo>
                <a:lnTo>
                  <a:pt x="1" y="3352"/>
                </a:lnTo>
                <a:lnTo>
                  <a:pt x="94" y="3724"/>
                </a:lnTo>
                <a:lnTo>
                  <a:pt x="233" y="4096"/>
                </a:lnTo>
                <a:lnTo>
                  <a:pt x="373" y="4469"/>
                </a:lnTo>
                <a:lnTo>
                  <a:pt x="606" y="4794"/>
                </a:lnTo>
                <a:lnTo>
                  <a:pt x="838" y="5074"/>
                </a:lnTo>
                <a:lnTo>
                  <a:pt x="1164" y="5306"/>
                </a:lnTo>
                <a:lnTo>
                  <a:pt x="1490" y="5539"/>
                </a:lnTo>
                <a:lnTo>
                  <a:pt x="1816" y="5725"/>
                </a:lnTo>
                <a:lnTo>
                  <a:pt x="2188" y="5865"/>
                </a:lnTo>
                <a:lnTo>
                  <a:pt x="2560" y="5911"/>
                </a:lnTo>
                <a:lnTo>
                  <a:pt x="2979" y="5958"/>
                </a:lnTo>
                <a:lnTo>
                  <a:pt x="3351" y="5911"/>
                </a:lnTo>
                <a:lnTo>
                  <a:pt x="3724" y="5865"/>
                </a:lnTo>
                <a:lnTo>
                  <a:pt x="4096" y="5725"/>
                </a:lnTo>
                <a:lnTo>
                  <a:pt x="4468" y="5539"/>
                </a:lnTo>
                <a:lnTo>
                  <a:pt x="4794" y="5306"/>
                </a:lnTo>
                <a:lnTo>
                  <a:pt x="5073" y="5074"/>
                </a:lnTo>
                <a:lnTo>
                  <a:pt x="5306" y="4794"/>
                </a:lnTo>
                <a:lnTo>
                  <a:pt x="5539" y="4469"/>
                </a:lnTo>
                <a:lnTo>
                  <a:pt x="5725" y="4096"/>
                </a:lnTo>
                <a:lnTo>
                  <a:pt x="5865" y="3724"/>
                </a:lnTo>
                <a:lnTo>
                  <a:pt x="5911" y="3352"/>
                </a:lnTo>
                <a:lnTo>
                  <a:pt x="5958" y="2979"/>
                </a:lnTo>
                <a:lnTo>
                  <a:pt x="5911" y="2561"/>
                </a:lnTo>
                <a:lnTo>
                  <a:pt x="5865" y="2188"/>
                </a:lnTo>
                <a:lnTo>
                  <a:pt x="5725" y="1816"/>
                </a:lnTo>
                <a:lnTo>
                  <a:pt x="5539" y="1490"/>
                </a:lnTo>
                <a:lnTo>
                  <a:pt x="5306" y="1164"/>
                </a:lnTo>
                <a:lnTo>
                  <a:pt x="5073" y="839"/>
                </a:lnTo>
                <a:lnTo>
                  <a:pt x="4794" y="606"/>
                </a:lnTo>
                <a:lnTo>
                  <a:pt x="4468" y="373"/>
                </a:lnTo>
                <a:lnTo>
                  <a:pt x="4096" y="234"/>
                </a:lnTo>
                <a:lnTo>
                  <a:pt x="3724" y="94"/>
                </a:lnTo>
                <a:lnTo>
                  <a:pt x="335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12"/>
          <p:cNvSpPr/>
          <p:nvPr/>
        </p:nvSpPr>
        <p:spPr>
          <a:xfrm>
            <a:off x="10792501" y="10403675"/>
            <a:ext cx="422854" cy="336977"/>
          </a:xfrm>
          <a:custGeom>
            <a:rect b="b" l="l" r="r" t="t"/>
            <a:pathLst>
              <a:path extrusionOk="0" h="4748" w="5958">
                <a:moveTo>
                  <a:pt x="5492" y="373"/>
                </a:moveTo>
                <a:lnTo>
                  <a:pt x="5539" y="420"/>
                </a:lnTo>
                <a:lnTo>
                  <a:pt x="5585" y="466"/>
                </a:lnTo>
                <a:lnTo>
                  <a:pt x="5585" y="1164"/>
                </a:lnTo>
                <a:lnTo>
                  <a:pt x="420" y="1164"/>
                </a:lnTo>
                <a:lnTo>
                  <a:pt x="420" y="466"/>
                </a:lnTo>
                <a:lnTo>
                  <a:pt x="466" y="420"/>
                </a:lnTo>
                <a:lnTo>
                  <a:pt x="513" y="373"/>
                </a:lnTo>
                <a:close/>
                <a:moveTo>
                  <a:pt x="839" y="3538"/>
                </a:moveTo>
                <a:lnTo>
                  <a:pt x="839" y="3957"/>
                </a:lnTo>
                <a:lnTo>
                  <a:pt x="1630" y="3957"/>
                </a:lnTo>
                <a:lnTo>
                  <a:pt x="1630" y="3538"/>
                </a:lnTo>
                <a:close/>
                <a:moveTo>
                  <a:pt x="2002" y="3538"/>
                </a:moveTo>
                <a:lnTo>
                  <a:pt x="2002" y="3957"/>
                </a:lnTo>
                <a:lnTo>
                  <a:pt x="3212" y="3957"/>
                </a:lnTo>
                <a:lnTo>
                  <a:pt x="3212" y="3538"/>
                </a:lnTo>
                <a:close/>
                <a:moveTo>
                  <a:pt x="5585" y="2374"/>
                </a:moveTo>
                <a:lnTo>
                  <a:pt x="5585" y="4236"/>
                </a:lnTo>
                <a:lnTo>
                  <a:pt x="5539" y="4329"/>
                </a:lnTo>
                <a:lnTo>
                  <a:pt x="466" y="4329"/>
                </a:lnTo>
                <a:lnTo>
                  <a:pt x="420" y="4236"/>
                </a:lnTo>
                <a:lnTo>
                  <a:pt x="420" y="2374"/>
                </a:lnTo>
                <a:close/>
                <a:moveTo>
                  <a:pt x="327" y="1"/>
                </a:moveTo>
                <a:lnTo>
                  <a:pt x="187" y="141"/>
                </a:lnTo>
                <a:lnTo>
                  <a:pt x="47" y="280"/>
                </a:lnTo>
                <a:lnTo>
                  <a:pt x="1" y="466"/>
                </a:lnTo>
                <a:lnTo>
                  <a:pt x="1" y="4236"/>
                </a:lnTo>
                <a:lnTo>
                  <a:pt x="47" y="4422"/>
                </a:lnTo>
                <a:lnTo>
                  <a:pt x="187" y="4608"/>
                </a:lnTo>
                <a:lnTo>
                  <a:pt x="327" y="4701"/>
                </a:lnTo>
                <a:lnTo>
                  <a:pt x="513" y="4748"/>
                </a:lnTo>
                <a:lnTo>
                  <a:pt x="5492" y="4748"/>
                </a:lnTo>
                <a:lnTo>
                  <a:pt x="5679" y="4701"/>
                </a:lnTo>
                <a:lnTo>
                  <a:pt x="5818" y="4608"/>
                </a:lnTo>
                <a:lnTo>
                  <a:pt x="5958" y="4422"/>
                </a:lnTo>
                <a:lnTo>
                  <a:pt x="5958" y="4236"/>
                </a:lnTo>
                <a:lnTo>
                  <a:pt x="5958" y="466"/>
                </a:lnTo>
                <a:lnTo>
                  <a:pt x="5958" y="280"/>
                </a:lnTo>
                <a:lnTo>
                  <a:pt x="5818" y="141"/>
                </a:lnTo>
                <a:lnTo>
                  <a:pt x="56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12"/>
          <p:cNvSpPr/>
          <p:nvPr/>
        </p:nvSpPr>
        <p:spPr>
          <a:xfrm>
            <a:off x="12034449" y="10360737"/>
            <a:ext cx="422854" cy="422854"/>
          </a:xfrm>
          <a:custGeom>
            <a:rect b="b" l="l" r="r" t="t"/>
            <a:pathLst>
              <a:path extrusionOk="0" h="5958" w="5958">
                <a:moveTo>
                  <a:pt x="3956" y="1816"/>
                </a:moveTo>
                <a:lnTo>
                  <a:pt x="1862" y="3957"/>
                </a:lnTo>
                <a:lnTo>
                  <a:pt x="1862" y="1816"/>
                </a:lnTo>
                <a:close/>
                <a:moveTo>
                  <a:pt x="4142" y="2002"/>
                </a:moveTo>
                <a:lnTo>
                  <a:pt x="4142" y="4096"/>
                </a:lnTo>
                <a:lnTo>
                  <a:pt x="2002" y="4096"/>
                </a:lnTo>
                <a:lnTo>
                  <a:pt x="4142" y="2002"/>
                </a:lnTo>
                <a:close/>
                <a:moveTo>
                  <a:pt x="978" y="1"/>
                </a:moveTo>
                <a:lnTo>
                  <a:pt x="931" y="94"/>
                </a:lnTo>
                <a:lnTo>
                  <a:pt x="931" y="885"/>
                </a:lnTo>
                <a:lnTo>
                  <a:pt x="140" y="885"/>
                </a:lnTo>
                <a:lnTo>
                  <a:pt x="47" y="932"/>
                </a:lnTo>
                <a:lnTo>
                  <a:pt x="1" y="1025"/>
                </a:lnTo>
                <a:lnTo>
                  <a:pt x="1" y="1723"/>
                </a:lnTo>
                <a:lnTo>
                  <a:pt x="47" y="1769"/>
                </a:lnTo>
                <a:lnTo>
                  <a:pt x="140" y="1816"/>
                </a:lnTo>
                <a:lnTo>
                  <a:pt x="931" y="1816"/>
                </a:lnTo>
                <a:lnTo>
                  <a:pt x="931" y="4934"/>
                </a:lnTo>
                <a:lnTo>
                  <a:pt x="978" y="4981"/>
                </a:lnTo>
                <a:lnTo>
                  <a:pt x="1024" y="5027"/>
                </a:lnTo>
                <a:lnTo>
                  <a:pt x="4142" y="5027"/>
                </a:lnTo>
                <a:lnTo>
                  <a:pt x="4142" y="5818"/>
                </a:lnTo>
                <a:lnTo>
                  <a:pt x="4189" y="5911"/>
                </a:lnTo>
                <a:lnTo>
                  <a:pt x="4236" y="5958"/>
                </a:lnTo>
                <a:lnTo>
                  <a:pt x="4934" y="5958"/>
                </a:lnTo>
                <a:lnTo>
                  <a:pt x="5027" y="5911"/>
                </a:lnTo>
                <a:lnTo>
                  <a:pt x="5073" y="5818"/>
                </a:lnTo>
                <a:lnTo>
                  <a:pt x="5073" y="5027"/>
                </a:lnTo>
                <a:lnTo>
                  <a:pt x="5864" y="5027"/>
                </a:lnTo>
                <a:lnTo>
                  <a:pt x="5958" y="4981"/>
                </a:lnTo>
                <a:lnTo>
                  <a:pt x="5958" y="4934"/>
                </a:lnTo>
                <a:lnTo>
                  <a:pt x="5958" y="4236"/>
                </a:lnTo>
                <a:lnTo>
                  <a:pt x="5958" y="4143"/>
                </a:lnTo>
                <a:lnTo>
                  <a:pt x="5864" y="4096"/>
                </a:lnTo>
                <a:lnTo>
                  <a:pt x="5073" y="4096"/>
                </a:lnTo>
                <a:lnTo>
                  <a:pt x="5073" y="1071"/>
                </a:lnTo>
                <a:lnTo>
                  <a:pt x="5958" y="187"/>
                </a:lnTo>
                <a:lnTo>
                  <a:pt x="5958" y="94"/>
                </a:lnTo>
                <a:lnTo>
                  <a:pt x="5958" y="1"/>
                </a:lnTo>
                <a:lnTo>
                  <a:pt x="5771" y="1"/>
                </a:lnTo>
                <a:lnTo>
                  <a:pt x="4887" y="885"/>
                </a:lnTo>
                <a:lnTo>
                  <a:pt x="1862" y="885"/>
                </a:lnTo>
                <a:lnTo>
                  <a:pt x="1862" y="94"/>
                </a:lnTo>
                <a:lnTo>
                  <a:pt x="181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112"/>
          <p:cNvSpPr/>
          <p:nvPr/>
        </p:nvSpPr>
        <p:spPr>
          <a:xfrm>
            <a:off x="13276397" y="10360737"/>
            <a:ext cx="422854" cy="422854"/>
          </a:xfrm>
          <a:custGeom>
            <a:rect b="b" l="l" r="r" t="t"/>
            <a:pathLst>
              <a:path extrusionOk="0" h="5958" w="5958">
                <a:moveTo>
                  <a:pt x="3491" y="1304"/>
                </a:moveTo>
                <a:lnTo>
                  <a:pt x="3863" y="1490"/>
                </a:lnTo>
                <a:lnTo>
                  <a:pt x="4189" y="1723"/>
                </a:lnTo>
                <a:lnTo>
                  <a:pt x="4468" y="2095"/>
                </a:lnTo>
                <a:lnTo>
                  <a:pt x="4654" y="2468"/>
                </a:lnTo>
                <a:lnTo>
                  <a:pt x="4142" y="2468"/>
                </a:lnTo>
                <a:lnTo>
                  <a:pt x="4049" y="2561"/>
                </a:lnTo>
                <a:lnTo>
                  <a:pt x="4003" y="2607"/>
                </a:lnTo>
                <a:lnTo>
                  <a:pt x="3956" y="2700"/>
                </a:lnTo>
                <a:lnTo>
                  <a:pt x="3956" y="3212"/>
                </a:lnTo>
                <a:lnTo>
                  <a:pt x="4003" y="3305"/>
                </a:lnTo>
                <a:lnTo>
                  <a:pt x="4049" y="3398"/>
                </a:lnTo>
                <a:lnTo>
                  <a:pt x="4142" y="3445"/>
                </a:lnTo>
                <a:lnTo>
                  <a:pt x="4654" y="3445"/>
                </a:lnTo>
                <a:lnTo>
                  <a:pt x="4468" y="3864"/>
                </a:lnTo>
                <a:lnTo>
                  <a:pt x="4189" y="4189"/>
                </a:lnTo>
                <a:lnTo>
                  <a:pt x="3863" y="4469"/>
                </a:lnTo>
                <a:lnTo>
                  <a:pt x="3491" y="4608"/>
                </a:lnTo>
                <a:lnTo>
                  <a:pt x="3491" y="4189"/>
                </a:lnTo>
                <a:lnTo>
                  <a:pt x="3444" y="4096"/>
                </a:lnTo>
                <a:lnTo>
                  <a:pt x="3398" y="4050"/>
                </a:lnTo>
                <a:lnTo>
                  <a:pt x="3304" y="3957"/>
                </a:lnTo>
                <a:lnTo>
                  <a:pt x="2653" y="3957"/>
                </a:lnTo>
                <a:lnTo>
                  <a:pt x="2560" y="4050"/>
                </a:lnTo>
                <a:lnTo>
                  <a:pt x="2513" y="4096"/>
                </a:lnTo>
                <a:lnTo>
                  <a:pt x="2467" y="4189"/>
                </a:lnTo>
                <a:lnTo>
                  <a:pt x="2467" y="4608"/>
                </a:lnTo>
                <a:lnTo>
                  <a:pt x="2094" y="4469"/>
                </a:lnTo>
                <a:lnTo>
                  <a:pt x="1769" y="4189"/>
                </a:lnTo>
                <a:lnTo>
                  <a:pt x="1489" y="3864"/>
                </a:lnTo>
                <a:lnTo>
                  <a:pt x="1303" y="3445"/>
                </a:lnTo>
                <a:lnTo>
                  <a:pt x="1815" y="3445"/>
                </a:lnTo>
                <a:lnTo>
                  <a:pt x="1908" y="3398"/>
                </a:lnTo>
                <a:lnTo>
                  <a:pt x="1955" y="3305"/>
                </a:lnTo>
                <a:lnTo>
                  <a:pt x="2001" y="3212"/>
                </a:lnTo>
                <a:lnTo>
                  <a:pt x="2001" y="2700"/>
                </a:lnTo>
                <a:lnTo>
                  <a:pt x="1955" y="2607"/>
                </a:lnTo>
                <a:lnTo>
                  <a:pt x="1908" y="2561"/>
                </a:lnTo>
                <a:lnTo>
                  <a:pt x="1815" y="2468"/>
                </a:lnTo>
                <a:lnTo>
                  <a:pt x="1303" y="2468"/>
                </a:lnTo>
                <a:lnTo>
                  <a:pt x="1489" y="2095"/>
                </a:lnTo>
                <a:lnTo>
                  <a:pt x="1769" y="1723"/>
                </a:lnTo>
                <a:lnTo>
                  <a:pt x="2094" y="1490"/>
                </a:lnTo>
                <a:lnTo>
                  <a:pt x="2467" y="1304"/>
                </a:lnTo>
                <a:lnTo>
                  <a:pt x="2467" y="1723"/>
                </a:lnTo>
                <a:lnTo>
                  <a:pt x="2513" y="1816"/>
                </a:lnTo>
                <a:lnTo>
                  <a:pt x="2560" y="1909"/>
                </a:lnTo>
                <a:lnTo>
                  <a:pt x="2653" y="1956"/>
                </a:lnTo>
                <a:lnTo>
                  <a:pt x="3304" y="1956"/>
                </a:lnTo>
                <a:lnTo>
                  <a:pt x="3398" y="1909"/>
                </a:lnTo>
                <a:lnTo>
                  <a:pt x="3444" y="1816"/>
                </a:lnTo>
                <a:lnTo>
                  <a:pt x="3491" y="1723"/>
                </a:lnTo>
                <a:lnTo>
                  <a:pt x="3491" y="1304"/>
                </a:lnTo>
                <a:close/>
                <a:moveTo>
                  <a:pt x="2653" y="1"/>
                </a:moveTo>
                <a:lnTo>
                  <a:pt x="2560" y="48"/>
                </a:lnTo>
                <a:lnTo>
                  <a:pt x="2513" y="141"/>
                </a:lnTo>
                <a:lnTo>
                  <a:pt x="2467" y="234"/>
                </a:lnTo>
                <a:lnTo>
                  <a:pt x="2467" y="792"/>
                </a:lnTo>
                <a:lnTo>
                  <a:pt x="2188" y="885"/>
                </a:lnTo>
                <a:lnTo>
                  <a:pt x="1908" y="1025"/>
                </a:lnTo>
                <a:lnTo>
                  <a:pt x="1629" y="1164"/>
                </a:lnTo>
                <a:lnTo>
                  <a:pt x="1396" y="1397"/>
                </a:lnTo>
                <a:lnTo>
                  <a:pt x="1210" y="1630"/>
                </a:lnTo>
                <a:lnTo>
                  <a:pt x="1024" y="1909"/>
                </a:lnTo>
                <a:lnTo>
                  <a:pt x="884" y="2188"/>
                </a:lnTo>
                <a:lnTo>
                  <a:pt x="791" y="2468"/>
                </a:lnTo>
                <a:lnTo>
                  <a:pt x="140" y="2468"/>
                </a:lnTo>
                <a:lnTo>
                  <a:pt x="93" y="2561"/>
                </a:lnTo>
                <a:lnTo>
                  <a:pt x="0" y="2607"/>
                </a:lnTo>
                <a:lnTo>
                  <a:pt x="0" y="2700"/>
                </a:lnTo>
                <a:lnTo>
                  <a:pt x="0" y="3212"/>
                </a:lnTo>
                <a:lnTo>
                  <a:pt x="0" y="3305"/>
                </a:lnTo>
                <a:lnTo>
                  <a:pt x="93" y="3398"/>
                </a:lnTo>
                <a:lnTo>
                  <a:pt x="140" y="3445"/>
                </a:lnTo>
                <a:lnTo>
                  <a:pt x="791" y="3445"/>
                </a:lnTo>
                <a:lnTo>
                  <a:pt x="884" y="3771"/>
                </a:lnTo>
                <a:lnTo>
                  <a:pt x="1024" y="4050"/>
                </a:lnTo>
                <a:lnTo>
                  <a:pt x="1210" y="4283"/>
                </a:lnTo>
                <a:lnTo>
                  <a:pt x="1396" y="4562"/>
                </a:lnTo>
                <a:lnTo>
                  <a:pt x="1629" y="4748"/>
                </a:lnTo>
                <a:lnTo>
                  <a:pt x="1908" y="4934"/>
                </a:lnTo>
                <a:lnTo>
                  <a:pt x="2188" y="5074"/>
                </a:lnTo>
                <a:lnTo>
                  <a:pt x="2467" y="5120"/>
                </a:lnTo>
                <a:lnTo>
                  <a:pt x="2467" y="5679"/>
                </a:lnTo>
                <a:lnTo>
                  <a:pt x="2513" y="5772"/>
                </a:lnTo>
                <a:lnTo>
                  <a:pt x="2560" y="5865"/>
                </a:lnTo>
                <a:lnTo>
                  <a:pt x="2653" y="5911"/>
                </a:lnTo>
                <a:lnTo>
                  <a:pt x="2746" y="5958"/>
                </a:lnTo>
                <a:lnTo>
                  <a:pt x="3211" y="5958"/>
                </a:lnTo>
                <a:lnTo>
                  <a:pt x="3304" y="5911"/>
                </a:lnTo>
                <a:lnTo>
                  <a:pt x="3398" y="5865"/>
                </a:lnTo>
                <a:lnTo>
                  <a:pt x="3444" y="5772"/>
                </a:lnTo>
                <a:lnTo>
                  <a:pt x="3491" y="5679"/>
                </a:lnTo>
                <a:lnTo>
                  <a:pt x="3491" y="5120"/>
                </a:lnTo>
                <a:lnTo>
                  <a:pt x="3770" y="5074"/>
                </a:lnTo>
                <a:lnTo>
                  <a:pt x="4049" y="4934"/>
                </a:lnTo>
                <a:lnTo>
                  <a:pt x="4328" y="4748"/>
                </a:lnTo>
                <a:lnTo>
                  <a:pt x="4561" y="4562"/>
                </a:lnTo>
                <a:lnTo>
                  <a:pt x="4747" y="4283"/>
                </a:lnTo>
                <a:lnTo>
                  <a:pt x="4933" y="4050"/>
                </a:lnTo>
                <a:lnTo>
                  <a:pt x="5073" y="3771"/>
                </a:lnTo>
                <a:lnTo>
                  <a:pt x="5166" y="3445"/>
                </a:lnTo>
                <a:lnTo>
                  <a:pt x="5818" y="3445"/>
                </a:lnTo>
                <a:lnTo>
                  <a:pt x="5864" y="3398"/>
                </a:lnTo>
                <a:lnTo>
                  <a:pt x="5957" y="3305"/>
                </a:lnTo>
                <a:lnTo>
                  <a:pt x="5957" y="3212"/>
                </a:lnTo>
                <a:lnTo>
                  <a:pt x="5957" y="2700"/>
                </a:lnTo>
                <a:lnTo>
                  <a:pt x="5957" y="2607"/>
                </a:lnTo>
                <a:lnTo>
                  <a:pt x="5864" y="2561"/>
                </a:lnTo>
                <a:lnTo>
                  <a:pt x="5818" y="2468"/>
                </a:lnTo>
                <a:lnTo>
                  <a:pt x="5166" y="2468"/>
                </a:lnTo>
                <a:lnTo>
                  <a:pt x="5073" y="2188"/>
                </a:lnTo>
                <a:lnTo>
                  <a:pt x="4933" y="1909"/>
                </a:lnTo>
                <a:lnTo>
                  <a:pt x="4747" y="1630"/>
                </a:lnTo>
                <a:lnTo>
                  <a:pt x="4561" y="1397"/>
                </a:lnTo>
                <a:lnTo>
                  <a:pt x="4328" y="1164"/>
                </a:lnTo>
                <a:lnTo>
                  <a:pt x="4049" y="1025"/>
                </a:lnTo>
                <a:lnTo>
                  <a:pt x="3770" y="885"/>
                </a:lnTo>
                <a:lnTo>
                  <a:pt x="3491" y="792"/>
                </a:lnTo>
                <a:lnTo>
                  <a:pt x="3491" y="234"/>
                </a:lnTo>
                <a:lnTo>
                  <a:pt x="3444" y="141"/>
                </a:lnTo>
                <a:lnTo>
                  <a:pt x="3398" y="48"/>
                </a:lnTo>
                <a:lnTo>
                  <a:pt x="330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12"/>
          <p:cNvSpPr/>
          <p:nvPr/>
        </p:nvSpPr>
        <p:spPr>
          <a:xfrm>
            <a:off x="14518273" y="10380609"/>
            <a:ext cx="422854" cy="383181"/>
          </a:xfrm>
          <a:custGeom>
            <a:rect b="b" l="l" r="r" t="t"/>
            <a:pathLst>
              <a:path extrusionOk="0" h="5399" w="5958">
                <a:moveTo>
                  <a:pt x="885" y="0"/>
                </a:moveTo>
                <a:lnTo>
                  <a:pt x="699" y="978"/>
                </a:lnTo>
                <a:lnTo>
                  <a:pt x="4748" y="978"/>
                </a:lnTo>
                <a:lnTo>
                  <a:pt x="4608" y="1629"/>
                </a:lnTo>
                <a:lnTo>
                  <a:pt x="559" y="1629"/>
                </a:lnTo>
                <a:lnTo>
                  <a:pt x="373" y="2653"/>
                </a:lnTo>
                <a:lnTo>
                  <a:pt x="4422" y="2653"/>
                </a:lnTo>
                <a:lnTo>
                  <a:pt x="4189" y="3770"/>
                </a:lnTo>
                <a:lnTo>
                  <a:pt x="2561" y="4328"/>
                </a:lnTo>
                <a:lnTo>
                  <a:pt x="1118" y="3770"/>
                </a:lnTo>
                <a:lnTo>
                  <a:pt x="1211" y="3304"/>
                </a:lnTo>
                <a:lnTo>
                  <a:pt x="234" y="3304"/>
                </a:lnTo>
                <a:lnTo>
                  <a:pt x="1" y="4468"/>
                </a:lnTo>
                <a:lnTo>
                  <a:pt x="2328" y="5399"/>
                </a:lnTo>
                <a:lnTo>
                  <a:pt x="5074" y="4468"/>
                </a:lnTo>
                <a:lnTo>
                  <a:pt x="59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12"/>
          <p:cNvSpPr/>
          <p:nvPr/>
        </p:nvSpPr>
        <p:spPr>
          <a:xfrm>
            <a:off x="15760221" y="10360737"/>
            <a:ext cx="422854" cy="422854"/>
          </a:xfrm>
          <a:custGeom>
            <a:rect b="b" l="l" r="r" t="t"/>
            <a:pathLst>
              <a:path extrusionOk="0" h="5958" w="5958">
                <a:moveTo>
                  <a:pt x="2979" y="466"/>
                </a:moveTo>
                <a:lnTo>
                  <a:pt x="5446" y="1351"/>
                </a:lnTo>
                <a:lnTo>
                  <a:pt x="2979" y="2281"/>
                </a:lnTo>
                <a:lnTo>
                  <a:pt x="466" y="1351"/>
                </a:lnTo>
                <a:lnTo>
                  <a:pt x="2979" y="466"/>
                </a:lnTo>
                <a:close/>
                <a:moveTo>
                  <a:pt x="5492" y="1816"/>
                </a:moveTo>
                <a:lnTo>
                  <a:pt x="5492" y="4096"/>
                </a:lnTo>
                <a:lnTo>
                  <a:pt x="3165" y="5353"/>
                </a:lnTo>
                <a:lnTo>
                  <a:pt x="3165" y="2654"/>
                </a:lnTo>
                <a:lnTo>
                  <a:pt x="5492" y="1816"/>
                </a:lnTo>
                <a:close/>
                <a:moveTo>
                  <a:pt x="2793" y="1"/>
                </a:moveTo>
                <a:lnTo>
                  <a:pt x="280" y="932"/>
                </a:lnTo>
                <a:lnTo>
                  <a:pt x="140" y="978"/>
                </a:lnTo>
                <a:lnTo>
                  <a:pt x="47" y="1118"/>
                </a:lnTo>
                <a:lnTo>
                  <a:pt x="1" y="1211"/>
                </a:lnTo>
                <a:lnTo>
                  <a:pt x="1" y="1351"/>
                </a:lnTo>
                <a:lnTo>
                  <a:pt x="1" y="4096"/>
                </a:lnTo>
                <a:lnTo>
                  <a:pt x="1" y="4236"/>
                </a:lnTo>
                <a:lnTo>
                  <a:pt x="47" y="4329"/>
                </a:lnTo>
                <a:lnTo>
                  <a:pt x="140" y="4422"/>
                </a:lnTo>
                <a:lnTo>
                  <a:pt x="233" y="4515"/>
                </a:lnTo>
                <a:lnTo>
                  <a:pt x="2746" y="5865"/>
                </a:lnTo>
                <a:lnTo>
                  <a:pt x="2839" y="5911"/>
                </a:lnTo>
                <a:lnTo>
                  <a:pt x="2979" y="5958"/>
                </a:lnTo>
                <a:lnTo>
                  <a:pt x="3072" y="5911"/>
                </a:lnTo>
                <a:lnTo>
                  <a:pt x="3165" y="5865"/>
                </a:lnTo>
                <a:lnTo>
                  <a:pt x="5678" y="4515"/>
                </a:lnTo>
                <a:lnTo>
                  <a:pt x="5818" y="4422"/>
                </a:lnTo>
                <a:lnTo>
                  <a:pt x="5865" y="4329"/>
                </a:lnTo>
                <a:lnTo>
                  <a:pt x="5911" y="4236"/>
                </a:lnTo>
                <a:lnTo>
                  <a:pt x="5958" y="4096"/>
                </a:lnTo>
                <a:lnTo>
                  <a:pt x="5958" y="1351"/>
                </a:lnTo>
                <a:lnTo>
                  <a:pt x="5911" y="1211"/>
                </a:lnTo>
                <a:lnTo>
                  <a:pt x="5865" y="1118"/>
                </a:lnTo>
                <a:lnTo>
                  <a:pt x="5771" y="978"/>
                </a:lnTo>
                <a:lnTo>
                  <a:pt x="5632" y="932"/>
                </a:lnTo>
                <a:lnTo>
                  <a:pt x="31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112"/>
          <p:cNvSpPr/>
          <p:nvPr/>
        </p:nvSpPr>
        <p:spPr>
          <a:xfrm>
            <a:off x="16998833" y="10397075"/>
            <a:ext cx="422854" cy="346914"/>
          </a:xfrm>
          <a:custGeom>
            <a:rect b="b" l="l" r="r" t="t"/>
            <a:pathLst>
              <a:path extrusionOk="0" h="4888" w="5958">
                <a:moveTo>
                  <a:pt x="2979" y="373"/>
                </a:moveTo>
                <a:lnTo>
                  <a:pt x="4189" y="885"/>
                </a:lnTo>
                <a:lnTo>
                  <a:pt x="2979" y="1397"/>
                </a:lnTo>
                <a:lnTo>
                  <a:pt x="1769" y="885"/>
                </a:lnTo>
                <a:lnTo>
                  <a:pt x="2979" y="373"/>
                </a:lnTo>
                <a:close/>
                <a:moveTo>
                  <a:pt x="4236" y="1257"/>
                </a:moveTo>
                <a:lnTo>
                  <a:pt x="4236" y="1956"/>
                </a:lnTo>
                <a:lnTo>
                  <a:pt x="3165" y="2421"/>
                </a:lnTo>
                <a:lnTo>
                  <a:pt x="3165" y="1676"/>
                </a:lnTo>
                <a:lnTo>
                  <a:pt x="4236" y="1257"/>
                </a:lnTo>
                <a:close/>
                <a:moveTo>
                  <a:pt x="1583" y="2281"/>
                </a:moveTo>
                <a:lnTo>
                  <a:pt x="2700" y="2747"/>
                </a:lnTo>
                <a:lnTo>
                  <a:pt x="1583" y="3212"/>
                </a:lnTo>
                <a:lnTo>
                  <a:pt x="466" y="2747"/>
                </a:lnTo>
                <a:lnTo>
                  <a:pt x="1583" y="2281"/>
                </a:lnTo>
                <a:close/>
                <a:moveTo>
                  <a:pt x="4375" y="2281"/>
                </a:moveTo>
                <a:lnTo>
                  <a:pt x="5492" y="2747"/>
                </a:lnTo>
                <a:lnTo>
                  <a:pt x="4375" y="3212"/>
                </a:lnTo>
                <a:lnTo>
                  <a:pt x="3305" y="2747"/>
                </a:lnTo>
                <a:lnTo>
                  <a:pt x="4375" y="2281"/>
                </a:lnTo>
                <a:close/>
                <a:moveTo>
                  <a:pt x="2840" y="3072"/>
                </a:moveTo>
                <a:lnTo>
                  <a:pt x="2840" y="3957"/>
                </a:lnTo>
                <a:lnTo>
                  <a:pt x="1769" y="4469"/>
                </a:lnTo>
                <a:lnTo>
                  <a:pt x="1769" y="3538"/>
                </a:lnTo>
                <a:lnTo>
                  <a:pt x="2840" y="3072"/>
                </a:lnTo>
                <a:close/>
                <a:moveTo>
                  <a:pt x="5632" y="3072"/>
                </a:moveTo>
                <a:lnTo>
                  <a:pt x="5632" y="3957"/>
                </a:lnTo>
                <a:lnTo>
                  <a:pt x="4562" y="4469"/>
                </a:lnTo>
                <a:lnTo>
                  <a:pt x="4562" y="3538"/>
                </a:lnTo>
                <a:lnTo>
                  <a:pt x="5632" y="3072"/>
                </a:lnTo>
                <a:close/>
                <a:moveTo>
                  <a:pt x="2979" y="1"/>
                </a:moveTo>
                <a:lnTo>
                  <a:pt x="2840" y="47"/>
                </a:lnTo>
                <a:lnTo>
                  <a:pt x="1630" y="559"/>
                </a:lnTo>
                <a:lnTo>
                  <a:pt x="1537" y="606"/>
                </a:lnTo>
                <a:lnTo>
                  <a:pt x="1490" y="699"/>
                </a:lnTo>
                <a:lnTo>
                  <a:pt x="1443" y="792"/>
                </a:lnTo>
                <a:lnTo>
                  <a:pt x="1397" y="885"/>
                </a:lnTo>
                <a:lnTo>
                  <a:pt x="1397" y="1956"/>
                </a:lnTo>
                <a:lnTo>
                  <a:pt x="233" y="2467"/>
                </a:lnTo>
                <a:lnTo>
                  <a:pt x="140" y="2514"/>
                </a:lnTo>
                <a:lnTo>
                  <a:pt x="94" y="2607"/>
                </a:lnTo>
                <a:lnTo>
                  <a:pt x="47" y="2700"/>
                </a:lnTo>
                <a:lnTo>
                  <a:pt x="1" y="2793"/>
                </a:lnTo>
                <a:lnTo>
                  <a:pt x="1" y="3957"/>
                </a:lnTo>
                <a:lnTo>
                  <a:pt x="47" y="4143"/>
                </a:lnTo>
                <a:lnTo>
                  <a:pt x="140" y="4189"/>
                </a:lnTo>
                <a:lnTo>
                  <a:pt x="187" y="4236"/>
                </a:lnTo>
                <a:lnTo>
                  <a:pt x="1443" y="4887"/>
                </a:lnTo>
                <a:lnTo>
                  <a:pt x="1769" y="4887"/>
                </a:lnTo>
                <a:lnTo>
                  <a:pt x="2979" y="4236"/>
                </a:lnTo>
                <a:lnTo>
                  <a:pt x="3026" y="4236"/>
                </a:lnTo>
                <a:lnTo>
                  <a:pt x="4236" y="4887"/>
                </a:lnTo>
                <a:lnTo>
                  <a:pt x="4562" y="4887"/>
                </a:lnTo>
                <a:lnTo>
                  <a:pt x="5772" y="4236"/>
                </a:lnTo>
                <a:lnTo>
                  <a:pt x="5865" y="4189"/>
                </a:lnTo>
                <a:lnTo>
                  <a:pt x="5911" y="4143"/>
                </a:lnTo>
                <a:lnTo>
                  <a:pt x="5958" y="3957"/>
                </a:lnTo>
                <a:lnTo>
                  <a:pt x="5958" y="2793"/>
                </a:lnTo>
                <a:lnTo>
                  <a:pt x="5958" y="2700"/>
                </a:lnTo>
                <a:lnTo>
                  <a:pt x="5911" y="2607"/>
                </a:lnTo>
                <a:lnTo>
                  <a:pt x="5865" y="2514"/>
                </a:lnTo>
                <a:lnTo>
                  <a:pt x="5772" y="2467"/>
                </a:lnTo>
                <a:lnTo>
                  <a:pt x="4562" y="1956"/>
                </a:lnTo>
                <a:lnTo>
                  <a:pt x="4562" y="885"/>
                </a:lnTo>
                <a:lnTo>
                  <a:pt x="4562" y="792"/>
                </a:lnTo>
                <a:lnTo>
                  <a:pt x="4515" y="699"/>
                </a:lnTo>
                <a:lnTo>
                  <a:pt x="4422" y="606"/>
                </a:lnTo>
                <a:lnTo>
                  <a:pt x="4375" y="559"/>
                </a:lnTo>
                <a:lnTo>
                  <a:pt x="3119" y="47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112"/>
          <p:cNvSpPr/>
          <p:nvPr/>
        </p:nvSpPr>
        <p:spPr>
          <a:xfrm>
            <a:off x="18240781" y="10403675"/>
            <a:ext cx="422854" cy="333713"/>
          </a:xfrm>
          <a:custGeom>
            <a:rect b="b" l="l" r="r" t="t"/>
            <a:pathLst>
              <a:path extrusionOk="0" h="4702" w="5958">
                <a:moveTo>
                  <a:pt x="1024" y="559"/>
                </a:moveTo>
                <a:lnTo>
                  <a:pt x="1350" y="606"/>
                </a:lnTo>
                <a:lnTo>
                  <a:pt x="1629" y="746"/>
                </a:lnTo>
                <a:lnTo>
                  <a:pt x="1862" y="932"/>
                </a:lnTo>
                <a:lnTo>
                  <a:pt x="2002" y="1118"/>
                </a:lnTo>
                <a:lnTo>
                  <a:pt x="2048" y="1258"/>
                </a:lnTo>
                <a:lnTo>
                  <a:pt x="2002" y="1351"/>
                </a:lnTo>
                <a:lnTo>
                  <a:pt x="2002" y="1444"/>
                </a:lnTo>
                <a:lnTo>
                  <a:pt x="1909" y="1490"/>
                </a:lnTo>
                <a:lnTo>
                  <a:pt x="1769" y="1583"/>
                </a:lnTo>
                <a:lnTo>
                  <a:pt x="1536" y="1630"/>
                </a:lnTo>
                <a:lnTo>
                  <a:pt x="1210" y="1583"/>
                </a:lnTo>
                <a:lnTo>
                  <a:pt x="931" y="1444"/>
                </a:lnTo>
                <a:lnTo>
                  <a:pt x="699" y="1258"/>
                </a:lnTo>
                <a:lnTo>
                  <a:pt x="559" y="1025"/>
                </a:lnTo>
                <a:lnTo>
                  <a:pt x="559" y="932"/>
                </a:lnTo>
                <a:lnTo>
                  <a:pt x="559" y="839"/>
                </a:lnTo>
                <a:lnTo>
                  <a:pt x="559" y="746"/>
                </a:lnTo>
                <a:lnTo>
                  <a:pt x="652" y="653"/>
                </a:lnTo>
                <a:lnTo>
                  <a:pt x="792" y="606"/>
                </a:lnTo>
                <a:lnTo>
                  <a:pt x="1024" y="559"/>
                </a:lnTo>
                <a:close/>
                <a:moveTo>
                  <a:pt x="2467" y="1723"/>
                </a:moveTo>
                <a:lnTo>
                  <a:pt x="2700" y="1863"/>
                </a:lnTo>
                <a:lnTo>
                  <a:pt x="2653" y="1909"/>
                </a:lnTo>
                <a:lnTo>
                  <a:pt x="2607" y="2002"/>
                </a:lnTo>
                <a:lnTo>
                  <a:pt x="2560" y="2095"/>
                </a:lnTo>
                <a:lnTo>
                  <a:pt x="2560" y="2142"/>
                </a:lnTo>
                <a:lnTo>
                  <a:pt x="2234" y="1956"/>
                </a:lnTo>
                <a:lnTo>
                  <a:pt x="2281" y="1909"/>
                </a:lnTo>
                <a:lnTo>
                  <a:pt x="2281" y="1863"/>
                </a:lnTo>
                <a:lnTo>
                  <a:pt x="2327" y="1863"/>
                </a:lnTo>
                <a:lnTo>
                  <a:pt x="2374" y="1816"/>
                </a:lnTo>
                <a:lnTo>
                  <a:pt x="2467" y="1723"/>
                </a:lnTo>
                <a:close/>
                <a:moveTo>
                  <a:pt x="3119" y="2142"/>
                </a:moveTo>
                <a:lnTo>
                  <a:pt x="3025" y="2188"/>
                </a:lnTo>
                <a:lnTo>
                  <a:pt x="2979" y="2281"/>
                </a:lnTo>
                <a:lnTo>
                  <a:pt x="2979" y="2374"/>
                </a:lnTo>
                <a:lnTo>
                  <a:pt x="2979" y="2421"/>
                </a:lnTo>
                <a:lnTo>
                  <a:pt x="3025" y="2514"/>
                </a:lnTo>
                <a:lnTo>
                  <a:pt x="3119" y="2561"/>
                </a:lnTo>
                <a:lnTo>
                  <a:pt x="3258" y="2561"/>
                </a:lnTo>
                <a:lnTo>
                  <a:pt x="3351" y="2514"/>
                </a:lnTo>
                <a:lnTo>
                  <a:pt x="3398" y="2421"/>
                </a:lnTo>
                <a:lnTo>
                  <a:pt x="3398" y="2374"/>
                </a:lnTo>
                <a:lnTo>
                  <a:pt x="3398" y="2281"/>
                </a:lnTo>
                <a:lnTo>
                  <a:pt x="3351" y="2188"/>
                </a:lnTo>
                <a:lnTo>
                  <a:pt x="3258" y="2142"/>
                </a:lnTo>
                <a:close/>
                <a:moveTo>
                  <a:pt x="5306" y="653"/>
                </a:moveTo>
                <a:lnTo>
                  <a:pt x="5771" y="885"/>
                </a:lnTo>
                <a:lnTo>
                  <a:pt x="3305" y="2793"/>
                </a:lnTo>
                <a:lnTo>
                  <a:pt x="2979" y="2700"/>
                </a:lnTo>
                <a:lnTo>
                  <a:pt x="2467" y="2979"/>
                </a:lnTo>
                <a:lnTo>
                  <a:pt x="2374" y="2933"/>
                </a:lnTo>
                <a:lnTo>
                  <a:pt x="2327" y="2886"/>
                </a:lnTo>
                <a:lnTo>
                  <a:pt x="2281" y="2840"/>
                </a:lnTo>
                <a:lnTo>
                  <a:pt x="2281" y="2793"/>
                </a:lnTo>
                <a:lnTo>
                  <a:pt x="2234" y="2793"/>
                </a:lnTo>
                <a:lnTo>
                  <a:pt x="2793" y="2468"/>
                </a:lnTo>
                <a:lnTo>
                  <a:pt x="2793" y="2095"/>
                </a:lnTo>
                <a:lnTo>
                  <a:pt x="5306" y="653"/>
                </a:lnTo>
                <a:close/>
                <a:moveTo>
                  <a:pt x="4003" y="2514"/>
                </a:moveTo>
                <a:lnTo>
                  <a:pt x="5771" y="3864"/>
                </a:lnTo>
                <a:lnTo>
                  <a:pt x="5306" y="4050"/>
                </a:lnTo>
                <a:lnTo>
                  <a:pt x="3398" y="2979"/>
                </a:lnTo>
                <a:lnTo>
                  <a:pt x="3444" y="2933"/>
                </a:lnTo>
                <a:lnTo>
                  <a:pt x="4003" y="2514"/>
                </a:lnTo>
                <a:close/>
                <a:moveTo>
                  <a:pt x="1769" y="3119"/>
                </a:moveTo>
                <a:lnTo>
                  <a:pt x="1909" y="3212"/>
                </a:lnTo>
                <a:lnTo>
                  <a:pt x="2002" y="3305"/>
                </a:lnTo>
                <a:lnTo>
                  <a:pt x="2002" y="3398"/>
                </a:lnTo>
                <a:lnTo>
                  <a:pt x="2048" y="3491"/>
                </a:lnTo>
                <a:lnTo>
                  <a:pt x="2002" y="3584"/>
                </a:lnTo>
                <a:lnTo>
                  <a:pt x="1862" y="3771"/>
                </a:lnTo>
                <a:lnTo>
                  <a:pt x="1629" y="3957"/>
                </a:lnTo>
                <a:lnTo>
                  <a:pt x="1350" y="4143"/>
                </a:lnTo>
                <a:lnTo>
                  <a:pt x="1024" y="4189"/>
                </a:lnTo>
                <a:lnTo>
                  <a:pt x="792" y="4143"/>
                </a:lnTo>
                <a:lnTo>
                  <a:pt x="652" y="4050"/>
                </a:lnTo>
                <a:lnTo>
                  <a:pt x="559" y="3957"/>
                </a:lnTo>
                <a:lnTo>
                  <a:pt x="559" y="3910"/>
                </a:lnTo>
                <a:lnTo>
                  <a:pt x="559" y="3817"/>
                </a:lnTo>
                <a:lnTo>
                  <a:pt x="559" y="3678"/>
                </a:lnTo>
                <a:lnTo>
                  <a:pt x="699" y="3491"/>
                </a:lnTo>
                <a:lnTo>
                  <a:pt x="931" y="3305"/>
                </a:lnTo>
                <a:lnTo>
                  <a:pt x="1210" y="3166"/>
                </a:lnTo>
                <a:lnTo>
                  <a:pt x="1536" y="3119"/>
                </a:lnTo>
                <a:close/>
                <a:moveTo>
                  <a:pt x="1024" y="1"/>
                </a:moveTo>
                <a:lnTo>
                  <a:pt x="792" y="48"/>
                </a:lnTo>
                <a:lnTo>
                  <a:pt x="605" y="94"/>
                </a:lnTo>
                <a:lnTo>
                  <a:pt x="419" y="187"/>
                </a:lnTo>
                <a:lnTo>
                  <a:pt x="280" y="280"/>
                </a:lnTo>
                <a:lnTo>
                  <a:pt x="140" y="420"/>
                </a:lnTo>
                <a:lnTo>
                  <a:pt x="47" y="606"/>
                </a:lnTo>
                <a:lnTo>
                  <a:pt x="0" y="792"/>
                </a:lnTo>
                <a:lnTo>
                  <a:pt x="0" y="978"/>
                </a:lnTo>
                <a:lnTo>
                  <a:pt x="47" y="1211"/>
                </a:lnTo>
                <a:lnTo>
                  <a:pt x="187" y="1444"/>
                </a:lnTo>
                <a:lnTo>
                  <a:pt x="373" y="1676"/>
                </a:lnTo>
                <a:lnTo>
                  <a:pt x="652" y="1863"/>
                </a:lnTo>
                <a:lnTo>
                  <a:pt x="838" y="2002"/>
                </a:lnTo>
                <a:lnTo>
                  <a:pt x="1071" y="2095"/>
                </a:lnTo>
                <a:lnTo>
                  <a:pt x="1304" y="2142"/>
                </a:lnTo>
                <a:lnTo>
                  <a:pt x="1815" y="2142"/>
                </a:lnTo>
                <a:lnTo>
                  <a:pt x="2048" y="2049"/>
                </a:lnTo>
                <a:lnTo>
                  <a:pt x="2141" y="2095"/>
                </a:lnTo>
                <a:lnTo>
                  <a:pt x="2514" y="2374"/>
                </a:lnTo>
                <a:lnTo>
                  <a:pt x="2141" y="2607"/>
                </a:lnTo>
                <a:lnTo>
                  <a:pt x="2048" y="2654"/>
                </a:lnTo>
                <a:lnTo>
                  <a:pt x="1815" y="2607"/>
                </a:lnTo>
                <a:lnTo>
                  <a:pt x="1536" y="2561"/>
                </a:lnTo>
                <a:lnTo>
                  <a:pt x="1304" y="2607"/>
                </a:lnTo>
                <a:lnTo>
                  <a:pt x="1071" y="2654"/>
                </a:lnTo>
                <a:lnTo>
                  <a:pt x="838" y="2747"/>
                </a:lnTo>
                <a:lnTo>
                  <a:pt x="652" y="2840"/>
                </a:lnTo>
                <a:lnTo>
                  <a:pt x="373" y="3026"/>
                </a:lnTo>
                <a:lnTo>
                  <a:pt x="187" y="3259"/>
                </a:lnTo>
                <a:lnTo>
                  <a:pt x="47" y="3491"/>
                </a:lnTo>
                <a:lnTo>
                  <a:pt x="0" y="3771"/>
                </a:lnTo>
                <a:lnTo>
                  <a:pt x="0" y="3957"/>
                </a:lnTo>
                <a:lnTo>
                  <a:pt x="47" y="4143"/>
                </a:lnTo>
                <a:lnTo>
                  <a:pt x="140" y="4283"/>
                </a:lnTo>
                <a:lnTo>
                  <a:pt x="280" y="4422"/>
                </a:lnTo>
                <a:lnTo>
                  <a:pt x="419" y="4562"/>
                </a:lnTo>
                <a:lnTo>
                  <a:pt x="605" y="4655"/>
                </a:lnTo>
                <a:lnTo>
                  <a:pt x="792" y="4701"/>
                </a:lnTo>
                <a:lnTo>
                  <a:pt x="1257" y="4701"/>
                </a:lnTo>
                <a:lnTo>
                  <a:pt x="1490" y="4608"/>
                </a:lnTo>
                <a:lnTo>
                  <a:pt x="1722" y="4562"/>
                </a:lnTo>
                <a:lnTo>
                  <a:pt x="1909" y="4422"/>
                </a:lnTo>
                <a:lnTo>
                  <a:pt x="2188" y="4236"/>
                </a:lnTo>
                <a:lnTo>
                  <a:pt x="2374" y="4003"/>
                </a:lnTo>
                <a:lnTo>
                  <a:pt x="2514" y="3771"/>
                </a:lnTo>
                <a:lnTo>
                  <a:pt x="2560" y="3538"/>
                </a:lnTo>
                <a:lnTo>
                  <a:pt x="2560" y="3352"/>
                </a:lnTo>
                <a:lnTo>
                  <a:pt x="2514" y="3212"/>
                </a:lnTo>
                <a:lnTo>
                  <a:pt x="2560" y="3166"/>
                </a:lnTo>
                <a:lnTo>
                  <a:pt x="2932" y="2979"/>
                </a:lnTo>
                <a:lnTo>
                  <a:pt x="5213" y="4236"/>
                </a:lnTo>
                <a:lnTo>
                  <a:pt x="5306" y="4283"/>
                </a:lnTo>
                <a:lnTo>
                  <a:pt x="5399" y="4236"/>
                </a:lnTo>
                <a:lnTo>
                  <a:pt x="5864" y="4050"/>
                </a:lnTo>
                <a:lnTo>
                  <a:pt x="5911" y="3957"/>
                </a:lnTo>
                <a:lnTo>
                  <a:pt x="5957" y="3864"/>
                </a:lnTo>
                <a:lnTo>
                  <a:pt x="5957" y="3771"/>
                </a:lnTo>
                <a:lnTo>
                  <a:pt x="5864" y="3678"/>
                </a:lnTo>
                <a:lnTo>
                  <a:pt x="4189" y="2374"/>
                </a:lnTo>
                <a:lnTo>
                  <a:pt x="5864" y="1025"/>
                </a:lnTo>
                <a:lnTo>
                  <a:pt x="5957" y="978"/>
                </a:lnTo>
                <a:lnTo>
                  <a:pt x="5957" y="839"/>
                </a:lnTo>
                <a:lnTo>
                  <a:pt x="5911" y="746"/>
                </a:lnTo>
                <a:lnTo>
                  <a:pt x="5864" y="699"/>
                </a:lnTo>
                <a:lnTo>
                  <a:pt x="5399" y="466"/>
                </a:lnTo>
                <a:lnTo>
                  <a:pt x="5213" y="466"/>
                </a:lnTo>
                <a:lnTo>
                  <a:pt x="2932" y="1769"/>
                </a:lnTo>
                <a:lnTo>
                  <a:pt x="2560" y="1537"/>
                </a:lnTo>
                <a:lnTo>
                  <a:pt x="2514" y="1537"/>
                </a:lnTo>
                <a:lnTo>
                  <a:pt x="2560" y="1351"/>
                </a:lnTo>
                <a:lnTo>
                  <a:pt x="2560" y="1211"/>
                </a:lnTo>
                <a:lnTo>
                  <a:pt x="2514" y="932"/>
                </a:lnTo>
                <a:lnTo>
                  <a:pt x="2374" y="699"/>
                </a:lnTo>
                <a:lnTo>
                  <a:pt x="2188" y="466"/>
                </a:lnTo>
                <a:lnTo>
                  <a:pt x="1909" y="280"/>
                </a:lnTo>
                <a:lnTo>
                  <a:pt x="1722" y="187"/>
                </a:lnTo>
                <a:lnTo>
                  <a:pt x="1490" y="94"/>
                </a:lnTo>
                <a:lnTo>
                  <a:pt x="1257" y="48"/>
                </a:lnTo>
                <a:lnTo>
                  <a:pt x="102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112"/>
          <p:cNvSpPr/>
          <p:nvPr/>
        </p:nvSpPr>
        <p:spPr>
          <a:xfrm>
            <a:off x="19528932" y="10360737"/>
            <a:ext cx="330377" cy="422854"/>
          </a:xfrm>
          <a:custGeom>
            <a:rect b="b" l="l" r="r" t="t"/>
            <a:pathLst>
              <a:path extrusionOk="0" h="5958" w="4655">
                <a:moveTo>
                  <a:pt x="94" y="1"/>
                </a:moveTo>
                <a:lnTo>
                  <a:pt x="47" y="48"/>
                </a:lnTo>
                <a:lnTo>
                  <a:pt x="1" y="141"/>
                </a:lnTo>
                <a:lnTo>
                  <a:pt x="1" y="187"/>
                </a:lnTo>
                <a:lnTo>
                  <a:pt x="1" y="2328"/>
                </a:lnTo>
                <a:lnTo>
                  <a:pt x="1" y="2514"/>
                </a:lnTo>
                <a:lnTo>
                  <a:pt x="94" y="2700"/>
                </a:lnTo>
                <a:lnTo>
                  <a:pt x="233" y="2840"/>
                </a:lnTo>
                <a:lnTo>
                  <a:pt x="420" y="2933"/>
                </a:lnTo>
                <a:lnTo>
                  <a:pt x="420" y="5539"/>
                </a:lnTo>
                <a:lnTo>
                  <a:pt x="420" y="5679"/>
                </a:lnTo>
                <a:lnTo>
                  <a:pt x="513" y="5818"/>
                </a:lnTo>
                <a:lnTo>
                  <a:pt x="652" y="5911"/>
                </a:lnTo>
                <a:lnTo>
                  <a:pt x="838" y="5958"/>
                </a:lnTo>
                <a:lnTo>
                  <a:pt x="1257" y="5958"/>
                </a:lnTo>
                <a:lnTo>
                  <a:pt x="1397" y="5911"/>
                </a:lnTo>
                <a:lnTo>
                  <a:pt x="1536" y="5818"/>
                </a:lnTo>
                <a:lnTo>
                  <a:pt x="1630" y="5679"/>
                </a:lnTo>
                <a:lnTo>
                  <a:pt x="1676" y="5539"/>
                </a:lnTo>
                <a:lnTo>
                  <a:pt x="1676" y="2933"/>
                </a:lnTo>
                <a:lnTo>
                  <a:pt x="1862" y="2840"/>
                </a:lnTo>
                <a:lnTo>
                  <a:pt x="2002" y="2700"/>
                </a:lnTo>
                <a:lnTo>
                  <a:pt x="2095" y="2514"/>
                </a:lnTo>
                <a:lnTo>
                  <a:pt x="2095" y="2328"/>
                </a:lnTo>
                <a:lnTo>
                  <a:pt x="2095" y="187"/>
                </a:lnTo>
                <a:lnTo>
                  <a:pt x="2095" y="141"/>
                </a:lnTo>
                <a:lnTo>
                  <a:pt x="2048" y="48"/>
                </a:lnTo>
                <a:lnTo>
                  <a:pt x="1955" y="1"/>
                </a:lnTo>
                <a:lnTo>
                  <a:pt x="1816" y="1"/>
                </a:lnTo>
                <a:lnTo>
                  <a:pt x="1769" y="48"/>
                </a:lnTo>
                <a:lnTo>
                  <a:pt x="1676" y="141"/>
                </a:lnTo>
                <a:lnTo>
                  <a:pt x="1676" y="187"/>
                </a:lnTo>
                <a:lnTo>
                  <a:pt x="1676" y="1583"/>
                </a:lnTo>
                <a:lnTo>
                  <a:pt x="1676" y="1676"/>
                </a:lnTo>
                <a:lnTo>
                  <a:pt x="1630" y="1723"/>
                </a:lnTo>
                <a:lnTo>
                  <a:pt x="1536" y="1769"/>
                </a:lnTo>
                <a:lnTo>
                  <a:pt x="1490" y="1816"/>
                </a:lnTo>
                <a:lnTo>
                  <a:pt x="1397" y="1769"/>
                </a:lnTo>
                <a:lnTo>
                  <a:pt x="1304" y="1723"/>
                </a:lnTo>
                <a:lnTo>
                  <a:pt x="1257" y="1676"/>
                </a:lnTo>
                <a:lnTo>
                  <a:pt x="1257" y="1583"/>
                </a:lnTo>
                <a:lnTo>
                  <a:pt x="1257" y="187"/>
                </a:lnTo>
                <a:lnTo>
                  <a:pt x="1257" y="141"/>
                </a:lnTo>
                <a:lnTo>
                  <a:pt x="1211" y="48"/>
                </a:lnTo>
                <a:lnTo>
                  <a:pt x="1118" y="1"/>
                </a:lnTo>
                <a:lnTo>
                  <a:pt x="978" y="1"/>
                </a:lnTo>
                <a:lnTo>
                  <a:pt x="885" y="48"/>
                </a:lnTo>
                <a:lnTo>
                  <a:pt x="838" y="141"/>
                </a:lnTo>
                <a:lnTo>
                  <a:pt x="838" y="187"/>
                </a:lnTo>
                <a:lnTo>
                  <a:pt x="838" y="1583"/>
                </a:lnTo>
                <a:lnTo>
                  <a:pt x="838" y="1676"/>
                </a:lnTo>
                <a:lnTo>
                  <a:pt x="792" y="1723"/>
                </a:lnTo>
                <a:lnTo>
                  <a:pt x="699" y="1769"/>
                </a:lnTo>
                <a:lnTo>
                  <a:pt x="606" y="1816"/>
                </a:lnTo>
                <a:lnTo>
                  <a:pt x="559" y="1769"/>
                </a:lnTo>
                <a:lnTo>
                  <a:pt x="466" y="1723"/>
                </a:lnTo>
                <a:lnTo>
                  <a:pt x="420" y="1676"/>
                </a:lnTo>
                <a:lnTo>
                  <a:pt x="420" y="1583"/>
                </a:lnTo>
                <a:lnTo>
                  <a:pt x="420" y="187"/>
                </a:lnTo>
                <a:lnTo>
                  <a:pt x="373" y="141"/>
                </a:lnTo>
                <a:lnTo>
                  <a:pt x="326" y="48"/>
                </a:lnTo>
                <a:lnTo>
                  <a:pt x="280" y="1"/>
                </a:lnTo>
                <a:close/>
                <a:moveTo>
                  <a:pt x="3398" y="1"/>
                </a:moveTo>
                <a:lnTo>
                  <a:pt x="3212" y="48"/>
                </a:lnTo>
                <a:lnTo>
                  <a:pt x="3026" y="141"/>
                </a:lnTo>
                <a:lnTo>
                  <a:pt x="2840" y="280"/>
                </a:lnTo>
                <a:lnTo>
                  <a:pt x="2700" y="466"/>
                </a:lnTo>
                <a:lnTo>
                  <a:pt x="2607" y="653"/>
                </a:lnTo>
                <a:lnTo>
                  <a:pt x="2560" y="839"/>
                </a:lnTo>
                <a:lnTo>
                  <a:pt x="2514" y="1071"/>
                </a:lnTo>
                <a:lnTo>
                  <a:pt x="2514" y="3724"/>
                </a:lnTo>
                <a:lnTo>
                  <a:pt x="2560" y="3771"/>
                </a:lnTo>
                <a:lnTo>
                  <a:pt x="2653" y="3817"/>
                </a:lnTo>
                <a:lnTo>
                  <a:pt x="3398" y="3817"/>
                </a:lnTo>
                <a:lnTo>
                  <a:pt x="3398" y="5539"/>
                </a:lnTo>
                <a:lnTo>
                  <a:pt x="3398" y="5679"/>
                </a:lnTo>
                <a:lnTo>
                  <a:pt x="3491" y="5818"/>
                </a:lnTo>
                <a:lnTo>
                  <a:pt x="3631" y="5911"/>
                </a:lnTo>
                <a:lnTo>
                  <a:pt x="3817" y="5958"/>
                </a:lnTo>
                <a:lnTo>
                  <a:pt x="4236" y="5958"/>
                </a:lnTo>
                <a:lnTo>
                  <a:pt x="4375" y="5911"/>
                </a:lnTo>
                <a:lnTo>
                  <a:pt x="4515" y="5818"/>
                </a:lnTo>
                <a:lnTo>
                  <a:pt x="4608" y="5679"/>
                </a:lnTo>
                <a:lnTo>
                  <a:pt x="4655" y="5539"/>
                </a:lnTo>
                <a:lnTo>
                  <a:pt x="4655" y="187"/>
                </a:lnTo>
                <a:lnTo>
                  <a:pt x="4655" y="141"/>
                </a:lnTo>
                <a:lnTo>
                  <a:pt x="4608" y="48"/>
                </a:lnTo>
                <a:lnTo>
                  <a:pt x="451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112"/>
          <p:cNvSpPr/>
          <p:nvPr/>
        </p:nvSpPr>
        <p:spPr>
          <a:xfrm>
            <a:off x="20724606" y="10403675"/>
            <a:ext cx="422854" cy="333713"/>
          </a:xfrm>
          <a:custGeom>
            <a:rect b="b" l="l" r="r" t="t"/>
            <a:pathLst>
              <a:path extrusionOk="0" h="4702" w="5958">
                <a:moveTo>
                  <a:pt x="3119" y="466"/>
                </a:moveTo>
                <a:lnTo>
                  <a:pt x="3259" y="559"/>
                </a:lnTo>
                <a:lnTo>
                  <a:pt x="3352" y="699"/>
                </a:lnTo>
                <a:lnTo>
                  <a:pt x="3398" y="885"/>
                </a:lnTo>
                <a:lnTo>
                  <a:pt x="3352" y="1025"/>
                </a:lnTo>
                <a:lnTo>
                  <a:pt x="3259" y="1164"/>
                </a:lnTo>
                <a:lnTo>
                  <a:pt x="3119" y="1258"/>
                </a:lnTo>
                <a:lnTo>
                  <a:pt x="2979" y="1304"/>
                </a:lnTo>
                <a:lnTo>
                  <a:pt x="2793" y="1258"/>
                </a:lnTo>
                <a:lnTo>
                  <a:pt x="2654" y="1164"/>
                </a:lnTo>
                <a:lnTo>
                  <a:pt x="2561" y="1025"/>
                </a:lnTo>
                <a:lnTo>
                  <a:pt x="2561" y="885"/>
                </a:lnTo>
                <a:lnTo>
                  <a:pt x="2561" y="699"/>
                </a:lnTo>
                <a:lnTo>
                  <a:pt x="2654" y="559"/>
                </a:lnTo>
                <a:lnTo>
                  <a:pt x="2793" y="466"/>
                </a:lnTo>
                <a:close/>
                <a:moveTo>
                  <a:pt x="1490" y="1071"/>
                </a:moveTo>
                <a:lnTo>
                  <a:pt x="1630" y="1118"/>
                </a:lnTo>
                <a:lnTo>
                  <a:pt x="1769" y="1211"/>
                </a:lnTo>
                <a:lnTo>
                  <a:pt x="1862" y="1351"/>
                </a:lnTo>
                <a:lnTo>
                  <a:pt x="1909" y="1490"/>
                </a:lnTo>
                <a:lnTo>
                  <a:pt x="1862" y="1676"/>
                </a:lnTo>
                <a:lnTo>
                  <a:pt x="1769" y="1816"/>
                </a:lnTo>
                <a:lnTo>
                  <a:pt x="1630" y="1909"/>
                </a:lnTo>
                <a:lnTo>
                  <a:pt x="1490" y="1956"/>
                </a:lnTo>
                <a:lnTo>
                  <a:pt x="1304" y="1909"/>
                </a:lnTo>
                <a:lnTo>
                  <a:pt x="1164" y="1816"/>
                </a:lnTo>
                <a:lnTo>
                  <a:pt x="1071" y="1676"/>
                </a:lnTo>
                <a:lnTo>
                  <a:pt x="1071" y="1490"/>
                </a:lnTo>
                <a:lnTo>
                  <a:pt x="1071" y="1351"/>
                </a:lnTo>
                <a:lnTo>
                  <a:pt x="1164" y="1211"/>
                </a:lnTo>
                <a:lnTo>
                  <a:pt x="1304" y="1118"/>
                </a:lnTo>
                <a:lnTo>
                  <a:pt x="1490" y="1071"/>
                </a:lnTo>
                <a:close/>
                <a:moveTo>
                  <a:pt x="4469" y="1071"/>
                </a:moveTo>
                <a:lnTo>
                  <a:pt x="4608" y="1118"/>
                </a:lnTo>
                <a:lnTo>
                  <a:pt x="4748" y="1211"/>
                </a:lnTo>
                <a:lnTo>
                  <a:pt x="4841" y="1351"/>
                </a:lnTo>
                <a:lnTo>
                  <a:pt x="4887" y="1490"/>
                </a:lnTo>
                <a:lnTo>
                  <a:pt x="4841" y="1676"/>
                </a:lnTo>
                <a:lnTo>
                  <a:pt x="4748" y="1816"/>
                </a:lnTo>
                <a:lnTo>
                  <a:pt x="4608" y="1909"/>
                </a:lnTo>
                <a:lnTo>
                  <a:pt x="4469" y="1956"/>
                </a:lnTo>
                <a:lnTo>
                  <a:pt x="4282" y="1909"/>
                </a:lnTo>
                <a:lnTo>
                  <a:pt x="4143" y="1816"/>
                </a:lnTo>
                <a:lnTo>
                  <a:pt x="4050" y="1676"/>
                </a:lnTo>
                <a:lnTo>
                  <a:pt x="4050" y="1490"/>
                </a:lnTo>
                <a:lnTo>
                  <a:pt x="4050" y="1351"/>
                </a:lnTo>
                <a:lnTo>
                  <a:pt x="4143" y="1211"/>
                </a:lnTo>
                <a:lnTo>
                  <a:pt x="4282" y="1118"/>
                </a:lnTo>
                <a:lnTo>
                  <a:pt x="4469" y="1071"/>
                </a:lnTo>
                <a:close/>
                <a:moveTo>
                  <a:pt x="839" y="2561"/>
                </a:moveTo>
                <a:lnTo>
                  <a:pt x="978" y="2607"/>
                </a:lnTo>
                <a:lnTo>
                  <a:pt x="1118" y="2700"/>
                </a:lnTo>
                <a:lnTo>
                  <a:pt x="1211" y="2840"/>
                </a:lnTo>
                <a:lnTo>
                  <a:pt x="1257" y="2979"/>
                </a:lnTo>
                <a:lnTo>
                  <a:pt x="1211" y="3166"/>
                </a:lnTo>
                <a:lnTo>
                  <a:pt x="1118" y="3305"/>
                </a:lnTo>
                <a:lnTo>
                  <a:pt x="978" y="3398"/>
                </a:lnTo>
                <a:lnTo>
                  <a:pt x="839" y="3445"/>
                </a:lnTo>
                <a:lnTo>
                  <a:pt x="652" y="3398"/>
                </a:lnTo>
                <a:lnTo>
                  <a:pt x="513" y="3305"/>
                </a:lnTo>
                <a:lnTo>
                  <a:pt x="420" y="3166"/>
                </a:lnTo>
                <a:lnTo>
                  <a:pt x="420" y="2979"/>
                </a:lnTo>
                <a:lnTo>
                  <a:pt x="420" y="2840"/>
                </a:lnTo>
                <a:lnTo>
                  <a:pt x="513" y="2700"/>
                </a:lnTo>
                <a:lnTo>
                  <a:pt x="652" y="2607"/>
                </a:lnTo>
                <a:lnTo>
                  <a:pt x="839" y="2561"/>
                </a:lnTo>
                <a:close/>
                <a:moveTo>
                  <a:pt x="5074" y="2561"/>
                </a:moveTo>
                <a:lnTo>
                  <a:pt x="5260" y="2607"/>
                </a:lnTo>
                <a:lnTo>
                  <a:pt x="5399" y="2700"/>
                </a:lnTo>
                <a:lnTo>
                  <a:pt x="5492" y="2840"/>
                </a:lnTo>
                <a:lnTo>
                  <a:pt x="5539" y="2979"/>
                </a:lnTo>
                <a:lnTo>
                  <a:pt x="5492" y="3166"/>
                </a:lnTo>
                <a:lnTo>
                  <a:pt x="5399" y="3305"/>
                </a:lnTo>
                <a:lnTo>
                  <a:pt x="5260" y="3398"/>
                </a:lnTo>
                <a:lnTo>
                  <a:pt x="5074" y="3445"/>
                </a:lnTo>
                <a:lnTo>
                  <a:pt x="4934" y="3398"/>
                </a:lnTo>
                <a:lnTo>
                  <a:pt x="4794" y="3305"/>
                </a:lnTo>
                <a:lnTo>
                  <a:pt x="4701" y="3166"/>
                </a:lnTo>
                <a:lnTo>
                  <a:pt x="4655" y="2979"/>
                </a:lnTo>
                <a:lnTo>
                  <a:pt x="4701" y="2840"/>
                </a:lnTo>
                <a:lnTo>
                  <a:pt x="4794" y="2700"/>
                </a:lnTo>
                <a:lnTo>
                  <a:pt x="4934" y="2607"/>
                </a:lnTo>
                <a:lnTo>
                  <a:pt x="5074" y="2561"/>
                </a:lnTo>
                <a:close/>
                <a:moveTo>
                  <a:pt x="3491" y="1583"/>
                </a:moveTo>
                <a:lnTo>
                  <a:pt x="3584" y="1630"/>
                </a:lnTo>
                <a:lnTo>
                  <a:pt x="3631" y="1676"/>
                </a:lnTo>
                <a:lnTo>
                  <a:pt x="3677" y="1769"/>
                </a:lnTo>
                <a:lnTo>
                  <a:pt x="3677" y="1816"/>
                </a:lnTo>
                <a:lnTo>
                  <a:pt x="3305" y="3119"/>
                </a:lnTo>
                <a:lnTo>
                  <a:pt x="3445" y="3259"/>
                </a:lnTo>
                <a:lnTo>
                  <a:pt x="3584" y="3398"/>
                </a:lnTo>
                <a:lnTo>
                  <a:pt x="3584" y="3584"/>
                </a:lnTo>
                <a:lnTo>
                  <a:pt x="3584" y="3817"/>
                </a:lnTo>
                <a:lnTo>
                  <a:pt x="3491" y="4003"/>
                </a:lnTo>
                <a:lnTo>
                  <a:pt x="3305" y="4189"/>
                </a:lnTo>
                <a:lnTo>
                  <a:pt x="3072" y="4283"/>
                </a:lnTo>
                <a:lnTo>
                  <a:pt x="2793" y="4236"/>
                </a:lnTo>
                <a:lnTo>
                  <a:pt x="2561" y="4143"/>
                </a:lnTo>
                <a:lnTo>
                  <a:pt x="2421" y="3957"/>
                </a:lnTo>
                <a:lnTo>
                  <a:pt x="2328" y="3724"/>
                </a:lnTo>
                <a:lnTo>
                  <a:pt x="2328" y="3491"/>
                </a:lnTo>
                <a:lnTo>
                  <a:pt x="2421" y="3305"/>
                </a:lnTo>
                <a:lnTo>
                  <a:pt x="2561" y="3166"/>
                </a:lnTo>
                <a:lnTo>
                  <a:pt x="2700" y="3026"/>
                </a:lnTo>
                <a:lnTo>
                  <a:pt x="2933" y="2979"/>
                </a:lnTo>
                <a:lnTo>
                  <a:pt x="3259" y="1723"/>
                </a:lnTo>
                <a:lnTo>
                  <a:pt x="3305" y="1676"/>
                </a:lnTo>
                <a:lnTo>
                  <a:pt x="3352" y="1583"/>
                </a:lnTo>
                <a:close/>
                <a:moveTo>
                  <a:pt x="2979" y="1"/>
                </a:moveTo>
                <a:lnTo>
                  <a:pt x="2654" y="48"/>
                </a:lnTo>
                <a:lnTo>
                  <a:pt x="2374" y="94"/>
                </a:lnTo>
                <a:lnTo>
                  <a:pt x="2095" y="141"/>
                </a:lnTo>
                <a:lnTo>
                  <a:pt x="1816" y="234"/>
                </a:lnTo>
                <a:lnTo>
                  <a:pt x="1304" y="513"/>
                </a:lnTo>
                <a:lnTo>
                  <a:pt x="839" y="885"/>
                </a:lnTo>
                <a:lnTo>
                  <a:pt x="513" y="1351"/>
                </a:lnTo>
                <a:lnTo>
                  <a:pt x="234" y="1863"/>
                </a:lnTo>
                <a:lnTo>
                  <a:pt x="94" y="2142"/>
                </a:lnTo>
                <a:lnTo>
                  <a:pt x="47" y="2421"/>
                </a:lnTo>
                <a:lnTo>
                  <a:pt x="1" y="2700"/>
                </a:lnTo>
                <a:lnTo>
                  <a:pt x="1" y="2979"/>
                </a:lnTo>
                <a:lnTo>
                  <a:pt x="1" y="3445"/>
                </a:lnTo>
                <a:lnTo>
                  <a:pt x="94" y="3817"/>
                </a:lnTo>
                <a:lnTo>
                  <a:pt x="234" y="4236"/>
                </a:lnTo>
                <a:lnTo>
                  <a:pt x="466" y="4608"/>
                </a:lnTo>
                <a:lnTo>
                  <a:pt x="513" y="4655"/>
                </a:lnTo>
                <a:lnTo>
                  <a:pt x="652" y="4701"/>
                </a:lnTo>
                <a:lnTo>
                  <a:pt x="5306" y="4701"/>
                </a:lnTo>
                <a:lnTo>
                  <a:pt x="5399" y="4655"/>
                </a:lnTo>
                <a:lnTo>
                  <a:pt x="5492" y="4608"/>
                </a:lnTo>
                <a:lnTo>
                  <a:pt x="5679" y="4236"/>
                </a:lnTo>
                <a:lnTo>
                  <a:pt x="5818" y="3817"/>
                </a:lnTo>
                <a:lnTo>
                  <a:pt x="5911" y="3445"/>
                </a:lnTo>
                <a:lnTo>
                  <a:pt x="5958" y="2979"/>
                </a:lnTo>
                <a:lnTo>
                  <a:pt x="5911" y="2700"/>
                </a:lnTo>
                <a:lnTo>
                  <a:pt x="5865" y="2421"/>
                </a:lnTo>
                <a:lnTo>
                  <a:pt x="5818" y="2142"/>
                </a:lnTo>
                <a:lnTo>
                  <a:pt x="5725" y="1863"/>
                </a:lnTo>
                <a:lnTo>
                  <a:pt x="5446" y="1351"/>
                </a:lnTo>
                <a:lnTo>
                  <a:pt x="5074" y="885"/>
                </a:lnTo>
                <a:lnTo>
                  <a:pt x="4655" y="513"/>
                </a:lnTo>
                <a:lnTo>
                  <a:pt x="4143" y="234"/>
                </a:lnTo>
                <a:lnTo>
                  <a:pt x="3864" y="141"/>
                </a:lnTo>
                <a:lnTo>
                  <a:pt x="3538" y="94"/>
                </a:lnTo>
                <a:lnTo>
                  <a:pt x="3259" y="48"/>
                </a:lnTo>
                <a:lnTo>
                  <a:pt x="29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112"/>
          <p:cNvSpPr/>
          <p:nvPr/>
        </p:nvSpPr>
        <p:spPr>
          <a:xfrm>
            <a:off x="22009492" y="10360737"/>
            <a:ext cx="333642" cy="422854"/>
          </a:xfrm>
          <a:custGeom>
            <a:rect b="b" l="l" r="r" t="t"/>
            <a:pathLst>
              <a:path extrusionOk="0" h="5958" w="4701">
                <a:moveTo>
                  <a:pt x="3165" y="2374"/>
                </a:moveTo>
                <a:lnTo>
                  <a:pt x="3305" y="2421"/>
                </a:lnTo>
                <a:lnTo>
                  <a:pt x="3398" y="2468"/>
                </a:lnTo>
                <a:lnTo>
                  <a:pt x="3491" y="2607"/>
                </a:lnTo>
                <a:lnTo>
                  <a:pt x="3538" y="2747"/>
                </a:lnTo>
                <a:lnTo>
                  <a:pt x="3538" y="4143"/>
                </a:lnTo>
                <a:lnTo>
                  <a:pt x="4096" y="4748"/>
                </a:lnTo>
                <a:lnTo>
                  <a:pt x="1397" y="4748"/>
                </a:lnTo>
                <a:lnTo>
                  <a:pt x="1304" y="4655"/>
                </a:lnTo>
                <a:lnTo>
                  <a:pt x="1211" y="4515"/>
                </a:lnTo>
                <a:lnTo>
                  <a:pt x="1164" y="4376"/>
                </a:lnTo>
                <a:lnTo>
                  <a:pt x="1164" y="2747"/>
                </a:lnTo>
                <a:lnTo>
                  <a:pt x="1211" y="2607"/>
                </a:lnTo>
                <a:lnTo>
                  <a:pt x="1304" y="2468"/>
                </a:lnTo>
                <a:lnTo>
                  <a:pt x="1397" y="2421"/>
                </a:lnTo>
                <a:lnTo>
                  <a:pt x="1536" y="2374"/>
                </a:lnTo>
                <a:close/>
                <a:moveTo>
                  <a:pt x="4701" y="1"/>
                </a:moveTo>
                <a:lnTo>
                  <a:pt x="3538" y="1164"/>
                </a:lnTo>
                <a:lnTo>
                  <a:pt x="1071" y="1164"/>
                </a:lnTo>
                <a:lnTo>
                  <a:pt x="838" y="1211"/>
                </a:lnTo>
                <a:lnTo>
                  <a:pt x="652" y="1258"/>
                </a:lnTo>
                <a:lnTo>
                  <a:pt x="466" y="1351"/>
                </a:lnTo>
                <a:lnTo>
                  <a:pt x="326" y="1490"/>
                </a:lnTo>
                <a:lnTo>
                  <a:pt x="187" y="1676"/>
                </a:lnTo>
                <a:lnTo>
                  <a:pt x="94" y="1863"/>
                </a:lnTo>
                <a:lnTo>
                  <a:pt x="47" y="2049"/>
                </a:lnTo>
                <a:lnTo>
                  <a:pt x="1" y="2235"/>
                </a:lnTo>
                <a:lnTo>
                  <a:pt x="1" y="4888"/>
                </a:lnTo>
                <a:lnTo>
                  <a:pt x="47" y="5074"/>
                </a:lnTo>
                <a:lnTo>
                  <a:pt x="94" y="5260"/>
                </a:lnTo>
                <a:lnTo>
                  <a:pt x="187" y="5446"/>
                </a:lnTo>
                <a:lnTo>
                  <a:pt x="326" y="5632"/>
                </a:lnTo>
                <a:lnTo>
                  <a:pt x="466" y="5772"/>
                </a:lnTo>
                <a:lnTo>
                  <a:pt x="652" y="5865"/>
                </a:lnTo>
                <a:lnTo>
                  <a:pt x="838" y="5911"/>
                </a:lnTo>
                <a:lnTo>
                  <a:pt x="1071" y="5958"/>
                </a:lnTo>
                <a:lnTo>
                  <a:pt x="3631" y="5958"/>
                </a:lnTo>
                <a:lnTo>
                  <a:pt x="3863" y="5911"/>
                </a:lnTo>
                <a:lnTo>
                  <a:pt x="4049" y="5865"/>
                </a:lnTo>
                <a:lnTo>
                  <a:pt x="4236" y="5772"/>
                </a:lnTo>
                <a:lnTo>
                  <a:pt x="4375" y="5632"/>
                </a:lnTo>
                <a:lnTo>
                  <a:pt x="4515" y="5446"/>
                </a:lnTo>
                <a:lnTo>
                  <a:pt x="4608" y="5260"/>
                </a:lnTo>
                <a:lnTo>
                  <a:pt x="4654" y="5074"/>
                </a:lnTo>
                <a:lnTo>
                  <a:pt x="4701" y="4888"/>
                </a:lnTo>
                <a:lnTo>
                  <a:pt x="470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112"/>
          <p:cNvSpPr/>
          <p:nvPr/>
        </p:nvSpPr>
        <p:spPr>
          <a:xfrm>
            <a:off x="2105680" y="11658824"/>
            <a:ext cx="422854" cy="300640"/>
          </a:xfrm>
          <a:custGeom>
            <a:rect b="b" l="l" r="r" t="t"/>
            <a:pathLst>
              <a:path extrusionOk="0" h="4236" w="5958">
                <a:moveTo>
                  <a:pt x="2560" y="1"/>
                </a:moveTo>
                <a:lnTo>
                  <a:pt x="2187" y="94"/>
                </a:lnTo>
                <a:lnTo>
                  <a:pt x="1768" y="187"/>
                </a:lnTo>
                <a:lnTo>
                  <a:pt x="1396" y="327"/>
                </a:lnTo>
                <a:lnTo>
                  <a:pt x="1024" y="466"/>
                </a:lnTo>
                <a:lnTo>
                  <a:pt x="652" y="699"/>
                </a:lnTo>
                <a:lnTo>
                  <a:pt x="326" y="932"/>
                </a:lnTo>
                <a:lnTo>
                  <a:pt x="47" y="1164"/>
                </a:lnTo>
                <a:lnTo>
                  <a:pt x="0" y="1257"/>
                </a:lnTo>
                <a:lnTo>
                  <a:pt x="47" y="1350"/>
                </a:lnTo>
                <a:lnTo>
                  <a:pt x="233" y="1537"/>
                </a:lnTo>
                <a:lnTo>
                  <a:pt x="419" y="1723"/>
                </a:lnTo>
                <a:lnTo>
                  <a:pt x="512" y="1769"/>
                </a:lnTo>
                <a:lnTo>
                  <a:pt x="558" y="1723"/>
                </a:lnTo>
                <a:lnTo>
                  <a:pt x="1117" y="1304"/>
                </a:lnTo>
                <a:lnTo>
                  <a:pt x="1396" y="1164"/>
                </a:lnTo>
                <a:lnTo>
                  <a:pt x="1722" y="1025"/>
                </a:lnTo>
                <a:lnTo>
                  <a:pt x="2001" y="932"/>
                </a:lnTo>
                <a:lnTo>
                  <a:pt x="2327" y="838"/>
                </a:lnTo>
                <a:lnTo>
                  <a:pt x="2653" y="792"/>
                </a:lnTo>
                <a:lnTo>
                  <a:pt x="3304" y="792"/>
                </a:lnTo>
                <a:lnTo>
                  <a:pt x="3630" y="838"/>
                </a:lnTo>
                <a:lnTo>
                  <a:pt x="3956" y="932"/>
                </a:lnTo>
                <a:lnTo>
                  <a:pt x="4235" y="1025"/>
                </a:lnTo>
                <a:lnTo>
                  <a:pt x="4561" y="1164"/>
                </a:lnTo>
                <a:lnTo>
                  <a:pt x="4840" y="1304"/>
                </a:lnTo>
                <a:lnTo>
                  <a:pt x="5399" y="1723"/>
                </a:lnTo>
                <a:lnTo>
                  <a:pt x="5445" y="1769"/>
                </a:lnTo>
                <a:lnTo>
                  <a:pt x="5538" y="1723"/>
                </a:lnTo>
                <a:lnTo>
                  <a:pt x="5724" y="1537"/>
                </a:lnTo>
                <a:lnTo>
                  <a:pt x="5910" y="1350"/>
                </a:lnTo>
                <a:lnTo>
                  <a:pt x="5957" y="1257"/>
                </a:lnTo>
                <a:lnTo>
                  <a:pt x="5910" y="1164"/>
                </a:lnTo>
                <a:lnTo>
                  <a:pt x="5631" y="932"/>
                </a:lnTo>
                <a:lnTo>
                  <a:pt x="5305" y="699"/>
                </a:lnTo>
                <a:lnTo>
                  <a:pt x="4933" y="466"/>
                </a:lnTo>
                <a:lnTo>
                  <a:pt x="4561" y="327"/>
                </a:lnTo>
                <a:lnTo>
                  <a:pt x="4189" y="187"/>
                </a:lnTo>
                <a:lnTo>
                  <a:pt x="3770" y="94"/>
                </a:lnTo>
                <a:lnTo>
                  <a:pt x="3397" y="1"/>
                </a:lnTo>
                <a:close/>
                <a:moveTo>
                  <a:pt x="2979" y="1164"/>
                </a:moveTo>
                <a:lnTo>
                  <a:pt x="2420" y="1211"/>
                </a:lnTo>
                <a:lnTo>
                  <a:pt x="1815" y="1397"/>
                </a:lnTo>
                <a:lnTo>
                  <a:pt x="1536" y="1490"/>
                </a:lnTo>
                <a:lnTo>
                  <a:pt x="1303" y="1676"/>
                </a:lnTo>
                <a:lnTo>
                  <a:pt x="1070" y="1816"/>
                </a:lnTo>
                <a:lnTo>
                  <a:pt x="838" y="2002"/>
                </a:lnTo>
                <a:lnTo>
                  <a:pt x="838" y="2095"/>
                </a:lnTo>
                <a:lnTo>
                  <a:pt x="884" y="2188"/>
                </a:lnTo>
                <a:lnTo>
                  <a:pt x="1070" y="2374"/>
                </a:lnTo>
                <a:lnTo>
                  <a:pt x="1257" y="2514"/>
                </a:lnTo>
                <a:lnTo>
                  <a:pt x="1350" y="2607"/>
                </a:lnTo>
                <a:lnTo>
                  <a:pt x="1443" y="2514"/>
                </a:lnTo>
                <a:lnTo>
                  <a:pt x="1675" y="2374"/>
                </a:lnTo>
                <a:lnTo>
                  <a:pt x="2001" y="2188"/>
                </a:lnTo>
                <a:lnTo>
                  <a:pt x="2467" y="2002"/>
                </a:lnTo>
                <a:lnTo>
                  <a:pt x="2699" y="1955"/>
                </a:lnTo>
                <a:lnTo>
                  <a:pt x="2979" y="1955"/>
                </a:lnTo>
                <a:lnTo>
                  <a:pt x="3397" y="2002"/>
                </a:lnTo>
                <a:lnTo>
                  <a:pt x="3770" y="2095"/>
                </a:lnTo>
                <a:lnTo>
                  <a:pt x="4142" y="2281"/>
                </a:lnTo>
                <a:lnTo>
                  <a:pt x="4561" y="2560"/>
                </a:lnTo>
                <a:lnTo>
                  <a:pt x="4607" y="2607"/>
                </a:lnTo>
                <a:lnTo>
                  <a:pt x="4700" y="2514"/>
                </a:lnTo>
                <a:lnTo>
                  <a:pt x="4887" y="2374"/>
                </a:lnTo>
                <a:lnTo>
                  <a:pt x="5073" y="2188"/>
                </a:lnTo>
                <a:lnTo>
                  <a:pt x="5119" y="2095"/>
                </a:lnTo>
                <a:lnTo>
                  <a:pt x="5119" y="2002"/>
                </a:lnTo>
                <a:lnTo>
                  <a:pt x="4887" y="1816"/>
                </a:lnTo>
                <a:lnTo>
                  <a:pt x="4654" y="1676"/>
                </a:lnTo>
                <a:lnTo>
                  <a:pt x="4421" y="1490"/>
                </a:lnTo>
                <a:lnTo>
                  <a:pt x="4142" y="1397"/>
                </a:lnTo>
                <a:lnTo>
                  <a:pt x="3537" y="1211"/>
                </a:lnTo>
                <a:lnTo>
                  <a:pt x="2979" y="1164"/>
                </a:lnTo>
                <a:close/>
                <a:moveTo>
                  <a:pt x="2979" y="2328"/>
                </a:moveTo>
                <a:lnTo>
                  <a:pt x="2606" y="2374"/>
                </a:lnTo>
                <a:lnTo>
                  <a:pt x="2280" y="2467"/>
                </a:lnTo>
                <a:lnTo>
                  <a:pt x="1955" y="2607"/>
                </a:lnTo>
                <a:lnTo>
                  <a:pt x="1675" y="2840"/>
                </a:lnTo>
                <a:lnTo>
                  <a:pt x="1629" y="2886"/>
                </a:lnTo>
                <a:lnTo>
                  <a:pt x="1722" y="2979"/>
                </a:lnTo>
                <a:lnTo>
                  <a:pt x="1862" y="3165"/>
                </a:lnTo>
                <a:lnTo>
                  <a:pt x="2048" y="3352"/>
                </a:lnTo>
                <a:lnTo>
                  <a:pt x="2141" y="3398"/>
                </a:lnTo>
                <a:lnTo>
                  <a:pt x="2280" y="3352"/>
                </a:lnTo>
                <a:lnTo>
                  <a:pt x="2606" y="3165"/>
                </a:lnTo>
                <a:lnTo>
                  <a:pt x="2792" y="3119"/>
                </a:lnTo>
                <a:lnTo>
                  <a:pt x="3165" y="3119"/>
                </a:lnTo>
                <a:lnTo>
                  <a:pt x="3351" y="3165"/>
                </a:lnTo>
                <a:lnTo>
                  <a:pt x="3677" y="3352"/>
                </a:lnTo>
                <a:lnTo>
                  <a:pt x="3816" y="3398"/>
                </a:lnTo>
                <a:lnTo>
                  <a:pt x="3909" y="3352"/>
                </a:lnTo>
                <a:lnTo>
                  <a:pt x="4095" y="3165"/>
                </a:lnTo>
                <a:lnTo>
                  <a:pt x="4235" y="2979"/>
                </a:lnTo>
                <a:lnTo>
                  <a:pt x="4328" y="2886"/>
                </a:lnTo>
                <a:lnTo>
                  <a:pt x="4282" y="2840"/>
                </a:lnTo>
                <a:lnTo>
                  <a:pt x="4002" y="2607"/>
                </a:lnTo>
                <a:lnTo>
                  <a:pt x="3677" y="2467"/>
                </a:lnTo>
                <a:lnTo>
                  <a:pt x="3351" y="2374"/>
                </a:lnTo>
                <a:lnTo>
                  <a:pt x="2979" y="2328"/>
                </a:lnTo>
                <a:close/>
                <a:moveTo>
                  <a:pt x="2979" y="3491"/>
                </a:moveTo>
                <a:lnTo>
                  <a:pt x="2653" y="3584"/>
                </a:lnTo>
                <a:lnTo>
                  <a:pt x="2513" y="3631"/>
                </a:lnTo>
                <a:lnTo>
                  <a:pt x="2467" y="3724"/>
                </a:lnTo>
                <a:lnTo>
                  <a:pt x="2513" y="3817"/>
                </a:lnTo>
                <a:lnTo>
                  <a:pt x="2699" y="4003"/>
                </a:lnTo>
                <a:lnTo>
                  <a:pt x="2885" y="4189"/>
                </a:lnTo>
                <a:lnTo>
                  <a:pt x="2979" y="4236"/>
                </a:lnTo>
                <a:lnTo>
                  <a:pt x="3072" y="4189"/>
                </a:lnTo>
                <a:lnTo>
                  <a:pt x="3258" y="4003"/>
                </a:lnTo>
                <a:lnTo>
                  <a:pt x="3444" y="3817"/>
                </a:lnTo>
                <a:lnTo>
                  <a:pt x="3490" y="3724"/>
                </a:lnTo>
                <a:lnTo>
                  <a:pt x="3444" y="3631"/>
                </a:lnTo>
                <a:lnTo>
                  <a:pt x="3304" y="3584"/>
                </a:lnTo>
                <a:lnTo>
                  <a:pt x="2979" y="349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12"/>
          <p:cNvSpPr/>
          <p:nvPr/>
        </p:nvSpPr>
        <p:spPr>
          <a:xfrm>
            <a:off x="3347557" y="11672025"/>
            <a:ext cx="422854" cy="274238"/>
          </a:xfrm>
          <a:custGeom>
            <a:rect b="b" l="l" r="r" t="t"/>
            <a:pathLst>
              <a:path extrusionOk="0" h="3864" w="5958">
                <a:moveTo>
                  <a:pt x="1" y="1"/>
                </a:moveTo>
                <a:lnTo>
                  <a:pt x="1" y="94"/>
                </a:lnTo>
                <a:lnTo>
                  <a:pt x="1" y="141"/>
                </a:lnTo>
                <a:lnTo>
                  <a:pt x="94" y="187"/>
                </a:lnTo>
                <a:lnTo>
                  <a:pt x="280" y="234"/>
                </a:lnTo>
                <a:lnTo>
                  <a:pt x="513" y="513"/>
                </a:lnTo>
                <a:lnTo>
                  <a:pt x="699" y="792"/>
                </a:lnTo>
                <a:lnTo>
                  <a:pt x="1350" y="2328"/>
                </a:lnTo>
                <a:lnTo>
                  <a:pt x="2048" y="3864"/>
                </a:lnTo>
                <a:lnTo>
                  <a:pt x="2188" y="3864"/>
                </a:lnTo>
                <a:lnTo>
                  <a:pt x="2700" y="2840"/>
                </a:lnTo>
                <a:lnTo>
                  <a:pt x="3072" y="2049"/>
                </a:lnTo>
                <a:lnTo>
                  <a:pt x="3863" y="3864"/>
                </a:lnTo>
                <a:lnTo>
                  <a:pt x="4003" y="3864"/>
                </a:lnTo>
                <a:lnTo>
                  <a:pt x="5446" y="513"/>
                </a:lnTo>
                <a:lnTo>
                  <a:pt x="5539" y="373"/>
                </a:lnTo>
                <a:lnTo>
                  <a:pt x="5632" y="234"/>
                </a:lnTo>
                <a:lnTo>
                  <a:pt x="5772" y="187"/>
                </a:lnTo>
                <a:lnTo>
                  <a:pt x="5958" y="141"/>
                </a:lnTo>
                <a:lnTo>
                  <a:pt x="5958" y="47"/>
                </a:lnTo>
                <a:lnTo>
                  <a:pt x="5958" y="1"/>
                </a:lnTo>
                <a:lnTo>
                  <a:pt x="4748" y="1"/>
                </a:lnTo>
                <a:lnTo>
                  <a:pt x="4748" y="141"/>
                </a:lnTo>
                <a:lnTo>
                  <a:pt x="4887" y="141"/>
                </a:lnTo>
                <a:lnTo>
                  <a:pt x="5073" y="234"/>
                </a:lnTo>
                <a:lnTo>
                  <a:pt x="5167" y="327"/>
                </a:lnTo>
                <a:lnTo>
                  <a:pt x="5213" y="420"/>
                </a:lnTo>
                <a:lnTo>
                  <a:pt x="4050" y="3026"/>
                </a:lnTo>
                <a:lnTo>
                  <a:pt x="3724" y="2328"/>
                </a:lnTo>
                <a:lnTo>
                  <a:pt x="3398" y="1583"/>
                </a:lnTo>
                <a:lnTo>
                  <a:pt x="3957" y="420"/>
                </a:lnTo>
                <a:lnTo>
                  <a:pt x="4050" y="327"/>
                </a:lnTo>
                <a:lnTo>
                  <a:pt x="4189" y="234"/>
                </a:lnTo>
                <a:lnTo>
                  <a:pt x="4329" y="141"/>
                </a:lnTo>
                <a:lnTo>
                  <a:pt x="4515" y="141"/>
                </a:lnTo>
                <a:lnTo>
                  <a:pt x="4515" y="1"/>
                </a:lnTo>
                <a:lnTo>
                  <a:pt x="3352" y="1"/>
                </a:lnTo>
                <a:lnTo>
                  <a:pt x="3352" y="94"/>
                </a:lnTo>
                <a:lnTo>
                  <a:pt x="3352" y="141"/>
                </a:lnTo>
                <a:lnTo>
                  <a:pt x="3584" y="141"/>
                </a:lnTo>
                <a:lnTo>
                  <a:pt x="3677" y="234"/>
                </a:lnTo>
                <a:lnTo>
                  <a:pt x="3724" y="280"/>
                </a:lnTo>
                <a:lnTo>
                  <a:pt x="3724" y="420"/>
                </a:lnTo>
                <a:lnTo>
                  <a:pt x="3258" y="1351"/>
                </a:lnTo>
                <a:lnTo>
                  <a:pt x="3026" y="885"/>
                </a:lnTo>
                <a:lnTo>
                  <a:pt x="2840" y="373"/>
                </a:lnTo>
                <a:lnTo>
                  <a:pt x="2793" y="280"/>
                </a:lnTo>
                <a:lnTo>
                  <a:pt x="2840" y="187"/>
                </a:lnTo>
                <a:lnTo>
                  <a:pt x="2979" y="141"/>
                </a:lnTo>
                <a:lnTo>
                  <a:pt x="3072" y="141"/>
                </a:lnTo>
                <a:lnTo>
                  <a:pt x="3072" y="1"/>
                </a:lnTo>
                <a:lnTo>
                  <a:pt x="1769" y="1"/>
                </a:lnTo>
                <a:lnTo>
                  <a:pt x="1769" y="141"/>
                </a:lnTo>
                <a:lnTo>
                  <a:pt x="2095" y="187"/>
                </a:lnTo>
                <a:lnTo>
                  <a:pt x="2235" y="234"/>
                </a:lnTo>
                <a:lnTo>
                  <a:pt x="2281" y="327"/>
                </a:lnTo>
                <a:lnTo>
                  <a:pt x="2653" y="1071"/>
                </a:lnTo>
                <a:lnTo>
                  <a:pt x="2979" y="1816"/>
                </a:lnTo>
                <a:lnTo>
                  <a:pt x="2607" y="2467"/>
                </a:lnTo>
                <a:lnTo>
                  <a:pt x="2281" y="3166"/>
                </a:lnTo>
                <a:lnTo>
                  <a:pt x="1676" y="1769"/>
                </a:lnTo>
                <a:lnTo>
                  <a:pt x="1118" y="466"/>
                </a:lnTo>
                <a:lnTo>
                  <a:pt x="1071" y="373"/>
                </a:lnTo>
                <a:lnTo>
                  <a:pt x="1118" y="280"/>
                </a:lnTo>
                <a:lnTo>
                  <a:pt x="1304" y="187"/>
                </a:lnTo>
                <a:lnTo>
                  <a:pt x="1490" y="141"/>
                </a:lnTo>
                <a:lnTo>
                  <a:pt x="149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12"/>
          <p:cNvSpPr/>
          <p:nvPr/>
        </p:nvSpPr>
        <p:spPr>
          <a:xfrm>
            <a:off x="4589504" y="11599420"/>
            <a:ext cx="422854" cy="422783"/>
          </a:xfrm>
          <a:custGeom>
            <a:rect b="b" l="l" r="r" t="t"/>
            <a:pathLst>
              <a:path extrusionOk="0" h="5957" w="5958">
                <a:moveTo>
                  <a:pt x="2420" y="465"/>
                </a:moveTo>
                <a:lnTo>
                  <a:pt x="0" y="791"/>
                </a:lnTo>
                <a:lnTo>
                  <a:pt x="0" y="2839"/>
                </a:lnTo>
                <a:lnTo>
                  <a:pt x="2420" y="2839"/>
                </a:lnTo>
                <a:lnTo>
                  <a:pt x="2420" y="465"/>
                </a:lnTo>
                <a:close/>
                <a:moveTo>
                  <a:pt x="5957" y="0"/>
                </a:moveTo>
                <a:lnTo>
                  <a:pt x="2700" y="419"/>
                </a:lnTo>
                <a:lnTo>
                  <a:pt x="2700" y="2839"/>
                </a:lnTo>
                <a:lnTo>
                  <a:pt x="5957" y="2839"/>
                </a:lnTo>
                <a:lnTo>
                  <a:pt x="5957" y="0"/>
                </a:lnTo>
                <a:close/>
                <a:moveTo>
                  <a:pt x="0" y="3118"/>
                </a:moveTo>
                <a:lnTo>
                  <a:pt x="0" y="5119"/>
                </a:lnTo>
                <a:lnTo>
                  <a:pt x="2420" y="5445"/>
                </a:lnTo>
                <a:lnTo>
                  <a:pt x="2420" y="3118"/>
                </a:lnTo>
                <a:close/>
                <a:moveTo>
                  <a:pt x="2700" y="3118"/>
                </a:moveTo>
                <a:lnTo>
                  <a:pt x="2700" y="5492"/>
                </a:lnTo>
                <a:lnTo>
                  <a:pt x="5957" y="5957"/>
                </a:lnTo>
                <a:lnTo>
                  <a:pt x="5957" y="311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12"/>
          <p:cNvSpPr/>
          <p:nvPr/>
        </p:nvSpPr>
        <p:spPr>
          <a:xfrm>
            <a:off x="5828117" y="11642358"/>
            <a:ext cx="422854" cy="333642"/>
          </a:xfrm>
          <a:custGeom>
            <a:rect b="b" l="l" r="r" t="t"/>
            <a:pathLst>
              <a:path extrusionOk="0" h="4701" w="5958">
                <a:moveTo>
                  <a:pt x="2234" y="1722"/>
                </a:moveTo>
                <a:lnTo>
                  <a:pt x="2095" y="2141"/>
                </a:lnTo>
                <a:lnTo>
                  <a:pt x="1350" y="2141"/>
                </a:lnTo>
                <a:lnTo>
                  <a:pt x="1257" y="1722"/>
                </a:lnTo>
                <a:close/>
                <a:moveTo>
                  <a:pt x="3072" y="1722"/>
                </a:moveTo>
                <a:lnTo>
                  <a:pt x="3212" y="2141"/>
                </a:lnTo>
                <a:lnTo>
                  <a:pt x="2746" y="2141"/>
                </a:lnTo>
                <a:lnTo>
                  <a:pt x="2839" y="1722"/>
                </a:lnTo>
                <a:close/>
                <a:moveTo>
                  <a:pt x="4701" y="1722"/>
                </a:moveTo>
                <a:lnTo>
                  <a:pt x="4608" y="2141"/>
                </a:lnTo>
                <a:lnTo>
                  <a:pt x="3863" y="2141"/>
                </a:lnTo>
                <a:lnTo>
                  <a:pt x="3724" y="1722"/>
                </a:lnTo>
                <a:close/>
                <a:moveTo>
                  <a:pt x="2002" y="2560"/>
                </a:moveTo>
                <a:lnTo>
                  <a:pt x="1723" y="3537"/>
                </a:lnTo>
                <a:lnTo>
                  <a:pt x="1723" y="3584"/>
                </a:lnTo>
                <a:lnTo>
                  <a:pt x="1443" y="2560"/>
                </a:lnTo>
                <a:close/>
                <a:moveTo>
                  <a:pt x="4515" y="2560"/>
                </a:moveTo>
                <a:lnTo>
                  <a:pt x="4236" y="3584"/>
                </a:lnTo>
                <a:lnTo>
                  <a:pt x="4236" y="3537"/>
                </a:lnTo>
                <a:lnTo>
                  <a:pt x="3956" y="2560"/>
                </a:lnTo>
                <a:close/>
                <a:moveTo>
                  <a:pt x="280" y="0"/>
                </a:moveTo>
                <a:lnTo>
                  <a:pt x="187" y="47"/>
                </a:lnTo>
                <a:lnTo>
                  <a:pt x="187" y="140"/>
                </a:lnTo>
                <a:lnTo>
                  <a:pt x="466" y="1303"/>
                </a:lnTo>
                <a:lnTo>
                  <a:pt x="47" y="1303"/>
                </a:lnTo>
                <a:lnTo>
                  <a:pt x="1" y="1396"/>
                </a:lnTo>
                <a:lnTo>
                  <a:pt x="1" y="1629"/>
                </a:lnTo>
                <a:lnTo>
                  <a:pt x="47" y="1675"/>
                </a:lnTo>
                <a:lnTo>
                  <a:pt x="140" y="1722"/>
                </a:lnTo>
                <a:lnTo>
                  <a:pt x="606" y="1722"/>
                </a:lnTo>
                <a:lnTo>
                  <a:pt x="699" y="2141"/>
                </a:lnTo>
                <a:lnTo>
                  <a:pt x="140" y="2141"/>
                </a:lnTo>
                <a:lnTo>
                  <a:pt x="47" y="2187"/>
                </a:lnTo>
                <a:lnTo>
                  <a:pt x="1" y="2234"/>
                </a:lnTo>
                <a:lnTo>
                  <a:pt x="1" y="2467"/>
                </a:lnTo>
                <a:lnTo>
                  <a:pt x="47" y="2513"/>
                </a:lnTo>
                <a:lnTo>
                  <a:pt x="140" y="2560"/>
                </a:lnTo>
                <a:lnTo>
                  <a:pt x="792" y="2560"/>
                </a:lnTo>
                <a:lnTo>
                  <a:pt x="1350" y="4607"/>
                </a:lnTo>
                <a:lnTo>
                  <a:pt x="1397" y="4654"/>
                </a:lnTo>
                <a:lnTo>
                  <a:pt x="1443" y="4700"/>
                </a:lnTo>
                <a:lnTo>
                  <a:pt x="1955" y="4700"/>
                </a:lnTo>
                <a:lnTo>
                  <a:pt x="2048" y="4654"/>
                </a:lnTo>
                <a:lnTo>
                  <a:pt x="2095" y="4607"/>
                </a:lnTo>
                <a:lnTo>
                  <a:pt x="2653" y="2560"/>
                </a:lnTo>
                <a:lnTo>
                  <a:pt x="3305" y="2560"/>
                </a:lnTo>
                <a:lnTo>
                  <a:pt x="3863" y="4607"/>
                </a:lnTo>
                <a:lnTo>
                  <a:pt x="3910" y="4654"/>
                </a:lnTo>
                <a:lnTo>
                  <a:pt x="4003" y="4700"/>
                </a:lnTo>
                <a:lnTo>
                  <a:pt x="4515" y="4700"/>
                </a:lnTo>
                <a:lnTo>
                  <a:pt x="4561" y="4654"/>
                </a:lnTo>
                <a:lnTo>
                  <a:pt x="4608" y="4607"/>
                </a:lnTo>
                <a:lnTo>
                  <a:pt x="5166" y="2560"/>
                </a:lnTo>
                <a:lnTo>
                  <a:pt x="5864" y="2560"/>
                </a:lnTo>
                <a:lnTo>
                  <a:pt x="5958" y="2513"/>
                </a:lnTo>
                <a:lnTo>
                  <a:pt x="5958" y="2467"/>
                </a:lnTo>
                <a:lnTo>
                  <a:pt x="5958" y="2234"/>
                </a:lnTo>
                <a:lnTo>
                  <a:pt x="5958" y="2187"/>
                </a:lnTo>
                <a:lnTo>
                  <a:pt x="5864" y="2141"/>
                </a:lnTo>
                <a:lnTo>
                  <a:pt x="5259" y="2141"/>
                </a:lnTo>
                <a:lnTo>
                  <a:pt x="5399" y="1722"/>
                </a:lnTo>
                <a:lnTo>
                  <a:pt x="5864" y="1722"/>
                </a:lnTo>
                <a:lnTo>
                  <a:pt x="5958" y="1675"/>
                </a:lnTo>
                <a:lnTo>
                  <a:pt x="5958" y="1629"/>
                </a:lnTo>
                <a:lnTo>
                  <a:pt x="5958" y="1396"/>
                </a:lnTo>
                <a:lnTo>
                  <a:pt x="5958" y="1303"/>
                </a:lnTo>
                <a:lnTo>
                  <a:pt x="5492" y="1303"/>
                </a:lnTo>
                <a:lnTo>
                  <a:pt x="5818" y="140"/>
                </a:lnTo>
                <a:lnTo>
                  <a:pt x="5771" y="47"/>
                </a:lnTo>
                <a:lnTo>
                  <a:pt x="5678" y="0"/>
                </a:lnTo>
                <a:lnTo>
                  <a:pt x="5259" y="0"/>
                </a:lnTo>
                <a:lnTo>
                  <a:pt x="5166" y="47"/>
                </a:lnTo>
                <a:lnTo>
                  <a:pt x="5120" y="93"/>
                </a:lnTo>
                <a:lnTo>
                  <a:pt x="4841" y="1303"/>
                </a:lnTo>
                <a:lnTo>
                  <a:pt x="3631" y="1303"/>
                </a:lnTo>
                <a:lnTo>
                  <a:pt x="3305" y="93"/>
                </a:lnTo>
                <a:lnTo>
                  <a:pt x="3258" y="47"/>
                </a:lnTo>
                <a:lnTo>
                  <a:pt x="3165" y="0"/>
                </a:lnTo>
                <a:lnTo>
                  <a:pt x="2746" y="0"/>
                </a:lnTo>
                <a:lnTo>
                  <a:pt x="2700" y="47"/>
                </a:lnTo>
                <a:lnTo>
                  <a:pt x="2653" y="93"/>
                </a:lnTo>
                <a:lnTo>
                  <a:pt x="2328" y="1303"/>
                </a:lnTo>
                <a:lnTo>
                  <a:pt x="1164" y="1303"/>
                </a:lnTo>
                <a:lnTo>
                  <a:pt x="838" y="93"/>
                </a:lnTo>
                <a:lnTo>
                  <a:pt x="838" y="47"/>
                </a:lnTo>
                <a:lnTo>
                  <a:pt x="7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12"/>
          <p:cNvSpPr/>
          <p:nvPr/>
        </p:nvSpPr>
        <p:spPr>
          <a:xfrm>
            <a:off x="7070064" y="11599420"/>
            <a:ext cx="422854" cy="422783"/>
          </a:xfrm>
          <a:custGeom>
            <a:rect b="b" l="l" r="r" t="t"/>
            <a:pathLst>
              <a:path extrusionOk="0" h="5957" w="5958">
                <a:moveTo>
                  <a:pt x="2653" y="419"/>
                </a:moveTo>
                <a:lnTo>
                  <a:pt x="2327" y="465"/>
                </a:lnTo>
                <a:lnTo>
                  <a:pt x="2048" y="559"/>
                </a:lnTo>
                <a:lnTo>
                  <a:pt x="1769" y="698"/>
                </a:lnTo>
                <a:lnTo>
                  <a:pt x="1490" y="884"/>
                </a:lnTo>
                <a:lnTo>
                  <a:pt x="1257" y="1070"/>
                </a:lnTo>
                <a:lnTo>
                  <a:pt x="1024" y="1303"/>
                </a:lnTo>
                <a:lnTo>
                  <a:pt x="838" y="1536"/>
                </a:lnTo>
                <a:lnTo>
                  <a:pt x="1769" y="1536"/>
                </a:lnTo>
                <a:lnTo>
                  <a:pt x="1769" y="1582"/>
                </a:lnTo>
                <a:lnTo>
                  <a:pt x="1815" y="1675"/>
                </a:lnTo>
                <a:lnTo>
                  <a:pt x="1769" y="1722"/>
                </a:lnTo>
                <a:lnTo>
                  <a:pt x="1722" y="1722"/>
                </a:lnTo>
                <a:lnTo>
                  <a:pt x="1396" y="1769"/>
                </a:lnTo>
                <a:lnTo>
                  <a:pt x="2327" y="4514"/>
                </a:lnTo>
                <a:lnTo>
                  <a:pt x="2886" y="2839"/>
                </a:lnTo>
                <a:lnTo>
                  <a:pt x="2513" y="1769"/>
                </a:lnTo>
                <a:lnTo>
                  <a:pt x="2234" y="1722"/>
                </a:lnTo>
                <a:lnTo>
                  <a:pt x="2188" y="1722"/>
                </a:lnTo>
                <a:lnTo>
                  <a:pt x="2141" y="1629"/>
                </a:lnTo>
                <a:lnTo>
                  <a:pt x="2141" y="1582"/>
                </a:lnTo>
                <a:lnTo>
                  <a:pt x="2188" y="1536"/>
                </a:lnTo>
                <a:lnTo>
                  <a:pt x="3677" y="1536"/>
                </a:lnTo>
                <a:lnTo>
                  <a:pt x="3723" y="1582"/>
                </a:lnTo>
                <a:lnTo>
                  <a:pt x="3723" y="1675"/>
                </a:lnTo>
                <a:lnTo>
                  <a:pt x="3677" y="1722"/>
                </a:lnTo>
                <a:lnTo>
                  <a:pt x="3630" y="1722"/>
                </a:lnTo>
                <a:lnTo>
                  <a:pt x="3351" y="1769"/>
                </a:lnTo>
                <a:lnTo>
                  <a:pt x="4282" y="4514"/>
                </a:lnTo>
                <a:lnTo>
                  <a:pt x="4515" y="3677"/>
                </a:lnTo>
                <a:lnTo>
                  <a:pt x="4561" y="3444"/>
                </a:lnTo>
                <a:lnTo>
                  <a:pt x="4608" y="3258"/>
                </a:lnTo>
                <a:lnTo>
                  <a:pt x="4654" y="3118"/>
                </a:lnTo>
                <a:lnTo>
                  <a:pt x="4701" y="2932"/>
                </a:lnTo>
                <a:lnTo>
                  <a:pt x="4701" y="2839"/>
                </a:lnTo>
                <a:lnTo>
                  <a:pt x="4654" y="2467"/>
                </a:lnTo>
                <a:lnTo>
                  <a:pt x="4515" y="2141"/>
                </a:lnTo>
                <a:lnTo>
                  <a:pt x="4468" y="2048"/>
                </a:lnTo>
                <a:lnTo>
                  <a:pt x="4421" y="1955"/>
                </a:lnTo>
                <a:lnTo>
                  <a:pt x="4375" y="1908"/>
                </a:lnTo>
                <a:lnTo>
                  <a:pt x="4328" y="1815"/>
                </a:lnTo>
                <a:lnTo>
                  <a:pt x="4282" y="1769"/>
                </a:lnTo>
                <a:lnTo>
                  <a:pt x="4282" y="1675"/>
                </a:lnTo>
                <a:lnTo>
                  <a:pt x="4235" y="1582"/>
                </a:lnTo>
                <a:lnTo>
                  <a:pt x="4235" y="1536"/>
                </a:lnTo>
                <a:lnTo>
                  <a:pt x="4282" y="1350"/>
                </a:lnTo>
                <a:lnTo>
                  <a:pt x="4375" y="1210"/>
                </a:lnTo>
                <a:lnTo>
                  <a:pt x="4515" y="1117"/>
                </a:lnTo>
                <a:lnTo>
                  <a:pt x="4654" y="1070"/>
                </a:lnTo>
                <a:lnTo>
                  <a:pt x="4701" y="1070"/>
                </a:lnTo>
                <a:lnTo>
                  <a:pt x="4328" y="791"/>
                </a:lnTo>
                <a:lnTo>
                  <a:pt x="3910" y="559"/>
                </a:lnTo>
                <a:lnTo>
                  <a:pt x="3444" y="465"/>
                </a:lnTo>
                <a:lnTo>
                  <a:pt x="2979" y="419"/>
                </a:lnTo>
                <a:close/>
                <a:moveTo>
                  <a:pt x="5213" y="1722"/>
                </a:moveTo>
                <a:lnTo>
                  <a:pt x="5259" y="2001"/>
                </a:lnTo>
                <a:lnTo>
                  <a:pt x="5213" y="2420"/>
                </a:lnTo>
                <a:lnTo>
                  <a:pt x="5026" y="2932"/>
                </a:lnTo>
                <a:lnTo>
                  <a:pt x="4282" y="5166"/>
                </a:lnTo>
                <a:lnTo>
                  <a:pt x="4282" y="5166"/>
                </a:lnTo>
                <a:lnTo>
                  <a:pt x="4561" y="4980"/>
                </a:lnTo>
                <a:lnTo>
                  <a:pt x="4794" y="4747"/>
                </a:lnTo>
                <a:lnTo>
                  <a:pt x="5026" y="4514"/>
                </a:lnTo>
                <a:lnTo>
                  <a:pt x="5213" y="4235"/>
                </a:lnTo>
                <a:lnTo>
                  <a:pt x="5352" y="3956"/>
                </a:lnTo>
                <a:lnTo>
                  <a:pt x="5445" y="3630"/>
                </a:lnTo>
                <a:lnTo>
                  <a:pt x="5538" y="3304"/>
                </a:lnTo>
                <a:lnTo>
                  <a:pt x="5538" y="2979"/>
                </a:lnTo>
                <a:lnTo>
                  <a:pt x="5538" y="2653"/>
                </a:lnTo>
                <a:lnTo>
                  <a:pt x="5445" y="2327"/>
                </a:lnTo>
                <a:lnTo>
                  <a:pt x="5352" y="2001"/>
                </a:lnTo>
                <a:lnTo>
                  <a:pt x="5213" y="1722"/>
                </a:lnTo>
                <a:close/>
                <a:moveTo>
                  <a:pt x="652" y="1908"/>
                </a:moveTo>
                <a:lnTo>
                  <a:pt x="559" y="2187"/>
                </a:lnTo>
                <a:lnTo>
                  <a:pt x="466" y="2420"/>
                </a:lnTo>
                <a:lnTo>
                  <a:pt x="419" y="2699"/>
                </a:lnTo>
                <a:lnTo>
                  <a:pt x="419" y="2979"/>
                </a:lnTo>
                <a:lnTo>
                  <a:pt x="466" y="3304"/>
                </a:lnTo>
                <a:lnTo>
                  <a:pt x="512" y="3677"/>
                </a:lnTo>
                <a:lnTo>
                  <a:pt x="652" y="4002"/>
                </a:lnTo>
                <a:lnTo>
                  <a:pt x="838" y="4328"/>
                </a:lnTo>
                <a:lnTo>
                  <a:pt x="1024" y="4607"/>
                </a:lnTo>
                <a:lnTo>
                  <a:pt x="1303" y="4887"/>
                </a:lnTo>
                <a:lnTo>
                  <a:pt x="1583" y="5073"/>
                </a:lnTo>
                <a:lnTo>
                  <a:pt x="1862" y="5259"/>
                </a:lnTo>
                <a:lnTo>
                  <a:pt x="652" y="1908"/>
                </a:lnTo>
                <a:close/>
                <a:moveTo>
                  <a:pt x="3025" y="3165"/>
                </a:moveTo>
                <a:lnTo>
                  <a:pt x="2281" y="5399"/>
                </a:lnTo>
                <a:lnTo>
                  <a:pt x="2606" y="5492"/>
                </a:lnTo>
                <a:lnTo>
                  <a:pt x="3398" y="5492"/>
                </a:lnTo>
                <a:lnTo>
                  <a:pt x="3816" y="5352"/>
                </a:lnTo>
                <a:lnTo>
                  <a:pt x="3025" y="3165"/>
                </a:lnTo>
                <a:close/>
                <a:moveTo>
                  <a:pt x="2979" y="93"/>
                </a:moveTo>
                <a:lnTo>
                  <a:pt x="3258" y="140"/>
                </a:lnTo>
                <a:lnTo>
                  <a:pt x="3537" y="186"/>
                </a:lnTo>
                <a:lnTo>
                  <a:pt x="3816" y="233"/>
                </a:lnTo>
                <a:lnTo>
                  <a:pt x="4096" y="326"/>
                </a:lnTo>
                <a:lnTo>
                  <a:pt x="4561" y="605"/>
                </a:lnTo>
                <a:lnTo>
                  <a:pt x="4980" y="931"/>
                </a:lnTo>
                <a:lnTo>
                  <a:pt x="5352" y="1350"/>
                </a:lnTo>
                <a:lnTo>
                  <a:pt x="5585" y="1862"/>
                </a:lnTo>
                <a:lnTo>
                  <a:pt x="5678" y="2141"/>
                </a:lnTo>
                <a:lnTo>
                  <a:pt x="5771" y="2374"/>
                </a:lnTo>
                <a:lnTo>
                  <a:pt x="5818" y="2653"/>
                </a:lnTo>
                <a:lnTo>
                  <a:pt x="5818" y="2979"/>
                </a:lnTo>
                <a:lnTo>
                  <a:pt x="5818" y="3258"/>
                </a:lnTo>
                <a:lnTo>
                  <a:pt x="5771" y="3537"/>
                </a:lnTo>
                <a:lnTo>
                  <a:pt x="5678" y="3770"/>
                </a:lnTo>
                <a:lnTo>
                  <a:pt x="5585" y="4049"/>
                </a:lnTo>
                <a:lnTo>
                  <a:pt x="5352" y="4561"/>
                </a:lnTo>
                <a:lnTo>
                  <a:pt x="4980" y="4980"/>
                </a:lnTo>
                <a:lnTo>
                  <a:pt x="4561" y="5305"/>
                </a:lnTo>
                <a:lnTo>
                  <a:pt x="4096" y="5585"/>
                </a:lnTo>
                <a:lnTo>
                  <a:pt x="3816" y="5678"/>
                </a:lnTo>
                <a:lnTo>
                  <a:pt x="3537" y="5724"/>
                </a:lnTo>
                <a:lnTo>
                  <a:pt x="3258" y="5771"/>
                </a:lnTo>
                <a:lnTo>
                  <a:pt x="2979" y="5817"/>
                </a:lnTo>
                <a:lnTo>
                  <a:pt x="2700" y="5771"/>
                </a:lnTo>
                <a:lnTo>
                  <a:pt x="2420" y="5724"/>
                </a:lnTo>
                <a:lnTo>
                  <a:pt x="2141" y="5678"/>
                </a:lnTo>
                <a:lnTo>
                  <a:pt x="1862" y="5585"/>
                </a:lnTo>
                <a:lnTo>
                  <a:pt x="1396" y="5305"/>
                </a:lnTo>
                <a:lnTo>
                  <a:pt x="978" y="4980"/>
                </a:lnTo>
                <a:lnTo>
                  <a:pt x="652" y="4561"/>
                </a:lnTo>
                <a:lnTo>
                  <a:pt x="373" y="4049"/>
                </a:lnTo>
                <a:lnTo>
                  <a:pt x="279" y="3770"/>
                </a:lnTo>
                <a:lnTo>
                  <a:pt x="186" y="3537"/>
                </a:lnTo>
                <a:lnTo>
                  <a:pt x="140" y="3258"/>
                </a:lnTo>
                <a:lnTo>
                  <a:pt x="140" y="2979"/>
                </a:lnTo>
                <a:lnTo>
                  <a:pt x="140" y="2653"/>
                </a:lnTo>
                <a:lnTo>
                  <a:pt x="186" y="2374"/>
                </a:lnTo>
                <a:lnTo>
                  <a:pt x="279" y="2141"/>
                </a:lnTo>
                <a:lnTo>
                  <a:pt x="373" y="1862"/>
                </a:lnTo>
                <a:lnTo>
                  <a:pt x="652" y="1350"/>
                </a:lnTo>
                <a:lnTo>
                  <a:pt x="978" y="931"/>
                </a:lnTo>
                <a:lnTo>
                  <a:pt x="1396" y="605"/>
                </a:lnTo>
                <a:lnTo>
                  <a:pt x="1862" y="326"/>
                </a:lnTo>
                <a:lnTo>
                  <a:pt x="2141" y="233"/>
                </a:lnTo>
                <a:lnTo>
                  <a:pt x="2420" y="186"/>
                </a:lnTo>
                <a:lnTo>
                  <a:pt x="2700" y="140"/>
                </a:lnTo>
                <a:lnTo>
                  <a:pt x="2979" y="93"/>
                </a:lnTo>
                <a:close/>
                <a:moveTo>
                  <a:pt x="2700" y="0"/>
                </a:moveTo>
                <a:lnTo>
                  <a:pt x="2374" y="47"/>
                </a:lnTo>
                <a:lnTo>
                  <a:pt x="2095" y="93"/>
                </a:lnTo>
                <a:lnTo>
                  <a:pt x="1815" y="233"/>
                </a:lnTo>
                <a:lnTo>
                  <a:pt x="1303" y="512"/>
                </a:lnTo>
                <a:lnTo>
                  <a:pt x="884" y="838"/>
                </a:lnTo>
                <a:lnTo>
                  <a:pt x="512" y="1303"/>
                </a:lnTo>
                <a:lnTo>
                  <a:pt x="233" y="1815"/>
                </a:lnTo>
                <a:lnTo>
                  <a:pt x="140" y="2094"/>
                </a:lnTo>
                <a:lnTo>
                  <a:pt x="47" y="2374"/>
                </a:lnTo>
                <a:lnTo>
                  <a:pt x="0" y="2653"/>
                </a:lnTo>
                <a:lnTo>
                  <a:pt x="0" y="2979"/>
                </a:lnTo>
                <a:lnTo>
                  <a:pt x="0" y="3258"/>
                </a:lnTo>
                <a:lnTo>
                  <a:pt x="47" y="3537"/>
                </a:lnTo>
                <a:lnTo>
                  <a:pt x="140" y="3816"/>
                </a:lnTo>
                <a:lnTo>
                  <a:pt x="233" y="4095"/>
                </a:lnTo>
                <a:lnTo>
                  <a:pt x="512" y="4607"/>
                </a:lnTo>
                <a:lnTo>
                  <a:pt x="884" y="5073"/>
                </a:lnTo>
                <a:lnTo>
                  <a:pt x="1303" y="5399"/>
                </a:lnTo>
                <a:lnTo>
                  <a:pt x="1815" y="5678"/>
                </a:lnTo>
                <a:lnTo>
                  <a:pt x="2095" y="5817"/>
                </a:lnTo>
                <a:lnTo>
                  <a:pt x="2374" y="5864"/>
                </a:lnTo>
                <a:lnTo>
                  <a:pt x="2700" y="5910"/>
                </a:lnTo>
                <a:lnTo>
                  <a:pt x="2979" y="5957"/>
                </a:lnTo>
                <a:lnTo>
                  <a:pt x="3305" y="5910"/>
                </a:lnTo>
                <a:lnTo>
                  <a:pt x="3584" y="5864"/>
                </a:lnTo>
                <a:lnTo>
                  <a:pt x="3863" y="5817"/>
                </a:lnTo>
                <a:lnTo>
                  <a:pt x="4142" y="5678"/>
                </a:lnTo>
                <a:lnTo>
                  <a:pt x="4654" y="5399"/>
                </a:lnTo>
                <a:lnTo>
                  <a:pt x="5073" y="5073"/>
                </a:lnTo>
                <a:lnTo>
                  <a:pt x="5445" y="4607"/>
                </a:lnTo>
                <a:lnTo>
                  <a:pt x="5725" y="4095"/>
                </a:lnTo>
                <a:lnTo>
                  <a:pt x="5818" y="3816"/>
                </a:lnTo>
                <a:lnTo>
                  <a:pt x="5911" y="3537"/>
                </a:lnTo>
                <a:lnTo>
                  <a:pt x="5957" y="3258"/>
                </a:lnTo>
                <a:lnTo>
                  <a:pt x="5957" y="2979"/>
                </a:lnTo>
                <a:lnTo>
                  <a:pt x="5957" y="2653"/>
                </a:lnTo>
                <a:lnTo>
                  <a:pt x="5911" y="2374"/>
                </a:lnTo>
                <a:lnTo>
                  <a:pt x="5818" y="2094"/>
                </a:lnTo>
                <a:lnTo>
                  <a:pt x="5725" y="1815"/>
                </a:lnTo>
                <a:lnTo>
                  <a:pt x="5445" y="1303"/>
                </a:lnTo>
                <a:lnTo>
                  <a:pt x="5073" y="838"/>
                </a:lnTo>
                <a:lnTo>
                  <a:pt x="4654" y="512"/>
                </a:lnTo>
                <a:lnTo>
                  <a:pt x="4142" y="233"/>
                </a:lnTo>
                <a:lnTo>
                  <a:pt x="3863" y="93"/>
                </a:lnTo>
                <a:lnTo>
                  <a:pt x="3584" y="47"/>
                </a:lnTo>
                <a:lnTo>
                  <a:pt x="33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12"/>
          <p:cNvSpPr/>
          <p:nvPr/>
        </p:nvSpPr>
        <p:spPr>
          <a:xfrm>
            <a:off x="8311941" y="11635687"/>
            <a:ext cx="422854" cy="346914"/>
          </a:xfrm>
          <a:custGeom>
            <a:rect b="b" l="l" r="r" t="t"/>
            <a:pathLst>
              <a:path extrusionOk="0" h="4888" w="5958">
                <a:moveTo>
                  <a:pt x="1537" y="932"/>
                </a:moveTo>
                <a:lnTo>
                  <a:pt x="1630" y="978"/>
                </a:lnTo>
                <a:lnTo>
                  <a:pt x="1676" y="1071"/>
                </a:lnTo>
                <a:lnTo>
                  <a:pt x="1676" y="1164"/>
                </a:lnTo>
                <a:lnTo>
                  <a:pt x="1676" y="1304"/>
                </a:lnTo>
                <a:lnTo>
                  <a:pt x="1630" y="1351"/>
                </a:lnTo>
                <a:lnTo>
                  <a:pt x="1537" y="1444"/>
                </a:lnTo>
                <a:lnTo>
                  <a:pt x="1304" y="1444"/>
                </a:lnTo>
                <a:lnTo>
                  <a:pt x="1211" y="1351"/>
                </a:lnTo>
                <a:lnTo>
                  <a:pt x="1118" y="1304"/>
                </a:lnTo>
                <a:lnTo>
                  <a:pt x="1118" y="1164"/>
                </a:lnTo>
                <a:lnTo>
                  <a:pt x="1118" y="1071"/>
                </a:lnTo>
                <a:lnTo>
                  <a:pt x="1211" y="978"/>
                </a:lnTo>
                <a:lnTo>
                  <a:pt x="1304" y="932"/>
                </a:lnTo>
                <a:close/>
                <a:moveTo>
                  <a:pt x="3026" y="932"/>
                </a:moveTo>
                <a:lnTo>
                  <a:pt x="3073" y="978"/>
                </a:lnTo>
                <a:lnTo>
                  <a:pt x="3119" y="1071"/>
                </a:lnTo>
                <a:lnTo>
                  <a:pt x="3166" y="1164"/>
                </a:lnTo>
                <a:lnTo>
                  <a:pt x="3119" y="1304"/>
                </a:lnTo>
                <a:lnTo>
                  <a:pt x="3073" y="1351"/>
                </a:lnTo>
                <a:lnTo>
                  <a:pt x="3026" y="1444"/>
                </a:lnTo>
                <a:lnTo>
                  <a:pt x="2793" y="1444"/>
                </a:lnTo>
                <a:lnTo>
                  <a:pt x="2654" y="1351"/>
                </a:lnTo>
                <a:lnTo>
                  <a:pt x="2607" y="1304"/>
                </a:lnTo>
                <a:lnTo>
                  <a:pt x="2561" y="1164"/>
                </a:lnTo>
                <a:lnTo>
                  <a:pt x="2607" y="1071"/>
                </a:lnTo>
                <a:lnTo>
                  <a:pt x="2654" y="978"/>
                </a:lnTo>
                <a:lnTo>
                  <a:pt x="2793" y="932"/>
                </a:lnTo>
                <a:close/>
                <a:moveTo>
                  <a:pt x="3678" y="2468"/>
                </a:moveTo>
                <a:lnTo>
                  <a:pt x="3771" y="2514"/>
                </a:lnTo>
                <a:lnTo>
                  <a:pt x="3817" y="2561"/>
                </a:lnTo>
                <a:lnTo>
                  <a:pt x="3864" y="2654"/>
                </a:lnTo>
                <a:lnTo>
                  <a:pt x="3817" y="2747"/>
                </a:lnTo>
                <a:lnTo>
                  <a:pt x="3771" y="2793"/>
                </a:lnTo>
                <a:lnTo>
                  <a:pt x="3678" y="2840"/>
                </a:lnTo>
                <a:lnTo>
                  <a:pt x="3584" y="2886"/>
                </a:lnTo>
                <a:lnTo>
                  <a:pt x="3491" y="2840"/>
                </a:lnTo>
                <a:lnTo>
                  <a:pt x="3445" y="2793"/>
                </a:lnTo>
                <a:lnTo>
                  <a:pt x="3398" y="2747"/>
                </a:lnTo>
                <a:lnTo>
                  <a:pt x="3352" y="2654"/>
                </a:lnTo>
                <a:lnTo>
                  <a:pt x="3398" y="2561"/>
                </a:lnTo>
                <a:lnTo>
                  <a:pt x="3445" y="2514"/>
                </a:lnTo>
                <a:lnTo>
                  <a:pt x="3491" y="2468"/>
                </a:lnTo>
                <a:close/>
                <a:moveTo>
                  <a:pt x="4841" y="2468"/>
                </a:moveTo>
                <a:lnTo>
                  <a:pt x="4934" y="2514"/>
                </a:lnTo>
                <a:lnTo>
                  <a:pt x="4981" y="2561"/>
                </a:lnTo>
                <a:lnTo>
                  <a:pt x="5027" y="2654"/>
                </a:lnTo>
                <a:lnTo>
                  <a:pt x="4981" y="2747"/>
                </a:lnTo>
                <a:lnTo>
                  <a:pt x="4934" y="2793"/>
                </a:lnTo>
                <a:lnTo>
                  <a:pt x="4841" y="2840"/>
                </a:lnTo>
                <a:lnTo>
                  <a:pt x="4748" y="2886"/>
                </a:lnTo>
                <a:lnTo>
                  <a:pt x="4655" y="2840"/>
                </a:lnTo>
                <a:lnTo>
                  <a:pt x="4608" y="2793"/>
                </a:lnTo>
                <a:lnTo>
                  <a:pt x="4562" y="2747"/>
                </a:lnTo>
                <a:lnTo>
                  <a:pt x="4515" y="2654"/>
                </a:lnTo>
                <a:lnTo>
                  <a:pt x="4562" y="2561"/>
                </a:lnTo>
                <a:lnTo>
                  <a:pt x="4608" y="2514"/>
                </a:lnTo>
                <a:lnTo>
                  <a:pt x="4655" y="2468"/>
                </a:lnTo>
                <a:close/>
                <a:moveTo>
                  <a:pt x="2095" y="1"/>
                </a:moveTo>
                <a:lnTo>
                  <a:pt x="1816" y="48"/>
                </a:lnTo>
                <a:lnTo>
                  <a:pt x="1537" y="94"/>
                </a:lnTo>
                <a:lnTo>
                  <a:pt x="1304" y="141"/>
                </a:lnTo>
                <a:lnTo>
                  <a:pt x="1025" y="234"/>
                </a:lnTo>
                <a:lnTo>
                  <a:pt x="839" y="373"/>
                </a:lnTo>
                <a:lnTo>
                  <a:pt x="606" y="559"/>
                </a:lnTo>
                <a:lnTo>
                  <a:pt x="420" y="699"/>
                </a:lnTo>
                <a:lnTo>
                  <a:pt x="280" y="885"/>
                </a:lnTo>
                <a:lnTo>
                  <a:pt x="141" y="1118"/>
                </a:lnTo>
                <a:lnTo>
                  <a:pt x="47" y="1351"/>
                </a:lnTo>
                <a:lnTo>
                  <a:pt x="1" y="1583"/>
                </a:lnTo>
                <a:lnTo>
                  <a:pt x="1" y="1816"/>
                </a:lnTo>
                <a:lnTo>
                  <a:pt x="47" y="2235"/>
                </a:lnTo>
                <a:lnTo>
                  <a:pt x="187" y="2607"/>
                </a:lnTo>
                <a:lnTo>
                  <a:pt x="466" y="2933"/>
                </a:lnTo>
                <a:lnTo>
                  <a:pt x="839" y="3259"/>
                </a:lnTo>
                <a:lnTo>
                  <a:pt x="652" y="3864"/>
                </a:lnTo>
                <a:lnTo>
                  <a:pt x="652" y="3864"/>
                </a:lnTo>
                <a:lnTo>
                  <a:pt x="1351" y="3491"/>
                </a:lnTo>
                <a:lnTo>
                  <a:pt x="1490" y="3538"/>
                </a:lnTo>
                <a:lnTo>
                  <a:pt x="1676" y="3584"/>
                </a:lnTo>
                <a:lnTo>
                  <a:pt x="2281" y="3584"/>
                </a:lnTo>
                <a:lnTo>
                  <a:pt x="2235" y="3398"/>
                </a:lnTo>
                <a:lnTo>
                  <a:pt x="2235" y="3166"/>
                </a:lnTo>
                <a:lnTo>
                  <a:pt x="2235" y="2933"/>
                </a:lnTo>
                <a:lnTo>
                  <a:pt x="2281" y="2700"/>
                </a:lnTo>
                <a:lnTo>
                  <a:pt x="2374" y="2514"/>
                </a:lnTo>
                <a:lnTo>
                  <a:pt x="2468" y="2328"/>
                </a:lnTo>
                <a:lnTo>
                  <a:pt x="2607" y="2142"/>
                </a:lnTo>
                <a:lnTo>
                  <a:pt x="2747" y="1956"/>
                </a:lnTo>
                <a:lnTo>
                  <a:pt x="2933" y="1816"/>
                </a:lnTo>
                <a:lnTo>
                  <a:pt x="3119" y="1723"/>
                </a:lnTo>
                <a:lnTo>
                  <a:pt x="3352" y="1630"/>
                </a:lnTo>
                <a:lnTo>
                  <a:pt x="3538" y="1537"/>
                </a:lnTo>
                <a:lnTo>
                  <a:pt x="3771" y="1490"/>
                </a:lnTo>
                <a:lnTo>
                  <a:pt x="4236" y="1490"/>
                </a:lnTo>
                <a:lnTo>
                  <a:pt x="4189" y="1304"/>
                </a:lnTo>
                <a:lnTo>
                  <a:pt x="4096" y="1118"/>
                </a:lnTo>
                <a:lnTo>
                  <a:pt x="3817" y="746"/>
                </a:lnTo>
                <a:lnTo>
                  <a:pt x="3491" y="420"/>
                </a:lnTo>
                <a:lnTo>
                  <a:pt x="3073" y="234"/>
                </a:lnTo>
                <a:lnTo>
                  <a:pt x="2607" y="48"/>
                </a:lnTo>
                <a:lnTo>
                  <a:pt x="2095" y="1"/>
                </a:lnTo>
                <a:close/>
                <a:moveTo>
                  <a:pt x="4143" y="1583"/>
                </a:moveTo>
                <a:lnTo>
                  <a:pt x="3678" y="1630"/>
                </a:lnTo>
                <a:lnTo>
                  <a:pt x="3259" y="1816"/>
                </a:lnTo>
                <a:lnTo>
                  <a:pt x="2886" y="2049"/>
                </a:lnTo>
                <a:lnTo>
                  <a:pt x="2747" y="2188"/>
                </a:lnTo>
                <a:lnTo>
                  <a:pt x="2607" y="2374"/>
                </a:lnTo>
                <a:lnTo>
                  <a:pt x="2514" y="2561"/>
                </a:lnTo>
                <a:lnTo>
                  <a:pt x="2421" y="2747"/>
                </a:lnTo>
                <a:lnTo>
                  <a:pt x="2374" y="2933"/>
                </a:lnTo>
                <a:lnTo>
                  <a:pt x="2374" y="3119"/>
                </a:lnTo>
                <a:lnTo>
                  <a:pt x="2374" y="3352"/>
                </a:lnTo>
                <a:lnTo>
                  <a:pt x="2421" y="3538"/>
                </a:lnTo>
                <a:lnTo>
                  <a:pt x="2514" y="3724"/>
                </a:lnTo>
                <a:lnTo>
                  <a:pt x="2607" y="3910"/>
                </a:lnTo>
                <a:lnTo>
                  <a:pt x="2747" y="4050"/>
                </a:lnTo>
                <a:lnTo>
                  <a:pt x="2886" y="4236"/>
                </a:lnTo>
                <a:lnTo>
                  <a:pt x="3259" y="4469"/>
                </a:lnTo>
                <a:lnTo>
                  <a:pt x="3678" y="4608"/>
                </a:lnTo>
                <a:lnTo>
                  <a:pt x="4143" y="4655"/>
                </a:lnTo>
                <a:lnTo>
                  <a:pt x="4422" y="4655"/>
                </a:lnTo>
                <a:lnTo>
                  <a:pt x="4794" y="4562"/>
                </a:lnTo>
                <a:lnTo>
                  <a:pt x="5353" y="4888"/>
                </a:lnTo>
                <a:lnTo>
                  <a:pt x="5353" y="4888"/>
                </a:lnTo>
                <a:lnTo>
                  <a:pt x="5213" y="4329"/>
                </a:lnTo>
                <a:lnTo>
                  <a:pt x="5539" y="4096"/>
                </a:lnTo>
                <a:lnTo>
                  <a:pt x="5772" y="3771"/>
                </a:lnTo>
                <a:lnTo>
                  <a:pt x="5911" y="3445"/>
                </a:lnTo>
                <a:lnTo>
                  <a:pt x="5958" y="3119"/>
                </a:lnTo>
                <a:lnTo>
                  <a:pt x="5958" y="2933"/>
                </a:lnTo>
                <a:lnTo>
                  <a:pt x="5911" y="2747"/>
                </a:lnTo>
                <a:lnTo>
                  <a:pt x="5818" y="2561"/>
                </a:lnTo>
                <a:lnTo>
                  <a:pt x="5725" y="2374"/>
                </a:lnTo>
                <a:lnTo>
                  <a:pt x="5399" y="2049"/>
                </a:lnTo>
                <a:lnTo>
                  <a:pt x="5027" y="1816"/>
                </a:lnTo>
                <a:lnTo>
                  <a:pt x="4608" y="1630"/>
                </a:lnTo>
                <a:lnTo>
                  <a:pt x="4143" y="158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12"/>
          <p:cNvSpPr/>
          <p:nvPr/>
        </p:nvSpPr>
        <p:spPr>
          <a:xfrm>
            <a:off x="10795837" y="11599420"/>
            <a:ext cx="419518" cy="422783"/>
          </a:xfrm>
          <a:custGeom>
            <a:rect b="b" l="l" r="r" t="t"/>
            <a:pathLst>
              <a:path extrusionOk="0" h="5957" w="5911">
                <a:moveTo>
                  <a:pt x="4003" y="0"/>
                </a:moveTo>
                <a:lnTo>
                  <a:pt x="3677" y="93"/>
                </a:lnTo>
                <a:lnTo>
                  <a:pt x="3398" y="233"/>
                </a:lnTo>
                <a:lnTo>
                  <a:pt x="3165" y="465"/>
                </a:lnTo>
                <a:lnTo>
                  <a:pt x="2932" y="698"/>
                </a:lnTo>
                <a:lnTo>
                  <a:pt x="2793" y="977"/>
                </a:lnTo>
                <a:lnTo>
                  <a:pt x="2700" y="1257"/>
                </a:lnTo>
                <a:lnTo>
                  <a:pt x="2700" y="1582"/>
                </a:lnTo>
                <a:lnTo>
                  <a:pt x="2700" y="1908"/>
                </a:lnTo>
                <a:lnTo>
                  <a:pt x="2793" y="2234"/>
                </a:lnTo>
                <a:lnTo>
                  <a:pt x="2932" y="2513"/>
                </a:lnTo>
                <a:lnTo>
                  <a:pt x="3165" y="2746"/>
                </a:lnTo>
                <a:lnTo>
                  <a:pt x="3398" y="2979"/>
                </a:lnTo>
                <a:lnTo>
                  <a:pt x="3677" y="3118"/>
                </a:lnTo>
                <a:lnTo>
                  <a:pt x="4003" y="3211"/>
                </a:lnTo>
                <a:lnTo>
                  <a:pt x="4561" y="3211"/>
                </a:lnTo>
                <a:lnTo>
                  <a:pt x="4794" y="3165"/>
                </a:lnTo>
                <a:lnTo>
                  <a:pt x="5027" y="3072"/>
                </a:lnTo>
                <a:lnTo>
                  <a:pt x="5259" y="2932"/>
                </a:lnTo>
                <a:lnTo>
                  <a:pt x="5445" y="2746"/>
                </a:lnTo>
                <a:lnTo>
                  <a:pt x="5632" y="2560"/>
                </a:lnTo>
                <a:lnTo>
                  <a:pt x="5725" y="2374"/>
                </a:lnTo>
                <a:lnTo>
                  <a:pt x="5864" y="2141"/>
                </a:lnTo>
                <a:lnTo>
                  <a:pt x="5911" y="1908"/>
                </a:lnTo>
                <a:lnTo>
                  <a:pt x="5911" y="1769"/>
                </a:lnTo>
                <a:lnTo>
                  <a:pt x="5911" y="1675"/>
                </a:lnTo>
                <a:lnTo>
                  <a:pt x="5818" y="1629"/>
                </a:lnTo>
                <a:lnTo>
                  <a:pt x="5538" y="1769"/>
                </a:lnTo>
                <a:lnTo>
                  <a:pt x="5073" y="2048"/>
                </a:lnTo>
                <a:lnTo>
                  <a:pt x="4794" y="2234"/>
                </a:lnTo>
                <a:lnTo>
                  <a:pt x="4096" y="1815"/>
                </a:lnTo>
                <a:lnTo>
                  <a:pt x="4096" y="1024"/>
                </a:lnTo>
                <a:lnTo>
                  <a:pt x="5120" y="419"/>
                </a:lnTo>
                <a:lnTo>
                  <a:pt x="5166" y="372"/>
                </a:lnTo>
                <a:lnTo>
                  <a:pt x="5213" y="326"/>
                </a:lnTo>
                <a:lnTo>
                  <a:pt x="5166" y="233"/>
                </a:lnTo>
                <a:lnTo>
                  <a:pt x="5120" y="186"/>
                </a:lnTo>
                <a:lnTo>
                  <a:pt x="4980" y="93"/>
                </a:lnTo>
                <a:lnTo>
                  <a:pt x="4747" y="47"/>
                </a:lnTo>
                <a:lnTo>
                  <a:pt x="4515" y="0"/>
                </a:lnTo>
                <a:close/>
                <a:moveTo>
                  <a:pt x="1071" y="4607"/>
                </a:moveTo>
                <a:lnTo>
                  <a:pt x="1164" y="4654"/>
                </a:lnTo>
                <a:lnTo>
                  <a:pt x="1210" y="4700"/>
                </a:lnTo>
                <a:lnTo>
                  <a:pt x="1257" y="4747"/>
                </a:lnTo>
                <a:lnTo>
                  <a:pt x="1303" y="4840"/>
                </a:lnTo>
                <a:lnTo>
                  <a:pt x="1257" y="4933"/>
                </a:lnTo>
                <a:lnTo>
                  <a:pt x="1210" y="5026"/>
                </a:lnTo>
                <a:lnTo>
                  <a:pt x="1164" y="5073"/>
                </a:lnTo>
                <a:lnTo>
                  <a:pt x="978" y="5073"/>
                </a:lnTo>
                <a:lnTo>
                  <a:pt x="885" y="5026"/>
                </a:lnTo>
                <a:lnTo>
                  <a:pt x="838" y="4933"/>
                </a:lnTo>
                <a:lnTo>
                  <a:pt x="838" y="4840"/>
                </a:lnTo>
                <a:lnTo>
                  <a:pt x="838" y="4747"/>
                </a:lnTo>
                <a:lnTo>
                  <a:pt x="885" y="4700"/>
                </a:lnTo>
                <a:lnTo>
                  <a:pt x="978" y="4654"/>
                </a:lnTo>
                <a:lnTo>
                  <a:pt x="1071" y="4607"/>
                </a:lnTo>
                <a:close/>
                <a:moveTo>
                  <a:pt x="2607" y="2280"/>
                </a:moveTo>
                <a:lnTo>
                  <a:pt x="93" y="4747"/>
                </a:lnTo>
                <a:lnTo>
                  <a:pt x="0" y="4887"/>
                </a:lnTo>
                <a:lnTo>
                  <a:pt x="0" y="5073"/>
                </a:lnTo>
                <a:lnTo>
                  <a:pt x="0" y="5259"/>
                </a:lnTo>
                <a:lnTo>
                  <a:pt x="93" y="5399"/>
                </a:lnTo>
                <a:lnTo>
                  <a:pt x="512" y="5817"/>
                </a:lnTo>
                <a:lnTo>
                  <a:pt x="652" y="5910"/>
                </a:lnTo>
                <a:lnTo>
                  <a:pt x="838" y="5957"/>
                </a:lnTo>
                <a:lnTo>
                  <a:pt x="1024" y="5910"/>
                </a:lnTo>
                <a:lnTo>
                  <a:pt x="1164" y="5817"/>
                </a:lnTo>
                <a:lnTo>
                  <a:pt x="3630" y="3304"/>
                </a:lnTo>
                <a:lnTo>
                  <a:pt x="3305" y="3165"/>
                </a:lnTo>
                <a:lnTo>
                  <a:pt x="2979" y="2932"/>
                </a:lnTo>
                <a:lnTo>
                  <a:pt x="2746" y="2606"/>
                </a:lnTo>
                <a:lnTo>
                  <a:pt x="2607" y="22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12"/>
          <p:cNvSpPr/>
          <p:nvPr/>
        </p:nvSpPr>
        <p:spPr>
          <a:xfrm>
            <a:off x="12067451" y="11599420"/>
            <a:ext cx="360114" cy="422783"/>
          </a:xfrm>
          <a:custGeom>
            <a:rect b="b" l="l" r="r" t="t"/>
            <a:pathLst>
              <a:path extrusionOk="0" h="5957" w="5074">
                <a:moveTo>
                  <a:pt x="373" y="1164"/>
                </a:moveTo>
                <a:lnTo>
                  <a:pt x="327" y="1210"/>
                </a:lnTo>
                <a:lnTo>
                  <a:pt x="327" y="1257"/>
                </a:lnTo>
                <a:lnTo>
                  <a:pt x="327" y="1350"/>
                </a:lnTo>
                <a:lnTo>
                  <a:pt x="932" y="2327"/>
                </a:lnTo>
                <a:lnTo>
                  <a:pt x="1" y="3956"/>
                </a:lnTo>
                <a:lnTo>
                  <a:pt x="1" y="4049"/>
                </a:lnTo>
                <a:lnTo>
                  <a:pt x="1" y="4095"/>
                </a:lnTo>
                <a:lnTo>
                  <a:pt x="47" y="4142"/>
                </a:lnTo>
                <a:lnTo>
                  <a:pt x="978" y="4142"/>
                </a:lnTo>
                <a:lnTo>
                  <a:pt x="1118" y="4095"/>
                </a:lnTo>
                <a:lnTo>
                  <a:pt x="1211" y="4002"/>
                </a:lnTo>
                <a:lnTo>
                  <a:pt x="2142" y="2327"/>
                </a:lnTo>
                <a:lnTo>
                  <a:pt x="1537" y="1303"/>
                </a:lnTo>
                <a:lnTo>
                  <a:pt x="1444" y="1210"/>
                </a:lnTo>
                <a:lnTo>
                  <a:pt x="1304" y="1164"/>
                </a:lnTo>
                <a:close/>
                <a:moveTo>
                  <a:pt x="3957" y="0"/>
                </a:moveTo>
                <a:lnTo>
                  <a:pt x="3817" y="140"/>
                </a:lnTo>
                <a:lnTo>
                  <a:pt x="1909" y="3537"/>
                </a:lnTo>
                <a:lnTo>
                  <a:pt x="3119" y="5771"/>
                </a:lnTo>
                <a:lnTo>
                  <a:pt x="3259" y="5910"/>
                </a:lnTo>
                <a:lnTo>
                  <a:pt x="3398" y="5957"/>
                </a:lnTo>
                <a:lnTo>
                  <a:pt x="4236" y="5957"/>
                </a:lnTo>
                <a:lnTo>
                  <a:pt x="4329" y="5910"/>
                </a:lnTo>
                <a:lnTo>
                  <a:pt x="4376" y="5864"/>
                </a:lnTo>
                <a:lnTo>
                  <a:pt x="4376" y="5817"/>
                </a:lnTo>
                <a:lnTo>
                  <a:pt x="4329" y="5724"/>
                </a:lnTo>
                <a:lnTo>
                  <a:pt x="3119" y="3537"/>
                </a:lnTo>
                <a:lnTo>
                  <a:pt x="5027" y="186"/>
                </a:lnTo>
                <a:lnTo>
                  <a:pt x="5074" y="93"/>
                </a:lnTo>
                <a:lnTo>
                  <a:pt x="5027" y="47"/>
                </a:lnTo>
                <a:lnTo>
                  <a:pt x="49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12"/>
          <p:cNvSpPr/>
          <p:nvPr/>
        </p:nvSpPr>
        <p:spPr>
          <a:xfrm>
            <a:off x="13276397" y="11599420"/>
            <a:ext cx="422854" cy="422783"/>
          </a:xfrm>
          <a:custGeom>
            <a:rect b="b" l="l" r="r" t="t"/>
            <a:pathLst>
              <a:path extrusionOk="0" h="5957" w="5958">
                <a:moveTo>
                  <a:pt x="1955" y="1443"/>
                </a:moveTo>
                <a:lnTo>
                  <a:pt x="2094" y="1489"/>
                </a:lnTo>
                <a:lnTo>
                  <a:pt x="2188" y="1582"/>
                </a:lnTo>
                <a:lnTo>
                  <a:pt x="2653" y="2467"/>
                </a:lnTo>
                <a:lnTo>
                  <a:pt x="1862" y="3816"/>
                </a:lnTo>
                <a:lnTo>
                  <a:pt x="1815" y="3909"/>
                </a:lnTo>
                <a:lnTo>
                  <a:pt x="1676" y="3956"/>
                </a:lnTo>
                <a:lnTo>
                  <a:pt x="931" y="3956"/>
                </a:lnTo>
                <a:lnTo>
                  <a:pt x="884" y="3909"/>
                </a:lnTo>
                <a:lnTo>
                  <a:pt x="884" y="3863"/>
                </a:lnTo>
                <a:lnTo>
                  <a:pt x="884" y="3816"/>
                </a:lnTo>
                <a:lnTo>
                  <a:pt x="1629" y="2467"/>
                </a:lnTo>
                <a:lnTo>
                  <a:pt x="1164" y="1629"/>
                </a:lnTo>
                <a:lnTo>
                  <a:pt x="1117" y="1536"/>
                </a:lnTo>
                <a:lnTo>
                  <a:pt x="1164" y="1489"/>
                </a:lnTo>
                <a:lnTo>
                  <a:pt x="1257" y="1443"/>
                </a:lnTo>
                <a:close/>
                <a:moveTo>
                  <a:pt x="5026" y="465"/>
                </a:moveTo>
                <a:lnTo>
                  <a:pt x="5073" y="512"/>
                </a:lnTo>
                <a:lnTo>
                  <a:pt x="5073" y="559"/>
                </a:lnTo>
                <a:lnTo>
                  <a:pt x="5073" y="652"/>
                </a:lnTo>
                <a:lnTo>
                  <a:pt x="3491" y="3444"/>
                </a:lnTo>
                <a:lnTo>
                  <a:pt x="4514" y="5305"/>
                </a:lnTo>
                <a:lnTo>
                  <a:pt x="4514" y="5352"/>
                </a:lnTo>
                <a:lnTo>
                  <a:pt x="4514" y="5399"/>
                </a:lnTo>
                <a:lnTo>
                  <a:pt x="4468" y="5445"/>
                </a:lnTo>
                <a:lnTo>
                  <a:pt x="3677" y="5445"/>
                </a:lnTo>
                <a:lnTo>
                  <a:pt x="3584" y="5399"/>
                </a:lnTo>
                <a:lnTo>
                  <a:pt x="3491" y="5305"/>
                </a:lnTo>
                <a:lnTo>
                  <a:pt x="2467" y="3444"/>
                </a:lnTo>
                <a:lnTo>
                  <a:pt x="4049" y="605"/>
                </a:lnTo>
                <a:lnTo>
                  <a:pt x="4142" y="512"/>
                </a:lnTo>
                <a:lnTo>
                  <a:pt x="4235" y="465"/>
                </a:lnTo>
                <a:close/>
                <a:moveTo>
                  <a:pt x="884" y="0"/>
                </a:moveTo>
                <a:lnTo>
                  <a:pt x="698" y="47"/>
                </a:lnTo>
                <a:lnTo>
                  <a:pt x="512" y="140"/>
                </a:lnTo>
                <a:lnTo>
                  <a:pt x="326" y="326"/>
                </a:lnTo>
                <a:lnTo>
                  <a:pt x="186" y="465"/>
                </a:lnTo>
                <a:lnTo>
                  <a:pt x="93" y="652"/>
                </a:lnTo>
                <a:lnTo>
                  <a:pt x="0" y="884"/>
                </a:lnTo>
                <a:lnTo>
                  <a:pt x="0" y="1117"/>
                </a:lnTo>
                <a:lnTo>
                  <a:pt x="0" y="4840"/>
                </a:lnTo>
                <a:lnTo>
                  <a:pt x="0" y="5026"/>
                </a:lnTo>
                <a:lnTo>
                  <a:pt x="93" y="5259"/>
                </a:lnTo>
                <a:lnTo>
                  <a:pt x="186" y="5445"/>
                </a:lnTo>
                <a:lnTo>
                  <a:pt x="326" y="5585"/>
                </a:lnTo>
                <a:lnTo>
                  <a:pt x="512" y="5771"/>
                </a:lnTo>
                <a:lnTo>
                  <a:pt x="698" y="5864"/>
                </a:lnTo>
                <a:lnTo>
                  <a:pt x="884" y="5910"/>
                </a:lnTo>
                <a:lnTo>
                  <a:pt x="1117" y="5957"/>
                </a:lnTo>
                <a:lnTo>
                  <a:pt x="4840" y="5957"/>
                </a:lnTo>
                <a:lnTo>
                  <a:pt x="5073" y="5910"/>
                </a:lnTo>
                <a:lnTo>
                  <a:pt x="5259" y="5864"/>
                </a:lnTo>
                <a:lnTo>
                  <a:pt x="5445" y="5771"/>
                </a:lnTo>
                <a:lnTo>
                  <a:pt x="5631" y="5585"/>
                </a:lnTo>
                <a:lnTo>
                  <a:pt x="5771" y="5445"/>
                </a:lnTo>
                <a:lnTo>
                  <a:pt x="5864" y="5259"/>
                </a:lnTo>
                <a:lnTo>
                  <a:pt x="5957" y="5026"/>
                </a:lnTo>
                <a:lnTo>
                  <a:pt x="5957" y="4840"/>
                </a:lnTo>
                <a:lnTo>
                  <a:pt x="5957" y="1117"/>
                </a:lnTo>
                <a:lnTo>
                  <a:pt x="5957" y="884"/>
                </a:lnTo>
                <a:lnTo>
                  <a:pt x="5864" y="652"/>
                </a:lnTo>
                <a:lnTo>
                  <a:pt x="5771" y="465"/>
                </a:lnTo>
                <a:lnTo>
                  <a:pt x="5631" y="326"/>
                </a:lnTo>
                <a:lnTo>
                  <a:pt x="5445" y="140"/>
                </a:lnTo>
                <a:lnTo>
                  <a:pt x="5259" y="47"/>
                </a:lnTo>
                <a:lnTo>
                  <a:pt x="507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12"/>
          <p:cNvSpPr/>
          <p:nvPr/>
        </p:nvSpPr>
        <p:spPr>
          <a:xfrm>
            <a:off x="14518273" y="11599420"/>
            <a:ext cx="422854" cy="422783"/>
          </a:xfrm>
          <a:custGeom>
            <a:rect b="b" l="l" r="r" t="t"/>
            <a:pathLst>
              <a:path extrusionOk="0" h="5957" w="5958">
                <a:moveTo>
                  <a:pt x="4143" y="1443"/>
                </a:moveTo>
                <a:lnTo>
                  <a:pt x="3119" y="3397"/>
                </a:lnTo>
                <a:lnTo>
                  <a:pt x="3119" y="4607"/>
                </a:lnTo>
                <a:lnTo>
                  <a:pt x="2747" y="4607"/>
                </a:lnTo>
                <a:lnTo>
                  <a:pt x="2747" y="3351"/>
                </a:lnTo>
                <a:lnTo>
                  <a:pt x="1723" y="1443"/>
                </a:lnTo>
                <a:lnTo>
                  <a:pt x="2188" y="1443"/>
                </a:lnTo>
                <a:lnTo>
                  <a:pt x="2793" y="2653"/>
                </a:lnTo>
                <a:lnTo>
                  <a:pt x="2933" y="3025"/>
                </a:lnTo>
                <a:lnTo>
                  <a:pt x="3119" y="2653"/>
                </a:lnTo>
                <a:lnTo>
                  <a:pt x="3724" y="1443"/>
                </a:lnTo>
                <a:close/>
                <a:moveTo>
                  <a:pt x="1" y="0"/>
                </a:moveTo>
                <a:lnTo>
                  <a:pt x="1" y="5957"/>
                </a:lnTo>
                <a:lnTo>
                  <a:pt x="5958" y="5957"/>
                </a:lnTo>
                <a:lnTo>
                  <a:pt x="59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12"/>
          <p:cNvSpPr/>
          <p:nvPr/>
        </p:nvSpPr>
        <p:spPr>
          <a:xfrm>
            <a:off x="15803159" y="11599420"/>
            <a:ext cx="333713" cy="422783"/>
          </a:xfrm>
          <a:custGeom>
            <a:rect b="b" l="l" r="r" t="t"/>
            <a:pathLst>
              <a:path extrusionOk="0" h="5957" w="4702">
                <a:moveTo>
                  <a:pt x="1" y="0"/>
                </a:moveTo>
                <a:lnTo>
                  <a:pt x="652" y="1024"/>
                </a:lnTo>
                <a:lnTo>
                  <a:pt x="1397" y="2327"/>
                </a:lnTo>
                <a:lnTo>
                  <a:pt x="2002" y="3397"/>
                </a:lnTo>
                <a:lnTo>
                  <a:pt x="1955" y="5957"/>
                </a:lnTo>
                <a:lnTo>
                  <a:pt x="2328" y="5910"/>
                </a:lnTo>
                <a:lnTo>
                  <a:pt x="2746" y="5957"/>
                </a:lnTo>
                <a:lnTo>
                  <a:pt x="2700" y="3397"/>
                </a:lnTo>
                <a:lnTo>
                  <a:pt x="3956" y="1210"/>
                </a:lnTo>
                <a:lnTo>
                  <a:pt x="4096" y="931"/>
                </a:lnTo>
                <a:lnTo>
                  <a:pt x="4329" y="559"/>
                </a:lnTo>
                <a:lnTo>
                  <a:pt x="4515" y="279"/>
                </a:lnTo>
                <a:lnTo>
                  <a:pt x="4701" y="0"/>
                </a:lnTo>
                <a:lnTo>
                  <a:pt x="4282" y="47"/>
                </a:lnTo>
                <a:lnTo>
                  <a:pt x="3910" y="0"/>
                </a:lnTo>
                <a:lnTo>
                  <a:pt x="3538" y="652"/>
                </a:lnTo>
                <a:lnTo>
                  <a:pt x="3165" y="1303"/>
                </a:lnTo>
                <a:lnTo>
                  <a:pt x="2746" y="1955"/>
                </a:lnTo>
                <a:lnTo>
                  <a:pt x="2328" y="2606"/>
                </a:lnTo>
                <a:lnTo>
                  <a:pt x="1862" y="1769"/>
                </a:lnTo>
                <a:lnTo>
                  <a:pt x="1257" y="791"/>
                </a:lnTo>
                <a:lnTo>
                  <a:pt x="792" y="0"/>
                </a:lnTo>
                <a:lnTo>
                  <a:pt x="373" y="4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112"/>
          <p:cNvSpPr/>
          <p:nvPr/>
        </p:nvSpPr>
        <p:spPr>
          <a:xfrm>
            <a:off x="20774144" y="11599420"/>
            <a:ext cx="320512" cy="419518"/>
          </a:xfrm>
          <a:custGeom>
            <a:rect b="b" l="l" r="r" t="t"/>
            <a:pathLst>
              <a:path extrusionOk="0" h="5911" w="4516">
                <a:moveTo>
                  <a:pt x="1676" y="0"/>
                </a:moveTo>
                <a:lnTo>
                  <a:pt x="1257" y="93"/>
                </a:lnTo>
                <a:lnTo>
                  <a:pt x="792" y="233"/>
                </a:lnTo>
                <a:lnTo>
                  <a:pt x="559" y="372"/>
                </a:lnTo>
                <a:lnTo>
                  <a:pt x="466" y="465"/>
                </a:lnTo>
                <a:lnTo>
                  <a:pt x="466" y="605"/>
                </a:lnTo>
                <a:lnTo>
                  <a:pt x="1723" y="2606"/>
                </a:lnTo>
                <a:lnTo>
                  <a:pt x="1816" y="2699"/>
                </a:lnTo>
                <a:lnTo>
                  <a:pt x="1909" y="2792"/>
                </a:lnTo>
                <a:lnTo>
                  <a:pt x="2002" y="2839"/>
                </a:lnTo>
                <a:lnTo>
                  <a:pt x="2095" y="2839"/>
                </a:lnTo>
                <a:lnTo>
                  <a:pt x="2188" y="2792"/>
                </a:lnTo>
                <a:lnTo>
                  <a:pt x="2281" y="2699"/>
                </a:lnTo>
                <a:lnTo>
                  <a:pt x="2281" y="2560"/>
                </a:lnTo>
                <a:lnTo>
                  <a:pt x="2281" y="2420"/>
                </a:lnTo>
                <a:lnTo>
                  <a:pt x="2235" y="1164"/>
                </a:lnTo>
                <a:lnTo>
                  <a:pt x="2142" y="140"/>
                </a:lnTo>
                <a:lnTo>
                  <a:pt x="2095" y="47"/>
                </a:lnTo>
                <a:lnTo>
                  <a:pt x="2002" y="0"/>
                </a:lnTo>
                <a:close/>
                <a:moveTo>
                  <a:pt x="3724" y="1722"/>
                </a:moveTo>
                <a:lnTo>
                  <a:pt x="3584" y="1769"/>
                </a:lnTo>
                <a:lnTo>
                  <a:pt x="3491" y="1908"/>
                </a:lnTo>
                <a:lnTo>
                  <a:pt x="2979" y="2560"/>
                </a:lnTo>
                <a:lnTo>
                  <a:pt x="2747" y="2932"/>
                </a:lnTo>
                <a:lnTo>
                  <a:pt x="2700" y="3072"/>
                </a:lnTo>
                <a:lnTo>
                  <a:pt x="2747" y="3211"/>
                </a:lnTo>
                <a:lnTo>
                  <a:pt x="2886" y="3304"/>
                </a:lnTo>
                <a:lnTo>
                  <a:pt x="3026" y="3304"/>
                </a:lnTo>
                <a:lnTo>
                  <a:pt x="3026" y="3351"/>
                </a:lnTo>
                <a:lnTo>
                  <a:pt x="3305" y="3258"/>
                </a:lnTo>
                <a:lnTo>
                  <a:pt x="4422" y="2979"/>
                </a:lnTo>
                <a:lnTo>
                  <a:pt x="4469" y="2885"/>
                </a:lnTo>
                <a:lnTo>
                  <a:pt x="4515" y="2792"/>
                </a:lnTo>
                <a:lnTo>
                  <a:pt x="4515" y="2746"/>
                </a:lnTo>
                <a:lnTo>
                  <a:pt x="4422" y="2513"/>
                </a:lnTo>
                <a:lnTo>
                  <a:pt x="4236" y="2187"/>
                </a:lnTo>
                <a:lnTo>
                  <a:pt x="4003" y="1908"/>
                </a:lnTo>
                <a:lnTo>
                  <a:pt x="3817" y="1769"/>
                </a:lnTo>
                <a:lnTo>
                  <a:pt x="3724" y="1722"/>
                </a:lnTo>
                <a:close/>
                <a:moveTo>
                  <a:pt x="187" y="2746"/>
                </a:moveTo>
                <a:lnTo>
                  <a:pt x="94" y="2839"/>
                </a:lnTo>
                <a:lnTo>
                  <a:pt x="47" y="3025"/>
                </a:lnTo>
                <a:lnTo>
                  <a:pt x="1" y="3258"/>
                </a:lnTo>
                <a:lnTo>
                  <a:pt x="1" y="3537"/>
                </a:lnTo>
                <a:lnTo>
                  <a:pt x="1" y="3816"/>
                </a:lnTo>
                <a:lnTo>
                  <a:pt x="47" y="4049"/>
                </a:lnTo>
                <a:lnTo>
                  <a:pt x="141" y="4142"/>
                </a:lnTo>
                <a:lnTo>
                  <a:pt x="234" y="4189"/>
                </a:lnTo>
                <a:lnTo>
                  <a:pt x="1211" y="3909"/>
                </a:lnTo>
                <a:lnTo>
                  <a:pt x="1630" y="3770"/>
                </a:lnTo>
                <a:lnTo>
                  <a:pt x="1723" y="3677"/>
                </a:lnTo>
                <a:lnTo>
                  <a:pt x="1769" y="3537"/>
                </a:lnTo>
                <a:lnTo>
                  <a:pt x="1769" y="3351"/>
                </a:lnTo>
                <a:lnTo>
                  <a:pt x="1630" y="3258"/>
                </a:lnTo>
                <a:lnTo>
                  <a:pt x="1351" y="3165"/>
                </a:lnTo>
                <a:lnTo>
                  <a:pt x="978" y="2979"/>
                </a:lnTo>
                <a:lnTo>
                  <a:pt x="280" y="2746"/>
                </a:lnTo>
                <a:close/>
                <a:moveTo>
                  <a:pt x="2933" y="3863"/>
                </a:moveTo>
                <a:lnTo>
                  <a:pt x="2840" y="3909"/>
                </a:lnTo>
                <a:lnTo>
                  <a:pt x="2747" y="4095"/>
                </a:lnTo>
                <a:lnTo>
                  <a:pt x="2747" y="4142"/>
                </a:lnTo>
                <a:lnTo>
                  <a:pt x="2793" y="4235"/>
                </a:lnTo>
                <a:lnTo>
                  <a:pt x="2933" y="4514"/>
                </a:lnTo>
                <a:lnTo>
                  <a:pt x="3584" y="5445"/>
                </a:lnTo>
                <a:lnTo>
                  <a:pt x="3678" y="5492"/>
                </a:lnTo>
                <a:lnTo>
                  <a:pt x="3771" y="5492"/>
                </a:lnTo>
                <a:lnTo>
                  <a:pt x="3957" y="5352"/>
                </a:lnTo>
                <a:lnTo>
                  <a:pt x="4236" y="5026"/>
                </a:lnTo>
                <a:lnTo>
                  <a:pt x="4422" y="4747"/>
                </a:lnTo>
                <a:lnTo>
                  <a:pt x="4515" y="4514"/>
                </a:lnTo>
                <a:lnTo>
                  <a:pt x="4515" y="4421"/>
                </a:lnTo>
                <a:lnTo>
                  <a:pt x="4469" y="4328"/>
                </a:lnTo>
                <a:lnTo>
                  <a:pt x="4283" y="4235"/>
                </a:lnTo>
                <a:lnTo>
                  <a:pt x="3491" y="3956"/>
                </a:lnTo>
                <a:lnTo>
                  <a:pt x="3119" y="3863"/>
                </a:lnTo>
                <a:close/>
                <a:moveTo>
                  <a:pt x="1956" y="4095"/>
                </a:moveTo>
                <a:lnTo>
                  <a:pt x="1816" y="4189"/>
                </a:lnTo>
                <a:lnTo>
                  <a:pt x="1630" y="4421"/>
                </a:lnTo>
                <a:lnTo>
                  <a:pt x="1025" y="5166"/>
                </a:lnTo>
                <a:lnTo>
                  <a:pt x="885" y="5305"/>
                </a:lnTo>
                <a:lnTo>
                  <a:pt x="885" y="5399"/>
                </a:lnTo>
                <a:lnTo>
                  <a:pt x="932" y="5492"/>
                </a:lnTo>
                <a:lnTo>
                  <a:pt x="1164" y="5631"/>
                </a:lnTo>
                <a:lnTo>
                  <a:pt x="1490" y="5817"/>
                </a:lnTo>
                <a:lnTo>
                  <a:pt x="1863" y="5910"/>
                </a:lnTo>
                <a:lnTo>
                  <a:pt x="2095" y="5910"/>
                </a:lnTo>
                <a:lnTo>
                  <a:pt x="2188" y="5864"/>
                </a:lnTo>
                <a:lnTo>
                  <a:pt x="2281" y="5817"/>
                </a:lnTo>
                <a:lnTo>
                  <a:pt x="2281" y="4794"/>
                </a:lnTo>
                <a:lnTo>
                  <a:pt x="2281" y="4375"/>
                </a:lnTo>
                <a:lnTo>
                  <a:pt x="2235" y="4235"/>
                </a:lnTo>
                <a:lnTo>
                  <a:pt x="2095" y="4142"/>
                </a:lnTo>
                <a:lnTo>
                  <a:pt x="1956" y="40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112"/>
          <p:cNvSpPr/>
          <p:nvPr/>
        </p:nvSpPr>
        <p:spPr>
          <a:xfrm>
            <a:off x="22022693" y="11599420"/>
            <a:ext cx="307240" cy="422783"/>
          </a:xfrm>
          <a:custGeom>
            <a:rect b="b" l="l" r="r" t="t"/>
            <a:pathLst>
              <a:path extrusionOk="0" h="5957" w="4329">
                <a:moveTo>
                  <a:pt x="47" y="0"/>
                </a:moveTo>
                <a:lnTo>
                  <a:pt x="1" y="47"/>
                </a:lnTo>
                <a:lnTo>
                  <a:pt x="1" y="93"/>
                </a:lnTo>
                <a:lnTo>
                  <a:pt x="1" y="186"/>
                </a:lnTo>
                <a:lnTo>
                  <a:pt x="1350" y="2606"/>
                </a:lnTo>
                <a:lnTo>
                  <a:pt x="466" y="2606"/>
                </a:lnTo>
                <a:lnTo>
                  <a:pt x="373" y="2653"/>
                </a:lnTo>
                <a:lnTo>
                  <a:pt x="326" y="2746"/>
                </a:lnTo>
                <a:lnTo>
                  <a:pt x="326" y="3211"/>
                </a:lnTo>
                <a:lnTo>
                  <a:pt x="373" y="3304"/>
                </a:lnTo>
                <a:lnTo>
                  <a:pt x="466" y="3351"/>
                </a:lnTo>
                <a:lnTo>
                  <a:pt x="1676" y="3351"/>
                </a:lnTo>
                <a:lnTo>
                  <a:pt x="1676" y="3677"/>
                </a:lnTo>
                <a:lnTo>
                  <a:pt x="466" y="3677"/>
                </a:lnTo>
                <a:lnTo>
                  <a:pt x="373" y="3723"/>
                </a:lnTo>
                <a:lnTo>
                  <a:pt x="326" y="3816"/>
                </a:lnTo>
                <a:lnTo>
                  <a:pt x="326" y="4282"/>
                </a:lnTo>
                <a:lnTo>
                  <a:pt x="373" y="4375"/>
                </a:lnTo>
                <a:lnTo>
                  <a:pt x="466" y="4421"/>
                </a:lnTo>
                <a:lnTo>
                  <a:pt x="1676" y="4421"/>
                </a:lnTo>
                <a:lnTo>
                  <a:pt x="1676" y="5817"/>
                </a:lnTo>
                <a:lnTo>
                  <a:pt x="1723" y="5910"/>
                </a:lnTo>
                <a:lnTo>
                  <a:pt x="1816" y="5957"/>
                </a:lnTo>
                <a:lnTo>
                  <a:pt x="2560" y="5957"/>
                </a:lnTo>
                <a:lnTo>
                  <a:pt x="2653" y="5910"/>
                </a:lnTo>
                <a:lnTo>
                  <a:pt x="2653" y="5817"/>
                </a:lnTo>
                <a:lnTo>
                  <a:pt x="2653" y="4421"/>
                </a:lnTo>
                <a:lnTo>
                  <a:pt x="3910" y="4421"/>
                </a:lnTo>
                <a:lnTo>
                  <a:pt x="4003" y="4375"/>
                </a:lnTo>
                <a:lnTo>
                  <a:pt x="4050" y="4282"/>
                </a:lnTo>
                <a:lnTo>
                  <a:pt x="4050" y="3816"/>
                </a:lnTo>
                <a:lnTo>
                  <a:pt x="4003" y="3723"/>
                </a:lnTo>
                <a:lnTo>
                  <a:pt x="3910" y="3677"/>
                </a:lnTo>
                <a:lnTo>
                  <a:pt x="2653" y="3677"/>
                </a:lnTo>
                <a:lnTo>
                  <a:pt x="2653" y="3351"/>
                </a:lnTo>
                <a:lnTo>
                  <a:pt x="3910" y="3351"/>
                </a:lnTo>
                <a:lnTo>
                  <a:pt x="4003" y="3304"/>
                </a:lnTo>
                <a:lnTo>
                  <a:pt x="4050" y="3211"/>
                </a:lnTo>
                <a:lnTo>
                  <a:pt x="4050" y="2746"/>
                </a:lnTo>
                <a:lnTo>
                  <a:pt x="4003" y="2653"/>
                </a:lnTo>
                <a:lnTo>
                  <a:pt x="3910" y="2606"/>
                </a:lnTo>
                <a:lnTo>
                  <a:pt x="2979" y="2606"/>
                </a:lnTo>
                <a:lnTo>
                  <a:pt x="4329" y="186"/>
                </a:lnTo>
                <a:lnTo>
                  <a:pt x="4329" y="93"/>
                </a:lnTo>
                <a:lnTo>
                  <a:pt x="4329" y="47"/>
                </a:lnTo>
                <a:lnTo>
                  <a:pt x="4282" y="0"/>
                </a:lnTo>
                <a:lnTo>
                  <a:pt x="3305" y="0"/>
                </a:lnTo>
                <a:lnTo>
                  <a:pt x="3258" y="47"/>
                </a:lnTo>
                <a:lnTo>
                  <a:pt x="2467" y="1815"/>
                </a:lnTo>
                <a:lnTo>
                  <a:pt x="2328" y="2094"/>
                </a:lnTo>
                <a:lnTo>
                  <a:pt x="2235" y="2374"/>
                </a:lnTo>
                <a:lnTo>
                  <a:pt x="1955" y="1862"/>
                </a:lnTo>
                <a:lnTo>
                  <a:pt x="1071" y="47"/>
                </a:lnTo>
                <a:lnTo>
                  <a:pt x="102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112"/>
          <p:cNvSpPr/>
          <p:nvPr/>
        </p:nvSpPr>
        <p:spPr>
          <a:xfrm>
            <a:off x="9553889" y="11599420"/>
            <a:ext cx="422854" cy="422783"/>
          </a:xfrm>
          <a:custGeom>
            <a:rect b="b" l="l" r="r" t="t"/>
            <a:pathLst>
              <a:path extrusionOk="0" h="5957" w="5958">
                <a:moveTo>
                  <a:pt x="5399" y="4468"/>
                </a:moveTo>
                <a:lnTo>
                  <a:pt x="5353" y="4607"/>
                </a:lnTo>
                <a:lnTo>
                  <a:pt x="4608" y="5305"/>
                </a:lnTo>
                <a:lnTo>
                  <a:pt x="4468" y="5399"/>
                </a:lnTo>
                <a:lnTo>
                  <a:pt x="4468" y="4468"/>
                </a:lnTo>
                <a:close/>
                <a:moveTo>
                  <a:pt x="5446" y="465"/>
                </a:moveTo>
                <a:lnTo>
                  <a:pt x="5446" y="3956"/>
                </a:lnTo>
                <a:lnTo>
                  <a:pt x="4189" y="3956"/>
                </a:lnTo>
                <a:lnTo>
                  <a:pt x="4050" y="4049"/>
                </a:lnTo>
                <a:lnTo>
                  <a:pt x="4003" y="4189"/>
                </a:lnTo>
                <a:lnTo>
                  <a:pt x="3956" y="4328"/>
                </a:lnTo>
                <a:lnTo>
                  <a:pt x="3956" y="5445"/>
                </a:lnTo>
                <a:lnTo>
                  <a:pt x="466" y="5445"/>
                </a:lnTo>
                <a:lnTo>
                  <a:pt x="466" y="465"/>
                </a:lnTo>
                <a:close/>
                <a:moveTo>
                  <a:pt x="233" y="0"/>
                </a:moveTo>
                <a:lnTo>
                  <a:pt x="94" y="93"/>
                </a:lnTo>
                <a:lnTo>
                  <a:pt x="1" y="186"/>
                </a:lnTo>
                <a:lnTo>
                  <a:pt x="1" y="372"/>
                </a:lnTo>
                <a:lnTo>
                  <a:pt x="1" y="5585"/>
                </a:lnTo>
                <a:lnTo>
                  <a:pt x="1" y="5724"/>
                </a:lnTo>
                <a:lnTo>
                  <a:pt x="94" y="5817"/>
                </a:lnTo>
                <a:lnTo>
                  <a:pt x="233" y="5910"/>
                </a:lnTo>
                <a:lnTo>
                  <a:pt x="373" y="5957"/>
                </a:lnTo>
                <a:lnTo>
                  <a:pt x="4329" y="5957"/>
                </a:lnTo>
                <a:lnTo>
                  <a:pt x="4515" y="5910"/>
                </a:lnTo>
                <a:lnTo>
                  <a:pt x="4655" y="5864"/>
                </a:lnTo>
                <a:lnTo>
                  <a:pt x="4841" y="5771"/>
                </a:lnTo>
                <a:lnTo>
                  <a:pt x="4980" y="5678"/>
                </a:lnTo>
                <a:lnTo>
                  <a:pt x="5678" y="4980"/>
                </a:lnTo>
                <a:lnTo>
                  <a:pt x="5771" y="4840"/>
                </a:lnTo>
                <a:lnTo>
                  <a:pt x="5865" y="4654"/>
                </a:lnTo>
                <a:lnTo>
                  <a:pt x="5911" y="4468"/>
                </a:lnTo>
                <a:lnTo>
                  <a:pt x="5958" y="4328"/>
                </a:lnTo>
                <a:lnTo>
                  <a:pt x="5958" y="372"/>
                </a:lnTo>
                <a:lnTo>
                  <a:pt x="5911" y="186"/>
                </a:lnTo>
                <a:lnTo>
                  <a:pt x="5818" y="93"/>
                </a:lnTo>
                <a:lnTo>
                  <a:pt x="572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112"/>
          <p:cNvSpPr/>
          <p:nvPr/>
        </p:nvSpPr>
        <p:spPr>
          <a:xfrm>
            <a:off x="16998833" y="11642358"/>
            <a:ext cx="422854" cy="333642"/>
          </a:xfrm>
          <a:custGeom>
            <a:rect b="b" l="l" r="r" t="t"/>
            <a:pathLst>
              <a:path extrusionOk="0" h="4701" w="5958">
                <a:moveTo>
                  <a:pt x="140" y="0"/>
                </a:moveTo>
                <a:lnTo>
                  <a:pt x="47" y="47"/>
                </a:lnTo>
                <a:lnTo>
                  <a:pt x="1" y="140"/>
                </a:lnTo>
                <a:lnTo>
                  <a:pt x="1" y="745"/>
                </a:lnTo>
                <a:lnTo>
                  <a:pt x="47" y="838"/>
                </a:lnTo>
                <a:lnTo>
                  <a:pt x="140" y="884"/>
                </a:lnTo>
                <a:lnTo>
                  <a:pt x="5865" y="884"/>
                </a:lnTo>
                <a:lnTo>
                  <a:pt x="5958" y="838"/>
                </a:lnTo>
                <a:lnTo>
                  <a:pt x="5958" y="745"/>
                </a:lnTo>
                <a:lnTo>
                  <a:pt x="5958" y="140"/>
                </a:lnTo>
                <a:lnTo>
                  <a:pt x="5958" y="47"/>
                </a:lnTo>
                <a:lnTo>
                  <a:pt x="5865" y="0"/>
                </a:lnTo>
                <a:close/>
                <a:moveTo>
                  <a:pt x="2188" y="1303"/>
                </a:moveTo>
                <a:lnTo>
                  <a:pt x="2142" y="1396"/>
                </a:lnTo>
                <a:lnTo>
                  <a:pt x="2142" y="2048"/>
                </a:lnTo>
                <a:lnTo>
                  <a:pt x="2188" y="2094"/>
                </a:lnTo>
                <a:lnTo>
                  <a:pt x="2235" y="2141"/>
                </a:lnTo>
                <a:lnTo>
                  <a:pt x="5865" y="2141"/>
                </a:lnTo>
                <a:lnTo>
                  <a:pt x="5958" y="2094"/>
                </a:lnTo>
                <a:lnTo>
                  <a:pt x="5958" y="2048"/>
                </a:lnTo>
                <a:lnTo>
                  <a:pt x="5958" y="1396"/>
                </a:lnTo>
                <a:lnTo>
                  <a:pt x="5958" y="1303"/>
                </a:lnTo>
                <a:close/>
                <a:moveTo>
                  <a:pt x="1118" y="1303"/>
                </a:moveTo>
                <a:lnTo>
                  <a:pt x="140" y="2280"/>
                </a:lnTo>
                <a:lnTo>
                  <a:pt x="140" y="2374"/>
                </a:lnTo>
                <a:lnTo>
                  <a:pt x="140" y="2420"/>
                </a:lnTo>
                <a:lnTo>
                  <a:pt x="1118" y="3397"/>
                </a:lnTo>
                <a:lnTo>
                  <a:pt x="1257" y="3397"/>
                </a:lnTo>
                <a:lnTo>
                  <a:pt x="1304" y="3304"/>
                </a:lnTo>
                <a:lnTo>
                  <a:pt x="1304" y="1396"/>
                </a:lnTo>
                <a:lnTo>
                  <a:pt x="1257" y="1303"/>
                </a:lnTo>
                <a:close/>
                <a:moveTo>
                  <a:pt x="2235" y="2560"/>
                </a:moveTo>
                <a:lnTo>
                  <a:pt x="2188" y="2606"/>
                </a:lnTo>
                <a:lnTo>
                  <a:pt x="2142" y="2653"/>
                </a:lnTo>
                <a:lnTo>
                  <a:pt x="2142" y="3304"/>
                </a:lnTo>
                <a:lnTo>
                  <a:pt x="2188" y="3397"/>
                </a:lnTo>
                <a:lnTo>
                  <a:pt x="5958" y="3397"/>
                </a:lnTo>
                <a:lnTo>
                  <a:pt x="5958" y="3304"/>
                </a:lnTo>
                <a:lnTo>
                  <a:pt x="5958" y="2653"/>
                </a:lnTo>
                <a:lnTo>
                  <a:pt x="5958" y="2606"/>
                </a:lnTo>
                <a:lnTo>
                  <a:pt x="5865" y="2560"/>
                </a:lnTo>
                <a:close/>
                <a:moveTo>
                  <a:pt x="47" y="3863"/>
                </a:moveTo>
                <a:lnTo>
                  <a:pt x="1" y="3956"/>
                </a:lnTo>
                <a:lnTo>
                  <a:pt x="1" y="4607"/>
                </a:lnTo>
                <a:lnTo>
                  <a:pt x="47" y="4654"/>
                </a:lnTo>
                <a:lnTo>
                  <a:pt x="140" y="4700"/>
                </a:lnTo>
                <a:lnTo>
                  <a:pt x="5865" y="4700"/>
                </a:lnTo>
                <a:lnTo>
                  <a:pt x="5958" y="4654"/>
                </a:lnTo>
                <a:lnTo>
                  <a:pt x="5958" y="4607"/>
                </a:lnTo>
                <a:lnTo>
                  <a:pt x="5958" y="3956"/>
                </a:lnTo>
                <a:lnTo>
                  <a:pt x="5958" y="386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112"/>
          <p:cNvSpPr/>
          <p:nvPr/>
        </p:nvSpPr>
        <p:spPr>
          <a:xfrm>
            <a:off x="18240781" y="11645623"/>
            <a:ext cx="422854" cy="330377"/>
          </a:xfrm>
          <a:custGeom>
            <a:rect b="b" l="l" r="r" t="t"/>
            <a:pathLst>
              <a:path extrusionOk="0" h="4655" w="5958">
                <a:moveTo>
                  <a:pt x="4142" y="745"/>
                </a:moveTo>
                <a:lnTo>
                  <a:pt x="4189" y="792"/>
                </a:lnTo>
                <a:lnTo>
                  <a:pt x="4468" y="1862"/>
                </a:lnTo>
                <a:lnTo>
                  <a:pt x="1490" y="1862"/>
                </a:lnTo>
                <a:lnTo>
                  <a:pt x="1769" y="792"/>
                </a:lnTo>
                <a:lnTo>
                  <a:pt x="1815" y="745"/>
                </a:lnTo>
                <a:close/>
                <a:moveTo>
                  <a:pt x="1117" y="2328"/>
                </a:moveTo>
                <a:lnTo>
                  <a:pt x="1257" y="2421"/>
                </a:lnTo>
                <a:lnTo>
                  <a:pt x="1350" y="2607"/>
                </a:lnTo>
                <a:lnTo>
                  <a:pt x="1397" y="2793"/>
                </a:lnTo>
                <a:lnTo>
                  <a:pt x="1350" y="2933"/>
                </a:lnTo>
                <a:lnTo>
                  <a:pt x="1257" y="3119"/>
                </a:lnTo>
                <a:lnTo>
                  <a:pt x="1117" y="3212"/>
                </a:lnTo>
                <a:lnTo>
                  <a:pt x="931" y="3258"/>
                </a:lnTo>
                <a:lnTo>
                  <a:pt x="745" y="3212"/>
                </a:lnTo>
                <a:lnTo>
                  <a:pt x="605" y="3119"/>
                </a:lnTo>
                <a:lnTo>
                  <a:pt x="512" y="2933"/>
                </a:lnTo>
                <a:lnTo>
                  <a:pt x="466" y="2793"/>
                </a:lnTo>
                <a:lnTo>
                  <a:pt x="512" y="2607"/>
                </a:lnTo>
                <a:lnTo>
                  <a:pt x="605" y="2421"/>
                </a:lnTo>
                <a:lnTo>
                  <a:pt x="745" y="2328"/>
                </a:lnTo>
                <a:close/>
                <a:moveTo>
                  <a:pt x="5213" y="2328"/>
                </a:moveTo>
                <a:lnTo>
                  <a:pt x="5352" y="2421"/>
                </a:lnTo>
                <a:lnTo>
                  <a:pt x="5446" y="2607"/>
                </a:lnTo>
                <a:lnTo>
                  <a:pt x="5492" y="2793"/>
                </a:lnTo>
                <a:lnTo>
                  <a:pt x="5446" y="2933"/>
                </a:lnTo>
                <a:lnTo>
                  <a:pt x="5352" y="3119"/>
                </a:lnTo>
                <a:lnTo>
                  <a:pt x="5213" y="3212"/>
                </a:lnTo>
                <a:lnTo>
                  <a:pt x="5027" y="3258"/>
                </a:lnTo>
                <a:lnTo>
                  <a:pt x="4841" y="3212"/>
                </a:lnTo>
                <a:lnTo>
                  <a:pt x="4701" y="3119"/>
                </a:lnTo>
                <a:lnTo>
                  <a:pt x="4608" y="2933"/>
                </a:lnTo>
                <a:lnTo>
                  <a:pt x="4561" y="2793"/>
                </a:lnTo>
                <a:lnTo>
                  <a:pt x="4608" y="2607"/>
                </a:lnTo>
                <a:lnTo>
                  <a:pt x="4701" y="2421"/>
                </a:lnTo>
                <a:lnTo>
                  <a:pt x="4841" y="2328"/>
                </a:lnTo>
                <a:close/>
                <a:moveTo>
                  <a:pt x="1583" y="1"/>
                </a:moveTo>
                <a:lnTo>
                  <a:pt x="1350" y="140"/>
                </a:lnTo>
                <a:lnTo>
                  <a:pt x="1164" y="373"/>
                </a:lnTo>
                <a:lnTo>
                  <a:pt x="1024" y="606"/>
                </a:lnTo>
                <a:lnTo>
                  <a:pt x="745" y="1862"/>
                </a:lnTo>
                <a:lnTo>
                  <a:pt x="652" y="1862"/>
                </a:lnTo>
                <a:lnTo>
                  <a:pt x="419" y="1909"/>
                </a:lnTo>
                <a:lnTo>
                  <a:pt x="187" y="2048"/>
                </a:lnTo>
                <a:lnTo>
                  <a:pt x="47" y="2234"/>
                </a:lnTo>
                <a:lnTo>
                  <a:pt x="0" y="2514"/>
                </a:lnTo>
                <a:lnTo>
                  <a:pt x="0" y="3631"/>
                </a:lnTo>
                <a:lnTo>
                  <a:pt x="47" y="3677"/>
                </a:lnTo>
                <a:lnTo>
                  <a:pt x="94" y="3724"/>
                </a:lnTo>
                <a:lnTo>
                  <a:pt x="373" y="3724"/>
                </a:lnTo>
                <a:lnTo>
                  <a:pt x="373" y="4096"/>
                </a:lnTo>
                <a:lnTo>
                  <a:pt x="419" y="4282"/>
                </a:lnTo>
                <a:lnTo>
                  <a:pt x="559" y="4468"/>
                </a:lnTo>
                <a:lnTo>
                  <a:pt x="699" y="4608"/>
                </a:lnTo>
                <a:lnTo>
                  <a:pt x="931" y="4654"/>
                </a:lnTo>
                <a:lnTo>
                  <a:pt x="1164" y="4608"/>
                </a:lnTo>
                <a:lnTo>
                  <a:pt x="1350" y="4468"/>
                </a:lnTo>
                <a:lnTo>
                  <a:pt x="1443" y="4282"/>
                </a:lnTo>
                <a:lnTo>
                  <a:pt x="1490" y="4096"/>
                </a:lnTo>
                <a:lnTo>
                  <a:pt x="1490" y="3724"/>
                </a:lnTo>
                <a:lnTo>
                  <a:pt x="4468" y="3724"/>
                </a:lnTo>
                <a:lnTo>
                  <a:pt x="4468" y="4096"/>
                </a:lnTo>
                <a:lnTo>
                  <a:pt x="4515" y="4282"/>
                </a:lnTo>
                <a:lnTo>
                  <a:pt x="4654" y="4468"/>
                </a:lnTo>
                <a:lnTo>
                  <a:pt x="4794" y="4608"/>
                </a:lnTo>
                <a:lnTo>
                  <a:pt x="5027" y="4654"/>
                </a:lnTo>
                <a:lnTo>
                  <a:pt x="5259" y="4608"/>
                </a:lnTo>
                <a:lnTo>
                  <a:pt x="5446" y="4468"/>
                </a:lnTo>
                <a:lnTo>
                  <a:pt x="5539" y="4282"/>
                </a:lnTo>
                <a:lnTo>
                  <a:pt x="5585" y="4096"/>
                </a:lnTo>
                <a:lnTo>
                  <a:pt x="5585" y="3724"/>
                </a:lnTo>
                <a:lnTo>
                  <a:pt x="5864" y="3724"/>
                </a:lnTo>
                <a:lnTo>
                  <a:pt x="5957" y="3677"/>
                </a:lnTo>
                <a:lnTo>
                  <a:pt x="5957" y="3631"/>
                </a:lnTo>
                <a:lnTo>
                  <a:pt x="5957" y="2514"/>
                </a:lnTo>
                <a:lnTo>
                  <a:pt x="5911" y="2234"/>
                </a:lnTo>
                <a:lnTo>
                  <a:pt x="5771" y="2048"/>
                </a:lnTo>
                <a:lnTo>
                  <a:pt x="5539" y="1909"/>
                </a:lnTo>
                <a:lnTo>
                  <a:pt x="5306" y="1862"/>
                </a:lnTo>
                <a:lnTo>
                  <a:pt x="5213" y="1862"/>
                </a:lnTo>
                <a:lnTo>
                  <a:pt x="4934" y="606"/>
                </a:lnTo>
                <a:lnTo>
                  <a:pt x="4794" y="373"/>
                </a:lnTo>
                <a:lnTo>
                  <a:pt x="4608" y="140"/>
                </a:lnTo>
                <a:lnTo>
                  <a:pt x="43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112"/>
          <p:cNvSpPr/>
          <p:nvPr/>
        </p:nvSpPr>
        <p:spPr>
          <a:xfrm>
            <a:off x="19492594" y="11599420"/>
            <a:ext cx="403053" cy="422783"/>
          </a:xfrm>
          <a:custGeom>
            <a:rect b="b" l="l" r="r" t="t"/>
            <a:pathLst>
              <a:path extrusionOk="0" h="5957" w="5679">
                <a:moveTo>
                  <a:pt x="2560" y="0"/>
                </a:moveTo>
                <a:lnTo>
                  <a:pt x="2467" y="47"/>
                </a:lnTo>
                <a:lnTo>
                  <a:pt x="2421" y="93"/>
                </a:lnTo>
                <a:lnTo>
                  <a:pt x="2421" y="186"/>
                </a:lnTo>
                <a:lnTo>
                  <a:pt x="2421" y="419"/>
                </a:lnTo>
                <a:lnTo>
                  <a:pt x="420" y="419"/>
                </a:lnTo>
                <a:lnTo>
                  <a:pt x="327" y="465"/>
                </a:lnTo>
                <a:lnTo>
                  <a:pt x="280" y="512"/>
                </a:lnTo>
                <a:lnTo>
                  <a:pt x="280" y="605"/>
                </a:lnTo>
                <a:lnTo>
                  <a:pt x="280" y="1489"/>
                </a:lnTo>
                <a:lnTo>
                  <a:pt x="280" y="1536"/>
                </a:lnTo>
                <a:lnTo>
                  <a:pt x="327" y="1629"/>
                </a:lnTo>
                <a:lnTo>
                  <a:pt x="420" y="1675"/>
                </a:lnTo>
                <a:lnTo>
                  <a:pt x="5074" y="1675"/>
                </a:lnTo>
                <a:lnTo>
                  <a:pt x="5167" y="1582"/>
                </a:lnTo>
                <a:lnTo>
                  <a:pt x="5679" y="1117"/>
                </a:lnTo>
                <a:lnTo>
                  <a:pt x="5679" y="1024"/>
                </a:lnTo>
                <a:lnTo>
                  <a:pt x="5679" y="977"/>
                </a:lnTo>
                <a:lnTo>
                  <a:pt x="5167" y="512"/>
                </a:lnTo>
                <a:lnTo>
                  <a:pt x="5074" y="419"/>
                </a:lnTo>
                <a:lnTo>
                  <a:pt x="3259" y="419"/>
                </a:lnTo>
                <a:lnTo>
                  <a:pt x="3259" y="186"/>
                </a:lnTo>
                <a:lnTo>
                  <a:pt x="3259" y="93"/>
                </a:lnTo>
                <a:lnTo>
                  <a:pt x="3212" y="47"/>
                </a:lnTo>
                <a:lnTo>
                  <a:pt x="3119" y="0"/>
                </a:lnTo>
                <a:close/>
                <a:moveTo>
                  <a:pt x="2421" y="1908"/>
                </a:moveTo>
                <a:lnTo>
                  <a:pt x="2421" y="2513"/>
                </a:lnTo>
                <a:lnTo>
                  <a:pt x="699" y="2513"/>
                </a:lnTo>
                <a:lnTo>
                  <a:pt x="606" y="2560"/>
                </a:lnTo>
                <a:lnTo>
                  <a:pt x="466" y="2606"/>
                </a:lnTo>
                <a:lnTo>
                  <a:pt x="1" y="3072"/>
                </a:lnTo>
                <a:lnTo>
                  <a:pt x="1" y="3165"/>
                </a:lnTo>
                <a:lnTo>
                  <a:pt x="1" y="3258"/>
                </a:lnTo>
                <a:lnTo>
                  <a:pt x="466" y="3723"/>
                </a:lnTo>
                <a:lnTo>
                  <a:pt x="606" y="3770"/>
                </a:lnTo>
                <a:lnTo>
                  <a:pt x="699" y="3816"/>
                </a:lnTo>
                <a:lnTo>
                  <a:pt x="5167" y="3816"/>
                </a:lnTo>
                <a:lnTo>
                  <a:pt x="5260" y="3770"/>
                </a:lnTo>
                <a:lnTo>
                  <a:pt x="5306" y="3723"/>
                </a:lnTo>
                <a:lnTo>
                  <a:pt x="5353" y="3677"/>
                </a:lnTo>
                <a:lnTo>
                  <a:pt x="5399" y="3584"/>
                </a:lnTo>
                <a:lnTo>
                  <a:pt x="5399" y="2746"/>
                </a:lnTo>
                <a:lnTo>
                  <a:pt x="5353" y="2653"/>
                </a:lnTo>
                <a:lnTo>
                  <a:pt x="5306" y="2606"/>
                </a:lnTo>
                <a:lnTo>
                  <a:pt x="5260" y="2560"/>
                </a:lnTo>
                <a:lnTo>
                  <a:pt x="5167" y="2513"/>
                </a:lnTo>
                <a:lnTo>
                  <a:pt x="3259" y="2513"/>
                </a:lnTo>
                <a:lnTo>
                  <a:pt x="3259" y="1908"/>
                </a:lnTo>
                <a:close/>
                <a:moveTo>
                  <a:pt x="2421" y="4002"/>
                </a:moveTo>
                <a:lnTo>
                  <a:pt x="2421" y="5724"/>
                </a:lnTo>
                <a:lnTo>
                  <a:pt x="2421" y="5817"/>
                </a:lnTo>
                <a:lnTo>
                  <a:pt x="2467" y="5864"/>
                </a:lnTo>
                <a:lnTo>
                  <a:pt x="2560" y="5910"/>
                </a:lnTo>
                <a:lnTo>
                  <a:pt x="2607" y="5957"/>
                </a:lnTo>
                <a:lnTo>
                  <a:pt x="3026" y="5957"/>
                </a:lnTo>
                <a:lnTo>
                  <a:pt x="3119" y="5910"/>
                </a:lnTo>
                <a:lnTo>
                  <a:pt x="3212" y="5864"/>
                </a:lnTo>
                <a:lnTo>
                  <a:pt x="3259" y="5817"/>
                </a:lnTo>
                <a:lnTo>
                  <a:pt x="3259" y="5724"/>
                </a:lnTo>
                <a:lnTo>
                  <a:pt x="3259" y="400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13"/>
          <p:cNvSpPr/>
          <p:nvPr/>
        </p:nvSpPr>
        <p:spPr>
          <a:xfrm>
            <a:off x="2071484" y="1537355"/>
            <a:ext cx="353685" cy="423071"/>
          </a:xfrm>
          <a:custGeom>
            <a:rect b="b" l="l" r="r" t="t"/>
            <a:pathLst>
              <a:path extrusionOk="0" h="5951" w="4975">
                <a:moveTo>
                  <a:pt x="4231" y="744"/>
                </a:moveTo>
                <a:lnTo>
                  <a:pt x="4231" y="3254"/>
                </a:lnTo>
                <a:lnTo>
                  <a:pt x="4231" y="3393"/>
                </a:lnTo>
                <a:lnTo>
                  <a:pt x="4185" y="3579"/>
                </a:lnTo>
                <a:lnTo>
                  <a:pt x="3999" y="3951"/>
                </a:lnTo>
                <a:lnTo>
                  <a:pt x="3720" y="4277"/>
                </a:lnTo>
                <a:lnTo>
                  <a:pt x="3301" y="4649"/>
                </a:lnTo>
                <a:lnTo>
                  <a:pt x="2929" y="4928"/>
                </a:lnTo>
                <a:lnTo>
                  <a:pt x="2511" y="5160"/>
                </a:lnTo>
                <a:lnTo>
                  <a:pt x="2511" y="744"/>
                </a:lnTo>
                <a:close/>
                <a:moveTo>
                  <a:pt x="280" y="0"/>
                </a:moveTo>
                <a:lnTo>
                  <a:pt x="187" y="46"/>
                </a:lnTo>
                <a:lnTo>
                  <a:pt x="94" y="93"/>
                </a:lnTo>
                <a:lnTo>
                  <a:pt x="47" y="186"/>
                </a:lnTo>
                <a:lnTo>
                  <a:pt x="1" y="279"/>
                </a:lnTo>
                <a:lnTo>
                  <a:pt x="1" y="3254"/>
                </a:lnTo>
                <a:lnTo>
                  <a:pt x="47" y="3579"/>
                </a:lnTo>
                <a:lnTo>
                  <a:pt x="140" y="3905"/>
                </a:lnTo>
                <a:lnTo>
                  <a:pt x="280" y="4230"/>
                </a:lnTo>
                <a:lnTo>
                  <a:pt x="466" y="4463"/>
                </a:lnTo>
                <a:lnTo>
                  <a:pt x="698" y="4742"/>
                </a:lnTo>
                <a:lnTo>
                  <a:pt x="931" y="4974"/>
                </a:lnTo>
                <a:lnTo>
                  <a:pt x="1395" y="5392"/>
                </a:lnTo>
                <a:lnTo>
                  <a:pt x="1860" y="5671"/>
                </a:lnTo>
                <a:lnTo>
                  <a:pt x="2232" y="5857"/>
                </a:lnTo>
                <a:lnTo>
                  <a:pt x="2372" y="5950"/>
                </a:lnTo>
                <a:lnTo>
                  <a:pt x="2604" y="5950"/>
                </a:lnTo>
                <a:lnTo>
                  <a:pt x="2744" y="5857"/>
                </a:lnTo>
                <a:lnTo>
                  <a:pt x="3115" y="5671"/>
                </a:lnTo>
                <a:lnTo>
                  <a:pt x="3580" y="5392"/>
                </a:lnTo>
                <a:lnTo>
                  <a:pt x="4045" y="4974"/>
                </a:lnTo>
                <a:lnTo>
                  <a:pt x="4324" y="4742"/>
                </a:lnTo>
                <a:lnTo>
                  <a:pt x="4510" y="4463"/>
                </a:lnTo>
                <a:lnTo>
                  <a:pt x="4696" y="4230"/>
                </a:lnTo>
                <a:lnTo>
                  <a:pt x="4835" y="3905"/>
                </a:lnTo>
                <a:lnTo>
                  <a:pt x="4928" y="3579"/>
                </a:lnTo>
                <a:lnTo>
                  <a:pt x="4975" y="3254"/>
                </a:lnTo>
                <a:lnTo>
                  <a:pt x="4975" y="279"/>
                </a:lnTo>
                <a:lnTo>
                  <a:pt x="4975" y="186"/>
                </a:lnTo>
                <a:lnTo>
                  <a:pt x="4882" y="93"/>
                </a:lnTo>
                <a:lnTo>
                  <a:pt x="4835" y="46"/>
                </a:lnTo>
                <a:lnTo>
                  <a:pt x="474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13"/>
          <p:cNvSpPr/>
          <p:nvPr/>
        </p:nvSpPr>
        <p:spPr>
          <a:xfrm>
            <a:off x="3281052" y="1560460"/>
            <a:ext cx="423071" cy="376790"/>
          </a:xfrm>
          <a:custGeom>
            <a:rect b="b" l="l" r="r" t="t"/>
            <a:pathLst>
              <a:path extrusionOk="0" h="5300" w="5951">
                <a:moveTo>
                  <a:pt x="3720" y="791"/>
                </a:moveTo>
                <a:lnTo>
                  <a:pt x="3720" y="1163"/>
                </a:lnTo>
                <a:lnTo>
                  <a:pt x="4092" y="1163"/>
                </a:lnTo>
                <a:lnTo>
                  <a:pt x="4092" y="1534"/>
                </a:lnTo>
                <a:lnTo>
                  <a:pt x="2976" y="1163"/>
                </a:lnTo>
                <a:lnTo>
                  <a:pt x="1814" y="1534"/>
                </a:lnTo>
                <a:lnTo>
                  <a:pt x="1814" y="1163"/>
                </a:lnTo>
                <a:lnTo>
                  <a:pt x="2232" y="1163"/>
                </a:lnTo>
                <a:lnTo>
                  <a:pt x="2232" y="791"/>
                </a:lnTo>
                <a:close/>
                <a:moveTo>
                  <a:pt x="2604" y="0"/>
                </a:moveTo>
                <a:lnTo>
                  <a:pt x="2604" y="419"/>
                </a:lnTo>
                <a:lnTo>
                  <a:pt x="1814" y="419"/>
                </a:lnTo>
                <a:lnTo>
                  <a:pt x="1814" y="791"/>
                </a:lnTo>
                <a:lnTo>
                  <a:pt x="1442" y="791"/>
                </a:lnTo>
                <a:lnTo>
                  <a:pt x="1442" y="1674"/>
                </a:lnTo>
                <a:lnTo>
                  <a:pt x="930" y="1813"/>
                </a:lnTo>
                <a:lnTo>
                  <a:pt x="838" y="1860"/>
                </a:lnTo>
                <a:lnTo>
                  <a:pt x="791" y="1953"/>
                </a:lnTo>
                <a:lnTo>
                  <a:pt x="791" y="2046"/>
                </a:lnTo>
                <a:lnTo>
                  <a:pt x="838" y="2139"/>
                </a:lnTo>
                <a:lnTo>
                  <a:pt x="1442" y="3068"/>
                </a:lnTo>
                <a:lnTo>
                  <a:pt x="1442" y="3905"/>
                </a:lnTo>
                <a:lnTo>
                  <a:pt x="1256" y="4091"/>
                </a:lnTo>
                <a:lnTo>
                  <a:pt x="1023" y="3859"/>
                </a:lnTo>
                <a:lnTo>
                  <a:pt x="977" y="3812"/>
                </a:lnTo>
                <a:lnTo>
                  <a:pt x="791" y="3812"/>
                </a:lnTo>
                <a:lnTo>
                  <a:pt x="745" y="3859"/>
                </a:lnTo>
                <a:lnTo>
                  <a:pt x="512" y="4091"/>
                </a:lnTo>
                <a:lnTo>
                  <a:pt x="280" y="3859"/>
                </a:lnTo>
                <a:lnTo>
                  <a:pt x="1" y="4138"/>
                </a:lnTo>
                <a:lnTo>
                  <a:pt x="373" y="4510"/>
                </a:lnTo>
                <a:lnTo>
                  <a:pt x="419" y="4556"/>
                </a:lnTo>
                <a:lnTo>
                  <a:pt x="559" y="4556"/>
                </a:lnTo>
                <a:lnTo>
                  <a:pt x="652" y="4510"/>
                </a:lnTo>
                <a:lnTo>
                  <a:pt x="884" y="4277"/>
                </a:lnTo>
                <a:lnTo>
                  <a:pt x="1116" y="4510"/>
                </a:lnTo>
                <a:lnTo>
                  <a:pt x="1209" y="4556"/>
                </a:lnTo>
                <a:lnTo>
                  <a:pt x="1349" y="4556"/>
                </a:lnTo>
                <a:lnTo>
                  <a:pt x="1395" y="4510"/>
                </a:lnTo>
                <a:lnTo>
                  <a:pt x="1628" y="4277"/>
                </a:lnTo>
                <a:lnTo>
                  <a:pt x="1907" y="4510"/>
                </a:lnTo>
                <a:lnTo>
                  <a:pt x="1953" y="4556"/>
                </a:lnTo>
                <a:lnTo>
                  <a:pt x="2093" y="4556"/>
                </a:lnTo>
                <a:lnTo>
                  <a:pt x="2139" y="4510"/>
                </a:lnTo>
                <a:lnTo>
                  <a:pt x="2418" y="4277"/>
                </a:lnTo>
                <a:lnTo>
                  <a:pt x="2650" y="4510"/>
                </a:lnTo>
                <a:lnTo>
                  <a:pt x="2697" y="4556"/>
                </a:lnTo>
                <a:lnTo>
                  <a:pt x="2836" y="4556"/>
                </a:lnTo>
                <a:lnTo>
                  <a:pt x="2929" y="4510"/>
                </a:lnTo>
                <a:lnTo>
                  <a:pt x="3162" y="4277"/>
                </a:lnTo>
                <a:lnTo>
                  <a:pt x="3394" y="4510"/>
                </a:lnTo>
                <a:lnTo>
                  <a:pt x="3487" y="4556"/>
                </a:lnTo>
                <a:lnTo>
                  <a:pt x="3627" y="4556"/>
                </a:lnTo>
                <a:lnTo>
                  <a:pt x="3673" y="4510"/>
                </a:lnTo>
                <a:lnTo>
                  <a:pt x="3906" y="4277"/>
                </a:lnTo>
                <a:lnTo>
                  <a:pt x="4185" y="4510"/>
                </a:lnTo>
                <a:lnTo>
                  <a:pt x="4231" y="4556"/>
                </a:lnTo>
                <a:lnTo>
                  <a:pt x="4370" y="4556"/>
                </a:lnTo>
                <a:lnTo>
                  <a:pt x="4417" y="4510"/>
                </a:lnTo>
                <a:lnTo>
                  <a:pt x="4696" y="4277"/>
                </a:lnTo>
                <a:lnTo>
                  <a:pt x="4928" y="4510"/>
                </a:lnTo>
                <a:lnTo>
                  <a:pt x="4975" y="4556"/>
                </a:lnTo>
                <a:lnTo>
                  <a:pt x="5114" y="4556"/>
                </a:lnTo>
                <a:lnTo>
                  <a:pt x="5207" y="4510"/>
                </a:lnTo>
                <a:lnTo>
                  <a:pt x="5440" y="4277"/>
                </a:lnTo>
                <a:lnTo>
                  <a:pt x="5672" y="4510"/>
                </a:lnTo>
                <a:lnTo>
                  <a:pt x="5951" y="4231"/>
                </a:lnTo>
                <a:lnTo>
                  <a:pt x="5579" y="3859"/>
                </a:lnTo>
                <a:lnTo>
                  <a:pt x="5486" y="3812"/>
                </a:lnTo>
                <a:lnTo>
                  <a:pt x="5347" y="3812"/>
                </a:lnTo>
                <a:lnTo>
                  <a:pt x="5300" y="3859"/>
                </a:lnTo>
                <a:lnTo>
                  <a:pt x="5068" y="4091"/>
                </a:lnTo>
                <a:lnTo>
                  <a:pt x="4789" y="3859"/>
                </a:lnTo>
                <a:lnTo>
                  <a:pt x="4742" y="3812"/>
                </a:lnTo>
                <a:lnTo>
                  <a:pt x="4603" y="3812"/>
                </a:lnTo>
                <a:lnTo>
                  <a:pt x="4556" y="3859"/>
                </a:lnTo>
                <a:lnTo>
                  <a:pt x="4463" y="3905"/>
                </a:lnTo>
                <a:lnTo>
                  <a:pt x="4463" y="3068"/>
                </a:lnTo>
                <a:lnTo>
                  <a:pt x="5114" y="2139"/>
                </a:lnTo>
                <a:lnTo>
                  <a:pt x="5114" y="2046"/>
                </a:lnTo>
                <a:lnTo>
                  <a:pt x="5114" y="1953"/>
                </a:lnTo>
                <a:lnTo>
                  <a:pt x="5068" y="1860"/>
                </a:lnTo>
                <a:lnTo>
                  <a:pt x="5021" y="1813"/>
                </a:lnTo>
                <a:lnTo>
                  <a:pt x="4463" y="1674"/>
                </a:lnTo>
                <a:lnTo>
                  <a:pt x="4463" y="791"/>
                </a:lnTo>
                <a:lnTo>
                  <a:pt x="4092" y="791"/>
                </a:lnTo>
                <a:lnTo>
                  <a:pt x="4092" y="419"/>
                </a:lnTo>
                <a:lnTo>
                  <a:pt x="3348" y="419"/>
                </a:lnTo>
                <a:lnTo>
                  <a:pt x="3348" y="0"/>
                </a:lnTo>
                <a:close/>
                <a:moveTo>
                  <a:pt x="791" y="4556"/>
                </a:moveTo>
                <a:lnTo>
                  <a:pt x="745" y="4603"/>
                </a:lnTo>
                <a:lnTo>
                  <a:pt x="512" y="4881"/>
                </a:lnTo>
                <a:lnTo>
                  <a:pt x="280" y="4603"/>
                </a:lnTo>
                <a:lnTo>
                  <a:pt x="1" y="4881"/>
                </a:lnTo>
                <a:lnTo>
                  <a:pt x="373" y="5253"/>
                </a:lnTo>
                <a:lnTo>
                  <a:pt x="419" y="5300"/>
                </a:lnTo>
                <a:lnTo>
                  <a:pt x="559" y="5300"/>
                </a:lnTo>
                <a:lnTo>
                  <a:pt x="652" y="5253"/>
                </a:lnTo>
                <a:lnTo>
                  <a:pt x="884" y="5021"/>
                </a:lnTo>
                <a:lnTo>
                  <a:pt x="1116" y="5253"/>
                </a:lnTo>
                <a:lnTo>
                  <a:pt x="1209" y="5300"/>
                </a:lnTo>
                <a:lnTo>
                  <a:pt x="1349" y="5300"/>
                </a:lnTo>
                <a:lnTo>
                  <a:pt x="1395" y="5253"/>
                </a:lnTo>
                <a:lnTo>
                  <a:pt x="1628" y="5021"/>
                </a:lnTo>
                <a:lnTo>
                  <a:pt x="1907" y="5253"/>
                </a:lnTo>
                <a:lnTo>
                  <a:pt x="1953" y="5300"/>
                </a:lnTo>
                <a:lnTo>
                  <a:pt x="2093" y="5300"/>
                </a:lnTo>
                <a:lnTo>
                  <a:pt x="2139" y="5253"/>
                </a:lnTo>
                <a:lnTo>
                  <a:pt x="2418" y="5021"/>
                </a:lnTo>
                <a:lnTo>
                  <a:pt x="2650" y="5253"/>
                </a:lnTo>
                <a:lnTo>
                  <a:pt x="2697" y="5300"/>
                </a:lnTo>
                <a:lnTo>
                  <a:pt x="2836" y="5300"/>
                </a:lnTo>
                <a:lnTo>
                  <a:pt x="2929" y="5253"/>
                </a:lnTo>
                <a:lnTo>
                  <a:pt x="3162" y="5021"/>
                </a:lnTo>
                <a:lnTo>
                  <a:pt x="3394" y="5253"/>
                </a:lnTo>
                <a:lnTo>
                  <a:pt x="3487" y="5300"/>
                </a:lnTo>
                <a:lnTo>
                  <a:pt x="3627" y="5300"/>
                </a:lnTo>
                <a:lnTo>
                  <a:pt x="3673" y="5253"/>
                </a:lnTo>
                <a:lnTo>
                  <a:pt x="3906" y="5021"/>
                </a:lnTo>
                <a:lnTo>
                  <a:pt x="4185" y="5253"/>
                </a:lnTo>
                <a:lnTo>
                  <a:pt x="4231" y="5300"/>
                </a:lnTo>
                <a:lnTo>
                  <a:pt x="4370" y="5300"/>
                </a:lnTo>
                <a:lnTo>
                  <a:pt x="4417" y="5253"/>
                </a:lnTo>
                <a:lnTo>
                  <a:pt x="4696" y="5021"/>
                </a:lnTo>
                <a:lnTo>
                  <a:pt x="4928" y="5253"/>
                </a:lnTo>
                <a:lnTo>
                  <a:pt x="4975" y="5300"/>
                </a:lnTo>
                <a:lnTo>
                  <a:pt x="5114" y="5300"/>
                </a:lnTo>
                <a:lnTo>
                  <a:pt x="5207" y="5253"/>
                </a:lnTo>
                <a:lnTo>
                  <a:pt x="5440" y="5021"/>
                </a:lnTo>
                <a:lnTo>
                  <a:pt x="5672" y="5253"/>
                </a:lnTo>
                <a:lnTo>
                  <a:pt x="5951" y="5021"/>
                </a:lnTo>
                <a:lnTo>
                  <a:pt x="5579" y="4603"/>
                </a:lnTo>
                <a:lnTo>
                  <a:pt x="5486" y="4556"/>
                </a:lnTo>
                <a:lnTo>
                  <a:pt x="5347" y="4556"/>
                </a:lnTo>
                <a:lnTo>
                  <a:pt x="5300" y="4603"/>
                </a:lnTo>
                <a:lnTo>
                  <a:pt x="5068" y="4881"/>
                </a:lnTo>
                <a:lnTo>
                  <a:pt x="4789" y="4603"/>
                </a:lnTo>
                <a:lnTo>
                  <a:pt x="4742" y="4556"/>
                </a:lnTo>
                <a:lnTo>
                  <a:pt x="4603" y="4556"/>
                </a:lnTo>
                <a:lnTo>
                  <a:pt x="4556" y="4603"/>
                </a:lnTo>
                <a:lnTo>
                  <a:pt x="4277" y="4881"/>
                </a:lnTo>
                <a:lnTo>
                  <a:pt x="4045" y="4603"/>
                </a:lnTo>
                <a:lnTo>
                  <a:pt x="3999" y="4556"/>
                </a:lnTo>
                <a:lnTo>
                  <a:pt x="3859" y="4556"/>
                </a:lnTo>
                <a:lnTo>
                  <a:pt x="3766" y="4603"/>
                </a:lnTo>
                <a:lnTo>
                  <a:pt x="3534" y="4881"/>
                </a:lnTo>
                <a:lnTo>
                  <a:pt x="3301" y="4603"/>
                </a:lnTo>
                <a:lnTo>
                  <a:pt x="3208" y="4556"/>
                </a:lnTo>
                <a:lnTo>
                  <a:pt x="3069" y="4556"/>
                </a:lnTo>
                <a:lnTo>
                  <a:pt x="3022" y="4603"/>
                </a:lnTo>
                <a:lnTo>
                  <a:pt x="2790" y="4881"/>
                </a:lnTo>
                <a:lnTo>
                  <a:pt x="2511" y="4603"/>
                </a:lnTo>
                <a:lnTo>
                  <a:pt x="2465" y="4556"/>
                </a:lnTo>
                <a:lnTo>
                  <a:pt x="2325" y="4556"/>
                </a:lnTo>
                <a:lnTo>
                  <a:pt x="2279" y="4603"/>
                </a:lnTo>
                <a:lnTo>
                  <a:pt x="2000" y="4881"/>
                </a:lnTo>
                <a:lnTo>
                  <a:pt x="1767" y="4603"/>
                </a:lnTo>
                <a:lnTo>
                  <a:pt x="1721" y="4556"/>
                </a:lnTo>
                <a:lnTo>
                  <a:pt x="1581" y="4556"/>
                </a:lnTo>
                <a:lnTo>
                  <a:pt x="1488" y="4603"/>
                </a:lnTo>
                <a:lnTo>
                  <a:pt x="1256" y="4881"/>
                </a:lnTo>
                <a:lnTo>
                  <a:pt x="1023" y="4603"/>
                </a:lnTo>
                <a:lnTo>
                  <a:pt x="977" y="45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13"/>
          <p:cNvSpPr/>
          <p:nvPr/>
        </p:nvSpPr>
        <p:spPr>
          <a:xfrm>
            <a:off x="4546782" y="1537355"/>
            <a:ext cx="376861" cy="423071"/>
          </a:xfrm>
          <a:custGeom>
            <a:rect b="b" l="l" r="r" t="t"/>
            <a:pathLst>
              <a:path extrusionOk="0" h="5951" w="5301">
                <a:moveTo>
                  <a:pt x="512" y="511"/>
                </a:moveTo>
                <a:lnTo>
                  <a:pt x="512" y="651"/>
                </a:lnTo>
                <a:lnTo>
                  <a:pt x="884" y="651"/>
                </a:lnTo>
                <a:lnTo>
                  <a:pt x="884" y="511"/>
                </a:lnTo>
                <a:close/>
                <a:moveTo>
                  <a:pt x="1070" y="511"/>
                </a:moveTo>
                <a:lnTo>
                  <a:pt x="1070" y="651"/>
                </a:lnTo>
                <a:lnTo>
                  <a:pt x="1442" y="651"/>
                </a:lnTo>
                <a:lnTo>
                  <a:pt x="1442" y="511"/>
                </a:lnTo>
                <a:close/>
                <a:moveTo>
                  <a:pt x="1628" y="511"/>
                </a:moveTo>
                <a:lnTo>
                  <a:pt x="1628" y="651"/>
                </a:lnTo>
                <a:lnTo>
                  <a:pt x="2000" y="651"/>
                </a:lnTo>
                <a:lnTo>
                  <a:pt x="2000" y="511"/>
                </a:lnTo>
                <a:close/>
                <a:moveTo>
                  <a:pt x="2186" y="511"/>
                </a:moveTo>
                <a:lnTo>
                  <a:pt x="2186" y="651"/>
                </a:lnTo>
                <a:lnTo>
                  <a:pt x="2558" y="651"/>
                </a:lnTo>
                <a:lnTo>
                  <a:pt x="2558" y="511"/>
                </a:lnTo>
                <a:close/>
                <a:moveTo>
                  <a:pt x="2744" y="511"/>
                </a:moveTo>
                <a:lnTo>
                  <a:pt x="2744" y="651"/>
                </a:lnTo>
                <a:lnTo>
                  <a:pt x="3116" y="651"/>
                </a:lnTo>
                <a:lnTo>
                  <a:pt x="3116" y="511"/>
                </a:lnTo>
                <a:close/>
                <a:moveTo>
                  <a:pt x="3301" y="511"/>
                </a:moveTo>
                <a:lnTo>
                  <a:pt x="3301" y="651"/>
                </a:lnTo>
                <a:lnTo>
                  <a:pt x="3673" y="651"/>
                </a:lnTo>
                <a:lnTo>
                  <a:pt x="3673" y="511"/>
                </a:lnTo>
                <a:close/>
                <a:moveTo>
                  <a:pt x="3859" y="511"/>
                </a:moveTo>
                <a:lnTo>
                  <a:pt x="3859" y="651"/>
                </a:lnTo>
                <a:lnTo>
                  <a:pt x="4231" y="651"/>
                </a:lnTo>
                <a:lnTo>
                  <a:pt x="4231" y="511"/>
                </a:lnTo>
                <a:close/>
                <a:moveTo>
                  <a:pt x="4417" y="511"/>
                </a:moveTo>
                <a:lnTo>
                  <a:pt x="4417" y="651"/>
                </a:lnTo>
                <a:lnTo>
                  <a:pt x="4789" y="651"/>
                </a:lnTo>
                <a:lnTo>
                  <a:pt x="4789" y="511"/>
                </a:lnTo>
                <a:close/>
                <a:moveTo>
                  <a:pt x="4928" y="372"/>
                </a:moveTo>
                <a:lnTo>
                  <a:pt x="4928" y="1069"/>
                </a:lnTo>
                <a:lnTo>
                  <a:pt x="373" y="1069"/>
                </a:lnTo>
                <a:lnTo>
                  <a:pt x="373" y="372"/>
                </a:lnTo>
                <a:close/>
                <a:moveTo>
                  <a:pt x="1070" y="1581"/>
                </a:moveTo>
                <a:lnTo>
                  <a:pt x="1070" y="1673"/>
                </a:lnTo>
                <a:lnTo>
                  <a:pt x="1442" y="1673"/>
                </a:lnTo>
                <a:lnTo>
                  <a:pt x="1442" y="1581"/>
                </a:lnTo>
                <a:close/>
                <a:moveTo>
                  <a:pt x="1628" y="1581"/>
                </a:moveTo>
                <a:lnTo>
                  <a:pt x="1628" y="1673"/>
                </a:lnTo>
                <a:lnTo>
                  <a:pt x="2000" y="1673"/>
                </a:lnTo>
                <a:lnTo>
                  <a:pt x="2000" y="1581"/>
                </a:lnTo>
                <a:close/>
                <a:moveTo>
                  <a:pt x="2186" y="1581"/>
                </a:moveTo>
                <a:lnTo>
                  <a:pt x="2186" y="1673"/>
                </a:lnTo>
                <a:lnTo>
                  <a:pt x="2558" y="1673"/>
                </a:lnTo>
                <a:lnTo>
                  <a:pt x="2558" y="1581"/>
                </a:lnTo>
                <a:close/>
                <a:moveTo>
                  <a:pt x="2744" y="1581"/>
                </a:moveTo>
                <a:lnTo>
                  <a:pt x="2744" y="1673"/>
                </a:lnTo>
                <a:lnTo>
                  <a:pt x="3116" y="1673"/>
                </a:lnTo>
                <a:lnTo>
                  <a:pt x="3116" y="1581"/>
                </a:lnTo>
                <a:close/>
                <a:moveTo>
                  <a:pt x="3301" y="1581"/>
                </a:moveTo>
                <a:lnTo>
                  <a:pt x="3301" y="1673"/>
                </a:lnTo>
                <a:lnTo>
                  <a:pt x="3673" y="1673"/>
                </a:lnTo>
                <a:lnTo>
                  <a:pt x="3673" y="1581"/>
                </a:lnTo>
                <a:close/>
                <a:moveTo>
                  <a:pt x="3859" y="1581"/>
                </a:moveTo>
                <a:lnTo>
                  <a:pt x="3859" y="1673"/>
                </a:lnTo>
                <a:lnTo>
                  <a:pt x="4231" y="1673"/>
                </a:lnTo>
                <a:lnTo>
                  <a:pt x="4231" y="1581"/>
                </a:lnTo>
                <a:close/>
                <a:moveTo>
                  <a:pt x="512" y="1581"/>
                </a:moveTo>
                <a:lnTo>
                  <a:pt x="512" y="1952"/>
                </a:lnTo>
                <a:lnTo>
                  <a:pt x="652" y="1952"/>
                </a:lnTo>
                <a:lnTo>
                  <a:pt x="652" y="1673"/>
                </a:lnTo>
                <a:lnTo>
                  <a:pt x="884" y="1673"/>
                </a:lnTo>
                <a:lnTo>
                  <a:pt x="884" y="1581"/>
                </a:lnTo>
                <a:close/>
                <a:moveTo>
                  <a:pt x="4417" y="1581"/>
                </a:moveTo>
                <a:lnTo>
                  <a:pt x="4417" y="1673"/>
                </a:lnTo>
                <a:lnTo>
                  <a:pt x="4650" y="1673"/>
                </a:lnTo>
                <a:lnTo>
                  <a:pt x="4650" y="1952"/>
                </a:lnTo>
                <a:lnTo>
                  <a:pt x="4789" y="1952"/>
                </a:lnTo>
                <a:lnTo>
                  <a:pt x="4789" y="1581"/>
                </a:lnTo>
                <a:close/>
                <a:moveTo>
                  <a:pt x="512" y="2092"/>
                </a:moveTo>
                <a:lnTo>
                  <a:pt x="512" y="2464"/>
                </a:lnTo>
                <a:lnTo>
                  <a:pt x="652" y="2464"/>
                </a:lnTo>
                <a:lnTo>
                  <a:pt x="652" y="2092"/>
                </a:lnTo>
                <a:close/>
                <a:moveTo>
                  <a:pt x="4650" y="2092"/>
                </a:moveTo>
                <a:lnTo>
                  <a:pt x="4650" y="2464"/>
                </a:lnTo>
                <a:lnTo>
                  <a:pt x="4789" y="2464"/>
                </a:lnTo>
                <a:lnTo>
                  <a:pt x="4789" y="2092"/>
                </a:lnTo>
                <a:close/>
                <a:moveTo>
                  <a:pt x="512" y="2603"/>
                </a:moveTo>
                <a:lnTo>
                  <a:pt x="512" y="2975"/>
                </a:lnTo>
                <a:lnTo>
                  <a:pt x="652" y="2975"/>
                </a:lnTo>
                <a:lnTo>
                  <a:pt x="652" y="2603"/>
                </a:lnTo>
                <a:close/>
                <a:moveTo>
                  <a:pt x="4650" y="2603"/>
                </a:moveTo>
                <a:lnTo>
                  <a:pt x="4650" y="2975"/>
                </a:lnTo>
                <a:lnTo>
                  <a:pt x="4789" y="2975"/>
                </a:lnTo>
                <a:lnTo>
                  <a:pt x="4789" y="2603"/>
                </a:lnTo>
                <a:close/>
                <a:moveTo>
                  <a:pt x="512" y="3115"/>
                </a:moveTo>
                <a:lnTo>
                  <a:pt x="512" y="3486"/>
                </a:lnTo>
                <a:lnTo>
                  <a:pt x="652" y="3486"/>
                </a:lnTo>
                <a:lnTo>
                  <a:pt x="652" y="3115"/>
                </a:lnTo>
                <a:close/>
                <a:moveTo>
                  <a:pt x="4650" y="3115"/>
                </a:moveTo>
                <a:lnTo>
                  <a:pt x="4650" y="3486"/>
                </a:lnTo>
                <a:lnTo>
                  <a:pt x="4789" y="3486"/>
                </a:lnTo>
                <a:lnTo>
                  <a:pt x="4789" y="3115"/>
                </a:lnTo>
                <a:close/>
                <a:moveTo>
                  <a:pt x="2744" y="2696"/>
                </a:moveTo>
                <a:lnTo>
                  <a:pt x="2790" y="2743"/>
                </a:lnTo>
                <a:lnTo>
                  <a:pt x="2930" y="2743"/>
                </a:lnTo>
                <a:lnTo>
                  <a:pt x="3023" y="2789"/>
                </a:lnTo>
                <a:lnTo>
                  <a:pt x="3116" y="2836"/>
                </a:lnTo>
                <a:lnTo>
                  <a:pt x="3162" y="2836"/>
                </a:lnTo>
                <a:lnTo>
                  <a:pt x="3069" y="3068"/>
                </a:lnTo>
                <a:lnTo>
                  <a:pt x="2976" y="2975"/>
                </a:lnTo>
                <a:lnTo>
                  <a:pt x="2883" y="2929"/>
                </a:lnTo>
                <a:lnTo>
                  <a:pt x="2651" y="2882"/>
                </a:lnTo>
                <a:lnTo>
                  <a:pt x="2511" y="2882"/>
                </a:lnTo>
                <a:lnTo>
                  <a:pt x="2372" y="2975"/>
                </a:lnTo>
                <a:lnTo>
                  <a:pt x="2279" y="3022"/>
                </a:lnTo>
                <a:lnTo>
                  <a:pt x="2279" y="3068"/>
                </a:lnTo>
                <a:lnTo>
                  <a:pt x="2325" y="3115"/>
                </a:lnTo>
                <a:lnTo>
                  <a:pt x="2372" y="3161"/>
                </a:lnTo>
                <a:lnTo>
                  <a:pt x="2883" y="3161"/>
                </a:lnTo>
                <a:lnTo>
                  <a:pt x="3023" y="3208"/>
                </a:lnTo>
                <a:lnTo>
                  <a:pt x="3116" y="3254"/>
                </a:lnTo>
                <a:lnTo>
                  <a:pt x="3162" y="3393"/>
                </a:lnTo>
                <a:lnTo>
                  <a:pt x="3208" y="3533"/>
                </a:lnTo>
                <a:lnTo>
                  <a:pt x="3208" y="3626"/>
                </a:lnTo>
                <a:lnTo>
                  <a:pt x="3162" y="3719"/>
                </a:lnTo>
                <a:lnTo>
                  <a:pt x="2976" y="3812"/>
                </a:lnTo>
                <a:lnTo>
                  <a:pt x="2790" y="3858"/>
                </a:lnTo>
                <a:lnTo>
                  <a:pt x="2604" y="3905"/>
                </a:lnTo>
                <a:lnTo>
                  <a:pt x="2325" y="3858"/>
                </a:lnTo>
                <a:lnTo>
                  <a:pt x="2046" y="3719"/>
                </a:lnTo>
                <a:lnTo>
                  <a:pt x="2139" y="3533"/>
                </a:lnTo>
                <a:lnTo>
                  <a:pt x="2186" y="3533"/>
                </a:lnTo>
                <a:lnTo>
                  <a:pt x="2232" y="3579"/>
                </a:lnTo>
                <a:lnTo>
                  <a:pt x="2325" y="3672"/>
                </a:lnTo>
                <a:lnTo>
                  <a:pt x="2604" y="3719"/>
                </a:lnTo>
                <a:lnTo>
                  <a:pt x="2883" y="3672"/>
                </a:lnTo>
                <a:lnTo>
                  <a:pt x="2930" y="3579"/>
                </a:lnTo>
                <a:lnTo>
                  <a:pt x="2976" y="3533"/>
                </a:lnTo>
                <a:lnTo>
                  <a:pt x="2976" y="3486"/>
                </a:lnTo>
                <a:lnTo>
                  <a:pt x="2883" y="3440"/>
                </a:lnTo>
                <a:lnTo>
                  <a:pt x="2744" y="3393"/>
                </a:lnTo>
                <a:lnTo>
                  <a:pt x="2511" y="3393"/>
                </a:lnTo>
                <a:lnTo>
                  <a:pt x="2279" y="3347"/>
                </a:lnTo>
                <a:lnTo>
                  <a:pt x="2186" y="3347"/>
                </a:lnTo>
                <a:lnTo>
                  <a:pt x="2139" y="3254"/>
                </a:lnTo>
                <a:lnTo>
                  <a:pt x="2093" y="3208"/>
                </a:lnTo>
                <a:lnTo>
                  <a:pt x="2046" y="3068"/>
                </a:lnTo>
                <a:lnTo>
                  <a:pt x="2093" y="2975"/>
                </a:lnTo>
                <a:lnTo>
                  <a:pt x="2093" y="2882"/>
                </a:lnTo>
                <a:lnTo>
                  <a:pt x="2279" y="2789"/>
                </a:lnTo>
                <a:lnTo>
                  <a:pt x="2465" y="2743"/>
                </a:lnTo>
                <a:lnTo>
                  <a:pt x="2651" y="2696"/>
                </a:lnTo>
                <a:close/>
                <a:moveTo>
                  <a:pt x="512" y="3626"/>
                </a:moveTo>
                <a:lnTo>
                  <a:pt x="512" y="3998"/>
                </a:lnTo>
                <a:lnTo>
                  <a:pt x="652" y="3998"/>
                </a:lnTo>
                <a:lnTo>
                  <a:pt x="652" y="3626"/>
                </a:lnTo>
                <a:close/>
                <a:moveTo>
                  <a:pt x="4650" y="3626"/>
                </a:moveTo>
                <a:lnTo>
                  <a:pt x="4650" y="3998"/>
                </a:lnTo>
                <a:lnTo>
                  <a:pt x="4789" y="3998"/>
                </a:lnTo>
                <a:lnTo>
                  <a:pt x="4789" y="3626"/>
                </a:lnTo>
                <a:close/>
                <a:moveTo>
                  <a:pt x="2604" y="2231"/>
                </a:moveTo>
                <a:lnTo>
                  <a:pt x="2418" y="2278"/>
                </a:lnTo>
                <a:lnTo>
                  <a:pt x="2232" y="2324"/>
                </a:lnTo>
                <a:lnTo>
                  <a:pt x="2046" y="2417"/>
                </a:lnTo>
                <a:lnTo>
                  <a:pt x="1860" y="2557"/>
                </a:lnTo>
                <a:lnTo>
                  <a:pt x="1721" y="2743"/>
                </a:lnTo>
                <a:lnTo>
                  <a:pt x="1628" y="2882"/>
                </a:lnTo>
                <a:lnTo>
                  <a:pt x="1581" y="3115"/>
                </a:lnTo>
                <a:lnTo>
                  <a:pt x="1535" y="3300"/>
                </a:lnTo>
                <a:lnTo>
                  <a:pt x="1581" y="3533"/>
                </a:lnTo>
                <a:lnTo>
                  <a:pt x="1628" y="3719"/>
                </a:lnTo>
                <a:lnTo>
                  <a:pt x="1721" y="3905"/>
                </a:lnTo>
                <a:lnTo>
                  <a:pt x="1860" y="4091"/>
                </a:lnTo>
                <a:lnTo>
                  <a:pt x="2046" y="4230"/>
                </a:lnTo>
                <a:lnTo>
                  <a:pt x="2232" y="4323"/>
                </a:lnTo>
                <a:lnTo>
                  <a:pt x="2418" y="4370"/>
                </a:lnTo>
                <a:lnTo>
                  <a:pt x="2837" y="4370"/>
                </a:lnTo>
                <a:lnTo>
                  <a:pt x="3023" y="4323"/>
                </a:lnTo>
                <a:lnTo>
                  <a:pt x="3208" y="4230"/>
                </a:lnTo>
                <a:lnTo>
                  <a:pt x="3394" y="4091"/>
                </a:lnTo>
                <a:lnTo>
                  <a:pt x="3534" y="3905"/>
                </a:lnTo>
                <a:lnTo>
                  <a:pt x="3627" y="3719"/>
                </a:lnTo>
                <a:lnTo>
                  <a:pt x="3673" y="3533"/>
                </a:lnTo>
                <a:lnTo>
                  <a:pt x="3720" y="3300"/>
                </a:lnTo>
                <a:lnTo>
                  <a:pt x="3673" y="3115"/>
                </a:lnTo>
                <a:lnTo>
                  <a:pt x="3627" y="2882"/>
                </a:lnTo>
                <a:lnTo>
                  <a:pt x="3534" y="2743"/>
                </a:lnTo>
                <a:lnTo>
                  <a:pt x="3394" y="2557"/>
                </a:lnTo>
                <a:lnTo>
                  <a:pt x="3208" y="2417"/>
                </a:lnTo>
                <a:lnTo>
                  <a:pt x="3023" y="2324"/>
                </a:lnTo>
                <a:lnTo>
                  <a:pt x="2837" y="2278"/>
                </a:lnTo>
                <a:lnTo>
                  <a:pt x="2604" y="2231"/>
                </a:lnTo>
                <a:close/>
                <a:moveTo>
                  <a:pt x="512" y="4137"/>
                </a:moveTo>
                <a:lnTo>
                  <a:pt x="512" y="4509"/>
                </a:lnTo>
                <a:lnTo>
                  <a:pt x="652" y="4509"/>
                </a:lnTo>
                <a:lnTo>
                  <a:pt x="652" y="4137"/>
                </a:lnTo>
                <a:close/>
                <a:moveTo>
                  <a:pt x="4650" y="4137"/>
                </a:moveTo>
                <a:lnTo>
                  <a:pt x="4650" y="4509"/>
                </a:lnTo>
                <a:lnTo>
                  <a:pt x="4789" y="4509"/>
                </a:lnTo>
                <a:lnTo>
                  <a:pt x="4789" y="4137"/>
                </a:lnTo>
                <a:close/>
                <a:moveTo>
                  <a:pt x="791" y="4509"/>
                </a:moveTo>
                <a:lnTo>
                  <a:pt x="745" y="4602"/>
                </a:lnTo>
                <a:lnTo>
                  <a:pt x="1070" y="4788"/>
                </a:lnTo>
                <a:lnTo>
                  <a:pt x="1117" y="4649"/>
                </a:lnTo>
                <a:lnTo>
                  <a:pt x="791" y="4509"/>
                </a:lnTo>
                <a:close/>
                <a:moveTo>
                  <a:pt x="4510" y="4509"/>
                </a:moveTo>
                <a:lnTo>
                  <a:pt x="4138" y="4649"/>
                </a:lnTo>
                <a:lnTo>
                  <a:pt x="4185" y="4788"/>
                </a:lnTo>
                <a:lnTo>
                  <a:pt x="4557" y="4602"/>
                </a:lnTo>
                <a:lnTo>
                  <a:pt x="4510" y="4509"/>
                </a:lnTo>
                <a:close/>
                <a:moveTo>
                  <a:pt x="1256" y="4695"/>
                </a:moveTo>
                <a:lnTo>
                  <a:pt x="1210" y="4835"/>
                </a:lnTo>
                <a:lnTo>
                  <a:pt x="1535" y="4974"/>
                </a:lnTo>
                <a:lnTo>
                  <a:pt x="1581" y="4835"/>
                </a:lnTo>
                <a:lnTo>
                  <a:pt x="1256" y="4695"/>
                </a:lnTo>
                <a:close/>
                <a:moveTo>
                  <a:pt x="4045" y="4695"/>
                </a:moveTo>
                <a:lnTo>
                  <a:pt x="3673" y="4835"/>
                </a:lnTo>
                <a:lnTo>
                  <a:pt x="3720" y="4974"/>
                </a:lnTo>
                <a:lnTo>
                  <a:pt x="4092" y="4835"/>
                </a:lnTo>
                <a:lnTo>
                  <a:pt x="4045" y="4695"/>
                </a:lnTo>
                <a:close/>
                <a:moveTo>
                  <a:pt x="1721" y="4928"/>
                </a:moveTo>
                <a:lnTo>
                  <a:pt x="1674" y="5020"/>
                </a:lnTo>
                <a:lnTo>
                  <a:pt x="2000" y="5160"/>
                </a:lnTo>
                <a:lnTo>
                  <a:pt x="2046" y="5067"/>
                </a:lnTo>
                <a:lnTo>
                  <a:pt x="1721" y="4928"/>
                </a:lnTo>
                <a:close/>
                <a:moveTo>
                  <a:pt x="3580" y="4928"/>
                </a:moveTo>
                <a:lnTo>
                  <a:pt x="3208" y="5067"/>
                </a:lnTo>
                <a:lnTo>
                  <a:pt x="3255" y="5160"/>
                </a:lnTo>
                <a:lnTo>
                  <a:pt x="3627" y="5020"/>
                </a:lnTo>
                <a:lnTo>
                  <a:pt x="3580" y="4928"/>
                </a:lnTo>
                <a:close/>
                <a:moveTo>
                  <a:pt x="2186" y="5113"/>
                </a:moveTo>
                <a:lnTo>
                  <a:pt x="2139" y="5206"/>
                </a:lnTo>
                <a:lnTo>
                  <a:pt x="2465" y="5392"/>
                </a:lnTo>
                <a:lnTo>
                  <a:pt x="2511" y="5253"/>
                </a:lnTo>
                <a:lnTo>
                  <a:pt x="2186" y="5113"/>
                </a:lnTo>
                <a:close/>
                <a:moveTo>
                  <a:pt x="3116" y="5113"/>
                </a:moveTo>
                <a:lnTo>
                  <a:pt x="2744" y="5253"/>
                </a:lnTo>
                <a:lnTo>
                  <a:pt x="2790" y="5392"/>
                </a:lnTo>
                <a:lnTo>
                  <a:pt x="3162" y="5206"/>
                </a:lnTo>
                <a:lnTo>
                  <a:pt x="3116" y="5113"/>
                </a:lnTo>
                <a:close/>
                <a:moveTo>
                  <a:pt x="4928" y="1395"/>
                </a:moveTo>
                <a:lnTo>
                  <a:pt x="4928" y="4602"/>
                </a:lnTo>
                <a:lnTo>
                  <a:pt x="2651" y="5578"/>
                </a:lnTo>
                <a:lnTo>
                  <a:pt x="373" y="4602"/>
                </a:lnTo>
                <a:lnTo>
                  <a:pt x="373" y="1395"/>
                </a:lnTo>
                <a:close/>
                <a:moveTo>
                  <a:pt x="1" y="0"/>
                </a:moveTo>
                <a:lnTo>
                  <a:pt x="1" y="4788"/>
                </a:lnTo>
                <a:lnTo>
                  <a:pt x="2604" y="5950"/>
                </a:lnTo>
                <a:lnTo>
                  <a:pt x="5300" y="4788"/>
                </a:lnTo>
                <a:lnTo>
                  <a:pt x="53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13"/>
          <p:cNvSpPr/>
          <p:nvPr/>
        </p:nvSpPr>
        <p:spPr>
          <a:xfrm>
            <a:off x="5766303" y="1537355"/>
            <a:ext cx="423071" cy="423071"/>
          </a:xfrm>
          <a:custGeom>
            <a:rect b="b" l="l" r="r" t="t"/>
            <a:pathLst>
              <a:path extrusionOk="0" h="5951" w="5951">
                <a:moveTo>
                  <a:pt x="2975" y="0"/>
                </a:moveTo>
                <a:lnTo>
                  <a:pt x="2743" y="46"/>
                </a:lnTo>
                <a:lnTo>
                  <a:pt x="2511" y="93"/>
                </a:lnTo>
                <a:lnTo>
                  <a:pt x="2278" y="232"/>
                </a:lnTo>
                <a:lnTo>
                  <a:pt x="2092" y="372"/>
                </a:lnTo>
                <a:lnTo>
                  <a:pt x="1906" y="604"/>
                </a:lnTo>
                <a:lnTo>
                  <a:pt x="1813" y="790"/>
                </a:lnTo>
                <a:lnTo>
                  <a:pt x="1720" y="1023"/>
                </a:lnTo>
                <a:lnTo>
                  <a:pt x="1720" y="1302"/>
                </a:lnTo>
                <a:lnTo>
                  <a:pt x="1720" y="2138"/>
                </a:lnTo>
                <a:lnTo>
                  <a:pt x="1720" y="2231"/>
                </a:lnTo>
                <a:lnTo>
                  <a:pt x="1767" y="2278"/>
                </a:lnTo>
                <a:lnTo>
                  <a:pt x="1860" y="2324"/>
                </a:lnTo>
                <a:lnTo>
                  <a:pt x="1906" y="2371"/>
                </a:lnTo>
                <a:lnTo>
                  <a:pt x="1999" y="2324"/>
                </a:lnTo>
                <a:lnTo>
                  <a:pt x="2092" y="2278"/>
                </a:lnTo>
                <a:lnTo>
                  <a:pt x="2139" y="2231"/>
                </a:lnTo>
                <a:lnTo>
                  <a:pt x="2139" y="2138"/>
                </a:lnTo>
                <a:lnTo>
                  <a:pt x="2139" y="1302"/>
                </a:lnTo>
                <a:lnTo>
                  <a:pt x="2139" y="1116"/>
                </a:lnTo>
                <a:lnTo>
                  <a:pt x="2185" y="976"/>
                </a:lnTo>
                <a:lnTo>
                  <a:pt x="2278" y="837"/>
                </a:lnTo>
                <a:lnTo>
                  <a:pt x="2371" y="697"/>
                </a:lnTo>
                <a:lnTo>
                  <a:pt x="2511" y="604"/>
                </a:lnTo>
                <a:lnTo>
                  <a:pt x="2650" y="511"/>
                </a:lnTo>
                <a:lnTo>
                  <a:pt x="2836" y="465"/>
                </a:lnTo>
                <a:lnTo>
                  <a:pt x="3161" y="465"/>
                </a:lnTo>
                <a:lnTo>
                  <a:pt x="3301" y="511"/>
                </a:lnTo>
                <a:lnTo>
                  <a:pt x="3440" y="604"/>
                </a:lnTo>
                <a:lnTo>
                  <a:pt x="3580" y="697"/>
                </a:lnTo>
                <a:lnTo>
                  <a:pt x="3719" y="837"/>
                </a:lnTo>
                <a:lnTo>
                  <a:pt x="3766" y="976"/>
                </a:lnTo>
                <a:lnTo>
                  <a:pt x="3812" y="1116"/>
                </a:lnTo>
                <a:lnTo>
                  <a:pt x="3859" y="1302"/>
                </a:lnTo>
                <a:lnTo>
                  <a:pt x="3859" y="2138"/>
                </a:lnTo>
                <a:lnTo>
                  <a:pt x="3859" y="2231"/>
                </a:lnTo>
                <a:lnTo>
                  <a:pt x="3905" y="2278"/>
                </a:lnTo>
                <a:lnTo>
                  <a:pt x="3952" y="2324"/>
                </a:lnTo>
                <a:lnTo>
                  <a:pt x="4045" y="2371"/>
                </a:lnTo>
                <a:lnTo>
                  <a:pt x="4138" y="2324"/>
                </a:lnTo>
                <a:lnTo>
                  <a:pt x="4184" y="2278"/>
                </a:lnTo>
                <a:lnTo>
                  <a:pt x="4231" y="2231"/>
                </a:lnTo>
                <a:lnTo>
                  <a:pt x="4277" y="2138"/>
                </a:lnTo>
                <a:lnTo>
                  <a:pt x="4277" y="1302"/>
                </a:lnTo>
                <a:lnTo>
                  <a:pt x="4231" y="1023"/>
                </a:lnTo>
                <a:lnTo>
                  <a:pt x="4184" y="790"/>
                </a:lnTo>
                <a:lnTo>
                  <a:pt x="4045" y="604"/>
                </a:lnTo>
                <a:lnTo>
                  <a:pt x="3905" y="372"/>
                </a:lnTo>
                <a:lnTo>
                  <a:pt x="3673" y="232"/>
                </a:lnTo>
                <a:lnTo>
                  <a:pt x="3487" y="93"/>
                </a:lnTo>
                <a:lnTo>
                  <a:pt x="3254" y="46"/>
                </a:lnTo>
                <a:lnTo>
                  <a:pt x="2975" y="0"/>
                </a:lnTo>
                <a:close/>
                <a:moveTo>
                  <a:pt x="558" y="1720"/>
                </a:moveTo>
                <a:lnTo>
                  <a:pt x="512" y="1766"/>
                </a:lnTo>
                <a:lnTo>
                  <a:pt x="419" y="1906"/>
                </a:lnTo>
                <a:lnTo>
                  <a:pt x="140" y="4463"/>
                </a:lnTo>
                <a:lnTo>
                  <a:pt x="5811" y="4463"/>
                </a:lnTo>
                <a:lnTo>
                  <a:pt x="5532" y="1906"/>
                </a:lnTo>
                <a:lnTo>
                  <a:pt x="5486" y="1766"/>
                </a:lnTo>
                <a:lnTo>
                  <a:pt x="5393" y="1720"/>
                </a:lnTo>
                <a:lnTo>
                  <a:pt x="4463" y="1720"/>
                </a:lnTo>
                <a:lnTo>
                  <a:pt x="4463" y="2138"/>
                </a:lnTo>
                <a:lnTo>
                  <a:pt x="4463" y="2324"/>
                </a:lnTo>
                <a:lnTo>
                  <a:pt x="4370" y="2464"/>
                </a:lnTo>
                <a:lnTo>
                  <a:pt x="4231" y="2557"/>
                </a:lnTo>
                <a:lnTo>
                  <a:pt x="3905" y="2557"/>
                </a:lnTo>
                <a:lnTo>
                  <a:pt x="3766" y="2464"/>
                </a:lnTo>
                <a:lnTo>
                  <a:pt x="3673" y="2324"/>
                </a:lnTo>
                <a:lnTo>
                  <a:pt x="3626" y="2138"/>
                </a:lnTo>
                <a:lnTo>
                  <a:pt x="3626" y="1720"/>
                </a:lnTo>
                <a:lnTo>
                  <a:pt x="2371" y="1720"/>
                </a:lnTo>
                <a:lnTo>
                  <a:pt x="2371" y="2138"/>
                </a:lnTo>
                <a:lnTo>
                  <a:pt x="2325" y="2324"/>
                </a:lnTo>
                <a:lnTo>
                  <a:pt x="2232" y="2464"/>
                </a:lnTo>
                <a:lnTo>
                  <a:pt x="2092" y="2557"/>
                </a:lnTo>
                <a:lnTo>
                  <a:pt x="1767" y="2557"/>
                </a:lnTo>
                <a:lnTo>
                  <a:pt x="1627" y="2464"/>
                </a:lnTo>
                <a:lnTo>
                  <a:pt x="1534" y="2324"/>
                </a:lnTo>
                <a:lnTo>
                  <a:pt x="1488" y="2138"/>
                </a:lnTo>
                <a:lnTo>
                  <a:pt x="1488" y="1720"/>
                </a:lnTo>
                <a:close/>
                <a:moveTo>
                  <a:pt x="140" y="4695"/>
                </a:moveTo>
                <a:lnTo>
                  <a:pt x="0" y="5718"/>
                </a:lnTo>
                <a:lnTo>
                  <a:pt x="0" y="5811"/>
                </a:lnTo>
                <a:lnTo>
                  <a:pt x="47" y="5904"/>
                </a:lnTo>
                <a:lnTo>
                  <a:pt x="140" y="5950"/>
                </a:lnTo>
                <a:lnTo>
                  <a:pt x="5858" y="5950"/>
                </a:lnTo>
                <a:lnTo>
                  <a:pt x="5904" y="5904"/>
                </a:lnTo>
                <a:lnTo>
                  <a:pt x="5951" y="5811"/>
                </a:lnTo>
                <a:lnTo>
                  <a:pt x="5951" y="5718"/>
                </a:lnTo>
                <a:lnTo>
                  <a:pt x="5858" y="46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13"/>
          <p:cNvSpPr/>
          <p:nvPr/>
        </p:nvSpPr>
        <p:spPr>
          <a:xfrm>
            <a:off x="7008929" y="1563730"/>
            <a:ext cx="423071" cy="370250"/>
          </a:xfrm>
          <a:custGeom>
            <a:rect b="b" l="l" r="r" t="t"/>
            <a:pathLst>
              <a:path extrusionOk="0" h="5208" w="5951">
                <a:moveTo>
                  <a:pt x="2417" y="1"/>
                </a:moveTo>
                <a:lnTo>
                  <a:pt x="2371" y="47"/>
                </a:lnTo>
                <a:lnTo>
                  <a:pt x="2324" y="94"/>
                </a:lnTo>
                <a:lnTo>
                  <a:pt x="2278" y="140"/>
                </a:lnTo>
                <a:lnTo>
                  <a:pt x="2231" y="187"/>
                </a:lnTo>
                <a:lnTo>
                  <a:pt x="1767" y="187"/>
                </a:lnTo>
                <a:lnTo>
                  <a:pt x="1534" y="233"/>
                </a:lnTo>
                <a:lnTo>
                  <a:pt x="1302" y="373"/>
                </a:lnTo>
                <a:lnTo>
                  <a:pt x="1116" y="559"/>
                </a:lnTo>
                <a:lnTo>
                  <a:pt x="1023" y="791"/>
                </a:lnTo>
                <a:lnTo>
                  <a:pt x="744" y="2046"/>
                </a:lnTo>
                <a:lnTo>
                  <a:pt x="1116" y="2046"/>
                </a:lnTo>
                <a:lnTo>
                  <a:pt x="1395" y="884"/>
                </a:lnTo>
                <a:lnTo>
                  <a:pt x="1441" y="745"/>
                </a:lnTo>
                <a:lnTo>
                  <a:pt x="1534" y="652"/>
                </a:lnTo>
                <a:lnTo>
                  <a:pt x="1627" y="605"/>
                </a:lnTo>
                <a:lnTo>
                  <a:pt x="1767" y="559"/>
                </a:lnTo>
                <a:lnTo>
                  <a:pt x="2231" y="559"/>
                </a:lnTo>
                <a:lnTo>
                  <a:pt x="2278" y="652"/>
                </a:lnTo>
                <a:lnTo>
                  <a:pt x="2324" y="698"/>
                </a:lnTo>
                <a:lnTo>
                  <a:pt x="2371" y="745"/>
                </a:lnTo>
                <a:lnTo>
                  <a:pt x="3626" y="745"/>
                </a:lnTo>
                <a:lnTo>
                  <a:pt x="3672" y="698"/>
                </a:lnTo>
                <a:lnTo>
                  <a:pt x="3719" y="652"/>
                </a:lnTo>
                <a:lnTo>
                  <a:pt x="3719" y="559"/>
                </a:lnTo>
                <a:lnTo>
                  <a:pt x="4230" y="559"/>
                </a:lnTo>
                <a:lnTo>
                  <a:pt x="4370" y="605"/>
                </a:lnTo>
                <a:lnTo>
                  <a:pt x="4463" y="652"/>
                </a:lnTo>
                <a:lnTo>
                  <a:pt x="4556" y="745"/>
                </a:lnTo>
                <a:lnTo>
                  <a:pt x="4602" y="884"/>
                </a:lnTo>
                <a:lnTo>
                  <a:pt x="4881" y="2046"/>
                </a:lnTo>
                <a:lnTo>
                  <a:pt x="5253" y="2046"/>
                </a:lnTo>
                <a:lnTo>
                  <a:pt x="4928" y="791"/>
                </a:lnTo>
                <a:lnTo>
                  <a:pt x="4835" y="559"/>
                </a:lnTo>
                <a:lnTo>
                  <a:pt x="4695" y="373"/>
                </a:lnTo>
                <a:lnTo>
                  <a:pt x="4463" y="233"/>
                </a:lnTo>
                <a:lnTo>
                  <a:pt x="4230" y="187"/>
                </a:lnTo>
                <a:lnTo>
                  <a:pt x="3719" y="187"/>
                </a:lnTo>
                <a:lnTo>
                  <a:pt x="3719" y="140"/>
                </a:lnTo>
                <a:lnTo>
                  <a:pt x="3672" y="94"/>
                </a:lnTo>
                <a:lnTo>
                  <a:pt x="3626" y="47"/>
                </a:lnTo>
                <a:lnTo>
                  <a:pt x="3533" y="1"/>
                </a:lnTo>
                <a:close/>
                <a:moveTo>
                  <a:pt x="1302" y="2976"/>
                </a:moveTo>
                <a:lnTo>
                  <a:pt x="1395" y="3022"/>
                </a:lnTo>
                <a:lnTo>
                  <a:pt x="1441" y="3022"/>
                </a:lnTo>
                <a:lnTo>
                  <a:pt x="1488" y="3115"/>
                </a:lnTo>
                <a:lnTo>
                  <a:pt x="1488" y="3162"/>
                </a:lnTo>
                <a:lnTo>
                  <a:pt x="1581" y="4371"/>
                </a:lnTo>
                <a:lnTo>
                  <a:pt x="1581" y="4464"/>
                </a:lnTo>
                <a:lnTo>
                  <a:pt x="1534" y="4510"/>
                </a:lnTo>
                <a:lnTo>
                  <a:pt x="1488" y="4557"/>
                </a:lnTo>
                <a:lnTo>
                  <a:pt x="1395" y="4557"/>
                </a:lnTo>
                <a:lnTo>
                  <a:pt x="1302" y="4510"/>
                </a:lnTo>
                <a:lnTo>
                  <a:pt x="1209" y="4417"/>
                </a:lnTo>
                <a:lnTo>
                  <a:pt x="1116" y="3208"/>
                </a:lnTo>
                <a:lnTo>
                  <a:pt x="1162" y="3115"/>
                </a:lnTo>
                <a:lnTo>
                  <a:pt x="1162" y="3069"/>
                </a:lnTo>
                <a:lnTo>
                  <a:pt x="1255" y="3022"/>
                </a:lnTo>
                <a:lnTo>
                  <a:pt x="1302" y="2976"/>
                </a:lnTo>
                <a:close/>
                <a:moveTo>
                  <a:pt x="2417" y="2976"/>
                </a:moveTo>
                <a:lnTo>
                  <a:pt x="2510" y="3022"/>
                </a:lnTo>
                <a:lnTo>
                  <a:pt x="2557" y="3069"/>
                </a:lnTo>
                <a:lnTo>
                  <a:pt x="2603" y="3115"/>
                </a:lnTo>
                <a:lnTo>
                  <a:pt x="2603" y="3162"/>
                </a:lnTo>
                <a:lnTo>
                  <a:pt x="2603" y="4371"/>
                </a:lnTo>
                <a:lnTo>
                  <a:pt x="2603" y="4464"/>
                </a:lnTo>
                <a:lnTo>
                  <a:pt x="2557" y="4510"/>
                </a:lnTo>
                <a:lnTo>
                  <a:pt x="2510" y="4557"/>
                </a:lnTo>
                <a:lnTo>
                  <a:pt x="2371" y="4557"/>
                </a:lnTo>
                <a:lnTo>
                  <a:pt x="2324" y="4510"/>
                </a:lnTo>
                <a:lnTo>
                  <a:pt x="2278" y="4464"/>
                </a:lnTo>
                <a:lnTo>
                  <a:pt x="2231" y="4371"/>
                </a:lnTo>
                <a:lnTo>
                  <a:pt x="2231" y="3162"/>
                </a:lnTo>
                <a:lnTo>
                  <a:pt x="2278" y="3115"/>
                </a:lnTo>
                <a:lnTo>
                  <a:pt x="2324" y="3069"/>
                </a:lnTo>
                <a:lnTo>
                  <a:pt x="2371" y="3022"/>
                </a:lnTo>
                <a:lnTo>
                  <a:pt x="2417" y="2976"/>
                </a:lnTo>
                <a:close/>
                <a:moveTo>
                  <a:pt x="3533" y="2976"/>
                </a:moveTo>
                <a:lnTo>
                  <a:pt x="3626" y="3022"/>
                </a:lnTo>
                <a:lnTo>
                  <a:pt x="3672" y="3069"/>
                </a:lnTo>
                <a:lnTo>
                  <a:pt x="3719" y="3115"/>
                </a:lnTo>
                <a:lnTo>
                  <a:pt x="3719" y="3162"/>
                </a:lnTo>
                <a:lnTo>
                  <a:pt x="3719" y="4371"/>
                </a:lnTo>
                <a:lnTo>
                  <a:pt x="3719" y="4464"/>
                </a:lnTo>
                <a:lnTo>
                  <a:pt x="3672" y="4510"/>
                </a:lnTo>
                <a:lnTo>
                  <a:pt x="3626" y="4557"/>
                </a:lnTo>
                <a:lnTo>
                  <a:pt x="3487" y="4557"/>
                </a:lnTo>
                <a:lnTo>
                  <a:pt x="3440" y="4510"/>
                </a:lnTo>
                <a:lnTo>
                  <a:pt x="3394" y="4464"/>
                </a:lnTo>
                <a:lnTo>
                  <a:pt x="3347" y="4371"/>
                </a:lnTo>
                <a:lnTo>
                  <a:pt x="3347" y="3162"/>
                </a:lnTo>
                <a:lnTo>
                  <a:pt x="3394" y="3115"/>
                </a:lnTo>
                <a:lnTo>
                  <a:pt x="3440" y="3069"/>
                </a:lnTo>
                <a:lnTo>
                  <a:pt x="3487" y="3022"/>
                </a:lnTo>
                <a:lnTo>
                  <a:pt x="3533" y="2976"/>
                </a:lnTo>
                <a:close/>
                <a:moveTo>
                  <a:pt x="4695" y="2976"/>
                </a:moveTo>
                <a:lnTo>
                  <a:pt x="4742" y="3022"/>
                </a:lnTo>
                <a:lnTo>
                  <a:pt x="4788" y="3069"/>
                </a:lnTo>
                <a:lnTo>
                  <a:pt x="4835" y="3115"/>
                </a:lnTo>
                <a:lnTo>
                  <a:pt x="4835" y="3208"/>
                </a:lnTo>
                <a:lnTo>
                  <a:pt x="4742" y="4417"/>
                </a:lnTo>
                <a:lnTo>
                  <a:pt x="4695" y="4510"/>
                </a:lnTo>
                <a:lnTo>
                  <a:pt x="4556" y="4557"/>
                </a:lnTo>
                <a:lnTo>
                  <a:pt x="4509" y="4557"/>
                </a:lnTo>
                <a:lnTo>
                  <a:pt x="4416" y="4510"/>
                </a:lnTo>
                <a:lnTo>
                  <a:pt x="4416" y="4464"/>
                </a:lnTo>
                <a:lnTo>
                  <a:pt x="4370" y="4371"/>
                </a:lnTo>
                <a:lnTo>
                  <a:pt x="4463" y="3162"/>
                </a:lnTo>
                <a:lnTo>
                  <a:pt x="4509" y="3115"/>
                </a:lnTo>
                <a:lnTo>
                  <a:pt x="4556" y="3022"/>
                </a:lnTo>
                <a:lnTo>
                  <a:pt x="4602" y="3022"/>
                </a:lnTo>
                <a:lnTo>
                  <a:pt x="4695" y="2976"/>
                </a:lnTo>
                <a:close/>
                <a:moveTo>
                  <a:pt x="372" y="2232"/>
                </a:moveTo>
                <a:lnTo>
                  <a:pt x="233" y="2279"/>
                </a:lnTo>
                <a:lnTo>
                  <a:pt x="140" y="2372"/>
                </a:lnTo>
                <a:lnTo>
                  <a:pt x="47" y="2465"/>
                </a:lnTo>
                <a:lnTo>
                  <a:pt x="0" y="2604"/>
                </a:lnTo>
                <a:lnTo>
                  <a:pt x="47" y="2790"/>
                </a:lnTo>
                <a:lnTo>
                  <a:pt x="140" y="2883"/>
                </a:lnTo>
                <a:lnTo>
                  <a:pt x="233" y="2976"/>
                </a:lnTo>
                <a:lnTo>
                  <a:pt x="418" y="2976"/>
                </a:lnTo>
                <a:lnTo>
                  <a:pt x="790" y="4928"/>
                </a:lnTo>
                <a:lnTo>
                  <a:pt x="837" y="5021"/>
                </a:lnTo>
                <a:lnTo>
                  <a:pt x="883" y="5161"/>
                </a:lnTo>
                <a:lnTo>
                  <a:pt x="1023" y="5207"/>
                </a:lnTo>
                <a:lnTo>
                  <a:pt x="4974" y="5207"/>
                </a:lnTo>
                <a:lnTo>
                  <a:pt x="5114" y="5161"/>
                </a:lnTo>
                <a:lnTo>
                  <a:pt x="5160" y="5021"/>
                </a:lnTo>
                <a:lnTo>
                  <a:pt x="5207" y="4928"/>
                </a:lnTo>
                <a:lnTo>
                  <a:pt x="5578" y="2976"/>
                </a:lnTo>
                <a:lnTo>
                  <a:pt x="5764" y="2976"/>
                </a:lnTo>
                <a:lnTo>
                  <a:pt x="5857" y="2883"/>
                </a:lnTo>
                <a:lnTo>
                  <a:pt x="5950" y="2790"/>
                </a:lnTo>
                <a:lnTo>
                  <a:pt x="5950" y="2604"/>
                </a:lnTo>
                <a:lnTo>
                  <a:pt x="5950" y="2465"/>
                </a:lnTo>
                <a:lnTo>
                  <a:pt x="5857" y="2372"/>
                </a:lnTo>
                <a:lnTo>
                  <a:pt x="5764" y="2279"/>
                </a:lnTo>
                <a:lnTo>
                  <a:pt x="5578" y="223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13"/>
          <p:cNvSpPr/>
          <p:nvPr/>
        </p:nvSpPr>
        <p:spPr>
          <a:xfrm>
            <a:off x="8254825" y="1570342"/>
            <a:ext cx="423071" cy="360297"/>
          </a:xfrm>
          <a:custGeom>
            <a:rect b="b" l="l" r="r" t="t"/>
            <a:pathLst>
              <a:path extrusionOk="0" h="5068" w="5951">
                <a:moveTo>
                  <a:pt x="233" y="1"/>
                </a:moveTo>
                <a:lnTo>
                  <a:pt x="140" y="47"/>
                </a:lnTo>
                <a:lnTo>
                  <a:pt x="47" y="94"/>
                </a:lnTo>
                <a:lnTo>
                  <a:pt x="0" y="140"/>
                </a:lnTo>
                <a:lnTo>
                  <a:pt x="0" y="233"/>
                </a:lnTo>
                <a:lnTo>
                  <a:pt x="0" y="326"/>
                </a:lnTo>
                <a:lnTo>
                  <a:pt x="47" y="419"/>
                </a:lnTo>
                <a:lnTo>
                  <a:pt x="140" y="466"/>
                </a:lnTo>
                <a:lnTo>
                  <a:pt x="930" y="466"/>
                </a:lnTo>
                <a:lnTo>
                  <a:pt x="1581" y="3394"/>
                </a:lnTo>
                <a:lnTo>
                  <a:pt x="1534" y="3534"/>
                </a:lnTo>
                <a:lnTo>
                  <a:pt x="1441" y="3673"/>
                </a:lnTo>
                <a:lnTo>
                  <a:pt x="1395" y="3813"/>
                </a:lnTo>
                <a:lnTo>
                  <a:pt x="1348" y="3906"/>
                </a:lnTo>
                <a:lnTo>
                  <a:pt x="1395" y="3999"/>
                </a:lnTo>
                <a:lnTo>
                  <a:pt x="1441" y="4045"/>
                </a:lnTo>
                <a:lnTo>
                  <a:pt x="1488" y="4138"/>
                </a:lnTo>
                <a:lnTo>
                  <a:pt x="5346" y="4138"/>
                </a:lnTo>
                <a:lnTo>
                  <a:pt x="5393" y="4045"/>
                </a:lnTo>
                <a:lnTo>
                  <a:pt x="5439" y="3999"/>
                </a:lnTo>
                <a:lnTo>
                  <a:pt x="5486" y="3906"/>
                </a:lnTo>
                <a:lnTo>
                  <a:pt x="5439" y="3813"/>
                </a:lnTo>
                <a:lnTo>
                  <a:pt x="5393" y="3766"/>
                </a:lnTo>
                <a:lnTo>
                  <a:pt x="5346" y="3673"/>
                </a:lnTo>
                <a:lnTo>
                  <a:pt x="1953" y="3673"/>
                </a:lnTo>
                <a:lnTo>
                  <a:pt x="2046" y="3441"/>
                </a:lnTo>
                <a:lnTo>
                  <a:pt x="1999" y="3208"/>
                </a:lnTo>
                <a:lnTo>
                  <a:pt x="5718" y="2744"/>
                </a:lnTo>
                <a:lnTo>
                  <a:pt x="5811" y="2744"/>
                </a:lnTo>
                <a:lnTo>
                  <a:pt x="5858" y="2697"/>
                </a:lnTo>
                <a:lnTo>
                  <a:pt x="5904" y="2604"/>
                </a:lnTo>
                <a:lnTo>
                  <a:pt x="5951" y="2511"/>
                </a:lnTo>
                <a:lnTo>
                  <a:pt x="5951" y="698"/>
                </a:lnTo>
                <a:lnTo>
                  <a:pt x="5904" y="605"/>
                </a:lnTo>
                <a:lnTo>
                  <a:pt x="5858" y="559"/>
                </a:lnTo>
                <a:lnTo>
                  <a:pt x="5811" y="466"/>
                </a:lnTo>
                <a:lnTo>
                  <a:pt x="1395" y="466"/>
                </a:lnTo>
                <a:lnTo>
                  <a:pt x="1395" y="373"/>
                </a:lnTo>
                <a:lnTo>
                  <a:pt x="1395" y="280"/>
                </a:lnTo>
                <a:lnTo>
                  <a:pt x="1348" y="187"/>
                </a:lnTo>
                <a:lnTo>
                  <a:pt x="1302" y="94"/>
                </a:lnTo>
                <a:lnTo>
                  <a:pt x="1209" y="47"/>
                </a:lnTo>
                <a:lnTo>
                  <a:pt x="1116" y="1"/>
                </a:lnTo>
                <a:close/>
                <a:moveTo>
                  <a:pt x="1813" y="4138"/>
                </a:moveTo>
                <a:lnTo>
                  <a:pt x="1627" y="4185"/>
                </a:lnTo>
                <a:lnTo>
                  <a:pt x="1488" y="4278"/>
                </a:lnTo>
                <a:lnTo>
                  <a:pt x="1395" y="4417"/>
                </a:lnTo>
                <a:lnTo>
                  <a:pt x="1348" y="4603"/>
                </a:lnTo>
                <a:lnTo>
                  <a:pt x="1395" y="4742"/>
                </a:lnTo>
                <a:lnTo>
                  <a:pt x="1488" y="4928"/>
                </a:lnTo>
                <a:lnTo>
                  <a:pt x="1627" y="5021"/>
                </a:lnTo>
                <a:lnTo>
                  <a:pt x="1813" y="5068"/>
                </a:lnTo>
                <a:lnTo>
                  <a:pt x="1999" y="5021"/>
                </a:lnTo>
                <a:lnTo>
                  <a:pt x="2139" y="4928"/>
                </a:lnTo>
                <a:lnTo>
                  <a:pt x="2232" y="4742"/>
                </a:lnTo>
                <a:lnTo>
                  <a:pt x="2278" y="4603"/>
                </a:lnTo>
                <a:lnTo>
                  <a:pt x="2232" y="4417"/>
                </a:lnTo>
                <a:lnTo>
                  <a:pt x="2139" y="4278"/>
                </a:lnTo>
                <a:lnTo>
                  <a:pt x="1999" y="4185"/>
                </a:lnTo>
                <a:lnTo>
                  <a:pt x="1813" y="4138"/>
                </a:lnTo>
                <a:close/>
                <a:moveTo>
                  <a:pt x="5021" y="4138"/>
                </a:moveTo>
                <a:lnTo>
                  <a:pt x="4835" y="4185"/>
                </a:lnTo>
                <a:lnTo>
                  <a:pt x="4695" y="4278"/>
                </a:lnTo>
                <a:lnTo>
                  <a:pt x="4602" y="4417"/>
                </a:lnTo>
                <a:lnTo>
                  <a:pt x="4556" y="4603"/>
                </a:lnTo>
                <a:lnTo>
                  <a:pt x="4602" y="4742"/>
                </a:lnTo>
                <a:lnTo>
                  <a:pt x="4695" y="4928"/>
                </a:lnTo>
                <a:lnTo>
                  <a:pt x="4835" y="5021"/>
                </a:lnTo>
                <a:lnTo>
                  <a:pt x="5021" y="5068"/>
                </a:lnTo>
                <a:lnTo>
                  <a:pt x="5207" y="5021"/>
                </a:lnTo>
                <a:lnTo>
                  <a:pt x="5346" y="4928"/>
                </a:lnTo>
                <a:lnTo>
                  <a:pt x="5439" y="4742"/>
                </a:lnTo>
                <a:lnTo>
                  <a:pt x="5486" y="4603"/>
                </a:lnTo>
                <a:lnTo>
                  <a:pt x="5439" y="4417"/>
                </a:lnTo>
                <a:lnTo>
                  <a:pt x="5346" y="4278"/>
                </a:lnTo>
                <a:lnTo>
                  <a:pt x="5207" y="4185"/>
                </a:lnTo>
                <a:lnTo>
                  <a:pt x="5021" y="413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113"/>
          <p:cNvSpPr/>
          <p:nvPr/>
        </p:nvSpPr>
        <p:spPr>
          <a:xfrm>
            <a:off x="9497451" y="1573683"/>
            <a:ext cx="423071" cy="353685"/>
          </a:xfrm>
          <a:custGeom>
            <a:rect b="b" l="l" r="r" t="t"/>
            <a:pathLst>
              <a:path extrusionOk="0" h="4975" w="5951">
                <a:moveTo>
                  <a:pt x="2138" y="140"/>
                </a:moveTo>
                <a:lnTo>
                  <a:pt x="2045" y="186"/>
                </a:lnTo>
                <a:lnTo>
                  <a:pt x="1999" y="279"/>
                </a:lnTo>
                <a:lnTo>
                  <a:pt x="1999" y="372"/>
                </a:lnTo>
                <a:lnTo>
                  <a:pt x="1999" y="1488"/>
                </a:lnTo>
                <a:lnTo>
                  <a:pt x="233" y="1488"/>
                </a:lnTo>
                <a:lnTo>
                  <a:pt x="140" y="1534"/>
                </a:lnTo>
                <a:lnTo>
                  <a:pt x="47" y="1581"/>
                </a:lnTo>
                <a:lnTo>
                  <a:pt x="0" y="1627"/>
                </a:lnTo>
                <a:lnTo>
                  <a:pt x="0" y="1720"/>
                </a:lnTo>
                <a:lnTo>
                  <a:pt x="0" y="3208"/>
                </a:lnTo>
                <a:lnTo>
                  <a:pt x="0" y="3301"/>
                </a:lnTo>
                <a:lnTo>
                  <a:pt x="47" y="3394"/>
                </a:lnTo>
                <a:lnTo>
                  <a:pt x="140" y="3440"/>
                </a:lnTo>
                <a:lnTo>
                  <a:pt x="233" y="3487"/>
                </a:lnTo>
                <a:lnTo>
                  <a:pt x="1999" y="3487"/>
                </a:lnTo>
                <a:lnTo>
                  <a:pt x="1999" y="4602"/>
                </a:lnTo>
                <a:lnTo>
                  <a:pt x="1999" y="4695"/>
                </a:lnTo>
                <a:lnTo>
                  <a:pt x="2045" y="4788"/>
                </a:lnTo>
                <a:lnTo>
                  <a:pt x="2138" y="4835"/>
                </a:lnTo>
                <a:lnTo>
                  <a:pt x="2324" y="4835"/>
                </a:lnTo>
                <a:lnTo>
                  <a:pt x="2417" y="4788"/>
                </a:lnTo>
                <a:lnTo>
                  <a:pt x="4509" y="2650"/>
                </a:lnTo>
                <a:lnTo>
                  <a:pt x="4556" y="2557"/>
                </a:lnTo>
                <a:lnTo>
                  <a:pt x="4602" y="2464"/>
                </a:lnTo>
                <a:lnTo>
                  <a:pt x="4556" y="2371"/>
                </a:lnTo>
                <a:lnTo>
                  <a:pt x="4509" y="2325"/>
                </a:lnTo>
                <a:lnTo>
                  <a:pt x="2417" y="186"/>
                </a:lnTo>
                <a:lnTo>
                  <a:pt x="2324" y="140"/>
                </a:lnTo>
                <a:close/>
                <a:moveTo>
                  <a:pt x="3580" y="0"/>
                </a:moveTo>
                <a:lnTo>
                  <a:pt x="3533" y="47"/>
                </a:lnTo>
                <a:lnTo>
                  <a:pt x="3487" y="93"/>
                </a:lnTo>
                <a:lnTo>
                  <a:pt x="3440" y="186"/>
                </a:lnTo>
                <a:lnTo>
                  <a:pt x="3440" y="279"/>
                </a:lnTo>
                <a:lnTo>
                  <a:pt x="3487" y="372"/>
                </a:lnTo>
                <a:lnTo>
                  <a:pt x="3487" y="419"/>
                </a:lnTo>
                <a:lnTo>
                  <a:pt x="3487" y="465"/>
                </a:lnTo>
                <a:lnTo>
                  <a:pt x="3533" y="465"/>
                </a:lnTo>
                <a:lnTo>
                  <a:pt x="3580" y="512"/>
                </a:lnTo>
                <a:lnTo>
                  <a:pt x="4835" y="512"/>
                </a:lnTo>
                <a:lnTo>
                  <a:pt x="5067" y="558"/>
                </a:lnTo>
                <a:lnTo>
                  <a:pt x="5253" y="698"/>
                </a:lnTo>
                <a:lnTo>
                  <a:pt x="5392" y="884"/>
                </a:lnTo>
                <a:lnTo>
                  <a:pt x="5439" y="1116"/>
                </a:lnTo>
                <a:lnTo>
                  <a:pt x="5439" y="3859"/>
                </a:lnTo>
                <a:lnTo>
                  <a:pt x="5392" y="4091"/>
                </a:lnTo>
                <a:lnTo>
                  <a:pt x="5253" y="4277"/>
                </a:lnTo>
                <a:lnTo>
                  <a:pt x="5067" y="4417"/>
                </a:lnTo>
                <a:lnTo>
                  <a:pt x="4835" y="4463"/>
                </a:lnTo>
                <a:lnTo>
                  <a:pt x="3580" y="4463"/>
                </a:lnTo>
                <a:lnTo>
                  <a:pt x="3533" y="4509"/>
                </a:lnTo>
                <a:lnTo>
                  <a:pt x="3487" y="4556"/>
                </a:lnTo>
                <a:lnTo>
                  <a:pt x="3440" y="4649"/>
                </a:lnTo>
                <a:lnTo>
                  <a:pt x="3440" y="4742"/>
                </a:lnTo>
                <a:lnTo>
                  <a:pt x="3487" y="4835"/>
                </a:lnTo>
                <a:lnTo>
                  <a:pt x="3487" y="4928"/>
                </a:lnTo>
                <a:lnTo>
                  <a:pt x="3580" y="4974"/>
                </a:lnTo>
                <a:lnTo>
                  <a:pt x="4835" y="4974"/>
                </a:lnTo>
                <a:lnTo>
                  <a:pt x="5067" y="4928"/>
                </a:lnTo>
                <a:lnTo>
                  <a:pt x="5253" y="4881"/>
                </a:lnTo>
                <a:lnTo>
                  <a:pt x="5439" y="4788"/>
                </a:lnTo>
                <a:lnTo>
                  <a:pt x="5625" y="4649"/>
                </a:lnTo>
                <a:lnTo>
                  <a:pt x="5764" y="4463"/>
                </a:lnTo>
                <a:lnTo>
                  <a:pt x="5857" y="4277"/>
                </a:lnTo>
                <a:lnTo>
                  <a:pt x="5904" y="4091"/>
                </a:lnTo>
                <a:lnTo>
                  <a:pt x="5950" y="3859"/>
                </a:lnTo>
                <a:lnTo>
                  <a:pt x="5950" y="1116"/>
                </a:lnTo>
                <a:lnTo>
                  <a:pt x="5904" y="884"/>
                </a:lnTo>
                <a:lnTo>
                  <a:pt x="5857" y="698"/>
                </a:lnTo>
                <a:lnTo>
                  <a:pt x="5764" y="512"/>
                </a:lnTo>
                <a:lnTo>
                  <a:pt x="5625" y="326"/>
                </a:lnTo>
                <a:lnTo>
                  <a:pt x="5439" y="186"/>
                </a:lnTo>
                <a:lnTo>
                  <a:pt x="5253" y="93"/>
                </a:lnTo>
                <a:lnTo>
                  <a:pt x="5067" y="47"/>
                </a:lnTo>
                <a:lnTo>
                  <a:pt x="4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113"/>
          <p:cNvSpPr/>
          <p:nvPr/>
        </p:nvSpPr>
        <p:spPr>
          <a:xfrm>
            <a:off x="11982631" y="1576953"/>
            <a:ext cx="423071" cy="347074"/>
          </a:xfrm>
          <a:custGeom>
            <a:rect b="b" l="l" r="r" t="t"/>
            <a:pathLst>
              <a:path extrusionOk="0" h="4882" w="5951">
                <a:moveTo>
                  <a:pt x="3580" y="140"/>
                </a:moveTo>
                <a:lnTo>
                  <a:pt x="3487" y="187"/>
                </a:lnTo>
                <a:lnTo>
                  <a:pt x="3441" y="280"/>
                </a:lnTo>
                <a:lnTo>
                  <a:pt x="3394" y="373"/>
                </a:lnTo>
                <a:lnTo>
                  <a:pt x="3394" y="1488"/>
                </a:lnTo>
                <a:lnTo>
                  <a:pt x="1628" y="1488"/>
                </a:lnTo>
                <a:lnTo>
                  <a:pt x="1535" y="1535"/>
                </a:lnTo>
                <a:lnTo>
                  <a:pt x="1488" y="1628"/>
                </a:lnTo>
                <a:lnTo>
                  <a:pt x="1488" y="1721"/>
                </a:lnTo>
                <a:lnTo>
                  <a:pt x="1488" y="3162"/>
                </a:lnTo>
                <a:lnTo>
                  <a:pt x="1488" y="3255"/>
                </a:lnTo>
                <a:lnTo>
                  <a:pt x="1535" y="3348"/>
                </a:lnTo>
                <a:lnTo>
                  <a:pt x="1628" y="3394"/>
                </a:lnTo>
                <a:lnTo>
                  <a:pt x="3394" y="3394"/>
                </a:lnTo>
                <a:lnTo>
                  <a:pt x="3394" y="4510"/>
                </a:lnTo>
                <a:lnTo>
                  <a:pt x="3441" y="4603"/>
                </a:lnTo>
                <a:lnTo>
                  <a:pt x="3487" y="4696"/>
                </a:lnTo>
                <a:lnTo>
                  <a:pt x="3580" y="4742"/>
                </a:lnTo>
                <a:lnTo>
                  <a:pt x="3766" y="4742"/>
                </a:lnTo>
                <a:lnTo>
                  <a:pt x="3813" y="4696"/>
                </a:lnTo>
                <a:lnTo>
                  <a:pt x="5904" y="2604"/>
                </a:lnTo>
                <a:lnTo>
                  <a:pt x="5951" y="2511"/>
                </a:lnTo>
                <a:lnTo>
                  <a:pt x="5951" y="2418"/>
                </a:lnTo>
                <a:lnTo>
                  <a:pt x="5951" y="2325"/>
                </a:lnTo>
                <a:lnTo>
                  <a:pt x="5904" y="2279"/>
                </a:lnTo>
                <a:lnTo>
                  <a:pt x="3813" y="187"/>
                </a:lnTo>
                <a:lnTo>
                  <a:pt x="3766" y="140"/>
                </a:lnTo>
                <a:close/>
                <a:moveTo>
                  <a:pt x="1116" y="1"/>
                </a:moveTo>
                <a:lnTo>
                  <a:pt x="884" y="47"/>
                </a:lnTo>
                <a:lnTo>
                  <a:pt x="698" y="94"/>
                </a:lnTo>
                <a:lnTo>
                  <a:pt x="512" y="187"/>
                </a:lnTo>
                <a:lnTo>
                  <a:pt x="326" y="326"/>
                </a:lnTo>
                <a:lnTo>
                  <a:pt x="187" y="512"/>
                </a:lnTo>
                <a:lnTo>
                  <a:pt x="94" y="698"/>
                </a:lnTo>
                <a:lnTo>
                  <a:pt x="47" y="884"/>
                </a:lnTo>
                <a:lnTo>
                  <a:pt x="1" y="1116"/>
                </a:lnTo>
                <a:lnTo>
                  <a:pt x="1" y="3766"/>
                </a:lnTo>
                <a:lnTo>
                  <a:pt x="47" y="3999"/>
                </a:lnTo>
                <a:lnTo>
                  <a:pt x="94" y="4185"/>
                </a:lnTo>
                <a:lnTo>
                  <a:pt x="187" y="4371"/>
                </a:lnTo>
                <a:lnTo>
                  <a:pt x="326" y="4556"/>
                </a:lnTo>
                <a:lnTo>
                  <a:pt x="512" y="4696"/>
                </a:lnTo>
                <a:lnTo>
                  <a:pt x="698" y="4789"/>
                </a:lnTo>
                <a:lnTo>
                  <a:pt x="884" y="4835"/>
                </a:lnTo>
                <a:lnTo>
                  <a:pt x="1116" y="4882"/>
                </a:lnTo>
                <a:lnTo>
                  <a:pt x="2325" y="4882"/>
                </a:lnTo>
                <a:lnTo>
                  <a:pt x="2418" y="4835"/>
                </a:lnTo>
                <a:lnTo>
                  <a:pt x="2418" y="4789"/>
                </a:lnTo>
                <a:lnTo>
                  <a:pt x="2464" y="4696"/>
                </a:lnTo>
                <a:lnTo>
                  <a:pt x="2464" y="4556"/>
                </a:lnTo>
                <a:lnTo>
                  <a:pt x="2464" y="4510"/>
                </a:lnTo>
                <a:lnTo>
                  <a:pt x="2418" y="4463"/>
                </a:lnTo>
                <a:lnTo>
                  <a:pt x="2418" y="4417"/>
                </a:lnTo>
                <a:lnTo>
                  <a:pt x="2371" y="4417"/>
                </a:lnTo>
                <a:lnTo>
                  <a:pt x="2325" y="4371"/>
                </a:lnTo>
                <a:lnTo>
                  <a:pt x="1116" y="4371"/>
                </a:lnTo>
                <a:lnTo>
                  <a:pt x="884" y="4324"/>
                </a:lnTo>
                <a:lnTo>
                  <a:pt x="698" y="4185"/>
                </a:lnTo>
                <a:lnTo>
                  <a:pt x="558" y="3999"/>
                </a:lnTo>
                <a:lnTo>
                  <a:pt x="512" y="3766"/>
                </a:lnTo>
                <a:lnTo>
                  <a:pt x="512" y="1116"/>
                </a:lnTo>
                <a:lnTo>
                  <a:pt x="558" y="884"/>
                </a:lnTo>
                <a:lnTo>
                  <a:pt x="698" y="652"/>
                </a:lnTo>
                <a:lnTo>
                  <a:pt x="884" y="559"/>
                </a:lnTo>
                <a:lnTo>
                  <a:pt x="1116" y="512"/>
                </a:lnTo>
                <a:lnTo>
                  <a:pt x="2325" y="512"/>
                </a:lnTo>
                <a:lnTo>
                  <a:pt x="2418" y="466"/>
                </a:lnTo>
                <a:lnTo>
                  <a:pt x="2418" y="419"/>
                </a:lnTo>
                <a:lnTo>
                  <a:pt x="2464" y="326"/>
                </a:lnTo>
                <a:lnTo>
                  <a:pt x="2464" y="187"/>
                </a:lnTo>
                <a:lnTo>
                  <a:pt x="2464" y="140"/>
                </a:lnTo>
                <a:lnTo>
                  <a:pt x="2418" y="47"/>
                </a:lnTo>
                <a:lnTo>
                  <a:pt x="232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113"/>
          <p:cNvSpPr/>
          <p:nvPr/>
        </p:nvSpPr>
        <p:spPr>
          <a:xfrm>
            <a:off x="13225257" y="1570342"/>
            <a:ext cx="423071" cy="360297"/>
          </a:xfrm>
          <a:custGeom>
            <a:rect b="b" l="l" r="r" t="t"/>
            <a:pathLst>
              <a:path extrusionOk="0" h="5068" w="5951">
                <a:moveTo>
                  <a:pt x="140" y="4231"/>
                </a:moveTo>
                <a:lnTo>
                  <a:pt x="47" y="4278"/>
                </a:lnTo>
                <a:lnTo>
                  <a:pt x="0" y="4324"/>
                </a:lnTo>
                <a:lnTo>
                  <a:pt x="0" y="4975"/>
                </a:lnTo>
                <a:lnTo>
                  <a:pt x="47" y="5068"/>
                </a:lnTo>
                <a:lnTo>
                  <a:pt x="837" y="5068"/>
                </a:lnTo>
                <a:lnTo>
                  <a:pt x="884" y="4975"/>
                </a:lnTo>
                <a:lnTo>
                  <a:pt x="884" y="4324"/>
                </a:lnTo>
                <a:lnTo>
                  <a:pt x="837" y="4278"/>
                </a:lnTo>
                <a:lnTo>
                  <a:pt x="744" y="4231"/>
                </a:lnTo>
                <a:close/>
                <a:moveTo>
                  <a:pt x="1395" y="3813"/>
                </a:moveTo>
                <a:lnTo>
                  <a:pt x="1349" y="3859"/>
                </a:lnTo>
                <a:lnTo>
                  <a:pt x="1302" y="3906"/>
                </a:lnTo>
                <a:lnTo>
                  <a:pt x="1302" y="4975"/>
                </a:lnTo>
                <a:lnTo>
                  <a:pt x="1349" y="5068"/>
                </a:lnTo>
                <a:lnTo>
                  <a:pt x="2139" y="5068"/>
                </a:lnTo>
                <a:lnTo>
                  <a:pt x="2139" y="4975"/>
                </a:lnTo>
                <a:lnTo>
                  <a:pt x="2139" y="3906"/>
                </a:lnTo>
                <a:lnTo>
                  <a:pt x="2139" y="3859"/>
                </a:lnTo>
                <a:lnTo>
                  <a:pt x="2046" y="3813"/>
                </a:lnTo>
                <a:close/>
                <a:moveTo>
                  <a:pt x="2604" y="2976"/>
                </a:moveTo>
                <a:lnTo>
                  <a:pt x="2557" y="3069"/>
                </a:lnTo>
                <a:lnTo>
                  <a:pt x="2557" y="4975"/>
                </a:lnTo>
                <a:lnTo>
                  <a:pt x="2604" y="5068"/>
                </a:lnTo>
                <a:lnTo>
                  <a:pt x="3394" y="5068"/>
                </a:lnTo>
                <a:lnTo>
                  <a:pt x="3440" y="4975"/>
                </a:lnTo>
                <a:lnTo>
                  <a:pt x="3440" y="3069"/>
                </a:lnTo>
                <a:lnTo>
                  <a:pt x="3394" y="2976"/>
                </a:lnTo>
                <a:close/>
                <a:moveTo>
                  <a:pt x="3952" y="1674"/>
                </a:moveTo>
                <a:lnTo>
                  <a:pt x="3859" y="1721"/>
                </a:lnTo>
                <a:lnTo>
                  <a:pt x="3859" y="1767"/>
                </a:lnTo>
                <a:lnTo>
                  <a:pt x="3859" y="4975"/>
                </a:lnTo>
                <a:lnTo>
                  <a:pt x="3859" y="5068"/>
                </a:lnTo>
                <a:lnTo>
                  <a:pt x="4649" y="5068"/>
                </a:lnTo>
                <a:lnTo>
                  <a:pt x="4696" y="4975"/>
                </a:lnTo>
                <a:lnTo>
                  <a:pt x="4696" y="1767"/>
                </a:lnTo>
                <a:lnTo>
                  <a:pt x="4649" y="1721"/>
                </a:lnTo>
                <a:lnTo>
                  <a:pt x="4603" y="1674"/>
                </a:lnTo>
                <a:close/>
                <a:moveTo>
                  <a:pt x="5160" y="1"/>
                </a:moveTo>
                <a:lnTo>
                  <a:pt x="5114" y="94"/>
                </a:lnTo>
                <a:lnTo>
                  <a:pt x="5114" y="4975"/>
                </a:lnTo>
                <a:lnTo>
                  <a:pt x="5160" y="5068"/>
                </a:lnTo>
                <a:lnTo>
                  <a:pt x="5951" y="5068"/>
                </a:lnTo>
                <a:lnTo>
                  <a:pt x="5951" y="4975"/>
                </a:lnTo>
                <a:lnTo>
                  <a:pt x="5951" y="94"/>
                </a:lnTo>
                <a:lnTo>
                  <a:pt x="595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113"/>
          <p:cNvSpPr/>
          <p:nvPr/>
        </p:nvSpPr>
        <p:spPr>
          <a:xfrm>
            <a:off x="14471153" y="1590177"/>
            <a:ext cx="423071" cy="320627"/>
          </a:xfrm>
          <a:custGeom>
            <a:rect b="b" l="l" r="r" t="t"/>
            <a:pathLst>
              <a:path extrusionOk="0" h="4510" w="5951">
                <a:moveTo>
                  <a:pt x="1860" y="1860"/>
                </a:moveTo>
                <a:lnTo>
                  <a:pt x="2000" y="1907"/>
                </a:lnTo>
                <a:lnTo>
                  <a:pt x="2139" y="2000"/>
                </a:lnTo>
                <a:lnTo>
                  <a:pt x="2278" y="2093"/>
                </a:lnTo>
                <a:lnTo>
                  <a:pt x="2371" y="2232"/>
                </a:lnTo>
                <a:lnTo>
                  <a:pt x="2418" y="2325"/>
                </a:lnTo>
                <a:lnTo>
                  <a:pt x="2464" y="2511"/>
                </a:lnTo>
                <a:lnTo>
                  <a:pt x="2511" y="2650"/>
                </a:lnTo>
                <a:lnTo>
                  <a:pt x="2464" y="2790"/>
                </a:lnTo>
                <a:lnTo>
                  <a:pt x="2418" y="2929"/>
                </a:lnTo>
                <a:lnTo>
                  <a:pt x="2371" y="3069"/>
                </a:lnTo>
                <a:lnTo>
                  <a:pt x="2278" y="3208"/>
                </a:lnTo>
                <a:lnTo>
                  <a:pt x="2139" y="3301"/>
                </a:lnTo>
                <a:lnTo>
                  <a:pt x="2000" y="3394"/>
                </a:lnTo>
                <a:lnTo>
                  <a:pt x="1860" y="3441"/>
                </a:lnTo>
                <a:lnTo>
                  <a:pt x="1535" y="3441"/>
                </a:lnTo>
                <a:lnTo>
                  <a:pt x="1395" y="3394"/>
                </a:lnTo>
                <a:lnTo>
                  <a:pt x="1256" y="3301"/>
                </a:lnTo>
                <a:lnTo>
                  <a:pt x="1163" y="3208"/>
                </a:lnTo>
                <a:lnTo>
                  <a:pt x="1070" y="3069"/>
                </a:lnTo>
                <a:lnTo>
                  <a:pt x="977" y="2929"/>
                </a:lnTo>
                <a:lnTo>
                  <a:pt x="930" y="2790"/>
                </a:lnTo>
                <a:lnTo>
                  <a:pt x="930" y="2650"/>
                </a:lnTo>
                <a:lnTo>
                  <a:pt x="930" y="2511"/>
                </a:lnTo>
                <a:lnTo>
                  <a:pt x="977" y="2325"/>
                </a:lnTo>
                <a:lnTo>
                  <a:pt x="1070" y="2232"/>
                </a:lnTo>
                <a:lnTo>
                  <a:pt x="1163" y="2093"/>
                </a:lnTo>
                <a:lnTo>
                  <a:pt x="1256" y="2000"/>
                </a:lnTo>
                <a:lnTo>
                  <a:pt x="1395" y="1907"/>
                </a:lnTo>
                <a:lnTo>
                  <a:pt x="1535" y="1860"/>
                </a:lnTo>
                <a:close/>
                <a:moveTo>
                  <a:pt x="4370" y="1860"/>
                </a:moveTo>
                <a:lnTo>
                  <a:pt x="4510" y="1907"/>
                </a:lnTo>
                <a:lnTo>
                  <a:pt x="4649" y="2000"/>
                </a:lnTo>
                <a:lnTo>
                  <a:pt x="4789" y="2093"/>
                </a:lnTo>
                <a:lnTo>
                  <a:pt x="4882" y="2232"/>
                </a:lnTo>
                <a:lnTo>
                  <a:pt x="4928" y="2325"/>
                </a:lnTo>
                <a:lnTo>
                  <a:pt x="4975" y="2511"/>
                </a:lnTo>
                <a:lnTo>
                  <a:pt x="5021" y="2650"/>
                </a:lnTo>
                <a:lnTo>
                  <a:pt x="4975" y="2790"/>
                </a:lnTo>
                <a:lnTo>
                  <a:pt x="4928" y="2929"/>
                </a:lnTo>
                <a:lnTo>
                  <a:pt x="4882" y="3069"/>
                </a:lnTo>
                <a:lnTo>
                  <a:pt x="4789" y="3208"/>
                </a:lnTo>
                <a:lnTo>
                  <a:pt x="4649" y="3301"/>
                </a:lnTo>
                <a:lnTo>
                  <a:pt x="4510" y="3394"/>
                </a:lnTo>
                <a:lnTo>
                  <a:pt x="4370" y="3441"/>
                </a:lnTo>
                <a:lnTo>
                  <a:pt x="4045" y="3441"/>
                </a:lnTo>
                <a:lnTo>
                  <a:pt x="3906" y="3394"/>
                </a:lnTo>
                <a:lnTo>
                  <a:pt x="3766" y="3301"/>
                </a:lnTo>
                <a:lnTo>
                  <a:pt x="3673" y="3208"/>
                </a:lnTo>
                <a:lnTo>
                  <a:pt x="3580" y="3069"/>
                </a:lnTo>
                <a:lnTo>
                  <a:pt x="3487" y="2929"/>
                </a:lnTo>
                <a:lnTo>
                  <a:pt x="3441" y="2790"/>
                </a:lnTo>
                <a:lnTo>
                  <a:pt x="3441" y="2650"/>
                </a:lnTo>
                <a:lnTo>
                  <a:pt x="3441" y="2511"/>
                </a:lnTo>
                <a:lnTo>
                  <a:pt x="3487" y="2325"/>
                </a:lnTo>
                <a:lnTo>
                  <a:pt x="3580" y="2232"/>
                </a:lnTo>
                <a:lnTo>
                  <a:pt x="3673" y="2093"/>
                </a:lnTo>
                <a:lnTo>
                  <a:pt x="3766" y="2000"/>
                </a:lnTo>
                <a:lnTo>
                  <a:pt x="3906" y="1907"/>
                </a:lnTo>
                <a:lnTo>
                  <a:pt x="4045" y="1860"/>
                </a:lnTo>
                <a:close/>
                <a:moveTo>
                  <a:pt x="187" y="1"/>
                </a:moveTo>
                <a:lnTo>
                  <a:pt x="94" y="94"/>
                </a:lnTo>
                <a:lnTo>
                  <a:pt x="1" y="187"/>
                </a:lnTo>
                <a:lnTo>
                  <a:pt x="1" y="280"/>
                </a:lnTo>
                <a:lnTo>
                  <a:pt x="1" y="4231"/>
                </a:lnTo>
                <a:lnTo>
                  <a:pt x="1" y="4324"/>
                </a:lnTo>
                <a:lnTo>
                  <a:pt x="94" y="4417"/>
                </a:lnTo>
                <a:lnTo>
                  <a:pt x="187" y="4510"/>
                </a:lnTo>
                <a:lnTo>
                  <a:pt x="5765" y="4510"/>
                </a:lnTo>
                <a:lnTo>
                  <a:pt x="5858" y="4417"/>
                </a:lnTo>
                <a:lnTo>
                  <a:pt x="5904" y="4324"/>
                </a:lnTo>
                <a:lnTo>
                  <a:pt x="5951" y="4231"/>
                </a:lnTo>
                <a:lnTo>
                  <a:pt x="5951" y="280"/>
                </a:lnTo>
                <a:lnTo>
                  <a:pt x="5904" y="187"/>
                </a:lnTo>
                <a:lnTo>
                  <a:pt x="5858" y="94"/>
                </a:lnTo>
                <a:lnTo>
                  <a:pt x="5765" y="1"/>
                </a:lnTo>
                <a:lnTo>
                  <a:pt x="4231" y="1"/>
                </a:lnTo>
                <a:lnTo>
                  <a:pt x="4138" y="94"/>
                </a:lnTo>
                <a:lnTo>
                  <a:pt x="4091" y="187"/>
                </a:lnTo>
                <a:lnTo>
                  <a:pt x="4045" y="280"/>
                </a:lnTo>
                <a:lnTo>
                  <a:pt x="4045" y="745"/>
                </a:lnTo>
                <a:lnTo>
                  <a:pt x="1860" y="745"/>
                </a:lnTo>
                <a:lnTo>
                  <a:pt x="1860" y="280"/>
                </a:lnTo>
                <a:lnTo>
                  <a:pt x="1860" y="187"/>
                </a:lnTo>
                <a:lnTo>
                  <a:pt x="1767" y="94"/>
                </a:lnTo>
                <a:lnTo>
                  <a:pt x="16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113"/>
          <p:cNvSpPr/>
          <p:nvPr/>
        </p:nvSpPr>
        <p:spPr>
          <a:xfrm>
            <a:off x="15713779" y="1570342"/>
            <a:ext cx="423071" cy="360297"/>
          </a:xfrm>
          <a:custGeom>
            <a:rect b="b" l="l" r="r" t="t"/>
            <a:pathLst>
              <a:path extrusionOk="0" h="5068" w="5951">
                <a:moveTo>
                  <a:pt x="2325" y="1"/>
                </a:moveTo>
                <a:lnTo>
                  <a:pt x="2232" y="94"/>
                </a:lnTo>
                <a:lnTo>
                  <a:pt x="2139" y="187"/>
                </a:lnTo>
                <a:lnTo>
                  <a:pt x="2139" y="280"/>
                </a:lnTo>
                <a:lnTo>
                  <a:pt x="2139" y="1349"/>
                </a:lnTo>
                <a:lnTo>
                  <a:pt x="2139" y="1488"/>
                </a:lnTo>
                <a:lnTo>
                  <a:pt x="2232" y="1581"/>
                </a:lnTo>
                <a:lnTo>
                  <a:pt x="2325" y="1674"/>
                </a:lnTo>
                <a:lnTo>
                  <a:pt x="2743" y="1674"/>
                </a:lnTo>
                <a:lnTo>
                  <a:pt x="2743" y="2325"/>
                </a:lnTo>
                <a:lnTo>
                  <a:pt x="1070" y="2325"/>
                </a:lnTo>
                <a:lnTo>
                  <a:pt x="884" y="2372"/>
                </a:lnTo>
                <a:lnTo>
                  <a:pt x="744" y="2465"/>
                </a:lnTo>
                <a:lnTo>
                  <a:pt x="651" y="2604"/>
                </a:lnTo>
                <a:lnTo>
                  <a:pt x="651" y="2744"/>
                </a:lnTo>
                <a:lnTo>
                  <a:pt x="651" y="3394"/>
                </a:lnTo>
                <a:lnTo>
                  <a:pt x="186" y="3394"/>
                </a:lnTo>
                <a:lnTo>
                  <a:pt x="93" y="3487"/>
                </a:lnTo>
                <a:lnTo>
                  <a:pt x="0" y="3580"/>
                </a:lnTo>
                <a:lnTo>
                  <a:pt x="0" y="3720"/>
                </a:lnTo>
                <a:lnTo>
                  <a:pt x="0" y="4742"/>
                </a:lnTo>
                <a:lnTo>
                  <a:pt x="0" y="4882"/>
                </a:lnTo>
                <a:lnTo>
                  <a:pt x="93" y="4975"/>
                </a:lnTo>
                <a:lnTo>
                  <a:pt x="186" y="5068"/>
                </a:lnTo>
                <a:lnTo>
                  <a:pt x="1488" y="5068"/>
                </a:lnTo>
                <a:lnTo>
                  <a:pt x="1581" y="4975"/>
                </a:lnTo>
                <a:lnTo>
                  <a:pt x="1674" y="4882"/>
                </a:lnTo>
                <a:lnTo>
                  <a:pt x="1674" y="4742"/>
                </a:lnTo>
                <a:lnTo>
                  <a:pt x="1674" y="3720"/>
                </a:lnTo>
                <a:lnTo>
                  <a:pt x="1674" y="3580"/>
                </a:lnTo>
                <a:lnTo>
                  <a:pt x="1581" y="3487"/>
                </a:lnTo>
                <a:lnTo>
                  <a:pt x="1488" y="3394"/>
                </a:lnTo>
                <a:lnTo>
                  <a:pt x="1070" y="3394"/>
                </a:lnTo>
                <a:lnTo>
                  <a:pt x="1070" y="2744"/>
                </a:lnTo>
                <a:lnTo>
                  <a:pt x="2743" y="2744"/>
                </a:lnTo>
                <a:lnTo>
                  <a:pt x="2743" y="3394"/>
                </a:lnTo>
                <a:lnTo>
                  <a:pt x="2325" y="3394"/>
                </a:lnTo>
                <a:lnTo>
                  <a:pt x="2232" y="3487"/>
                </a:lnTo>
                <a:lnTo>
                  <a:pt x="2139" y="3580"/>
                </a:lnTo>
                <a:lnTo>
                  <a:pt x="2139" y="3720"/>
                </a:lnTo>
                <a:lnTo>
                  <a:pt x="2139" y="4742"/>
                </a:lnTo>
                <a:lnTo>
                  <a:pt x="2139" y="4882"/>
                </a:lnTo>
                <a:lnTo>
                  <a:pt x="2232" y="4975"/>
                </a:lnTo>
                <a:lnTo>
                  <a:pt x="2325" y="5068"/>
                </a:lnTo>
                <a:lnTo>
                  <a:pt x="3626" y="5068"/>
                </a:lnTo>
                <a:lnTo>
                  <a:pt x="3719" y="4975"/>
                </a:lnTo>
                <a:lnTo>
                  <a:pt x="3812" y="4882"/>
                </a:lnTo>
                <a:lnTo>
                  <a:pt x="3812" y="4742"/>
                </a:lnTo>
                <a:lnTo>
                  <a:pt x="3812" y="3720"/>
                </a:lnTo>
                <a:lnTo>
                  <a:pt x="3812" y="3580"/>
                </a:lnTo>
                <a:lnTo>
                  <a:pt x="3719" y="3487"/>
                </a:lnTo>
                <a:lnTo>
                  <a:pt x="3626" y="3394"/>
                </a:lnTo>
                <a:lnTo>
                  <a:pt x="3162" y="3394"/>
                </a:lnTo>
                <a:lnTo>
                  <a:pt x="3162" y="2744"/>
                </a:lnTo>
                <a:lnTo>
                  <a:pt x="4881" y="2744"/>
                </a:lnTo>
                <a:lnTo>
                  <a:pt x="4881" y="3394"/>
                </a:lnTo>
                <a:lnTo>
                  <a:pt x="4463" y="3394"/>
                </a:lnTo>
                <a:lnTo>
                  <a:pt x="4324" y="3487"/>
                </a:lnTo>
                <a:lnTo>
                  <a:pt x="4277" y="3580"/>
                </a:lnTo>
                <a:lnTo>
                  <a:pt x="4231" y="3720"/>
                </a:lnTo>
                <a:lnTo>
                  <a:pt x="4231" y="4742"/>
                </a:lnTo>
                <a:lnTo>
                  <a:pt x="4277" y="4882"/>
                </a:lnTo>
                <a:lnTo>
                  <a:pt x="4324" y="4975"/>
                </a:lnTo>
                <a:lnTo>
                  <a:pt x="4463" y="5068"/>
                </a:lnTo>
                <a:lnTo>
                  <a:pt x="5765" y="5068"/>
                </a:lnTo>
                <a:lnTo>
                  <a:pt x="5858" y="4975"/>
                </a:lnTo>
                <a:lnTo>
                  <a:pt x="5904" y="4882"/>
                </a:lnTo>
                <a:lnTo>
                  <a:pt x="5951" y="4742"/>
                </a:lnTo>
                <a:lnTo>
                  <a:pt x="5951" y="3720"/>
                </a:lnTo>
                <a:lnTo>
                  <a:pt x="5904" y="3580"/>
                </a:lnTo>
                <a:lnTo>
                  <a:pt x="5858" y="3487"/>
                </a:lnTo>
                <a:lnTo>
                  <a:pt x="5765" y="3394"/>
                </a:lnTo>
                <a:lnTo>
                  <a:pt x="5300" y="3394"/>
                </a:lnTo>
                <a:lnTo>
                  <a:pt x="5300" y="2744"/>
                </a:lnTo>
                <a:lnTo>
                  <a:pt x="5300" y="2604"/>
                </a:lnTo>
                <a:lnTo>
                  <a:pt x="5160" y="2465"/>
                </a:lnTo>
                <a:lnTo>
                  <a:pt x="5067" y="2372"/>
                </a:lnTo>
                <a:lnTo>
                  <a:pt x="4881" y="2325"/>
                </a:lnTo>
                <a:lnTo>
                  <a:pt x="3162" y="2325"/>
                </a:lnTo>
                <a:lnTo>
                  <a:pt x="3162" y="1674"/>
                </a:lnTo>
                <a:lnTo>
                  <a:pt x="3626" y="1674"/>
                </a:lnTo>
                <a:lnTo>
                  <a:pt x="3719" y="1581"/>
                </a:lnTo>
                <a:lnTo>
                  <a:pt x="3812" y="1488"/>
                </a:lnTo>
                <a:lnTo>
                  <a:pt x="3812" y="1349"/>
                </a:lnTo>
                <a:lnTo>
                  <a:pt x="3812" y="280"/>
                </a:lnTo>
                <a:lnTo>
                  <a:pt x="3812" y="187"/>
                </a:lnTo>
                <a:lnTo>
                  <a:pt x="3719" y="94"/>
                </a:lnTo>
                <a:lnTo>
                  <a:pt x="362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113"/>
          <p:cNvSpPr/>
          <p:nvPr/>
        </p:nvSpPr>
        <p:spPr>
          <a:xfrm>
            <a:off x="16956405" y="1626576"/>
            <a:ext cx="423071" cy="247900"/>
          </a:xfrm>
          <a:custGeom>
            <a:rect b="b" l="l" r="r" t="t"/>
            <a:pathLst>
              <a:path extrusionOk="0" h="3487" w="5951">
                <a:moveTo>
                  <a:pt x="3022" y="0"/>
                </a:moveTo>
                <a:lnTo>
                  <a:pt x="2789" y="93"/>
                </a:lnTo>
                <a:lnTo>
                  <a:pt x="2557" y="233"/>
                </a:lnTo>
                <a:lnTo>
                  <a:pt x="2325" y="418"/>
                </a:lnTo>
                <a:lnTo>
                  <a:pt x="2278" y="558"/>
                </a:lnTo>
                <a:lnTo>
                  <a:pt x="2325" y="604"/>
                </a:lnTo>
                <a:lnTo>
                  <a:pt x="2371" y="651"/>
                </a:lnTo>
                <a:lnTo>
                  <a:pt x="2464" y="604"/>
                </a:lnTo>
                <a:lnTo>
                  <a:pt x="2650" y="465"/>
                </a:lnTo>
                <a:lnTo>
                  <a:pt x="2882" y="372"/>
                </a:lnTo>
                <a:lnTo>
                  <a:pt x="3208" y="279"/>
                </a:lnTo>
                <a:lnTo>
                  <a:pt x="3440" y="326"/>
                </a:lnTo>
                <a:lnTo>
                  <a:pt x="3626" y="372"/>
                </a:lnTo>
                <a:lnTo>
                  <a:pt x="3812" y="465"/>
                </a:lnTo>
                <a:lnTo>
                  <a:pt x="3998" y="604"/>
                </a:lnTo>
                <a:lnTo>
                  <a:pt x="4091" y="744"/>
                </a:lnTo>
                <a:lnTo>
                  <a:pt x="4230" y="930"/>
                </a:lnTo>
                <a:lnTo>
                  <a:pt x="4277" y="1162"/>
                </a:lnTo>
                <a:lnTo>
                  <a:pt x="4277" y="1348"/>
                </a:lnTo>
                <a:lnTo>
                  <a:pt x="4277" y="1534"/>
                </a:lnTo>
                <a:lnTo>
                  <a:pt x="4230" y="1720"/>
                </a:lnTo>
                <a:lnTo>
                  <a:pt x="4277" y="1813"/>
                </a:lnTo>
                <a:lnTo>
                  <a:pt x="4370" y="1860"/>
                </a:lnTo>
                <a:lnTo>
                  <a:pt x="4602" y="1813"/>
                </a:lnTo>
                <a:lnTo>
                  <a:pt x="4835" y="1720"/>
                </a:lnTo>
                <a:lnTo>
                  <a:pt x="5067" y="1767"/>
                </a:lnTo>
                <a:lnTo>
                  <a:pt x="5300" y="1906"/>
                </a:lnTo>
                <a:lnTo>
                  <a:pt x="5439" y="2138"/>
                </a:lnTo>
                <a:lnTo>
                  <a:pt x="5486" y="2371"/>
                </a:lnTo>
                <a:lnTo>
                  <a:pt x="5439" y="2650"/>
                </a:lnTo>
                <a:lnTo>
                  <a:pt x="5346" y="2743"/>
                </a:lnTo>
                <a:lnTo>
                  <a:pt x="5300" y="2882"/>
                </a:lnTo>
                <a:lnTo>
                  <a:pt x="5067" y="2975"/>
                </a:lnTo>
                <a:lnTo>
                  <a:pt x="4788" y="3022"/>
                </a:lnTo>
                <a:lnTo>
                  <a:pt x="4556" y="3022"/>
                </a:lnTo>
                <a:lnTo>
                  <a:pt x="4277" y="2929"/>
                </a:lnTo>
                <a:lnTo>
                  <a:pt x="4045" y="2789"/>
                </a:lnTo>
                <a:lnTo>
                  <a:pt x="3859" y="2603"/>
                </a:lnTo>
                <a:lnTo>
                  <a:pt x="3487" y="2138"/>
                </a:lnTo>
                <a:lnTo>
                  <a:pt x="3068" y="1674"/>
                </a:lnTo>
                <a:lnTo>
                  <a:pt x="2603" y="1209"/>
                </a:lnTo>
                <a:lnTo>
                  <a:pt x="2371" y="1023"/>
                </a:lnTo>
                <a:lnTo>
                  <a:pt x="2092" y="883"/>
                </a:lnTo>
                <a:lnTo>
                  <a:pt x="1767" y="790"/>
                </a:lnTo>
                <a:lnTo>
                  <a:pt x="1441" y="744"/>
                </a:lnTo>
                <a:lnTo>
                  <a:pt x="1116" y="790"/>
                </a:lnTo>
                <a:lnTo>
                  <a:pt x="883" y="837"/>
                </a:lnTo>
                <a:lnTo>
                  <a:pt x="651" y="976"/>
                </a:lnTo>
                <a:lnTo>
                  <a:pt x="419" y="1162"/>
                </a:lnTo>
                <a:lnTo>
                  <a:pt x="233" y="1348"/>
                </a:lnTo>
                <a:lnTo>
                  <a:pt x="93" y="1581"/>
                </a:lnTo>
                <a:lnTo>
                  <a:pt x="47" y="1860"/>
                </a:lnTo>
                <a:lnTo>
                  <a:pt x="0" y="2138"/>
                </a:lnTo>
                <a:lnTo>
                  <a:pt x="47" y="2510"/>
                </a:lnTo>
                <a:lnTo>
                  <a:pt x="186" y="2836"/>
                </a:lnTo>
                <a:lnTo>
                  <a:pt x="419" y="3115"/>
                </a:lnTo>
                <a:lnTo>
                  <a:pt x="744" y="3301"/>
                </a:lnTo>
                <a:lnTo>
                  <a:pt x="1069" y="3440"/>
                </a:lnTo>
                <a:lnTo>
                  <a:pt x="1441" y="3487"/>
                </a:lnTo>
                <a:lnTo>
                  <a:pt x="1813" y="3440"/>
                </a:lnTo>
                <a:lnTo>
                  <a:pt x="2185" y="3347"/>
                </a:lnTo>
                <a:lnTo>
                  <a:pt x="2557" y="3161"/>
                </a:lnTo>
                <a:lnTo>
                  <a:pt x="2882" y="2929"/>
                </a:lnTo>
                <a:lnTo>
                  <a:pt x="3022" y="2789"/>
                </a:lnTo>
                <a:lnTo>
                  <a:pt x="3068" y="2696"/>
                </a:lnTo>
                <a:lnTo>
                  <a:pt x="3022" y="2603"/>
                </a:lnTo>
                <a:lnTo>
                  <a:pt x="2882" y="2603"/>
                </a:lnTo>
                <a:lnTo>
                  <a:pt x="2789" y="2696"/>
                </a:lnTo>
                <a:lnTo>
                  <a:pt x="2743" y="2743"/>
                </a:lnTo>
                <a:lnTo>
                  <a:pt x="2464" y="2882"/>
                </a:lnTo>
                <a:lnTo>
                  <a:pt x="2185" y="3022"/>
                </a:lnTo>
                <a:lnTo>
                  <a:pt x="1860" y="3115"/>
                </a:lnTo>
                <a:lnTo>
                  <a:pt x="1348" y="3115"/>
                </a:lnTo>
                <a:lnTo>
                  <a:pt x="1162" y="3068"/>
                </a:lnTo>
                <a:lnTo>
                  <a:pt x="976" y="2975"/>
                </a:lnTo>
                <a:lnTo>
                  <a:pt x="790" y="2882"/>
                </a:lnTo>
                <a:lnTo>
                  <a:pt x="698" y="2743"/>
                </a:lnTo>
                <a:lnTo>
                  <a:pt x="558" y="2557"/>
                </a:lnTo>
                <a:lnTo>
                  <a:pt x="512" y="2371"/>
                </a:lnTo>
                <a:lnTo>
                  <a:pt x="512" y="2138"/>
                </a:lnTo>
                <a:lnTo>
                  <a:pt x="512" y="1906"/>
                </a:lnTo>
                <a:lnTo>
                  <a:pt x="558" y="1720"/>
                </a:lnTo>
                <a:lnTo>
                  <a:pt x="651" y="1581"/>
                </a:lnTo>
                <a:lnTo>
                  <a:pt x="790" y="1441"/>
                </a:lnTo>
                <a:lnTo>
                  <a:pt x="930" y="1302"/>
                </a:lnTo>
                <a:lnTo>
                  <a:pt x="1116" y="1209"/>
                </a:lnTo>
                <a:lnTo>
                  <a:pt x="1302" y="1162"/>
                </a:lnTo>
                <a:lnTo>
                  <a:pt x="1767" y="1162"/>
                </a:lnTo>
                <a:lnTo>
                  <a:pt x="1999" y="1255"/>
                </a:lnTo>
                <a:lnTo>
                  <a:pt x="2185" y="1348"/>
                </a:lnTo>
                <a:lnTo>
                  <a:pt x="2371" y="1441"/>
                </a:lnTo>
                <a:lnTo>
                  <a:pt x="2696" y="1767"/>
                </a:lnTo>
                <a:lnTo>
                  <a:pt x="3022" y="2138"/>
                </a:lnTo>
                <a:lnTo>
                  <a:pt x="3347" y="2510"/>
                </a:lnTo>
                <a:lnTo>
                  <a:pt x="3626" y="2882"/>
                </a:lnTo>
                <a:lnTo>
                  <a:pt x="3998" y="3208"/>
                </a:lnTo>
                <a:lnTo>
                  <a:pt x="4184" y="3301"/>
                </a:lnTo>
                <a:lnTo>
                  <a:pt x="4370" y="3394"/>
                </a:lnTo>
                <a:lnTo>
                  <a:pt x="4602" y="3487"/>
                </a:lnTo>
                <a:lnTo>
                  <a:pt x="5067" y="3487"/>
                </a:lnTo>
                <a:lnTo>
                  <a:pt x="5300" y="3394"/>
                </a:lnTo>
                <a:lnTo>
                  <a:pt x="5486" y="3301"/>
                </a:lnTo>
                <a:lnTo>
                  <a:pt x="5625" y="3161"/>
                </a:lnTo>
                <a:lnTo>
                  <a:pt x="5764" y="3022"/>
                </a:lnTo>
                <a:lnTo>
                  <a:pt x="5857" y="2836"/>
                </a:lnTo>
                <a:lnTo>
                  <a:pt x="5950" y="2650"/>
                </a:lnTo>
                <a:lnTo>
                  <a:pt x="5950" y="2417"/>
                </a:lnTo>
                <a:lnTo>
                  <a:pt x="5950" y="2231"/>
                </a:lnTo>
                <a:lnTo>
                  <a:pt x="5857" y="2045"/>
                </a:lnTo>
                <a:lnTo>
                  <a:pt x="5764" y="1860"/>
                </a:lnTo>
                <a:lnTo>
                  <a:pt x="5672" y="1720"/>
                </a:lnTo>
                <a:lnTo>
                  <a:pt x="5486" y="1581"/>
                </a:lnTo>
                <a:lnTo>
                  <a:pt x="5300" y="1488"/>
                </a:lnTo>
                <a:lnTo>
                  <a:pt x="5114" y="1441"/>
                </a:lnTo>
                <a:lnTo>
                  <a:pt x="4928" y="1441"/>
                </a:lnTo>
                <a:lnTo>
                  <a:pt x="4602" y="1488"/>
                </a:lnTo>
                <a:lnTo>
                  <a:pt x="4602" y="1255"/>
                </a:lnTo>
                <a:lnTo>
                  <a:pt x="4556" y="1023"/>
                </a:lnTo>
                <a:lnTo>
                  <a:pt x="4509" y="790"/>
                </a:lnTo>
                <a:lnTo>
                  <a:pt x="4370" y="558"/>
                </a:lnTo>
                <a:lnTo>
                  <a:pt x="4230" y="372"/>
                </a:lnTo>
                <a:lnTo>
                  <a:pt x="4045" y="186"/>
                </a:lnTo>
                <a:lnTo>
                  <a:pt x="3812" y="93"/>
                </a:lnTo>
                <a:lnTo>
                  <a:pt x="3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13"/>
          <p:cNvSpPr/>
          <p:nvPr/>
        </p:nvSpPr>
        <p:spPr>
          <a:xfrm>
            <a:off x="18198960" y="1537355"/>
            <a:ext cx="423143" cy="423071"/>
          </a:xfrm>
          <a:custGeom>
            <a:rect b="b" l="l" r="r" t="t"/>
            <a:pathLst>
              <a:path extrusionOk="0" h="5951" w="5952">
                <a:moveTo>
                  <a:pt x="2930" y="1162"/>
                </a:moveTo>
                <a:lnTo>
                  <a:pt x="3302" y="1209"/>
                </a:lnTo>
                <a:lnTo>
                  <a:pt x="3627" y="1255"/>
                </a:lnTo>
                <a:lnTo>
                  <a:pt x="3952" y="1348"/>
                </a:lnTo>
                <a:lnTo>
                  <a:pt x="4185" y="1534"/>
                </a:lnTo>
                <a:lnTo>
                  <a:pt x="4324" y="1673"/>
                </a:lnTo>
                <a:lnTo>
                  <a:pt x="4371" y="1906"/>
                </a:lnTo>
                <a:lnTo>
                  <a:pt x="4371" y="2045"/>
                </a:lnTo>
                <a:lnTo>
                  <a:pt x="4278" y="2185"/>
                </a:lnTo>
                <a:lnTo>
                  <a:pt x="4138" y="2278"/>
                </a:lnTo>
                <a:lnTo>
                  <a:pt x="3999" y="2324"/>
                </a:lnTo>
                <a:lnTo>
                  <a:pt x="3813" y="2278"/>
                </a:lnTo>
                <a:lnTo>
                  <a:pt x="3627" y="2185"/>
                </a:lnTo>
                <a:lnTo>
                  <a:pt x="3487" y="2045"/>
                </a:lnTo>
                <a:lnTo>
                  <a:pt x="3302" y="1906"/>
                </a:lnTo>
                <a:lnTo>
                  <a:pt x="2976" y="1859"/>
                </a:lnTo>
                <a:lnTo>
                  <a:pt x="2744" y="1906"/>
                </a:lnTo>
                <a:lnTo>
                  <a:pt x="2558" y="1952"/>
                </a:lnTo>
                <a:lnTo>
                  <a:pt x="2465" y="2045"/>
                </a:lnTo>
                <a:lnTo>
                  <a:pt x="2418" y="2185"/>
                </a:lnTo>
                <a:lnTo>
                  <a:pt x="2465" y="2278"/>
                </a:lnTo>
                <a:lnTo>
                  <a:pt x="2511" y="2371"/>
                </a:lnTo>
                <a:lnTo>
                  <a:pt x="2651" y="2417"/>
                </a:lnTo>
                <a:lnTo>
                  <a:pt x="2790" y="2464"/>
                </a:lnTo>
                <a:lnTo>
                  <a:pt x="2930" y="2510"/>
                </a:lnTo>
                <a:lnTo>
                  <a:pt x="3348" y="2603"/>
                </a:lnTo>
                <a:lnTo>
                  <a:pt x="3673" y="2696"/>
                </a:lnTo>
                <a:lnTo>
                  <a:pt x="3999" y="2836"/>
                </a:lnTo>
                <a:lnTo>
                  <a:pt x="4278" y="3022"/>
                </a:lnTo>
                <a:lnTo>
                  <a:pt x="4417" y="3161"/>
                </a:lnTo>
                <a:lnTo>
                  <a:pt x="4464" y="3300"/>
                </a:lnTo>
                <a:lnTo>
                  <a:pt x="4557" y="3440"/>
                </a:lnTo>
                <a:lnTo>
                  <a:pt x="4557" y="3626"/>
                </a:lnTo>
                <a:lnTo>
                  <a:pt x="4510" y="3905"/>
                </a:lnTo>
                <a:lnTo>
                  <a:pt x="4417" y="4137"/>
                </a:lnTo>
                <a:lnTo>
                  <a:pt x="4278" y="4370"/>
                </a:lnTo>
                <a:lnTo>
                  <a:pt x="4092" y="4509"/>
                </a:lnTo>
                <a:lnTo>
                  <a:pt x="3859" y="4649"/>
                </a:lnTo>
                <a:lnTo>
                  <a:pt x="3627" y="4742"/>
                </a:lnTo>
                <a:lnTo>
                  <a:pt x="3348" y="4788"/>
                </a:lnTo>
                <a:lnTo>
                  <a:pt x="2744" y="4788"/>
                </a:lnTo>
                <a:lnTo>
                  <a:pt x="2465" y="4742"/>
                </a:lnTo>
                <a:lnTo>
                  <a:pt x="2186" y="4649"/>
                </a:lnTo>
                <a:lnTo>
                  <a:pt x="1953" y="4556"/>
                </a:lnTo>
                <a:lnTo>
                  <a:pt x="1721" y="4416"/>
                </a:lnTo>
                <a:lnTo>
                  <a:pt x="1582" y="4277"/>
                </a:lnTo>
                <a:lnTo>
                  <a:pt x="1489" y="4091"/>
                </a:lnTo>
                <a:lnTo>
                  <a:pt x="1489" y="3951"/>
                </a:lnTo>
                <a:lnTo>
                  <a:pt x="1489" y="3765"/>
                </a:lnTo>
                <a:lnTo>
                  <a:pt x="1582" y="3626"/>
                </a:lnTo>
                <a:lnTo>
                  <a:pt x="1674" y="3533"/>
                </a:lnTo>
                <a:lnTo>
                  <a:pt x="1953" y="3533"/>
                </a:lnTo>
                <a:lnTo>
                  <a:pt x="2093" y="3579"/>
                </a:lnTo>
                <a:lnTo>
                  <a:pt x="2232" y="3719"/>
                </a:lnTo>
                <a:lnTo>
                  <a:pt x="2418" y="3905"/>
                </a:lnTo>
                <a:lnTo>
                  <a:pt x="2697" y="4044"/>
                </a:lnTo>
                <a:lnTo>
                  <a:pt x="2837" y="4091"/>
                </a:lnTo>
                <a:lnTo>
                  <a:pt x="3023" y="4137"/>
                </a:lnTo>
                <a:lnTo>
                  <a:pt x="3255" y="4091"/>
                </a:lnTo>
                <a:lnTo>
                  <a:pt x="3441" y="3998"/>
                </a:lnTo>
                <a:lnTo>
                  <a:pt x="3534" y="3905"/>
                </a:lnTo>
                <a:lnTo>
                  <a:pt x="3580" y="3765"/>
                </a:lnTo>
                <a:lnTo>
                  <a:pt x="3580" y="3626"/>
                </a:lnTo>
                <a:lnTo>
                  <a:pt x="3487" y="3533"/>
                </a:lnTo>
                <a:lnTo>
                  <a:pt x="3023" y="3393"/>
                </a:lnTo>
                <a:lnTo>
                  <a:pt x="2465" y="3254"/>
                </a:lnTo>
                <a:lnTo>
                  <a:pt x="2093" y="3115"/>
                </a:lnTo>
                <a:lnTo>
                  <a:pt x="1767" y="2929"/>
                </a:lnTo>
                <a:lnTo>
                  <a:pt x="1628" y="2836"/>
                </a:lnTo>
                <a:lnTo>
                  <a:pt x="1535" y="2650"/>
                </a:lnTo>
                <a:lnTo>
                  <a:pt x="1489" y="2464"/>
                </a:lnTo>
                <a:lnTo>
                  <a:pt x="1489" y="2231"/>
                </a:lnTo>
                <a:lnTo>
                  <a:pt x="1489" y="1952"/>
                </a:lnTo>
                <a:lnTo>
                  <a:pt x="1582" y="1720"/>
                </a:lnTo>
                <a:lnTo>
                  <a:pt x="1767" y="1534"/>
                </a:lnTo>
                <a:lnTo>
                  <a:pt x="1953" y="1395"/>
                </a:lnTo>
                <a:lnTo>
                  <a:pt x="2186" y="1302"/>
                </a:lnTo>
                <a:lnTo>
                  <a:pt x="2418" y="1209"/>
                </a:lnTo>
                <a:lnTo>
                  <a:pt x="2651" y="1162"/>
                </a:lnTo>
                <a:close/>
                <a:moveTo>
                  <a:pt x="1489" y="0"/>
                </a:moveTo>
                <a:lnTo>
                  <a:pt x="1210" y="46"/>
                </a:lnTo>
                <a:lnTo>
                  <a:pt x="931" y="139"/>
                </a:lnTo>
                <a:lnTo>
                  <a:pt x="698" y="279"/>
                </a:lnTo>
                <a:lnTo>
                  <a:pt x="466" y="465"/>
                </a:lnTo>
                <a:lnTo>
                  <a:pt x="280" y="697"/>
                </a:lnTo>
                <a:lnTo>
                  <a:pt x="140" y="930"/>
                </a:lnTo>
                <a:lnTo>
                  <a:pt x="47" y="1209"/>
                </a:lnTo>
                <a:lnTo>
                  <a:pt x="1" y="1488"/>
                </a:lnTo>
                <a:lnTo>
                  <a:pt x="47" y="1766"/>
                </a:lnTo>
                <a:lnTo>
                  <a:pt x="94" y="1999"/>
                </a:lnTo>
                <a:lnTo>
                  <a:pt x="187" y="2185"/>
                </a:lnTo>
                <a:lnTo>
                  <a:pt x="326" y="2417"/>
                </a:lnTo>
                <a:lnTo>
                  <a:pt x="280" y="2696"/>
                </a:lnTo>
                <a:lnTo>
                  <a:pt x="280" y="2975"/>
                </a:lnTo>
                <a:lnTo>
                  <a:pt x="326" y="3533"/>
                </a:lnTo>
                <a:lnTo>
                  <a:pt x="466" y="4044"/>
                </a:lnTo>
                <a:lnTo>
                  <a:pt x="745" y="4509"/>
                </a:lnTo>
                <a:lnTo>
                  <a:pt x="1070" y="4928"/>
                </a:lnTo>
                <a:lnTo>
                  <a:pt x="1442" y="5253"/>
                </a:lnTo>
                <a:lnTo>
                  <a:pt x="1953" y="5485"/>
                </a:lnTo>
                <a:lnTo>
                  <a:pt x="2465" y="5671"/>
                </a:lnTo>
                <a:lnTo>
                  <a:pt x="2976" y="5718"/>
                </a:lnTo>
                <a:lnTo>
                  <a:pt x="3255" y="5718"/>
                </a:lnTo>
                <a:lnTo>
                  <a:pt x="3580" y="5671"/>
                </a:lnTo>
                <a:lnTo>
                  <a:pt x="3766" y="5811"/>
                </a:lnTo>
                <a:lnTo>
                  <a:pt x="3999" y="5904"/>
                </a:lnTo>
                <a:lnTo>
                  <a:pt x="4231" y="5950"/>
                </a:lnTo>
                <a:lnTo>
                  <a:pt x="4789" y="5950"/>
                </a:lnTo>
                <a:lnTo>
                  <a:pt x="5068" y="5857"/>
                </a:lnTo>
                <a:lnTo>
                  <a:pt x="5300" y="5718"/>
                </a:lnTo>
                <a:lnTo>
                  <a:pt x="5533" y="5532"/>
                </a:lnTo>
                <a:lnTo>
                  <a:pt x="5719" y="5299"/>
                </a:lnTo>
                <a:lnTo>
                  <a:pt x="5858" y="5067"/>
                </a:lnTo>
                <a:lnTo>
                  <a:pt x="5951" y="4788"/>
                </a:lnTo>
                <a:lnTo>
                  <a:pt x="5951" y="4463"/>
                </a:lnTo>
                <a:lnTo>
                  <a:pt x="5951" y="4230"/>
                </a:lnTo>
                <a:lnTo>
                  <a:pt x="5905" y="3998"/>
                </a:lnTo>
                <a:lnTo>
                  <a:pt x="5812" y="3765"/>
                </a:lnTo>
                <a:lnTo>
                  <a:pt x="5672" y="3579"/>
                </a:lnTo>
                <a:lnTo>
                  <a:pt x="5719" y="3300"/>
                </a:lnTo>
                <a:lnTo>
                  <a:pt x="5719" y="2975"/>
                </a:lnTo>
                <a:lnTo>
                  <a:pt x="5672" y="2464"/>
                </a:lnTo>
                <a:lnTo>
                  <a:pt x="5486" y="1952"/>
                </a:lnTo>
                <a:lnTo>
                  <a:pt x="5254" y="1488"/>
                </a:lnTo>
                <a:lnTo>
                  <a:pt x="4929" y="1069"/>
                </a:lnTo>
                <a:lnTo>
                  <a:pt x="4510" y="744"/>
                </a:lnTo>
                <a:lnTo>
                  <a:pt x="4045" y="465"/>
                </a:lnTo>
                <a:lnTo>
                  <a:pt x="3534" y="325"/>
                </a:lnTo>
                <a:lnTo>
                  <a:pt x="2976" y="279"/>
                </a:lnTo>
                <a:lnTo>
                  <a:pt x="2697" y="279"/>
                </a:lnTo>
                <a:lnTo>
                  <a:pt x="2418" y="325"/>
                </a:lnTo>
                <a:lnTo>
                  <a:pt x="2186" y="186"/>
                </a:lnTo>
                <a:lnTo>
                  <a:pt x="2000" y="93"/>
                </a:lnTo>
                <a:lnTo>
                  <a:pt x="1767" y="46"/>
                </a:lnTo>
                <a:lnTo>
                  <a:pt x="148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13"/>
          <p:cNvSpPr/>
          <p:nvPr/>
        </p:nvSpPr>
        <p:spPr>
          <a:xfrm>
            <a:off x="19444927" y="1537355"/>
            <a:ext cx="423071" cy="423071"/>
          </a:xfrm>
          <a:custGeom>
            <a:rect b="b" l="l" r="r" t="t"/>
            <a:pathLst>
              <a:path extrusionOk="0" h="5951" w="5951">
                <a:moveTo>
                  <a:pt x="3301" y="2231"/>
                </a:moveTo>
                <a:lnTo>
                  <a:pt x="3673" y="3347"/>
                </a:lnTo>
                <a:lnTo>
                  <a:pt x="2557" y="3719"/>
                </a:lnTo>
                <a:lnTo>
                  <a:pt x="2185" y="2603"/>
                </a:lnTo>
                <a:lnTo>
                  <a:pt x="3301" y="2231"/>
                </a:lnTo>
                <a:close/>
                <a:moveTo>
                  <a:pt x="3301" y="0"/>
                </a:moveTo>
                <a:lnTo>
                  <a:pt x="3068" y="46"/>
                </a:lnTo>
                <a:lnTo>
                  <a:pt x="2929" y="186"/>
                </a:lnTo>
                <a:lnTo>
                  <a:pt x="2789" y="325"/>
                </a:lnTo>
                <a:lnTo>
                  <a:pt x="2743" y="558"/>
                </a:lnTo>
                <a:lnTo>
                  <a:pt x="2789" y="697"/>
                </a:lnTo>
                <a:lnTo>
                  <a:pt x="2975" y="1302"/>
                </a:lnTo>
                <a:lnTo>
                  <a:pt x="1860" y="1673"/>
                </a:lnTo>
                <a:lnTo>
                  <a:pt x="1674" y="1069"/>
                </a:lnTo>
                <a:lnTo>
                  <a:pt x="1627" y="930"/>
                </a:lnTo>
                <a:lnTo>
                  <a:pt x="1488" y="837"/>
                </a:lnTo>
                <a:lnTo>
                  <a:pt x="1348" y="744"/>
                </a:lnTo>
                <a:lnTo>
                  <a:pt x="976" y="744"/>
                </a:lnTo>
                <a:lnTo>
                  <a:pt x="837" y="883"/>
                </a:lnTo>
                <a:lnTo>
                  <a:pt x="698" y="1069"/>
                </a:lnTo>
                <a:lnTo>
                  <a:pt x="698" y="1255"/>
                </a:lnTo>
                <a:lnTo>
                  <a:pt x="698" y="1395"/>
                </a:lnTo>
                <a:lnTo>
                  <a:pt x="883" y="1999"/>
                </a:lnTo>
                <a:lnTo>
                  <a:pt x="326" y="2185"/>
                </a:lnTo>
                <a:lnTo>
                  <a:pt x="186" y="2231"/>
                </a:lnTo>
                <a:lnTo>
                  <a:pt x="93" y="2371"/>
                </a:lnTo>
                <a:lnTo>
                  <a:pt x="0" y="2510"/>
                </a:lnTo>
                <a:lnTo>
                  <a:pt x="0" y="2650"/>
                </a:lnTo>
                <a:lnTo>
                  <a:pt x="0" y="2882"/>
                </a:lnTo>
                <a:lnTo>
                  <a:pt x="140" y="3022"/>
                </a:lnTo>
                <a:lnTo>
                  <a:pt x="279" y="3115"/>
                </a:lnTo>
                <a:lnTo>
                  <a:pt x="465" y="3161"/>
                </a:lnTo>
                <a:lnTo>
                  <a:pt x="651" y="3161"/>
                </a:lnTo>
                <a:lnTo>
                  <a:pt x="1209" y="2929"/>
                </a:lnTo>
                <a:lnTo>
                  <a:pt x="1581" y="4091"/>
                </a:lnTo>
                <a:lnTo>
                  <a:pt x="1023" y="4277"/>
                </a:lnTo>
                <a:lnTo>
                  <a:pt x="883" y="4323"/>
                </a:lnTo>
                <a:lnTo>
                  <a:pt x="791" y="4463"/>
                </a:lnTo>
                <a:lnTo>
                  <a:pt x="698" y="4602"/>
                </a:lnTo>
                <a:lnTo>
                  <a:pt x="698" y="4742"/>
                </a:lnTo>
                <a:lnTo>
                  <a:pt x="698" y="4928"/>
                </a:lnTo>
                <a:lnTo>
                  <a:pt x="837" y="5113"/>
                </a:lnTo>
                <a:lnTo>
                  <a:pt x="976" y="5206"/>
                </a:lnTo>
                <a:lnTo>
                  <a:pt x="1209" y="5253"/>
                </a:lnTo>
                <a:lnTo>
                  <a:pt x="1348" y="5206"/>
                </a:lnTo>
                <a:lnTo>
                  <a:pt x="1906" y="5020"/>
                </a:lnTo>
                <a:lnTo>
                  <a:pt x="2092" y="5625"/>
                </a:lnTo>
                <a:lnTo>
                  <a:pt x="2185" y="5764"/>
                </a:lnTo>
                <a:lnTo>
                  <a:pt x="2278" y="5857"/>
                </a:lnTo>
                <a:lnTo>
                  <a:pt x="2464" y="5950"/>
                </a:lnTo>
                <a:lnTo>
                  <a:pt x="2789" y="5950"/>
                </a:lnTo>
                <a:lnTo>
                  <a:pt x="2975" y="5811"/>
                </a:lnTo>
                <a:lnTo>
                  <a:pt x="3068" y="5671"/>
                </a:lnTo>
                <a:lnTo>
                  <a:pt x="3115" y="5439"/>
                </a:lnTo>
                <a:lnTo>
                  <a:pt x="3068" y="5299"/>
                </a:lnTo>
                <a:lnTo>
                  <a:pt x="2882" y="4695"/>
                </a:lnTo>
                <a:lnTo>
                  <a:pt x="3998" y="4323"/>
                </a:lnTo>
                <a:lnTo>
                  <a:pt x="4184" y="4928"/>
                </a:lnTo>
                <a:lnTo>
                  <a:pt x="4277" y="5067"/>
                </a:lnTo>
                <a:lnTo>
                  <a:pt x="4370" y="5160"/>
                </a:lnTo>
                <a:lnTo>
                  <a:pt x="4556" y="5253"/>
                </a:lnTo>
                <a:lnTo>
                  <a:pt x="4695" y="5253"/>
                </a:lnTo>
                <a:lnTo>
                  <a:pt x="4881" y="5206"/>
                </a:lnTo>
                <a:lnTo>
                  <a:pt x="5067" y="5113"/>
                </a:lnTo>
                <a:lnTo>
                  <a:pt x="5160" y="4928"/>
                </a:lnTo>
                <a:lnTo>
                  <a:pt x="5207" y="4742"/>
                </a:lnTo>
                <a:lnTo>
                  <a:pt x="5160" y="4556"/>
                </a:lnTo>
                <a:lnTo>
                  <a:pt x="4974" y="3998"/>
                </a:lnTo>
                <a:lnTo>
                  <a:pt x="5579" y="3765"/>
                </a:lnTo>
                <a:lnTo>
                  <a:pt x="5718" y="3672"/>
                </a:lnTo>
                <a:lnTo>
                  <a:pt x="5857" y="3579"/>
                </a:lnTo>
                <a:lnTo>
                  <a:pt x="5904" y="3440"/>
                </a:lnTo>
                <a:lnTo>
                  <a:pt x="5950" y="3300"/>
                </a:lnTo>
                <a:lnTo>
                  <a:pt x="5904" y="3115"/>
                </a:lnTo>
                <a:lnTo>
                  <a:pt x="5765" y="2929"/>
                </a:lnTo>
                <a:lnTo>
                  <a:pt x="5625" y="2836"/>
                </a:lnTo>
                <a:lnTo>
                  <a:pt x="5393" y="2789"/>
                </a:lnTo>
                <a:lnTo>
                  <a:pt x="5253" y="2836"/>
                </a:lnTo>
                <a:lnTo>
                  <a:pt x="4649" y="3022"/>
                </a:lnTo>
                <a:lnTo>
                  <a:pt x="4277" y="1906"/>
                </a:lnTo>
                <a:lnTo>
                  <a:pt x="4835" y="1720"/>
                </a:lnTo>
                <a:lnTo>
                  <a:pt x="4974" y="1627"/>
                </a:lnTo>
                <a:lnTo>
                  <a:pt x="5114" y="1534"/>
                </a:lnTo>
                <a:lnTo>
                  <a:pt x="5207" y="1395"/>
                </a:lnTo>
                <a:lnTo>
                  <a:pt x="5207" y="1209"/>
                </a:lnTo>
                <a:lnTo>
                  <a:pt x="5160" y="1023"/>
                </a:lnTo>
                <a:lnTo>
                  <a:pt x="5067" y="883"/>
                </a:lnTo>
                <a:lnTo>
                  <a:pt x="4881" y="790"/>
                </a:lnTo>
                <a:lnTo>
                  <a:pt x="4695" y="744"/>
                </a:lnTo>
                <a:lnTo>
                  <a:pt x="4556" y="744"/>
                </a:lnTo>
                <a:lnTo>
                  <a:pt x="3952" y="930"/>
                </a:lnTo>
                <a:lnTo>
                  <a:pt x="3766" y="372"/>
                </a:lnTo>
                <a:lnTo>
                  <a:pt x="3719" y="232"/>
                </a:lnTo>
                <a:lnTo>
                  <a:pt x="3580" y="139"/>
                </a:lnTo>
                <a:lnTo>
                  <a:pt x="3440" y="46"/>
                </a:lnTo>
                <a:lnTo>
                  <a:pt x="330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13"/>
          <p:cNvSpPr/>
          <p:nvPr/>
        </p:nvSpPr>
        <p:spPr>
          <a:xfrm>
            <a:off x="20687553" y="1557119"/>
            <a:ext cx="423071" cy="386743"/>
          </a:xfrm>
          <a:custGeom>
            <a:rect b="b" l="l" r="r" t="t"/>
            <a:pathLst>
              <a:path extrusionOk="0" h="5440" w="5951">
                <a:moveTo>
                  <a:pt x="0" y="466"/>
                </a:moveTo>
                <a:lnTo>
                  <a:pt x="0" y="977"/>
                </a:lnTo>
                <a:lnTo>
                  <a:pt x="837" y="977"/>
                </a:lnTo>
                <a:lnTo>
                  <a:pt x="837" y="466"/>
                </a:lnTo>
                <a:close/>
                <a:moveTo>
                  <a:pt x="2603" y="466"/>
                </a:moveTo>
                <a:lnTo>
                  <a:pt x="2603" y="977"/>
                </a:lnTo>
                <a:lnTo>
                  <a:pt x="5950" y="977"/>
                </a:lnTo>
                <a:lnTo>
                  <a:pt x="5950" y="466"/>
                </a:lnTo>
                <a:close/>
                <a:moveTo>
                  <a:pt x="1116" y="1"/>
                </a:moveTo>
                <a:lnTo>
                  <a:pt x="1069" y="47"/>
                </a:lnTo>
                <a:lnTo>
                  <a:pt x="976" y="140"/>
                </a:lnTo>
                <a:lnTo>
                  <a:pt x="976" y="233"/>
                </a:lnTo>
                <a:lnTo>
                  <a:pt x="976" y="1210"/>
                </a:lnTo>
                <a:lnTo>
                  <a:pt x="976" y="1303"/>
                </a:lnTo>
                <a:lnTo>
                  <a:pt x="1069" y="1395"/>
                </a:lnTo>
                <a:lnTo>
                  <a:pt x="1116" y="1442"/>
                </a:lnTo>
                <a:lnTo>
                  <a:pt x="1209" y="1488"/>
                </a:lnTo>
                <a:lnTo>
                  <a:pt x="2231" y="1488"/>
                </a:lnTo>
                <a:lnTo>
                  <a:pt x="2324" y="1442"/>
                </a:lnTo>
                <a:lnTo>
                  <a:pt x="2371" y="1395"/>
                </a:lnTo>
                <a:lnTo>
                  <a:pt x="2464" y="1303"/>
                </a:lnTo>
                <a:lnTo>
                  <a:pt x="2464" y="1210"/>
                </a:lnTo>
                <a:lnTo>
                  <a:pt x="2464" y="233"/>
                </a:lnTo>
                <a:lnTo>
                  <a:pt x="2464" y="140"/>
                </a:lnTo>
                <a:lnTo>
                  <a:pt x="2371" y="47"/>
                </a:lnTo>
                <a:lnTo>
                  <a:pt x="2324" y="1"/>
                </a:lnTo>
                <a:close/>
                <a:moveTo>
                  <a:pt x="0" y="2465"/>
                </a:moveTo>
                <a:lnTo>
                  <a:pt x="0" y="2976"/>
                </a:lnTo>
                <a:lnTo>
                  <a:pt x="3347" y="2976"/>
                </a:lnTo>
                <a:lnTo>
                  <a:pt x="3347" y="2465"/>
                </a:lnTo>
                <a:close/>
                <a:moveTo>
                  <a:pt x="5067" y="2465"/>
                </a:moveTo>
                <a:lnTo>
                  <a:pt x="5067" y="2976"/>
                </a:lnTo>
                <a:lnTo>
                  <a:pt x="5950" y="2976"/>
                </a:lnTo>
                <a:lnTo>
                  <a:pt x="5950" y="2465"/>
                </a:lnTo>
                <a:close/>
                <a:moveTo>
                  <a:pt x="3719" y="1953"/>
                </a:moveTo>
                <a:lnTo>
                  <a:pt x="3626" y="2000"/>
                </a:lnTo>
                <a:lnTo>
                  <a:pt x="3533" y="2046"/>
                </a:lnTo>
                <a:lnTo>
                  <a:pt x="3486" y="2139"/>
                </a:lnTo>
                <a:lnTo>
                  <a:pt x="3440" y="2232"/>
                </a:lnTo>
                <a:lnTo>
                  <a:pt x="3440" y="3208"/>
                </a:lnTo>
                <a:lnTo>
                  <a:pt x="3486" y="3301"/>
                </a:lnTo>
                <a:lnTo>
                  <a:pt x="3533" y="3394"/>
                </a:lnTo>
                <a:lnTo>
                  <a:pt x="3626" y="3441"/>
                </a:lnTo>
                <a:lnTo>
                  <a:pt x="4788" y="3441"/>
                </a:lnTo>
                <a:lnTo>
                  <a:pt x="4881" y="3394"/>
                </a:lnTo>
                <a:lnTo>
                  <a:pt x="4928" y="3301"/>
                </a:lnTo>
                <a:lnTo>
                  <a:pt x="4928" y="3208"/>
                </a:lnTo>
                <a:lnTo>
                  <a:pt x="4928" y="2232"/>
                </a:lnTo>
                <a:lnTo>
                  <a:pt x="4928" y="2139"/>
                </a:lnTo>
                <a:lnTo>
                  <a:pt x="4881" y="2046"/>
                </a:lnTo>
                <a:lnTo>
                  <a:pt x="4788" y="2000"/>
                </a:lnTo>
                <a:lnTo>
                  <a:pt x="4695" y="1953"/>
                </a:lnTo>
                <a:close/>
                <a:moveTo>
                  <a:pt x="0" y="4464"/>
                </a:moveTo>
                <a:lnTo>
                  <a:pt x="0" y="4928"/>
                </a:lnTo>
                <a:lnTo>
                  <a:pt x="1348" y="4928"/>
                </a:lnTo>
                <a:lnTo>
                  <a:pt x="1348" y="4464"/>
                </a:lnTo>
                <a:close/>
                <a:moveTo>
                  <a:pt x="3068" y="4464"/>
                </a:moveTo>
                <a:lnTo>
                  <a:pt x="3068" y="4928"/>
                </a:lnTo>
                <a:lnTo>
                  <a:pt x="5950" y="4928"/>
                </a:lnTo>
                <a:lnTo>
                  <a:pt x="5950" y="4464"/>
                </a:lnTo>
                <a:close/>
                <a:moveTo>
                  <a:pt x="1720" y="3952"/>
                </a:moveTo>
                <a:lnTo>
                  <a:pt x="1627" y="3999"/>
                </a:lnTo>
                <a:lnTo>
                  <a:pt x="1534" y="4045"/>
                </a:lnTo>
                <a:lnTo>
                  <a:pt x="1488" y="4092"/>
                </a:lnTo>
                <a:lnTo>
                  <a:pt x="1488" y="4185"/>
                </a:lnTo>
                <a:lnTo>
                  <a:pt x="1488" y="5207"/>
                </a:lnTo>
                <a:lnTo>
                  <a:pt x="1488" y="5300"/>
                </a:lnTo>
                <a:lnTo>
                  <a:pt x="1534" y="5393"/>
                </a:lnTo>
                <a:lnTo>
                  <a:pt x="1627" y="5440"/>
                </a:lnTo>
                <a:lnTo>
                  <a:pt x="2789" y="5440"/>
                </a:lnTo>
                <a:lnTo>
                  <a:pt x="2882" y="5393"/>
                </a:lnTo>
                <a:lnTo>
                  <a:pt x="2929" y="5300"/>
                </a:lnTo>
                <a:lnTo>
                  <a:pt x="2975" y="5207"/>
                </a:lnTo>
                <a:lnTo>
                  <a:pt x="2975" y="4185"/>
                </a:lnTo>
                <a:lnTo>
                  <a:pt x="2929" y="4092"/>
                </a:lnTo>
                <a:lnTo>
                  <a:pt x="2882" y="4045"/>
                </a:lnTo>
                <a:lnTo>
                  <a:pt x="2789" y="3999"/>
                </a:lnTo>
                <a:lnTo>
                  <a:pt x="2696" y="395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13"/>
          <p:cNvSpPr/>
          <p:nvPr/>
        </p:nvSpPr>
        <p:spPr>
          <a:xfrm>
            <a:off x="21933449" y="1537355"/>
            <a:ext cx="416460" cy="423071"/>
          </a:xfrm>
          <a:custGeom>
            <a:rect b="b" l="l" r="r" t="t"/>
            <a:pathLst>
              <a:path extrusionOk="0" h="5951" w="5858">
                <a:moveTo>
                  <a:pt x="2139" y="1813"/>
                </a:moveTo>
                <a:lnTo>
                  <a:pt x="1860" y="1859"/>
                </a:lnTo>
                <a:lnTo>
                  <a:pt x="1627" y="1999"/>
                </a:lnTo>
                <a:lnTo>
                  <a:pt x="1488" y="2231"/>
                </a:lnTo>
                <a:lnTo>
                  <a:pt x="1441" y="2324"/>
                </a:lnTo>
                <a:lnTo>
                  <a:pt x="1395" y="2464"/>
                </a:lnTo>
                <a:lnTo>
                  <a:pt x="1488" y="2743"/>
                </a:lnTo>
                <a:lnTo>
                  <a:pt x="1627" y="2929"/>
                </a:lnTo>
                <a:lnTo>
                  <a:pt x="1860" y="3115"/>
                </a:lnTo>
                <a:lnTo>
                  <a:pt x="2139" y="3161"/>
                </a:lnTo>
                <a:lnTo>
                  <a:pt x="2418" y="3115"/>
                </a:lnTo>
                <a:lnTo>
                  <a:pt x="2650" y="2929"/>
                </a:lnTo>
                <a:lnTo>
                  <a:pt x="2789" y="2743"/>
                </a:lnTo>
                <a:lnTo>
                  <a:pt x="2836" y="2464"/>
                </a:lnTo>
                <a:lnTo>
                  <a:pt x="2836" y="2324"/>
                </a:lnTo>
                <a:lnTo>
                  <a:pt x="2789" y="2231"/>
                </a:lnTo>
                <a:lnTo>
                  <a:pt x="2650" y="1999"/>
                </a:lnTo>
                <a:lnTo>
                  <a:pt x="2418" y="1859"/>
                </a:lnTo>
                <a:lnTo>
                  <a:pt x="2139" y="1813"/>
                </a:lnTo>
                <a:close/>
                <a:moveTo>
                  <a:pt x="3812" y="1813"/>
                </a:moveTo>
                <a:lnTo>
                  <a:pt x="3533" y="1859"/>
                </a:lnTo>
                <a:lnTo>
                  <a:pt x="3301" y="1999"/>
                </a:lnTo>
                <a:lnTo>
                  <a:pt x="3115" y="2231"/>
                </a:lnTo>
                <a:lnTo>
                  <a:pt x="3115" y="2324"/>
                </a:lnTo>
                <a:lnTo>
                  <a:pt x="3068" y="2464"/>
                </a:lnTo>
                <a:lnTo>
                  <a:pt x="3115" y="2743"/>
                </a:lnTo>
                <a:lnTo>
                  <a:pt x="3301" y="2929"/>
                </a:lnTo>
                <a:lnTo>
                  <a:pt x="3533" y="3115"/>
                </a:lnTo>
                <a:lnTo>
                  <a:pt x="3812" y="3161"/>
                </a:lnTo>
                <a:lnTo>
                  <a:pt x="4091" y="3115"/>
                </a:lnTo>
                <a:lnTo>
                  <a:pt x="4323" y="2929"/>
                </a:lnTo>
                <a:lnTo>
                  <a:pt x="4463" y="2743"/>
                </a:lnTo>
                <a:lnTo>
                  <a:pt x="4509" y="2464"/>
                </a:lnTo>
                <a:lnTo>
                  <a:pt x="4463" y="2231"/>
                </a:lnTo>
                <a:lnTo>
                  <a:pt x="4323" y="1999"/>
                </a:lnTo>
                <a:lnTo>
                  <a:pt x="4091" y="1859"/>
                </a:lnTo>
                <a:lnTo>
                  <a:pt x="3812" y="1813"/>
                </a:lnTo>
                <a:close/>
                <a:moveTo>
                  <a:pt x="4788" y="325"/>
                </a:moveTo>
                <a:lnTo>
                  <a:pt x="5021" y="372"/>
                </a:lnTo>
                <a:lnTo>
                  <a:pt x="5160" y="465"/>
                </a:lnTo>
                <a:lnTo>
                  <a:pt x="5253" y="604"/>
                </a:lnTo>
                <a:lnTo>
                  <a:pt x="5253" y="837"/>
                </a:lnTo>
                <a:lnTo>
                  <a:pt x="5253" y="3068"/>
                </a:lnTo>
                <a:lnTo>
                  <a:pt x="5021" y="3208"/>
                </a:lnTo>
                <a:lnTo>
                  <a:pt x="4788" y="3300"/>
                </a:lnTo>
                <a:lnTo>
                  <a:pt x="4556" y="3347"/>
                </a:lnTo>
                <a:lnTo>
                  <a:pt x="4370" y="3393"/>
                </a:lnTo>
                <a:lnTo>
                  <a:pt x="4184" y="3393"/>
                </a:lnTo>
                <a:lnTo>
                  <a:pt x="3998" y="3440"/>
                </a:lnTo>
                <a:lnTo>
                  <a:pt x="3254" y="3440"/>
                </a:lnTo>
                <a:lnTo>
                  <a:pt x="3115" y="3486"/>
                </a:lnTo>
                <a:lnTo>
                  <a:pt x="3022" y="3579"/>
                </a:lnTo>
                <a:lnTo>
                  <a:pt x="3022" y="3719"/>
                </a:lnTo>
                <a:lnTo>
                  <a:pt x="2789" y="3533"/>
                </a:lnTo>
                <a:lnTo>
                  <a:pt x="2789" y="3486"/>
                </a:lnTo>
                <a:lnTo>
                  <a:pt x="2650" y="3440"/>
                </a:lnTo>
                <a:lnTo>
                  <a:pt x="1674" y="3440"/>
                </a:lnTo>
                <a:lnTo>
                  <a:pt x="1441" y="3393"/>
                </a:lnTo>
                <a:lnTo>
                  <a:pt x="1209" y="3300"/>
                </a:lnTo>
                <a:lnTo>
                  <a:pt x="930" y="3208"/>
                </a:lnTo>
                <a:lnTo>
                  <a:pt x="605" y="3115"/>
                </a:lnTo>
                <a:lnTo>
                  <a:pt x="605" y="837"/>
                </a:lnTo>
                <a:lnTo>
                  <a:pt x="651" y="604"/>
                </a:lnTo>
                <a:lnTo>
                  <a:pt x="744" y="465"/>
                </a:lnTo>
                <a:lnTo>
                  <a:pt x="884" y="372"/>
                </a:lnTo>
                <a:lnTo>
                  <a:pt x="1116" y="325"/>
                </a:lnTo>
                <a:close/>
                <a:moveTo>
                  <a:pt x="837" y="0"/>
                </a:moveTo>
                <a:lnTo>
                  <a:pt x="651" y="46"/>
                </a:lnTo>
                <a:lnTo>
                  <a:pt x="465" y="186"/>
                </a:lnTo>
                <a:lnTo>
                  <a:pt x="326" y="372"/>
                </a:lnTo>
                <a:lnTo>
                  <a:pt x="326" y="604"/>
                </a:lnTo>
                <a:lnTo>
                  <a:pt x="326" y="2882"/>
                </a:lnTo>
                <a:lnTo>
                  <a:pt x="279" y="2882"/>
                </a:lnTo>
                <a:lnTo>
                  <a:pt x="233" y="2836"/>
                </a:lnTo>
                <a:lnTo>
                  <a:pt x="140" y="2789"/>
                </a:lnTo>
                <a:lnTo>
                  <a:pt x="47" y="2836"/>
                </a:lnTo>
                <a:lnTo>
                  <a:pt x="0" y="2929"/>
                </a:lnTo>
                <a:lnTo>
                  <a:pt x="47" y="3068"/>
                </a:lnTo>
                <a:lnTo>
                  <a:pt x="279" y="3300"/>
                </a:lnTo>
                <a:lnTo>
                  <a:pt x="558" y="3533"/>
                </a:lnTo>
                <a:lnTo>
                  <a:pt x="884" y="3719"/>
                </a:lnTo>
                <a:lnTo>
                  <a:pt x="1302" y="3905"/>
                </a:lnTo>
                <a:lnTo>
                  <a:pt x="1162" y="4323"/>
                </a:lnTo>
                <a:lnTo>
                  <a:pt x="1162" y="4742"/>
                </a:lnTo>
                <a:lnTo>
                  <a:pt x="1209" y="5113"/>
                </a:lnTo>
                <a:lnTo>
                  <a:pt x="1348" y="5439"/>
                </a:lnTo>
                <a:lnTo>
                  <a:pt x="1488" y="5625"/>
                </a:lnTo>
                <a:lnTo>
                  <a:pt x="1627" y="5764"/>
                </a:lnTo>
                <a:lnTo>
                  <a:pt x="1767" y="5857"/>
                </a:lnTo>
                <a:lnTo>
                  <a:pt x="1953" y="5950"/>
                </a:lnTo>
                <a:lnTo>
                  <a:pt x="2418" y="5950"/>
                </a:lnTo>
                <a:lnTo>
                  <a:pt x="2557" y="5857"/>
                </a:lnTo>
                <a:lnTo>
                  <a:pt x="2696" y="5764"/>
                </a:lnTo>
                <a:lnTo>
                  <a:pt x="2789" y="5671"/>
                </a:lnTo>
                <a:lnTo>
                  <a:pt x="2836" y="5532"/>
                </a:lnTo>
                <a:lnTo>
                  <a:pt x="2836" y="5346"/>
                </a:lnTo>
                <a:lnTo>
                  <a:pt x="2836" y="4230"/>
                </a:lnTo>
                <a:lnTo>
                  <a:pt x="3022" y="4230"/>
                </a:lnTo>
                <a:lnTo>
                  <a:pt x="3022" y="5346"/>
                </a:lnTo>
                <a:lnTo>
                  <a:pt x="3022" y="5485"/>
                </a:lnTo>
                <a:lnTo>
                  <a:pt x="3068" y="5671"/>
                </a:lnTo>
                <a:lnTo>
                  <a:pt x="3161" y="5764"/>
                </a:lnTo>
                <a:lnTo>
                  <a:pt x="3301" y="5857"/>
                </a:lnTo>
                <a:lnTo>
                  <a:pt x="3394" y="5950"/>
                </a:lnTo>
                <a:lnTo>
                  <a:pt x="3905" y="5950"/>
                </a:lnTo>
                <a:lnTo>
                  <a:pt x="4091" y="5857"/>
                </a:lnTo>
                <a:lnTo>
                  <a:pt x="4231" y="5764"/>
                </a:lnTo>
                <a:lnTo>
                  <a:pt x="4370" y="5625"/>
                </a:lnTo>
                <a:lnTo>
                  <a:pt x="4509" y="5439"/>
                </a:lnTo>
                <a:lnTo>
                  <a:pt x="4649" y="5113"/>
                </a:lnTo>
                <a:lnTo>
                  <a:pt x="4695" y="4742"/>
                </a:lnTo>
                <a:lnTo>
                  <a:pt x="4649" y="4323"/>
                </a:lnTo>
                <a:lnTo>
                  <a:pt x="4556" y="3905"/>
                </a:lnTo>
                <a:lnTo>
                  <a:pt x="4974" y="3719"/>
                </a:lnTo>
                <a:lnTo>
                  <a:pt x="5300" y="3533"/>
                </a:lnTo>
                <a:lnTo>
                  <a:pt x="5579" y="3300"/>
                </a:lnTo>
                <a:lnTo>
                  <a:pt x="5811" y="3068"/>
                </a:lnTo>
                <a:lnTo>
                  <a:pt x="5858" y="2929"/>
                </a:lnTo>
                <a:lnTo>
                  <a:pt x="5811" y="2836"/>
                </a:lnTo>
                <a:lnTo>
                  <a:pt x="5718" y="2789"/>
                </a:lnTo>
                <a:lnTo>
                  <a:pt x="5625" y="2836"/>
                </a:lnTo>
                <a:lnTo>
                  <a:pt x="5532" y="2882"/>
                </a:lnTo>
                <a:lnTo>
                  <a:pt x="5532" y="604"/>
                </a:lnTo>
                <a:lnTo>
                  <a:pt x="5486" y="372"/>
                </a:lnTo>
                <a:lnTo>
                  <a:pt x="5393" y="186"/>
                </a:lnTo>
                <a:lnTo>
                  <a:pt x="5207" y="46"/>
                </a:lnTo>
                <a:lnTo>
                  <a:pt x="502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13"/>
          <p:cNvSpPr/>
          <p:nvPr/>
        </p:nvSpPr>
        <p:spPr>
          <a:xfrm>
            <a:off x="2038497" y="2783251"/>
            <a:ext cx="423071" cy="423071"/>
          </a:xfrm>
          <a:custGeom>
            <a:rect b="b" l="l" r="r" t="t"/>
            <a:pathLst>
              <a:path extrusionOk="0" h="5951" w="5951">
                <a:moveTo>
                  <a:pt x="1952" y="1488"/>
                </a:moveTo>
                <a:lnTo>
                  <a:pt x="1766" y="1534"/>
                </a:lnTo>
                <a:lnTo>
                  <a:pt x="1627" y="1627"/>
                </a:lnTo>
                <a:lnTo>
                  <a:pt x="1488" y="1767"/>
                </a:lnTo>
                <a:lnTo>
                  <a:pt x="1488" y="1953"/>
                </a:lnTo>
                <a:lnTo>
                  <a:pt x="1488" y="2185"/>
                </a:lnTo>
                <a:lnTo>
                  <a:pt x="1627" y="2324"/>
                </a:lnTo>
                <a:lnTo>
                  <a:pt x="1766" y="2417"/>
                </a:lnTo>
                <a:lnTo>
                  <a:pt x="1952" y="2464"/>
                </a:lnTo>
                <a:lnTo>
                  <a:pt x="2138" y="2417"/>
                </a:lnTo>
                <a:lnTo>
                  <a:pt x="2324" y="2324"/>
                </a:lnTo>
                <a:lnTo>
                  <a:pt x="2417" y="2185"/>
                </a:lnTo>
                <a:lnTo>
                  <a:pt x="2464" y="1953"/>
                </a:lnTo>
                <a:lnTo>
                  <a:pt x="2417" y="1767"/>
                </a:lnTo>
                <a:lnTo>
                  <a:pt x="2324" y="1627"/>
                </a:lnTo>
                <a:lnTo>
                  <a:pt x="2138" y="1534"/>
                </a:lnTo>
                <a:lnTo>
                  <a:pt x="1952" y="1488"/>
                </a:lnTo>
                <a:close/>
                <a:moveTo>
                  <a:pt x="3951" y="1488"/>
                </a:moveTo>
                <a:lnTo>
                  <a:pt x="3765" y="1534"/>
                </a:lnTo>
                <a:lnTo>
                  <a:pt x="3579" y="1627"/>
                </a:lnTo>
                <a:lnTo>
                  <a:pt x="3486" y="1767"/>
                </a:lnTo>
                <a:lnTo>
                  <a:pt x="3440" y="1953"/>
                </a:lnTo>
                <a:lnTo>
                  <a:pt x="3486" y="2185"/>
                </a:lnTo>
                <a:lnTo>
                  <a:pt x="3579" y="2324"/>
                </a:lnTo>
                <a:lnTo>
                  <a:pt x="3765" y="2417"/>
                </a:lnTo>
                <a:lnTo>
                  <a:pt x="3951" y="2464"/>
                </a:lnTo>
                <a:lnTo>
                  <a:pt x="4137" y="2417"/>
                </a:lnTo>
                <a:lnTo>
                  <a:pt x="4323" y="2324"/>
                </a:lnTo>
                <a:lnTo>
                  <a:pt x="4416" y="2185"/>
                </a:lnTo>
                <a:lnTo>
                  <a:pt x="4463" y="1953"/>
                </a:lnTo>
                <a:lnTo>
                  <a:pt x="4416" y="1767"/>
                </a:lnTo>
                <a:lnTo>
                  <a:pt x="4323" y="1627"/>
                </a:lnTo>
                <a:lnTo>
                  <a:pt x="4137" y="1534"/>
                </a:lnTo>
                <a:lnTo>
                  <a:pt x="3951" y="1488"/>
                </a:lnTo>
                <a:close/>
                <a:moveTo>
                  <a:pt x="1720" y="3347"/>
                </a:moveTo>
                <a:lnTo>
                  <a:pt x="1627" y="3394"/>
                </a:lnTo>
                <a:lnTo>
                  <a:pt x="1534" y="3487"/>
                </a:lnTo>
                <a:lnTo>
                  <a:pt x="1534" y="3580"/>
                </a:lnTo>
                <a:lnTo>
                  <a:pt x="1534" y="3673"/>
                </a:lnTo>
                <a:lnTo>
                  <a:pt x="1627" y="3858"/>
                </a:lnTo>
                <a:lnTo>
                  <a:pt x="1766" y="4091"/>
                </a:lnTo>
                <a:lnTo>
                  <a:pt x="1906" y="4277"/>
                </a:lnTo>
                <a:lnTo>
                  <a:pt x="2092" y="4416"/>
                </a:lnTo>
                <a:lnTo>
                  <a:pt x="2278" y="4556"/>
                </a:lnTo>
                <a:lnTo>
                  <a:pt x="2510" y="4649"/>
                </a:lnTo>
                <a:lnTo>
                  <a:pt x="2696" y="4695"/>
                </a:lnTo>
                <a:lnTo>
                  <a:pt x="3208" y="4695"/>
                </a:lnTo>
                <a:lnTo>
                  <a:pt x="3440" y="4649"/>
                </a:lnTo>
                <a:lnTo>
                  <a:pt x="3626" y="4556"/>
                </a:lnTo>
                <a:lnTo>
                  <a:pt x="3858" y="4416"/>
                </a:lnTo>
                <a:lnTo>
                  <a:pt x="4044" y="4277"/>
                </a:lnTo>
                <a:lnTo>
                  <a:pt x="4184" y="4091"/>
                </a:lnTo>
                <a:lnTo>
                  <a:pt x="4277" y="3858"/>
                </a:lnTo>
                <a:lnTo>
                  <a:pt x="4370" y="3673"/>
                </a:lnTo>
                <a:lnTo>
                  <a:pt x="4370" y="3580"/>
                </a:lnTo>
                <a:lnTo>
                  <a:pt x="4370" y="3487"/>
                </a:lnTo>
                <a:lnTo>
                  <a:pt x="4323" y="3394"/>
                </a:lnTo>
                <a:lnTo>
                  <a:pt x="4230" y="3347"/>
                </a:lnTo>
                <a:lnTo>
                  <a:pt x="4044" y="3347"/>
                </a:lnTo>
                <a:lnTo>
                  <a:pt x="3951" y="3440"/>
                </a:lnTo>
                <a:lnTo>
                  <a:pt x="3905" y="3533"/>
                </a:lnTo>
                <a:lnTo>
                  <a:pt x="3765" y="3812"/>
                </a:lnTo>
                <a:lnTo>
                  <a:pt x="3533" y="3998"/>
                </a:lnTo>
                <a:lnTo>
                  <a:pt x="3254" y="4137"/>
                </a:lnTo>
                <a:lnTo>
                  <a:pt x="2975" y="4184"/>
                </a:lnTo>
                <a:lnTo>
                  <a:pt x="2650" y="4137"/>
                </a:lnTo>
                <a:lnTo>
                  <a:pt x="2371" y="3998"/>
                </a:lnTo>
                <a:lnTo>
                  <a:pt x="2138" y="3812"/>
                </a:lnTo>
                <a:lnTo>
                  <a:pt x="1999" y="3533"/>
                </a:lnTo>
                <a:lnTo>
                  <a:pt x="1952" y="3440"/>
                </a:lnTo>
                <a:lnTo>
                  <a:pt x="1906" y="3347"/>
                </a:lnTo>
                <a:close/>
                <a:moveTo>
                  <a:pt x="2975" y="465"/>
                </a:moveTo>
                <a:lnTo>
                  <a:pt x="3440" y="512"/>
                </a:lnTo>
                <a:lnTo>
                  <a:pt x="3905" y="697"/>
                </a:lnTo>
                <a:lnTo>
                  <a:pt x="4370" y="930"/>
                </a:lnTo>
                <a:lnTo>
                  <a:pt x="4695" y="1209"/>
                </a:lnTo>
                <a:lnTo>
                  <a:pt x="5020" y="1581"/>
                </a:lnTo>
                <a:lnTo>
                  <a:pt x="5253" y="1999"/>
                </a:lnTo>
                <a:lnTo>
                  <a:pt x="5392" y="2464"/>
                </a:lnTo>
                <a:lnTo>
                  <a:pt x="5439" y="2975"/>
                </a:lnTo>
                <a:lnTo>
                  <a:pt x="5392" y="3440"/>
                </a:lnTo>
                <a:lnTo>
                  <a:pt x="5253" y="3905"/>
                </a:lnTo>
                <a:lnTo>
                  <a:pt x="5020" y="4370"/>
                </a:lnTo>
                <a:lnTo>
                  <a:pt x="4695" y="4695"/>
                </a:lnTo>
                <a:lnTo>
                  <a:pt x="4370" y="5021"/>
                </a:lnTo>
                <a:lnTo>
                  <a:pt x="3905" y="5253"/>
                </a:lnTo>
                <a:lnTo>
                  <a:pt x="3440" y="5393"/>
                </a:lnTo>
                <a:lnTo>
                  <a:pt x="2975" y="5439"/>
                </a:lnTo>
                <a:lnTo>
                  <a:pt x="2464" y="5393"/>
                </a:lnTo>
                <a:lnTo>
                  <a:pt x="1999" y="5253"/>
                </a:lnTo>
                <a:lnTo>
                  <a:pt x="1581" y="5021"/>
                </a:lnTo>
                <a:lnTo>
                  <a:pt x="1209" y="4695"/>
                </a:lnTo>
                <a:lnTo>
                  <a:pt x="930" y="4370"/>
                </a:lnTo>
                <a:lnTo>
                  <a:pt x="697" y="3905"/>
                </a:lnTo>
                <a:lnTo>
                  <a:pt x="511" y="3440"/>
                </a:lnTo>
                <a:lnTo>
                  <a:pt x="465" y="2975"/>
                </a:lnTo>
                <a:lnTo>
                  <a:pt x="511" y="2464"/>
                </a:lnTo>
                <a:lnTo>
                  <a:pt x="697" y="1999"/>
                </a:lnTo>
                <a:lnTo>
                  <a:pt x="930" y="1581"/>
                </a:lnTo>
                <a:lnTo>
                  <a:pt x="1209" y="1209"/>
                </a:lnTo>
                <a:lnTo>
                  <a:pt x="1581" y="930"/>
                </a:lnTo>
                <a:lnTo>
                  <a:pt x="1999" y="697"/>
                </a:lnTo>
                <a:lnTo>
                  <a:pt x="2464" y="512"/>
                </a:lnTo>
                <a:lnTo>
                  <a:pt x="2975" y="465"/>
                </a:lnTo>
                <a:close/>
                <a:moveTo>
                  <a:pt x="2557" y="0"/>
                </a:moveTo>
                <a:lnTo>
                  <a:pt x="2185" y="93"/>
                </a:lnTo>
                <a:lnTo>
                  <a:pt x="1813" y="233"/>
                </a:lnTo>
                <a:lnTo>
                  <a:pt x="1488" y="372"/>
                </a:lnTo>
                <a:lnTo>
                  <a:pt x="1162" y="604"/>
                </a:lnTo>
                <a:lnTo>
                  <a:pt x="837" y="837"/>
                </a:lnTo>
                <a:lnTo>
                  <a:pt x="604" y="1162"/>
                </a:lnTo>
                <a:lnTo>
                  <a:pt x="372" y="1488"/>
                </a:lnTo>
                <a:lnTo>
                  <a:pt x="186" y="1813"/>
                </a:lnTo>
                <a:lnTo>
                  <a:pt x="93" y="2185"/>
                </a:lnTo>
                <a:lnTo>
                  <a:pt x="0" y="2557"/>
                </a:lnTo>
                <a:lnTo>
                  <a:pt x="0" y="2975"/>
                </a:lnTo>
                <a:lnTo>
                  <a:pt x="0" y="3347"/>
                </a:lnTo>
                <a:lnTo>
                  <a:pt x="93" y="3719"/>
                </a:lnTo>
                <a:lnTo>
                  <a:pt x="186" y="4091"/>
                </a:lnTo>
                <a:lnTo>
                  <a:pt x="372" y="4463"/>
                </a:lnTo>
                <a:lnTo>
                  <a:pt x="604" y="4788"/>
                </a:lnTo>
                <a:lnTo>
                  <a:pt x="837" y="5067"/>
                </a:lnTo>
                <a:lnTo>
                  <a:pt x="1162" y="5300"/>
                </a:lnTo>
                <a:lnTo>
                  <a:pt x="1488" y="5532"/>
                </a:lnTo>
                <a:lnTo>
                  <a:pt x="1813" y="5718"/>
                </a:lnTo>
                <a:lnTo>
                  <a:pt x="2185" y="5857"/>
                </a:lnTo>
                <a:lnTo>
                  <a:pt x="2557" y="5904"/>
                </a:lnTo>
                <a:lnTo>
                  <a:pt x="2975" y="5950"/>
                </a:lnTo>
                <a:lnTo>
                  <a:pt x="3347" y="5904"/>
                </a:lnTo>
                <a:lnTo>
                  <a:pt x="3719" y="5857"/>
                </a:lnTo>
                <a:lnTo>
                  <a:pt x="4091" y="5718"/>
                </a:lnTo>
                <a:lnTo>
                  <a:pt x="4463" y="5532"/>
                </a:lnTo>
                <a:lnTo>
                  <a:pt x="4788" y="5300"/>
                </a:lnTo>
                <a:lnTo>
                  <a:pt x="5067" y="5067"/>
                </a:lnTo>
                <a:lnTo>
                  <a:pt x="5299" y="4788"/>
                </a:lnTo>
                <a:lnTo>
                  <a:pt x="5532" y="4463"/>
                </a:lnTo>
                <a:lnTo>
                  <a:pt x="5718" y="4091"/>
                </a:lnTo>
                <a:lnTo>
                  <a:pt x="5857" y="3719"/>
                </a:lnTo>
                <a:lnTo>
                  <a:pt x="5904" y="3347"/>
                </a:lnTo>
                <a:lnTo>
                  <a:pt x="5950" y="2975"/>
                </a:lnTo>
                <a:lnTo>
                  <a:pt x="5904" y="2557"/>
                </a:lnTo>
                <a:lnTo>
                  <a:pt x="5857" y="2185"/>
                </a:lnTo>
                <a:lnTo>
                  <a:pt x="5718" y="1813"/>
                </a:lnTo>
                <a:lnTo>
                  <a:pt x="5532" y="1488"/>
                </a:lnTo>
                <a:lnTo>
                  <a:pt x="5299" y="1162"/>
                </a:lnTo>
                <a:lnTo>
                  <a:pt x="5067" y="837"/>
                </a:lnTo>
                <a:lnTo>
                  <a:pt x="4788" y="604"/>
                </a:lnTo>
                <a:lnTo>
                  <a:pt x="4463" y="372"/>
                </a:lnTo>
                <a:lnTo>
                  <a:pt x="4091" y="233"/>
                </a:lnTo>
                <a:lnTo>
                  <a:pt x="3719" y="93"/>
                </a:lnTo>
                <a:lnTo>
                  <a:pt x="334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13"/>
          <p:cNvSpPr/>
          <p:nvPr/>
        </p:nvSpPr>
        <p:spPr>
          <a:xfrm>
            <a:off x="7008929" y="2783251"/>
            <a:ext cx="423071" cy="423071"/>
          </a:xfrm>
          <a:custGeom>
            <a:rect b="b" l="l" r="r" t="t"/>
            <a:pathLst>
              <a:path extrusionOk="0" h="5951" w="5951">
                <a:moveTo>
                  <a:pt x="2975" y="1999"/>
                </a:moveTo>
                <a:lnTo>
                  <a:pt x="2045" y="2696"/>
                </a:lnTo>
                <a:lnTo>
                  <a:pt x="2417" y="3812"/>
                </a:lnTo>
                <a:lnTo>
                  <a:pt x="3580" y="3812"/>
                </a:lnTo>
                <a:lnTo>
                  <a:pt x="3951" y="2696"/>
                </a:lnTo>
                <a:lnTo>
                  <a:pt x="2975" y="1999"/>
                </a:lnTo>
                <a:close/>
                <a:moveTo>
                  <a:pt x="3765" y="558"/>
                </a:moveTo>
                <a:lnTo>
                  <a:pt x="4137" y="697"/>
                </a:lnTo>
                <a:lnTo>
                  <a:pt x="4509" y="883"/>
                </a:lnTo>
                <a:lnTo>
                  <a:pt x="4788" y="1162"/>
                </a:lnTo>
                <a:lnTo>
                  <a:pt x="5067" y="1488"/>
                </a:lnTo>
                <a:lnTo>
                  <a:pt x="4602" y="1441"/>
                </a:lnTo>
                <a:lnTo>
                  <a:pt x="4416" y="2510"/>
                </a:lnTo>
                <a:lnTo>
                  <a:pt x="5207" y="3254"/>
                </a:lnTo>
                <a:lnTo>
                  <a:pt x="5532" y="2975"/>
                </a:lnTo>
                <a:lnTo>
                  <a:pt x="5532" y="3394"/>
                </a:lnTo>
                <a:lnTo>
                  <a:pt x="5439" y="3766"/>
                </a:lnTo>
                <a:lnTo>
                  <a:pt x="5253" y="4137"/>
                </a:lnTo>
                <a:lnTo>
                  <a:pt x="5067" y="4463"/>
                </a:lnTo>
                <a:lnTo>
                  <a:pt x="4974" y="4044"/>
                </a:lnTo>
                <a:lnTo>
                  <a:pt x="3858" y="4184"/>
                </a:lnTo>
                <a:lnTo>
                  <a:pt x="3394" y="5160"/>
                </a:lnTo>
                <a:lnTo>
                  <a:pt x="3812" y="5393"/>
                </a:lnTo>
                <a:lnTo>
                  <a:pt x="3394" y="5485"/>
                </a:lnTo>
                <a:lnTo>
                  <a:pt x="2975" y="5532"/>
                </a:lnTo>
                <a:lnTo>
                  <a:pt x="2603" y="5485"/>
                </a:lnTo>
                <a:lnTo>
                  <a:pt x="2185" y="5393"/>
                </a:lnTo>
                <a:lnTo>
                  <a:pt x="2603" y="5160"/>
                </a:lnTo>
                <a:lnTo>
                  <a:pt x="2138" y="4184"/>
                </a:lnTo>
                <a:lnTo>
                  <a:pt x="1023" y="4044"/>
                </a:lnTo>
                <a:lnTo>
                  <a:pt x="930" y="4463"/>
                </a:lnTo>
                <a:lnTo>
                  <a:pt x="744" y="4137"/>
                </a:lnTo>
                <a:lnTo>
                  <a:pt x="558" y="3766"/>
                </a:lnTo>
                <a:lnTo>
                  <a:pt x="465" y="3394"/>
                </a:lnTo>
                <a:lnTo>
                  <a:pt x="465" y="2975"/>
                </a:lnTo>
                <a:lnTo>
                  <a:pt x="790" y="3254"/>
                </a:lnTo>
                <a:lnTo>
                  <a:pt x="1581" y="2510"/>
                </a:lnTo>
                <a:lnTo>
                  <a:pt x="1395" y="1441"/>
                </a:lnTo>
                <a:lnTo>
                  <a:pt x="930" y="1488"/>
                </a:lnTo>
                <a:lnTo>
                  <a:pt x="930" y="1488"/>
                </a:lnTo>
                <a:lnTo>
                  <a:pt x="1209" y="1162"/>
                </a:lnTo>
                <a:lnTo>
                  <a:pt x="1488" y="883"/>
                </a:lnTo>
                <a:lnTo>
                  <a:pt x="1860" y="697"/>
                </a:lnTo>
                <a:lnTo>
                  <a:pt x="2231" y="558"/>
                </a:lnTo>
                <a:lnTo>
                  <a:pt x="2231" y="558"/>
                </a:lnTo>
                <a:lnTo>
                  <a:pt x="2045" y="930"/>
                </a:lnTo>
                <a:lnTo>
                  <a:pt x="2975" y="1488"/>
                </a:lnTo>
                <a:lnTo>
                  <a:pt x="3951" y="930"/>
                </a:lnTo>
                <a:lnTo>
                  <a:pt x="3765" y="558"/>
                </a:lnTo>
                <a:close/>
                <a:moveTo>
                  <a:pt x="2696" y="0"/>
                </a:moveTo>
                <a:lnTo>
                  <a:pt x="2417" y="47"/>
                </a:lnTo>
                <a:lnTo>
                  <a:pt x="2138" y="140"/>
                </a:lnTo>
                <a:lnTo>
                  <a:pt x="1860" y="233"/>
                </a:lnTo>
                <a:lnTo>
                  <a:pt x="1348" y="512"/>
                </a:lnTo>
                <a:lnTo>
                  <a:pt x="883" y="837"/>
                </a:lnTo>
                <a:lnTo>
                  <a:pt x="511" y="1302"/>
                </a:lnTo>
                <a:lnTo>
                  <a:pt x="279" y="1813"/>
                </a:lnTo>
                <a:lnTo>
                  <a:pt x="140" y="2092"/>
                </a:lnTo>
                <a:lnTo>
                  <a:pt x="93" y="2371"/>
                </a:lnTo>
                <a:lnTo>
                  <a:pt x="47" y="2650"/>
                </a:lnTo>
                <a:lnTo>
                  <a:pt x="0" y="2975"/>
                </a:lnTo>
                <a:lnTo>
                  <a:pt x="47" y="3254"/>
                </a:lnTo>
                <a:lnTo>
                  <a:pt x="93" y="3533"/>
                </a:lnTo>
                <a:lnTo>
                  <a:pt x="140" y="3858"/>
                </a:lnTo>
                <a:lnTo>
                  <a:pt x="279" y="4137"/>
                </a:lnTo>
                <a:lnTo>
                  <a:pt x="511" y="4649"/>
                </a:lnTo>
                <a:lnTo>
                  <a:pt x="883" y="5067"/>
                </a:lnTo>
                <a:lnTo>
                  <a:pt x="1348" y="5439"/>
                </a:lnTo>
                <a:lnTo>
                  <a:pt x="1860" y="5718"/>
                </a:lnTo>
                <a:lnTo>
                  <a:pt x="2138" y="5811"/>
                </a:lnTo>
                <a:lnTo>
                  <a:pt x="2417" y="5857"/>
                </a:lnTo>
                <a:lnTo>
                  <a:pt x="2696" y="5904"/>
                </a:lnTo>
                <a:lnTo>
                  <a:pt x="2975" y="5950"/>
                </a:lnTo>
                <a:lnTo>
                  <a:pt x="3301" y="5904"/>
                </a:lnTo>
                <a:lnTo>
                  <a:pt x="3580" y="5857"/>
                </a:lnTo>
                <a:lnTo>
                  <a:pt x="3858" y="5811"/>
                </a:lnTo>
                <a:lnTo>
                  <a:pt x="4137" y="5718"/>
                </a:lnTo>
                <a:lnTo>
                  <a:pt x="4649" y="5439"/>
                </a:lnTo>
                <a:lnTo>
                  <a:pt x="5114" y="5067"/>
                </a:lnTo>
                <a:lnTo>
                  <a:pt x="5439" y="4649"/>
                </a:lnTo>
                <a:lnTo>
                  <a:pt x="5718" y="4137"/>
                </a:lnTo>
                <a:lnTo>
                  <a:pt x="5857" y="3858"/>
                </a:lnTo>
                <a:lnTo>
                  <a:pt x="5904" y="3533"/>
                </a:lnTo>
                <a:lnTo>
                  <a:pt x="5950" y="3254"/>
                </a:lnTo>
                <a:lnTo>
                  <a:pt x="5950" y="2975"/>
                </a:lnTo>
                <a:lnTo>
                  <a:pt x="5950" y="2650"/>
                </a:lnTo>
                <a:lnTo>
                  <a:pt x="5904" y="2371"/>
                </a:lnTo>
                <a:lnTo>
                  <a:pt x="5857" y="2092"/>
                </a:lnTo>
                <a:lnTo>
                  <a:pt x="5718" y="1813"/>
                </a:lnTo>
                <a:lnTo>
                  <a:pt x="5439" y="1302"/>
                </a:lnTo>
                <a:lnTo>
                  <a:pt x="5114" y="837"/>
                </a:lnTo>
                <a:lnTo>
                  <a:pt x="4649" y="512"/>
                </a:lnTo>
                <a:lnTo>
                  <a:pt x="4137" y="233"/>
                </a:lnTo>
                <a:lnTo>
                  <a:pt x="3858" y="140"/>
                </a:lnTo>
                <a:lnTo>
                  <a:pt x="3580" y="47"/>
                </a:lnTo>
                <a:lnTo>
                  <a:pt x="330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13"/>
          <p:cNvSpPr/>
          <p:nvPr/>
        </p:nvSpPr>
        <p:spPr>
          <a:xfrm>
            <a:off x="8310988" y="2783251"/>
            <a:ext cx="307404" cy="423071"/>
          </a:xfrm>
          <a:custGeom>
            <a:rect b="b" l="l" r="r" t="t"/>
            <a:pathLst>
              <a:path extrusionOk="0" h="5951" w="4324">
                <a:moveTo>
                  <a:pt x="2046" y="0"/>
                </a:moveTo>
                <a:lnTo>
                  <a:pt x="2000" y="47"/>
                </a:lnTo>
                <a:lnTo>
                  <a:pt x="94" y="1953"/>
                </a:lnTo>
                <a:lnTo>
                  <a:pt x="47" y="2046"/>
                </a:lnTo>
                <a:lnTo>
                  <a:pt x="1" y="2139"/>
                </a:lnTo>
                <a:lnTo>
                  <a:pt x="47" y="2278"/>
                </a:lnTo>
                <a:lnTo>
                  <a:pt x="94" y="2324"/>
                </a:lnTo>
                <a:lnTo>
                  <a:pt x="187" y="2417"/>
                </a:lnTo>
                <a:lnTo>
                  <a:pt x="4184" y="2417"/>
                </a:lnTo>
                <a:lnTo>
                  <a:pt x="4231" y="2324"/>
                </a:lnTo>
                <a:lnTo>
                  <a:pt x="4324" y="2278"/>
                </a:lnTo>
                <a:lnTo>
                  <a:pt x="4324" y="2139"/>
                </a:lnTo>
                <a:lnTo>
                  <a:pt x="4324" y="2046"/>
                </a:lnTo>
                <a:lnTo>
                  <a:pt x="4231" y="1953"/>
                </a:lnTo>
                <a:lnTo>
                  <a:pt x="2371" y="47"/>
                </a:lnTo>
                <a:lnTo>
                  <a:pt x="2278" y="0"/>
                </a:lnTo>
                <a:close/>
                <a:moveTo>
                  <a:pt x="280" y="3487"/>
                </a:moveTo>
                <a:lnTo>
                  <a:pt x="187" y="3533"/>
                </a:lnTo>
                <a:lnTo>
                  <a:pt x="94" y="3580"/>
                </a:lnTo>
                <a:lnTo>
                  <a:pt x="47" y="3673"/>
                </a:lnTo>
                <a:lnTo>
                  <a:pt x="1" y="3766"/>
                </a:lnTo>
                <a:lnTo>
                  <a:pt x="47" y="3858"/>
                </a:lnTo>
                <a:lnTo>
                  <a:pt x="94" y="3951"/>
                </a:lnTo>
                <a:lnTo>
                  <a:pt x="2000" y="5857"/>
                </a:lnTo>
                <a:lnTo>
                  <a:pt x="2046" y="5904"/>
                </a:lnTo>
                <a:lnTo>
                  <a:pt x="2185" y="5950"/>
                </a:lnTo>
                <a:lnTo>
                  <a:pt x="2278" y="5904"/>
                </a:lnTo>
                <a:lnTo>
                  <a:pt x="2371" y="5857"/>
                </a:lnTo>
                <a:lnTo>
                  <a:pt x="4231" y="3951"/>
                </a:lnTo>
                <a:lnTo>
                  <a:pt x="4324" y="3858"/>
                </a:lnTo>
                <a:lnTo>
                  <a:pt x="4324" y="3766"/>
                </a:lnTo>
                <a:lnTo>
                  <a:pt x="4324" y="3673"/>
                </a:lnTo>
                <a:lnTo>
                  <a:pt x="4231" y="3580"/>
                </a:lnTo>
                <a:lnTo>
                  <a:pt x="4184" y="3533"/>
                </a:lnTo>
                <a:lnTo>
                  <a:pt x="4045" y="348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13"/>
          <p:cNvSpPr/>
          <p:nvPr/>
        </p:nvSpPr>
        <p:spPr>
          <a:xfrm>
            <a:off x="9517286" y="2783251"/>
            <a:ext cx="383402" cy="423071"/>
          </a:xfrm>
          <a:custGeom>
            <a:rect b="b" l="l" r="r" t="t"/>
            <a:pathLst>
              <a:path extrusionOk="0" h="5951" w="5393">
                <a:moveTo>
                  <a:pt x="4137" y="465"/>
                </a:moveTo>
                <a:lnTo>
                  <a:pt x="4184" y="604"/>
                </a:lnTo>
                <a:lnTo>
                  <a:pt x="4416" y="1348"/>
                </a:lnTo>
                <a:lnTo>
                  <a:pt x="3858" y="1348"/>
                </a:lnTo>
                <a:lnTo>
                  <a:pt x="4091" y="604"/>
                </a:lnTo>
                <a:lnTo>
                  <a:pt x="4091" y="512"/>
                </a:lnTo>
                <a:lnTo>
                  <a:pt x="4137" y="465"/>
                </a:lnTo>
                <a:close/>
                <a:moveTo>
                  <a:pt x="3858" y="0"/>
                </a:moveTo>
                <a:lnTo>
                  <a:pt x="3115" y="2185"/>
                </a:lnTo>
                <a:lnTo>
                  <a:pt x="2882" y="2185"/>
                </a:lnTo>
                <a:lnTo>
                  <a:pt x="2882" y="2557"/>
                </a:lnTo>
                <a:lnTo>
                  <a:pt x="3812" y="2557"/>
                </a:lnTo>
                <a:lnTo>
                  <a:pt x="3812" y="2185"/>
                </a:lnTo>
                <a:lnTo>
                  <a:pt x="3579" y="2185"/>
                </a:lnTo>
                <a:lnTo>
                  <a:pt x="3719" y="1720"/>
                </a:lnTo>
                <a:lnTo>
                  <a:pt x="4556" y="1720"/>
                </a:lnTo>
                <a:lnTo>
                  <a:pt x="4695" y="2185"/>
                </a:lnTo>
                <a:lnTo>
                  <a:pt x="4463" y="2185"/>
                </a:lnTo>
                <a:lnTo>
                  <a:pt x="4463" y="2557"/>
                </a:lnTo>
                <a:lnTo>
                  <a:pt x="5392" y="2557"/>
                </a:lnTo>
                <a:lnTo>
                  <a:pt x="5392" y="2185"/>
                </a:lnTo>
                <a:lnTo>
                  <a:pt x="5160" y="2185"/>
                </a:lnTo>
                <a:lnTo>
                  <a:pt x="4416" y="0"/>
                </a:lnTo>
                <a:close/>
                <a:moveTo>
                  <a:pt x="744" y="0"/>
                </a:moveTo>
                <a:lnTo>
                  <a:pt x="744" y="93"/>
                </a:lnTo>
                <a:lnTo>
                  <a:pt x="744" y="4649"/>
                </a:lnTo>
                <a:lnTo>
                  <a:pt x="93" y="4649"/>
                </a:lnTo>
                <a:lnTo>
                  <a:pt x="47" y="4695"/>
                </a:lnTo>
                <a:lnTo>
                  <a:pt x="0" y="4742"/>
                </a:lnTo>
                <a:lnTo>
                  <a:pt x="0" y="4788"/>
                </a:lnTo>
                <a:lnTo>
                  <a:pt x="0" y="4835"/>
                </a:lnTo>
                <a:lnTo>
                  <a:pt x="1069" y="5904"/>
                </a:lnTo>
                <a:lnTo>
                  <a:pt x="1162" y="5950"/>
                </a:lnTo>
                <a:lnTo>
                  <a:pt x="1255" y="5904"/>
                </a:lnTo>
                <a:lnTo>
                  <a:pt x="2278" y="4835"/>
                </a:lnTo>
                <a:lnTo>
                  <a:pt x="2324" y="4788"/>
                </a:lnTo>
                <a:lnTo>
                  <a:pt x="2278" y="4695"/>
                </a:lnTo>
                <a:lnTo>
                  <a:pt x="2231" y="4649"/>
                </a:lnTo>
                <a:lnTo>
                  <a:pt x="1581" y="4649"/>
                </a:lnTo>
                <a:lnTo>
                  <a:pt x="1581" y="93"/>
                </a:lnTo>
                <a:lnTo>
                  <a:pt x="1534" y="0"/>
                </a:lnTo>
                <a:close/>
                <a:moveTo>
                  <a:pt x="3161" y="3394"/>
                </a:moveTo>
                <a:lnTo>
                  <a:pt x="3161" y="4137"/>
                </a:lnTo>
                <a:lnTo>
                  <a:pt x="3579" y="4137"/>
                </a:lnTo>
                <a:lnTo>
                  <a:pt x="3579" y="3766"/>
                </a:lnTo>
                <a:lnTo>
                  <a:pt x="4509" y="3766"/>
                </a:lnTo>
                <a:lnTo>
                  <a:pt x="4463" y="3812"/>
                </a:lnTo>
                <a:lnTo>
                  <a:pt x="4370" y="3905"/>
                </a:lnTo>
                <a:lnTo>
                  <a:pt x="3161" y="5625"/>
                </a:lnTo>
                <a:lnTo>
                  <a:pt x="3161" y="5950"/>
                </a:lnTo>
                <a:lnTo>
                  <a:pt x="5113" y="5950"/>
                </a:lnTo>
                <a:lnTo>
                  <a:pt x="5113" y="5160"/>
                </a:lnTo>
                <a:lnTo>
                  <a:pt x="4695" y="5160"/>
                </a:lnTo>
                <a:lnTo>
                  <a:pt x="4695" y="5578"/>
                </a:lnTo>
                <a:lnTo>
                  <a:pt x="3719" y="5578"/>
                </a:lnTo>
                <a:lnTo>
                  <a:pt x="3765" y="5532"/>
                </a:lnTo>
                <a:lnTo>
                  <a:pt x="3858" y="5439"/>
                </a:lnTo>
                <a:lnTo>
                  <a:pt x="5067" y="3673"/>
                </a:lnTo>
                <a:lnTo>
                  <a:pt x="5067" y="339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13"/>
          <p:cNvSpPr/>
          <p:nvPr/>
        </p:nvSpPr>
        <p:spPr>
          <a:xfrm>
            <a:off x="10759840" y="2783251"/>
            <a:ext cx="383473" cy="423071"/>
          </a:xfrm>
          <a:custGeom>
            <a:rect b="b" l="l" r="r" t="t"/>
            <a:pathLst>
              <a:path extrusionOk="0" h="5951" w="5394">
                <a:moveTo>
                  <a:pt x="3208" y="0"/>
                </a:moveTo>
                <a:lnTo>
                  <a:pt x="3208" y="744"/>
                </a:lnTo>
                <a:lnTo>
                  <a:pt x="3580" y="744"/>
                </a:lnTo>
                <a:lnTo>
                  <a:pt x="3580" y="372"/>
                </a:lnTo>
                <a:lnTo>
                  <a:pt x="4463" y="372"/>
                </a:lnTo>
                <a:lnTo>
                  <a:pt x="4417" y="465"/>
                </a:lnTo>
                <a:lnTo>
                  <a:pt x="3162" y="2231"/>
                </a:lnTo>
                <a:lnTo>
                  <a:pt x="3162" y="2557"/>
                </a:lnTo>
                <a:lnTo>
                  <a:pt x="5114" y="2557"/>
                </a:lnTo>
                <a:lnTo>
                  <a:pt x="5114" y="1767"/>
                </a:lnTo>
                <a:lnTo>
                  <a:pt x="4696" y="1767"/>
                </a:lnTo>
                <a:lnTo>
                  <a:pt x="4696" y="2139"/>
                </a:lnTo>
                <a:lnTo>
                  <a:pt x="3906" y="2139"/>
                </a:lnTo>
                <a:lnTo>
                  <a:pt x="3766" y="2185"/>
                </a:lnTo>
                <a:lnTo>
                  <a:pt x="3720" y="2185"/>
                </a:lnTo>
                <a:lnTo>
                  <a:pt x="3766" y="2139"/>
                </a:lnTo>
                <a:lnTo>
                  <a:pt x="3859" y="2046"/>
                </a:lnTo>
                <a:lnTo>
                  <a:pt x="5068" y="279"/>
                </a:lnTo>
                <a:lnTo>
                  <a:pt x="5068" y="0"/>
                </a:lnTo>
                <a:close/>
                <a:moveTo>
                  <a:pt x="4138" y="3858"/>
                </a:moveTo>
                <a:lnTo>
                  <a:pt x="4185" y="3998"/>
                </a:lnTo>
                <a:lnTo>
                  <a:pt x="4417" y="4742"/>
                </a:lnTo>
                <a:lnTo>
                  <a:pt x="3859" y="4742"/>
                </a:lnTo>
                <a:lnTo>
                  <a:pt x="4092" y="3998"/>
                </a:lnTo>
                <a:lnTo>
                  <a:pt x="4092" y="3905"/>
                </a:lnTo>
                <a:lnTo>
                  <a:pt x="4138" y="3858"/>
                </a:lnTo>
                <a:close/>
                <a:moveTo>
                  <a:pt x="791" y="0"/>
                </a:moveTo>
                <a:lnTo>
                  <a:pt x="745" y="93"/>
                </a:lnTo>
                <a:lnTo>
                  <a:pt x="745" y="4649"/>
                </a:lnTo>
                <a:lnTo>
                  <a:pt x="94" y="4649"/>
                </a:lnTo>
                <a:lnTo>
                  <a:pt x="47" y="4695"/>
                </a:lnTo>
                <a:lnTo>
                  <a:pt x="1" y="4742"/>
                </a:lnTo>
                <a:lnTo>
                  <a:pt x="1" y="4788"/>
                </a:lnTo>
                <a:lnTo>
                  <a:pt x="47" y="4835"/>
                </a:lnTo>
                <a:lnTo>
                  <a:pt x="1070" y="5904"/>
                </a:lnTo>
                <a:lnTo>
                  <a:pt x="1163" y="5950"/>
                </a:lnTo>
                <a:lnTo>
                  <a:pt x="1256" y="5904"/>
                </a:lnTo>
                <a:lnTo>
                  <a:pt x="2325" y="4835"/>
                </a:lnTo>
                <a:lnTo>
                  <a:pt x="2325" y="4788"/>
                </a:lnTo>
                <a:lnTo>
                  <a:pt x="2325" y="4695"/>
                </a:lnTo>
                <a:lnTo>
                  <a:pt x="2232" y="4649"/>
                </a:lnTo>
                <a:lnTo>
                  <a:pt x="1581" y="4649"/>
                </a:lnTo>
                <a:lnTo>
                  <a:pt x="1581" y="93"/>
                </a:lnTo>
                <a:lnTo>
                  <a:pt x="1581" y="0"/>
                </a:lnTo>
                <a:close/>
                <a:moveTo>
                  <a:pt x="3859" y="3394"/>
                </a:moveTo>
                <a:lnTo>
                  <a:pt x="3115" y="5578"/>
                </a:lnTo>
                <a:lnTo>
                  <a:pt x="2883" y="5578"/>
                </a:lnTo>
                <a:lnTo>
                  <a:pt x="2883" y="5950"/>
                </a:lnTo>
                <a:lnTo>
                  <a:pt x="3813" y="5950"/>
                </a:lnTo>
                <a:lnTo>
                  <a:pt x="3813" y="5578"/>
                </a:lnTo>
                <a:lnTo>
                  <a:pt x="3580" y="5578"/>
                </a:lnTo>
                <a:lnTo>
                  <a:pt x="3720" y="5114"/>
                </a:lnTo>
                <a:lnTo>
                  <a:pt x="4556" y="5114"/>
                </a:lnTo>
                <a:lnTo>
                  <a:pt x="4696" y="5578"/>
                </a:lnTo>
                <a:lnTo>
                  <a:pt x="4463" y="5578"/>
                </a:lnTo>
                <a:lnTo>
                  <a:pt x="4463" y="5950"/>
                </a:lnTo>
                <a:lnTo>
                  <a:pt x="5393" y="5950"/>
                </a:lnTo>
                <a:lnTo>
                  <a:pt x="5393" y="5578"/>
                </a:lnTo>
                <a:lnTo>
                  <a:pt x="5161" y="5578"/>
                </a:lnTo>
                <a:lnTo>
                  <a:pt x="4417" y="339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13"/>
          <p:cNvSpPr/>
          <p:nvPr/>
        </p:nvSpPr>
        <p:spPr>
          <a:xfrm>
            <a:off x="11985973" y="2783251"/>
            <a:ext cx="416460" cy="423071"/>
          </a:xfrm>
          <a:custGeom>
            <a:rect b="b" l="l" r="r" t="t"/>
            <a:pathLst>
              <a:path extrusionOk="0" h="5951" w="5858">
                <a:moveTo>
                  <a:pt x="2929" y="0"/>
                </a:moveTo>
                <a:lnTo>
                  <a:pt x="2882" y="93"/>
                </a:lnTo>
                <a:lnTo>
                  <a:pt x="2882" y="744"/>
                </a:lnTo>
                <a:lnTo>
                  <a:pt x="2929" y="790"/>
                </a:lnTo>
                <a:lnTo>
                  <a:pt x="2975" y="837"/>
                </a:lnTo>
                <a:lnTo>
                  <a:pt x="3858" y="837"/>
                </a:lnTo>
                <a:lnTo>
                  <a:pt x="3905" y="790"/>
                </a:lnTo>
                <a:lnTo>
                  <a:pt x="3951" y="744"/>
                </a:lnTo>
                <a:lnTo>
                  <a:pt x="3951" y="93"/>
                </a:lnTo>
                <a:lnTo>
                  <a:pt x="3905" y="0"/>
                </a:lnTo>
                <a:close/>
                <a:moveTo>
                  <a:pt x="2975" y="1674"/>
                </a:moveTo>
                <a:lnTo>
                  <a:pt x="2929" y="1720"/>
                </a:lnTo>
                <a:lnTo>
                  <a:pt x="2882" y="1813"/>
                </a:lnTo>
                <a:lnTo>
                  <a:pt x="2882" y="2417"/>
                </a:lnTo>
                <a:lnTo>
                  <a:pt x="2929" y="2510"/>
                </a:lnTo>
                <a:lnTo>
                  <a:pt x="2975" y="2557"/>
                </a:lnTo>
                <a:lnTo>
                  <a:pt x="4463" y="2557"/>
                </a:lnTo>
                <a:lnTo>
                  <a:pt x="4556" y="2510"/>
                </a:lnTo>
                <a:lnTo>
                  <a:pt x="4602" y="2417"/>
                </a:lnTo>
                <a:lnTo>
                  <a:pt x="4602" y="1813"/>
                </a:lnTo>
                <a:lnTo>
                  <a:pt x="4556" y="1720"/>
                </a:lnTo>
                <a:lnTo>
                  <a:pt x="4463" y="1674"/>
                </a:lnTo>
                <a:close/>
                <a:moveTo>
                  <a:pt x="2975" y="3394"/>
                </a:moveTo>
                <a:lnTo>
                  <a:pt x="2929" y="3440"/>
                </a:lnTo>
                <a:lnTo>
                  <a:pt x="2882" y="3487"/>
                </a:lnTo>
                <a:lnTo>
                  <a:pt x="2882" y="4137"/>
                </a:lnTo>
                <a:lnTo>
                  <a:pt x="2929" y="4230"/>
                </a:lnTo>
                <a:lnTo>
                  <a:pt x="5207" y="4230"/>
                </a:lnTo>
                <a:lnTo>
                  <a:pt x="5207" y="4137"/>
                </a:lnTo>
                <a:lnTo>
                  <a:pt x="5207" y="3487"/>
                </a:lnTo>
                <a:lnTo>
                  <a:pt x="5207" y="3440"/>
                </a:lnTo>
                <a:lnTo>
                  <a:pt x="5114" y="3394"/>
                </a:lnTo>
                <a:close/>
                <a:moveTo>
                  <a:pt x="790" y="0"/>
                </a:moveTo>
                <a:lnTo>
                  <a:pt x="744" y="93"/>
                </a:lnTo>
                <a:lnTo>
                  <a:pt x="744" y="4649"/>
                </a:lnTo>
                <a:lnTo>
                  <a:pt x="140" y="4649"/>
                </a:lnTo>
                <a:lnTo>
                  <a:pt x="47" y="4695"/>
                </a:lnTo>
                <a:lnTo>
                  <a:pt x="47" y="4742"/>
                </a:lnTo>
                <a:lnTo>
                  <a:pt x="0" y="4788"/>
                </a:lnTo>
                <a:lnTo>
                  <a:pt x="47" y="4835"/>
                </a:lnTo>
                <a:lnTo>
                  <a:pt x="1116" y="5904"/>
                </a:lnTo>
                <a:lnTo>
                  <a:pt x="1209" y="5950"/>
                </a:lnTo>
                <a:lnTo>
                  <a:pt x="1255" y="5904"/>
                </a:lnTo>
                <a:lnTo>
                  <a:pt x="2324" y="4835"/>
                </a:lnTo>
                <a:lnTo>
                  <a:pt x="2371" y="4788"/>
                </a:lnTo>
                <a:lnTo>
                  <a:pt x="2324" y="4695"/>
                </a:lnTo>
                <a:lnTo>
                  <a:pt x="2231" y="4649"/>
                </a:lnTo>
                <a:lnTo>
                  <a:pt x="1627" y="4649"/>
                </a:lnTo>
                <a:lnTo>
                  <a:pt x="1627" y="93"/>
                </a:lnTo>
                <a:lnTo>
                  <a:pt x="1581" y="0"/>
                </a:lnTo>
                <a:close/>
                <a:moveTo>
                  <a:pt x="2975" y="5067"/>
                </a:moveTo>
                <a:lnTo>
                  <a:pt x="2929" y="5114"/>
                </a:lnTo>
                <a:lnTo>
                  <a:pt x="2882" y="5207"/>
                </a:lnTo>
                <a:lnTo>
                  <a:pt x="2882" y="5811"/>
                </a:lnTo>
                <a:lnTo>
                  <a:pt x="2929" y="5904"/>
                </a:lnTo>
                <a:lnTo>
                  <a:pt x="2975" y="5950"/>
                </a:lnTo>
                <a:lnTo>
                  <a:pt x="5764" y="5950"/>
                </a:lnTo>
                <a:lnTo>
                  <a:pt x="5857" y="5904"/>
                </a:lnTo>
                <a:lnTo>
                  <a:pt x="5857" y="5811"/>
                </a:lnTo>
                <a:lnTo>
                  <a:pt x="5857" y="5207"/>
                </a:lnTo>
                <a:lnTo>
                  <a:pt x="5857" y="5114"/>
                </a:lnTo>
                <a:lnTo>
                  <a:pt x="5764" y="506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113"/>
          <p:cNvSpPr/>
          <p:nvPr/>
        </p:nvSpPr>
        <p:spPr>
          <a:xfrm>
            <a:off x="13231869" y="2783251"/>
            <a:ext cx="413190" cy="423071"/>
          </a:xfrm>
          <a:custGeom>
            <a:rect b="b" l="l" r="r" t="t"/>
            <a:pathLst>
              <a:path extrusionOk="0" h="5951" w="5812">
                <a:moveTo>
                  <a:pt x="2883" y="0"/>
                </a:moveTo>
                <a:lnTo>
                  <a:pt x="2836" y="93"/>
                </a:lnTo>
                <a:lnTo>
                  <a:pt x="2836" y="744"/>
                </a:lnTo>
                <a:lnTo>
                  <a:pt x="2883" y="790"/>
                </a:lnTo>
                <a:lnTo>
                  <a:pt x="2976" y="837"/>
                </a:lnTo>
                <a:lnTo>
                  <a:pt x="5718" y="837"/>
                </a:lnTo>
                <a:lnTo>
                  <a:pt x="5811" y="790"/>
                </a:lnTo>
                <a:lnTo>
                  <a:pt x="5811" y="744"/>
                </a:lnTo>
                <a:lnTo>
                  <a:pt x="5811" y="93"/>
                </a:lnTo>
                <a:lnTo>
                  <a:pt x="5811" y="0"/>
                </a:lnTo>
                <a:close/>
                <a:moveTo>
                  <a:pt x="2976" y="1674"/>
                </a:moveTo>
                <a:lnTo>
                  <a:pt x="2883" y="1720"/>
                </a:lnTo>
                <a:lnTo>
                  <a:pt x="2836" y="1813"/>
                </a:lnTo>
                <a:lnTo>
                  <a:pt x="2836" y="2417"/>
                </a:lnTo>
                <a:lnTo>
                  <a:pt x="2883" y="2510"/>
                </a:lnTo>
                <a:lnTo>
                  <a:pt x="2976" y="2557"/>
                </a:lnTo>
                <a:lnTo>
                  <a:pt x="5067" y="2557"/>
                </a:lnTo>
                <a:lnTo>
                  <a:pt x="5160" y="2510"/>
                </a:lnTo>
                <a:lnTo>
                  <a:pt x="5207" y="2417"/>
                </a:lnTo>
                <a:lnTo>
                  <a:pt x="5207" y="1813"/>
                </a:lnTo>
                <a:lnTo>
                  <a:pt x="5160" y="1720"/>
                </a:lnTo>
                <a:lnTo>
                  <a:pt x="5067" y="1674"/>
                </a:lnTo>
                <a:close/>
                <a:moveTo>
                  <a:pt x="2976" y="3394"/>
                </a:moveTo>
                <a:lnTo>
                  <a:pt x="2883" y="3440"/>
                </a:lnTo>
                <a:lnTo>
                  <a:pt x="2836" y="3487"/>
                </a:lnTo>
                <a:lnTo>
                  <a:pt x="2836" y="4137"/>
                </a:lnTo>
                <a:lnTo>
                  <a:pt x="2883" y="4230"/>
                </a:lnTo>
                <a:lnTo>
                  <a:pt x="4510" y="4230"/>
                </a:lnTo>
                <a:lnTo>
                  <a:pt x="4556" y="4137"/>
                </a:lnTo>
                <a:lnTo>
                  <a:pt x="4556" y="3487"/>
                </a:lnTo>
                <a:lnTo>
                  <a:pt x="4510" y="3440"/>
                </a:lnTo>
                <a:lnTo>
                  <a:pt x="4463" y="3394"/>
                </a:lnTo>
                <a:close/>
                <a:moveTo>
                  <a:pt x="744" y="0"/>
                </a:moveTo>
                <a:lnTo>
                  <a:pt x="744" y="93"/>
                </a:lnTo>
                <a:lnTo>
                  <a:pt x="744" y="4649"/>
                </a:lnTo>
                <a:lnTo>
                  <a:pt x="93" y="4649"/>
                </a:lnTo>
                <a:lnTo>
                  <a:pt x="47" y="4695"/>
                </a:lnTo>
                <a:lnTo>
                  <a:pt x="0" y="4742"/>
                </a:lnTo>
                <a:lnTo>
                  <a:pt x="0" y="4788"/>
                </a:lnTo>
                <a:lnTo>
                  <a:pt x="0" y="4835"/>
                </a:lnTo>
                <a:lnTo>
                  <a:pt x="1070" y="5904"/>
                </a:lnTo>
                <a:lnTo>
                  <a:pt x="1163" y="5950"/>
                </a:lnTo>
                <a:lnTo>
                  <a:pt x="1209" y="5904"/>
                </a:lnTo>
                <a:lnTo>
                  <a:pt x="2278" y="4835"/>
                </a:lnTo>
                <a:lnTo>
                  <a:pt x="2325" y="4788"/>
                </a:lnTo>
                <a:lnTo>
                  <a:pt x="2278" y="4695"/>
                </a:lnTo>
                <a:lnTo>
                  <a:pt x="2232" y="4649"/>
                </a:lnTo>
                <a:lnTo>
                  <a:pt x="1581" y="4649"/>
                </a:lnTo>
                <a:lnTo>
                  <a:pt x="1581" y="93"/>
                </a:lnTo>
                <a:lnTo>
                  <a:pt x="1534" y="0"/>
                </a:lnTo>
                <a:close/>
                <a:moveTo>
                  <a:pt x="2976" y="5067"/>
                </a:moveTo>
                <a:lnTo>
                  <a:pt x="2883" y="5114"/>
                </a:lnTo>
                <a:lnTo>
                  <a:pt x="2836" y="5207"/>
                </a:lnTo>
                <a:lnTo>
                  <a:pt x="2836" y="5811"/>
                </a:lnTo>
                <a:lnTo>
                  <a:pt x="2883" y="5904"/>
                </a:lnTo>
                <a:lnTo>
                  <a:pt x="2976" y="5950"/>
                </a:lnTo>
                <a:lnTo>
                  <a:pt x="3812" y="5950"/>
                </a:lnTo>
                <a:lnTo>
                  <a:pt x="3905" y="5904"/>
                </a:lnTo>
                <a:lnTo>
                  <a:pt x="3905" y="5811"/>
                </a:lnTo>
                <a:lnTo>
                  <a:pt x="3905" y="5207"/>
                </a:lnTo>
                <a:lnTo>
                  <a:pt x="3905" y="5114"/>
                </a:lnTo>
                <a:lnTo>
                  <a:pt x="3812" y="506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113"/>
          <p:cNvSpPr/>
          <p:nvPr/>
        </p:nvSpPr>
        <p:spPr>
          <a:xfrm>
            <a:off x="14576939" y="2935247"/>
            <a:ext cx="211571" cy="119080"/>
          </a:xfrm>
          <a:custGeom>
            <a:rect b="b" l="l" r="r" t="t"/>
            <a:pathLst>
              <a:path extrusionOk="0" h="1675" w="2976">
                <a:moveTo>
                  <a:pt x="1395" y="1"/>
                </a:moveTo>
                <a:lnTo>
                  <a:pt x="1348" y="47"/>
                </a:lnTo>
                <a:lnTo>
                  <a:pt x="47" y="1349"/>
                </a:lnTo>
                <a:lnTo>
                  <a:pt x="0" y="1395"/>
                </a:lnTo>
                <a:lnTo>
                  <a:pt x="0" y="1488"/>
                </a:lnTo>
                <a:lnTo>
                  <a:pt x="0" y="1535"/>
                </a:lnTo>
                <a:lnTo>
                  <a:pt x="47" y="1628"/>
                </a:lnTo>
                <a:lnTo>
                  <a:pt x="93" y="1628"/>
                </a:lnTo>
                <a:lnTo>
                  <a:pt x="186" y="1674"/>
                </a:lnTo>
                <a:lnTo>
                  <a:pt x="2789" y="1674"/>
                </a:lnTo>
                <a:lnTo>
                  <a:pt x="2836" y="1628"/>
                </a:lnTo>
                <a:lnTo>
                  <a:pt x="2929" y="1628"/>
                </a:lnTo>
                <a:lnTo>
                  <a:pt x="2929" y="1535"/>
                </a:lnTo>
                <a:lnTo>
                  <a:pt x="2975" y="1488"/>
                </a:lnTo>
                <a:lnTo>
                  <a:pt x="2929" y="1395"/>
                </a:lnTo>
                <a:lnTo>
                  <a:pt x="2929" y="1349"/>
                </a:lnTo>
                <a:lnTo>
                  <a:pt x="1627" y="47"/>
                </a:lnTo>
                <a:lnTo>
                  <a:pt x="153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113"/>
          <p:cNvSpPr/>
          <p:nvPr/>
        </p:nvSpPr>
        <p:spPr>
          <a:xfrm>
            <a:off x="15819565" y="2935247"/>
            <a:ext cx="211571" cy="119080"/>
          </a:xfrm>
          <a:custGeom>
            <a:rect b="b" l="l" r="r" t="t"/>
            <a:pathLst>
              <a:path extrusionOk="0" h="1675" w="2976">
                <a:moveTo>
                  <a:pt x="93" y="1"/>
                </a:moveTo>
                <a:lnTo>
                  <a:pt x="46" y="47"/>
                </a:lnTo>
                <a:lnTo>
                  <a:pt x="0" y="93"/>
                </a:lnTo>
                <a:lnTo>
                  <a:pt x="0" y="186"/>
                </a:lnTo>
                <a:lnTo>
                  <a:pt x="0" y="233"/>
                </a:lnTo>
                <a:lnTo>
                  <a:pt x="46" y="326"/>
                </a:lnTo>
                <a:lnTo>
                  <a:pt x="1348" y="1628"/>
                </a:lnTo>
                <a:lnTo>
                  <a:pt x="1395" y="1628"/>
                </a:lnTo>
                <a:lnTo>
                  <a:pt x="1488" y="1674"/>
                </a:lnTo>
                <a:lnTo>
                  <a:pt x="1534" y="1628"/>
                </a:lnTo>
                <a:lnTo>
                  <a:pt x="1627" y="1628"/>
                </a:lnTo>
                <a:lnTo>
                  <a:pt x="2929" y="326"/>
                </a:lnTo>
                <a:lnTo>
                  <a:pt x="2975" y="233"/>
                </a:lnTo>
                <a:lnTo>
                  <a:pt x="2975" y="186"/>
                </a:lnTo>
                <a:lnTo>
                  <a:pt x="2975" y="93"/>
                </a:lnTo>
                <a:lnTo>
                  <a:pt x="2929" y="47"/>
                </a:lnTo>
                <a:lnTo>
                  <a:pt x="2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113"/>
          <p:cNvSpPr/>
          <p:nvPr/>
        </p:nvSpPr>
        <p:spPr>
          <a:xfrm>
            <a:off x="16996075" y="2783251"/>
            <a:ext cx="343732" cy="423071"/>
          </a:xfrm>
          <a:custGeom>
            <a:rect b="b" l="l" r="r" t="t"/>
            <a:pathLst>
              <a:path extrusionOk="0" h="5951" w="4835">
                <a:moveTo>
                  <a:pt x="3765" y="0"/>
                </a:moveTo>
                <a:lnTo>
                  <a:pt x="3161" y="604"/>
                </a:lnTo>
                <a:lnTo>
                  <a:pt x="3394" y="883"/>
                </a:lnTo>
                <a:lnTo>
                  <a:pt x="3626" y="697"/>
                </a:lnTo>
                <a:lnTo>
                  <a:pt x="3719" y="604"/>
                </a:lnTo>
                <a:lnTo>
                  <a:pt x="3719" y="651"/>
                </a:lnTo>
                <a:lnTo>
                  <a:pt x="3719" y="744"/>
                </a:lnTo>
                <a:lnTo>
                  <a:pt x="3719" y="2139"/>
                </a:lnTo>
                <a:lnTo>
                  <a:pt x="3161" y="2139"/>
                </a:lnTo>
                <a:lnTo>
                  <a:pt x="3161" y="2557"/>
                </a:lnTo>
                <a:lnTo>
                  <a:pt x="4742" y="2557"/>
                </a:lnTo>
                <a:lnTo>
                  <a:pt x="4742" y="2139"/>
                </a:lnTo>
                <a:lnTo>
                  <a:pt x="4184" y="2139"/>
                </a:lnTo>
                <a:lnTo>
                  <a:pt x="4184" y="0"/>
                </a:lnTo>
                <a:close/>
                <a:moveTo>
                  <a:pt x="3905" y="3766"/>
                </a:moveTo>
                <a:lnTo>
                  <a:pt x="4091" y="3812"/>
                </a:lnTo>
                <a:lnTo>
                  <a:pt x="4230" y="3951"/>
                </a:lnTo>
                <a:lnTo>
                  <a:pt x="4323" y="4137"/>
                </a:lnTo>
                <a:lnTo>
                  <a:pt x="4370" y="4370"/>
                </a:lnTo>
                <a:lnTo>
                  <a:pt x="4323" y="4463"/>
                </a:lnTo>
                <a:lnTo>
                  <a:pt x="4277" y="4556"/>
                </a:lnTo>
                <a:lnTo>
                  <a:pt x="4137" y="4649"/>
                </a:lnTo>
                <a:lnTo>
                  <a:pt x="3765" y="4649"/>
                </a:lnTo>
                <a:lnTo>
                  <a:pt x="3626" y="4556"/>
                </a:lnTo>
                <a:lnTo>
                  <a:pt x="3533" y="4416"/>
                </a:lnTo>
                <a:lnTo>
                  <a:pt x="3487" y="4230"/>
                </a:lnTo>
                <a:lnTo>
                  <a:pt x="3533" y="4044"/>
                </a:lnTo>
                <a:lnTo>
                  <a:pt x="3626" y="3905"/>
                </a:lnTo>
                <a:lnTo>
                  <a:pt x="3719" y="3812"/>
                </a:lnTo>
                <a:lnTo>
                  <a:pt x="3905" y="3766"/>
                </a:lnTo>
                <a:close/>
                <a:moveTo>
                  <a:pt x="790" y="0"/>
                </a:moveTo>
                <a:lnTo>
                  <a:pt x="744" y="93"/>
                </a:lnTo>
                <a:lnTo>
                  <a:pt x="744" y="4649"/>
                </a:lnTo>
                <a:lnTo>
                  <a:pt x="93" y="4649"/>
                </a:lnTo>
                <a:lnTo>
                  <a:pt x="47" y="4695"/>
                </a:lnTo>
                <a:lnTo>
                  <a:pt x="0" y="4742"/>
                </a:lnTo>
                <a:lnTo>
                  <a:pt x="0" y="4788"/>
                </a:lnTo>
                <a:lnTo>
                  <a:pt x="47" y="4835"/>
                </a:lnTo>
                <a:lnTo>
                  <a:pt x="1116" y="5904"/>
                </a:lnTo>
                <a:lnTo>
                  <a:pt x="1162" y="5950"/>
                </a:lnTo>
                <a:lnTo>
                  <a:pt x="1255" y="5904"/>
                </a:lnTo>
                <a:lnTo>
                  <a:pt x="2324" y="4835"/>
                </a:lnTo>
                <a:lnTo>
                  <a:pt x="2324" y="4788"/>
                </a:lnTo>
                <a:lnTo>
                  <a:pt x="2324" y="4695"/>
                </a:lnTo>
                <a:lnTo>
                  <a:pt x="2231" y="4649"/>
                </a:lnTo>
                <a:lnTo>
                  <a:pt x="1581" y="4649"/>
                </a:lnTo>
                <a:lnTo>
                  <a:pt x="1581" y="93"/>
                </a:lnTo>
                <a:lnTo>
                  <a:pt x="1581" y="0"/>
                </a:lnTo>
                <a:close/>
                <a:moveTo>
                  <a:pt x="3719" y="3394"/>
                </a:moveTo>
                <a:lnTo>
                  <a:pt x="3533" y="3440"/>
                </a:lnTo>
                <a:lnTo>
                  <a:pt x="3394" y="3533"/>
                </a:lnTo>
                <a:lnTo>
                  <a:pt x="3301" y="3626"/>
                </a:lnTo>
                <a:lnTo>
                  <a:pt x="3161" y="3766"/>
                </a:lnTo>
                <a:lnTo>
                  <a:pt x="3115" y="3905"/>
                </a:lnTo>
                <a:lnTo>
                  <a:pt x="3068" y="4044"/>
                </a:lnTo>
                <a:lnTo>
                  <a:pt x="3022" y="4230"/>
                </a:lnTo>
                <a:lnTo>
                  <a:pt x="3068" y="4370"/>
                </a:lnTo>
                <a:lnTo>
                  <a:pt x="3115" y="4556"/>
                </a:lnTo>
                <a:lnTo>
                  <a:pt x="3161" y="4649"/>
                </a:lnTo>
                <a:lnTo>
                  <a:pt x="3254" y="4788"/>
                </a:lnTo>
                <a:lnTo>
                  <a:pt x="3394" y="4881"/>
                </a:lnTo>
                <a:lnTo>
                  <a:pt x="3533" y="4974"/>
                </a:lnTo>
                <a:lnTo>
                  <a:pt x="3672" y="5021"/>
                </a:lnTo>
                <a:lnTo>
                  <a:pt x="3858" y="5021"/>
                </a:lnTo>
                <a:lnTo>
                  <a:pt x="4137" y="4974"/>
                </a:lnTo>
                <a:lnTo>
                  <a:pt x="4230" y="4928"/>
                </a:lnTo>
                <a:lnTo>
                  <a:pt x="4323" y="4881"/>
                </a:lnTo>
                <a:lnTo>
                  <a:pt x="4323" y="4881"/>
                </a:lnTo>
                <a:lnTo>
                  <a:pt x="4230" y="5114"/>
                </a:lnTo>
                <a:lnTo>
                  <a:pt x="4091" y="5346"/>
                </a:lnTo>
                <a:lnTo>
                  <a:pt x="3905" y="5485"/>
                </a:lnTo>
                <a:lnTo>
                  <a:pt x="3672" y="5532"/>
                </a:lnTo>
                <a:lnTo>
                  <a:pt x="3394" y="5485"/>
                </a:lnTo>
                <a:lnTo>
                  <a:pt x="3301" y="5439"/>
                </a:lnTo>
                <a:lnTo>
                  <a:pt x="3161" y="5857"/>
                </a:lnTo>
                <a:lnTo>
                  <a:pt x="3301" y="5904"/>
                </a:lnTo>
                <a:lnTo>
                  <a:pt x="3487" y="5904"/>
                </a:lnTo>
                <a:lnTo>
                  <a:pt x="3672" y="5950"/>
                </a:lnTo>
                <a:lnTo>
                  <a:pt x="3905" y="5904"/>
                </a:lnTo>
                <a:lnTo>
                  <a:pt x="4091" y="5857"/>
                </a:lnTo>
                <a:lnTo>
                  <a:pt x="4277" y="5764"/>
                </a:lnTo>
                <a:lnTo>
                  <a:pt x="4416" y="5625"/>
                </a:lnTo>
                <a:lnTo>
                  <a:pt x="4556" y="5485"/>
                </a:lnTo>
                <a:lnTo>
                  <a:pt x="4649" y="5346"/>
                </a:lnTo>
                <a:lnTo>
                  <a:pt x="4788" y="4928"/>
                </a:lnTo>
                <a:lnTo>
                  <a:pt x="4835" y="4556"/>
                </a:lnTo>
                <a:lnTo>
                  <a:pt x="4835" y="4277"/>
                </a:lnTo>
                <a:lnTo>
                  <a:pt x="4788" y="4091"/>
                </a:lnTo>
                <a:lnTo>
                  <a:pt x="4695" y="3858"/>
                </a:lnTo>
                <a:lnTo>
                  <a:pt x="4556" y="3719"/>
                </a:lnTo>
                <a:lnTo>
                  <a:pt x="4416" y="3580"/>
                </a:lnTo>
                <a:lnTo>
                  <a:pt x="4277" y="3487"/>
                </a:lnTo>
                <a:lnTo>
                  <a:pt x="4091" y="339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113"/>
          <p:cNvSpPr/>
          <p:nvPr/>
        </p:nvSpPr>
        <p:spPr>
          <a:xfrm>
            <a:off x="18238629" y="2783251"/>
            <a:ext cx="343803" cy="423071"/>
          </a:xfrm>
          <a:custGeom>
            <a:rect b="b" l="l" r="r" t="t"/>
            <a:pathLst>
              <a:path extrusionOk="0" h="5951" w="4836">
                <a:moveTo>
                  <a:pt x="3906" y="372"/>
                </a:moveTo>
                <a:lnTo>
                  <a:pt x="4092" y="419"/>
                </a:lnTo>
                <a:lnTo>
                  <a:pt x="4231" y="558"/>
                </a:lnTo>
                <a:lnTo>
                  <a:pt x="4324" y="744"/>
                </a:lnTo>
                <a:lnTo>
                  <a:pt x="4371" y="930"/>
                </a:lnTo>
                <a:lnTo>
                  <a:pt x="4371" y="1069"/>
                </a:lnTo>
                <a:lnTo>
                  <a:pt x="4278" y="1162"/>
                </a:lnTo>
                <a:lnTo>
                  <a:pt x="4138" y="1255"/>
                </a:lnTo>
                <a:lnTo>
                  <a:pt x="3766" y="1255"/>
                </a:lnTo>
                <a:lnTo>
                  <a:pt x="3627" y="1116"/>
                </a:lnTo>
                <a:lnTo>
                  <a:pt x="3534" y="976"/>
                </a:lnTo>
                <a:lnTo>
                  <a:pt x="3534" y="837"/>
                </a:lnTo>
                <a:lnTo>
                  <a:pt x="3534" y="651"/>
                </a:lnTo>
                <a:lnTo>
                  <a:pt x="3627" y="512"/>
                </a:lnTo>
                <a:lnTo>
                  <a:pt x="3720" y="419"/>
                </a:lnTo>
                <a:lnTo>
                  <a:pt x="3906" y="372"/>
                </a:lnTo>
                <a:close/>
                <a:moveTo>
                  <a:pt x="3720" y="0"/>
                </a:moveTo>
                <a:lnTo>
                  <a:pt x="3580" y="47"/>
                </a:lnTo>
                <a:lnTo>
                  <a:pt x="3441" y="140"/>
                </a:lnTo>
                <a:lnTo>
                  <a:pt x="3301" y="233"/>
                </a:lnTo>
                <a:lnTo>
                  <a:pt x="3208" y="372"/>
                </a:lnTo>
                <a:lnTo>
                  <a:pt x="3115" y="512"/>
                </a:lnTo>
                <a:lnTo>
                  <a:pt x="3069" y="651"/>
                </a:lnTo>
                <a:lnTo>
                  <a:pt x="3069" y="837"/>
                </a:lnTo>
                <a:lnTo>
                  <a:pt x="3069" y="976"/>
                </a:lnTo>
                <a:lnTo>
                  <a:pt x="3115" y="1116"/>
                </a:lnTo>
                <a:lnTo>
                  <a:pt x="3162" y="1255"/>
                </a:lnTo>
                <a:lnTo>
                  <a:pt x="3255" y="1395"/>
                </a:lnTo>
                <a:lnTo>
                  <a:pt x="3394" y="1488"/>
                </a:lnTo>
                <a:lnTo>
                  <a:pt x="3534" y="1581"/>
                </a:lnTo>
                <a:lnTo>
                  <a:pt x="3673" y="1627"/>
                </a:lnTo>
                <a:lnTo>
                  <a:pt x="3859" y="1627"/>
                </a:lnTo>
                <a:lnTo>
                  <a:pt x="4138" y="1581"/>
                </a:lnTo>
                <a:lnTo>
                  <a:pt x="4231" y="1534"/>
                </a:lnTo>
                <a:lnTo>
                  <a:pt x="4324" y="1441"/>
                </a:lnTo>
                <a:lnTo>
                  <a:pt x="4278" y="1720"/>
                </a:lnTo>
                <a:lnTo>
                  <a:pt x="4138" y="1953"/>
                </a:lnTo>
                <a:lnTo>
                  <a:pt x="3906" y="2092"/>
                </a:lnTo>
                <a:lnTo>
                  <a:pt x="3673" y="2139"/>
                </a:lnTo>
                <a:lnTo>
                  <a:pt x="3441" y="2092"/>
                </a:lnTo>
                <a:lnTo>
                  <a:pt x="3301" y="2046"/>
                </a:lnTo>
                <a:lnTo>
                  <a:pt x="3208" y="2417"/>
                </a:lnTo>
                <a:lnTo>
                  <a:pt x="3348" y="2464"/>
                </a:lnTo>
                <a:lnTo>
                  <a:pt x="3487" y="2510"/>
                </a:lnTo>
                <a:lnTo>
                  <a:pt x="3673" y="2557"/>
                </a:lnTo>
                <a:lnTo>
                  <a:pt x="3906" y="2510"/>
                </a:lnTo>
                <a:lnTo>
                  <a:pt x="4138" y="2464"/>
                </a:lnTo>
                <a:lnTo>
                  <a:pt x="4278" y="2371"/>
                </a:lnTo>
                <a:lnTo>
                  <a:pt x="4463" y="2231"/>
                </a:lnTo>
                <a:lnTo>
                  <a:pt x="4556" y="2092"/>
                </a:lnTo>
                <a:lnTo>
                  <a:pt x="4649" y="1906"/>
                </a:lnTo>
                <a:lnTo>
                  <a:pt x="4789" y="1534"/>
                </a:lnTo>
                <a:lnTo>
                  <a:pt x="4835" y="1162"/>
                </a:lnTo>
                <a:lnTo>
                  <a:pt x="4835" y="883"/>
                </a:lnTo>
                <a:lnTo>
                  <a:pt x="4789" y="651"/>
                </a:lnTo>
                <a:lnTo>
                  <a:pt x="4696" y="465"/>
                </a:lnTo>
                <a:lnTo>
                  <a:pt x="4556" y="326"/>
                </a:lnTo>
                <a:lnTo>
                  <a:pt x="4417" y="186"/>
                </a:lnTo>
                <a:lnTo>
                  <a:pt x="4278" y="47"/>
                </a:lnTo>
                <a:lnTo>
                  <a:pt x="4092" y="0"/>
                </a:lnTo>
                <a:close/>
                <a:moveTo>
                  <a:pt x="791" y="0"/>
                </a:moveTo>
                <a:lnTo>
                  <a:pt x="745" y="93"/>
                </a:lnTo>
                <a:lnTo>
                  <a:pt x="745" y="4649"/>
                </a:lnTo>
                <a:lnTo>
                  <a:pt x="140" y="4649"/>
                </a:lnTo>
                <a:lnTo>
                  <a:pt x="47" y="4695"/>
                </a:lnTo>
                <a:lnTo>
                  <a:pt x="47" y="4742"/>
                </a:lnTo>
                <a:lnTo>
                  <a:pt x="1" y="4788"/>
                </a:lnTo>
                <a:lnTo>
                  <a:pt x="47" y="4835"/>
                </a:lnTo>
                <a:lnTo>
                  <a:pt x="1116" y="5904"/>
                </a:lnTo>
                <a:lnTo>
                  <a:pt x="1209" y="5950"/>
                </a:lnTo>
                <a:lnTo>
                  <a:pt x="1256" y="5904"/>
                </a:lnTo>
                <a:lnTo>
                  <a:pt x="2325" y="4835"/>
                </a:lnTo>
                <a:lnTo>
                  <a:pt x="2372" y="4788"/>
                </a:lnTo>
                <a:lnTo>
                  <a:pt x="2325" y="4695"/>
                </a:lnTo>
                <a:lnTo>
                  <a:pt x="2232" y="4649"/>
                </a:lnTo>
                <a:lnTo>
                  <a:pt x="1628" y="4649"/>
                </a:lnTo>
                <a:lnTo>
                  <a:pt x="1628" y="93"/>
                </a:lnTo>
                <a:lnTo>
                  <a:pt x="1581" y="0"/>
                </a:lnTo>
                <a:close/>
                <a:moveTo>
                  <a:pt x="3813" y="3394"/>
                </a:moveTo>
                <a:lnTo>
                  <a:pt x="3162" y="3998"/>
                </a:lnTo>
                <a:lnTo>
                  <a:pt x="3441" y="4277"/>
                </a:lnTo>
                <a:lnTo>
                  <a:pt x="3627" y="4091"/>
                </a:lnTo>
                <a:lnTo>
                  <a:pt x="3720" y="3998"/>
                </a:lnTo>
                <a:lnTo>
                  <a:pt x="3720" y="3951"/>
                </a:lnTo>
                <a:lnTo>
                  <a:pt x="3766" y="3951"/>
                </a:lnTo>
                <a:lnTo>
                  <a:pt x="3766" y="3998"/>
                </a:lnTo>
                <a:lnTo>
                  <a:pt x="3766" y="4044"/>
                </a:lnTo>
                <a:lnTo>
                  <a:pt x="3766" y="4137"/>
                </a:lnTo>
                <a:lnTo>
                  <a:pt x="3766" y="5578"/>
                </a:lnTo>
                <a:lnTo>
                  <a:pt x="3208" y="5578"/>
                </a:lnTo>
                <a:lnTo>
                  <a:pt x="3208" y="5950"/>
                </a:lnTo>
                <a:lnTo>
                  <a:pt x="4742" y="5950"/>
                </a:lnTo>
                <a:lnTo>
                  <a:pt x="4742" y="5578"/>
                </a:lnTo>
                <a:lnTo>
                  <a:pt x="4185" y="5578"/>
                </a:lnTo>
                <a:lnTo>
                  <a:pt x="4185" y="339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113"/>
          <p:cNvSpPr/>
          <p:nvPr/>
        </p:nvSpPr>
        <p:spPr>
          <a:xfrm>
            <a:off x="19444927" y="2902189"/>
            <a:ext cx="423071" cy="185125"/>
          </a:xfrm>
          <a:custGeom>
            <a:rect b="b" l="l" r="r" t="t"/>
            <a:pathLst>
              <a:path extrusionOk="0" h="2604" w="5951">
                <a:moveTo>
                  <a:pt x="47" y="1535"/>
                </a:moveTo>
                <a:lnTo>
                  <a:pt x="0" y="1581"/>
                </a:lnTo>
                <a:lnTo>
                  <a:pt x="0" y="1907"/>
                </a:lnTo>
                <a:lnTo>
                  <a:pt x="0" y="2232"/>
                </a:lnTo>
                <a:lnTo>
                  <a:pt x="47" y="2232"/>
                </a:lnTo>
                <a:lnTo>
                  <a:pt x="140" y="1907"/>
                </a:lnTo>
                <a:lnTo>
                  <a:pt x="47" y="1581"/>
                </a:lnTo>
                <a:lnTo>
                  <a:pt x="47" y="1535"/>
                </a:lnTo>
                <a:close/>
                <a:moveTo>
                  <a:pt x="233" y="1349"/>
                </a:moveTo>
                <a:lnTo>
                  <a:pt x="186" y="1907"/>
                </a:lnTo>
                <a:lnTo>
                  <a:pt x="233" y="2418"/>
                </a:lnTo>
                <a:lnTo>
                  <a:pt x="279" y="2464"/>
                </a:lnTo>
                <a:lnTo>
                  <a:pt x="279" y="2418"/>
                </a:lnTo>
                <a:lnTo>
                  <a:pt x="372" y="1907"/>
                </a:lnTo>
                <a:lnTo>
                  <a:pt x="279" y="1349"/>
                </a:lnTo>
                <a:close/>
                <a:moveTo>
                  <a:pt x="465" y="1256"/>
                </a:moveTo>
                <a:lnTo>
                  <a:pt x="419" y="1907"/>
                </a:lnTo>
                <a:lnTo>
                  <a:pt x="465" y="2511"/>
                </a:lnTo>
                <a:lnTo>
                  <a:pt x="512" y="2557"/>
                </a:lnTo>
                <a:lnTo>
                  <a:pt x="512" y="2511"/>
                </a:lnTo>
                <a:lnTo>
                  <a:pt x="605" y="1907"/>
                </a:lnTo>
                <a:lnTo>
                  <a:pt x="512" y="1256"/>
                </a:lnTo>
                <a:close/>
                <a:moveTo>
                  <a:pt x="744" y="1209"/>
                </a:moveTo>
                <a:lnTo>
                  <a:pt x="698" y="1256"/>
                </a:lnTo>
                <a:lnTo>
                  <a:pt x="651" y="1907"/>
                </a:lnTo>
                <a:lnTo>
                  <a:pt x="698" y="2511"/>
                </a:lnTo>
                <a:lnTo>
                  <a:pt x="744" y="2557"/>
                </a:lnTo>
                <a:lnTo>
                  <a:pt x="791" y="2511"/>
                </a:lnTo>
                <a:lnTo>
                  <a:pt x="837" y="1907"/>
                </a:lnTo>
                <a:lnTo>
                  <a:pt x="791" y="1256"/>
                </a:lnTo>
                <a:lnTo>
                  <a:pt x="744" y="1209"/>
                </a:lnTo>
                <a:close/>
                <a:moveTo>
                  <a:pt x="930" y="1256"/>
                </a:moveTo>
                <a:lnTo>
                  <a:pt x="930" y="1302"/>
                </a:lnTo>
                <a:lnTo>
                  <a:pt x="883" y="1907"/>
                </a:lnTo>
                <a:lnTo>
                  <a:pt x="930" y="2511"/>
                </a:lnTo>
                <a:lnTo>
                  <a:pt x="930" y="2557"/>
                </a:lnTo>
                <a:lnTo>
                  <a:pt x="976" y="2557"/>
                </a:lnTo>
                <a:lnTo>
                  <a:pt x="1023" y="2511"/>
                </a:lnTo>
                <a:lnTo>
                  <a:pt x="1069" y="1907"/>
                </a:lnTo>
                <a:lnTo>
                  <a:pt x="1023" y="1302"/>
                </a:lnTo>
                <a:lnTo>
                  <a:pt x="976" y="1256"/>
                </a:lnTo>
                <a:close/>
                <a:moveTo>
                  <a:pt x="1162" y="884"/>
                </a:moveTo>
                <a:lnTo>
                  <a:pt x="1162" y="930"/>
                </a:lnTo>
                <a:lnTo>
                  <a:pt x="1116" y="1907"/>
                </a:lnTo>
                <a:lnTo>
                  <a:pt x="1162" y="2511"/>
                </a:lnTo>
                <a:lnTo>
                  <a:pt x="1162" y="2557"/>
                </a:lnTo>
                <a:lnTo>
                  <a:pt x="1255" y="2557"/>
                </a:lnTo>
                <a:lnTo>
                  <a:pt x="1255" y="2511"/>
                </a:lnTo>
                <a:lnTo>
                  <a:pt x="1302" y="1907"/>
                </a:lnTo>
                <a:lnTo>
                  <a:pt x="1255" y="930"/>
                </a:lnTo>
                <a:lnTo>
                  <a:pt x="1255" y="884"/>
                </a:lnTo>
                <a:close/>
                <a:moveTo>
                  <a:pt x="1674" y="512"/>
                </a:moveTo>
                <a:lnTo>
                  <a:pt x="1674" y="558"/>
                </a:lnTo>
                <a:lnTo>
                  <a:pt x="1627" y="605"/>
                </a:lnTo>
                <a:lnTo>
                  <a:pt x="1581" y="1907"/>
                </a:lnTo>
                <a:lnTo>
                  <a:pt x="1627" y="2511"/>
                </a:lnTo>
                <a:lnTo>
                  <a:pt x="1674" y="2557"/>
                </a:lnTo>
                <a:lnTo>
                  <a:pt x="1720" y="2557"/>
                </a:lnTo>
                <a:lnTo>
                  <a:pt x="1767" y="2511"/>
                </a:lnTo>
                <a:lnTo>
                  <a:pt x="1813" y="1907"/>
                </a:lnTo>
                <a:lnTo>
                  <a:pt x="1767" y="605"/>
                </a:lnTo>
                <a:lnTo>
                  <a:pt x="1720" y="558"/>
                </a:lnTo>
                <a:lnTo>
                  <a:pt x="1674" y="512"/>
                </a:lnTo>
                <a:close/>
                <a:moveTo>
                  <a:pt x="1953" y="466"/>
                </a:moveTo>
                <a:lnTo>
                  <a:pt x="1906" y="512"/>
                </a:lnTo>
                <a:lnTo>
                  <a:pt x="1860" y="558"/>
                </a:lnTo>
                <a:lnTo>
                  <a:pt x="1860" y="1907"/>
                </a:lnTo>
                <a:lnTo>
                  <a:pt x="1860" y="2511"/>
                </a:lnTo>
                <a:lnTo>
                  <a:pt x="1906" y="2557"/>
                </a:lnTo>
                <a:lnTo>
                  <a:pt x="1999" y="2557"/>
                </a:lnTo>
                <a:lnTo>
                  <a:pt x="1999" y="2511"/>
                </a:lnTo>
                <a:lnTo>
                  <a:pt x="2046" y="1907"/>
                </a:lnTo>
                <a:lnTo>
                  <a:pt x="1999" y="558"/>
                </a:lnTo>
                <a:lnTo>
                  <a:pt x="1999" y="512"/>
                </a:lnTo>
                <a:lnTo>
                  <a:pt x="1953" y="466"/>
                </a:lnTo>
                <a:close/>
                <a:moveTo>
                  <a:pt x="2139" y="512"/>
                </a:moveTo>
                <a:lnTo>
                  <a:pt x="2139" y="558"/>
                </a:lnTo>
                <a:lnTo>
                  <a:pt x="2092" y="1907"/>
                </a:lnTo>
                <a:lnTo>
                  <a:pt x="2139" y="2511"/>
                </a:lnTo>
                <a:lnTo>
                  <a:pt x="2139" y="2557"/>
                </a:lnTo>
                <a:lnTo>
                  <a:pt x="2232" y="2557"/>
                </a:lnTo>
                <a:lnTo>
                  <a:pt x="2232" y="2511"/>
                </a:lnTo>
                <a:lnTo>
                  <a:pt x="2278" y="1907"/>
                </a:lnTo>
                <a:lnTo>
                  <a:pt x="2232" y="558"/>
                </a:lnTo>
                <a:lnTo>
                  <a:pt x="2232" y="512"/>
                </a:lnTo>
                <a:close/>
                <a:moveTo>
                  <a:pt x="2371" y="558"/>
                </a:moveTo>
                <a:lnTo>
                  <a:pt x="2371" y="651"/>
                </a:lnTo>
                <a:lnTo>
                  <a:pt x="2325" y="1907"/>
                </a:lnTo>
                <a:lnTo>
                  <a:pt x="2371" y="2511"/>
                </a:lnTo>
                <a:lnTo>
                  <a:pt x="2371" y="2557"/>
                </a:lnTo>
                <a:lnTo>
                  <a:pt x="2510" y="2557"/>
                </a:lnTo>
                <a:lnTo>
                  <a:pt x="2510" y="2511"/>
                </a:lnTo>
                <a:lnTo>
                  <a:pt x="2557" y="1907"/>
                </a:lnTo>
                <a:lnTo>
                  <a:pt x="2510" y="651"/>
                </a:lnTo>
                <a:lnTo>
                  <a:pt x="2464" y="558"/>
                </a:lnTo>
                <a:close/>
                <a:moveTo>
                  <a:pt x="2882" y="187"/>
                </a:moveTo>
                <a:lnTo>
                  <a:pt x="2836" y="233"/>
                </a:lnTo>
                <a:lnTo>
                  <a:pt x="2836" y="280"/>
                </a:lnTo>
                <a:lnTo>
                  <a:pt x="2836" y="1907"/>
                </a:lnTo>
                <a:lnTo>
                  <a:pt x="2836" y="2185"/>
                </a:lnTo>
                <a:lnTo>
                  <a:pt x="2836" y="2511"/>
                </a:lnTo>
                <a:lnTo>
                  <a:pt x="2882" y="2557"/>
                </a:lnTo>
                <a:lnTo>
                  <a:pt x="2975" y="2557"/>
                </a:lnTo>
                <a:lnTo>
                  <a:pt x="3022" y="2511"/>
                </a:lnTo>
                <a:lnTo>
                  <a:pt x="3068" y="1907"/>
                </a:lnTo>
                <a:lnTo>
                  <a:pt x="3022" y="233"/>
                </a:lnTo>
                <a:lnTo>
                  <a:pt x="2975" y="187"/>
                </a:lnTo>
                <a:close/>
                <a:moveTo>
                  <a:pt x="3394" y="1"/>
                </a:moveTo>
                <a:lnTo>
                  <a:pt x="3161" y="94"/>
                </a:lnTo>
                <a:lnTo>
                  <a:pt x="3115" y="140"/>
                </a:lnTo>
                <a:lnTo>
                  <a:pt x="3068" y="187"/>
                </a:lnTo>
                <a:lnTo>
                  <a:pt x="3068" y="2511"/>
                </a:lnTo>
                <a:lnTo>
                  <a:pt x="3115" y="2557"/>
                </a:lnTo>
                <a:lnTo>
                  <a:pt x="5346" y="2557"/>
                </a:lnTo>
                <a:lnTo>
                  <a:pt x="5486" y="2511"/>
                </a:lnTo>
                <a:lnTo>
                  <a:pt x="5579" y="2464"/>
                </a:lnTo>
                <a:lnTo>
                  <a:pt x="5718" y="2371"/>
                </a:lnTo>
                <a:lnTo>
                  <a:pt x="5811" y="2232"/>
                </a:lnTo>
                <a:lnTo>
                  <a:pt x="5857" y="2139"/>
                </a:lnTo>
                <a:lnTo>
                  <a:pt x="5904" y="2000"/>
                </a:lnTo>
                <a:lnTo>
                  <a:pt x="5950" y="1860"/>
                </a:lnTo>
                <a:lnTo>
                  <a:pt x="5904" y="1721"/>
                </a:lnTo>
                <a:lnTo>
                  <a:pt x="5857" y="1581"/>
                </a:lnTo>
                <a:lnTo>
                  <a:pt x="5811" y="1442"/>
                </a:lnTo>
                <a:lnTo>
                  <a:pt x="5718" y="1349"/>
                </a:lnTo>
                <a:lnTo>
                  <a:pt x="5579" y="1256"/>
                </a:lnTo>
                <a:lnTo>
                  <a:pt x="5486" y="1163"/>
                </a:lnTo>
                <a:lnTo>
                  <a:pt x="5346" y="1116"/>
                </a:lnTo>
                <a:lnTo>
                  <a:pt x="5067" y="1116"/>
                </a:lnTo>
                <a:lnTo>
                  <a:pt x="4928" y="1163"/>
                </a:lnTo>
                <a:lnTo>
                  <a:pt x="4881" y="930"/>
                </a:lnTo>
                <a:lnTo>
                  <a:pt x="4788" y="698"/>
                </a:lnTo>
                <a:lnTo>
                  <a:pt x="4649" y="512"/>
                </a:lnTo>
                <a:lnTo>
                  <a:pt x="4509" y="326"/>
                </a:lnTo>
                <a:lnTo>
                  <a:pt x="4323" y="187"/>
                </a:lnTo>
                <a:lnTo>
                  <a:pt x="4091" y="94"/>
                </a:lnTo>
                <a:lnTo>
                  <a:pt x="3859" y="1"/>
                </a:lnTo>
                <a:close/>
                <a:moveTo>
                  <a:pt x="1395" y="651"/>
                </a:moveTo>
                <a:lnTo>
                  <a:pt x="1395" y="698"/>
                </a:lnTo>
                <a:lnTo>
                  <a:pt x="1348" y="1907"/>
                </a:lnTo>
                <a:lnTo>
                  <a:pt x="1395" y="2511"/>
                </a:lnTo>
                <a:lnTo>
                  <a:pt x="1395" y="2557"/>
                </a:lnTo>
                <a:lnTo>
                  <a:pt x="1441" y="2604"/>
                </a:lnTo>
                <a:lnTo>
                  <a:pt x="1488" y="2557"/>
                </a:lnTo>
                <a:lnTo>
                  <a:pt x="1488" y="2511"/>
                </a:lnTo>
                <a:lnTo>
                  <a:pt x="1534" y="1907"/>
                </a:lnTo>
                <a:lnTo>
                  <a:pt x="1488" y="698"/>
                </a:lnTo>
                <a:lnTo>
                  <a:pt x="1488" y="651"/>
                </a:lnTo>
                <a:close/>
                <a:moveTo>
                  <a:pt x="2650" y="326"/>
                </a:moveTo>
                <a:lnTo>
                  <a:pt x="2603" y="373"/>
                </a:lnTo>
                <a:lnTo>
                  <a:pt x="2603" y="419"/>
                </a:lnTo>
                <a:lnTo>
                  <a:pt x="2603" y="1907"/>
                </a:lnTo>
                <a:lnTo>
                  <a:pt x="2603" y="2511"/>
                </a:lnTo>
                <a:lnTo>
                  <a:pt x="2650" y="2557"/>
                </a:lnTo>
                <a:lnTo>
                  <a:pt x="2696" y="2604"/>
                </a:lnTo>
                <a:lnTo>
                  <a:pt x="2743" y="2557"/>
                </a:lnTo>
                <a:lnTo>
                  <a:pt x="2743" y="2511"/>
                </a:lnTo>
                <a:lnTo>
                  <a:pt x="2789" y="2464"/>
                </a:lnTo>
                <a:lnTo>
                  <a:pt x="2789" y="1907"/>
                </a:lnTo>
                <a:lnTo>
                  <a:pt x="2743" y="373"/>
                </a:lnTo>
                <a:lnTo>
                  <a:pt x="2743" y="32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113"/>
          <p:cNvSpPr/>
          <p:nvPr/>
        </p:nvSpPr>
        <p:spPr>
          <a:xfrm>
            <a:off x="20687553" y="2855907"/>
            <a:ext cx="423071" cy="274417"/>
          </a:xfrm>
          <a:custGeom>
            <a:rect b="b" l="l" r="r" t="t"/>
            <a:pathLst>
              <a:path extrusionOk="0" h="3860" w="5951">
                <a:moveTo>
                  <a:pt x="1116" y="1"/>
                </a:moveTo>
                <a:lnTo>
                  <a:pt x="883" y="1302"/>
                </a:lnTo>
                <a:lnTo>
                  <a:pt x="930" y="1302"/>
                </a:lnTo>
                <a:lnTo>
                  <a:pt x="1348" y="1349"/>
                </a:lnTo>
                <a:lnTo>
                  <a:pt x="1674" y="1442"/>
                </a:lnTo>
                <a:lnTo>
                  <a:pt x="4463" y="1442"/>
                </a:lnTo>
                <a:lnTo>
                  <a:pt x="3208" y="1256"/>
                </a:lnTo>
                <a:lnTo>
                  <a:pt x="3022" y="1209"/>
                </a:lnTo>
                <a:lnTo>
                  <a:pt x="2836" y="1163"/>
                </a:lnTo>
                <a:lnTo>
                  <a:pt x="2743" y="1070"/>
                </a:lnTo>
                <a:lnTo>
                  <a:pt x="2650" y="1024"/>
                </a:lnTo>
                <a:lnTo>
                  <a:pt x="2603" y="977"/>
                </a:lnTo>
                <a:lnTo>
                  <a:pt x="1813" y="187"/>
                </a:lnTo>
                <a:lnTo>
                  <a:pt x="1627" y="47"/>
                </a:lnTo>
                <a:lnTo>
                  <a:pt x="1395" y="1"/>
                </a:lnTo>
                <a:close/>
                <a:moveTo>
                  <a:pt x="4974" y="1628"/>
                </a:moveTo>
                <a:lnTo>
                  <a:pt x="5113" y="1767"/>
                </a:lnTo>
                <a:lnTo>
                  <a:pt x="5160" y="1953"/>
                </a:lnTo>
                <a:lnTo>
                  <a:pt x="5113" y="2139"/>
                </a:lnTo>
                <a:lnTo>
                  <a:pt x="4974" y="2279"/>
                </a:lnTo>
                <a:lnTo>
                  <a:pt x="4742" y="2186"/>
                </a:lnTo>
                <a:lnTo>
                  <a:pt x="4835" y="2093"/>
                </a:lnTo>
                <a:lnTo>
                  <a:pt x="4881" y="1953"/>
                </a:lnTo>
                <a:lnTo>
                  <a:pt x="4835" y="1814"/>
                </a:lnTo>
                <a:lnTo>
                  <a:pt x="4742" y="1674"/>
                </a:lnTo>
                <a:lnTo>
                  <a:pt x="4974" y="1628"/>
                </a:lnTo>
                <a:close/>
                <a:moveTo>
                  <a:pt x="604" y="1349"/>
                </a:moveTo>
                <a:lnTo>
                  <a:pt x="604" y="1488"/>
                </a:lnTo>
                <a:lnTo>
                  <a:pt x="418" y="1488"/>
                </a:lnTo>
                <a:lnTo>
                  <a:pt x="372" y="1581"/>
                </a:lnTo>
                <a:lnTo>
                  <a:pt x="325" y="1721"/>
                </a:lnTo>
                <a:lnTo>
                  <a:pt x="372" y="1860"/>
                </a:lnTo>
                <a:lnTo>
                  <a:pt x="93" y="1907"/>
                </a:lnTo>
                <a:lnTo>
                  <a:pt x="0" y="1907"/>
                </a:lnTo>
                <a:lnTo>
                  <a:pt x="0" y="1953"/>
                </a:lnTo>
                <a:lnTo>
                  <a:pt x="93" y="2000"/>
                </a:lnTo>
                <a:lnTo>
                  <a:pt x="372" y="2046"/>
                </a:lnTo>
                <a:lnTo>
                  <a:pt x="325" y="2139"/>
                </a:lnTo>
                <a:lnTo>
                  <a:pt x="372" y="2325"/>
                </a:lnTo>
                <a:lnTo>
                  <a:pt x="418" y="2372"/>
                </a:lnTo>
                <a:lnTo>
                  <a:pt x="604" y="2372"/>
                </a:lnTo>
                <a:lnTo>
                  <a:pt x="604" y="2558"/>
                </a:lnTo>
                <a:lnTo>
                  <a:pt x="930" y="2558"/>
                </a:lnTo>
                <a:lnTo>
                  <a:pt x="1348" y="2511"/>
                </a:lnTo>
                <a:lnTo>
                  <a:pt x="1674" y="2372"/>
                </a:lnTo>
                <a:lnTo>
                  <a:pt x="4742" y="2372"/>
                </a:lnTo>
                <a:lnTo>
                  <a:pt x="5021" y="2325"/>
                </a:lnTo>
                <a:lnTo>
                  <a:pt x="5253" y="2279"/>
                </a:lnTo>
                <a:lnTo>
                  <a:pt x="5625" y="2186"/>
                </a:lnTo>
                <a:lnTo>
                  <a:pt x="5857" y="2046"/>
                </a:lnTo>
                <a:lnTo>
                  <a:pt x="5950" y="1953"/>
                </a:lnTo>
                <a:lnTo>
                  <a:pt x="5857" y="1814"/>
                </a:lnTo>
                <a:lnTo>
                  <a:pt x="5625" y="1721"/>
                </a:lnTo>
                <a:lnTo>
                  <a:pt x="5253" y="1581"/>
                </a:lnTo>
                <a:lnTo>
                  <a:pt x="5021" y="1535"/>
                </a:lnTo>
                <a:lnTo>
                  <a:pt x="4742" y="1488"/>
                </a:lnTo>
                <a:lnTo>
                  <a:pt x="1674" y="1488"/>
                </a:lnTo>
                <a:lnTo>
                  <a:pt x="1348" y="1395"/>
                </a:lnTo>
                <a:lnTo>
                  <a:pt x="930" y="1349"/>
                </a:lnTo>
                <a:close/>
                <a:moveTo>
                  <a:pt x="1674" y="2418"/>
                </a:moveTo>
                <a:lnTo>
                  <a:pt x="1348" y="2558"/>
                </a:lnTo>
                <a:lnTo>
                  <a:pt x="930" y="2604"/>
                </a:lnTo>
                <a:lnTo>
                  <a:pt x="883" y="2604"/>
                </a:lnTo>
                <a:lnTo>
                  <a:pt x="1116" y="3859"/>
                </a:lnTo>
                <a:lnTo>
                  <a:pt x="1395" y="3859"/>
                </a:lnTo>
                <a:lnTo>
                  <a:pt x="1627" y="3813"/>
                </a:lnTo>
                <a:lnTo>
                  <a:pt x="1813" y="3673"/>
                </a:lnTo>
                <a:lnTo>
                  <a:pt x="2603" y="2883"/>
                </a:lnTo>
                <a:lnTo>
                  <a:pt x="2696" y="2836"/>
                </a:lnTo>
                <a:lnTo>
                  <a:pt x="2929" y="2697"/>
                </a:lnTo>
                <a:lnTo>
                  <a:pt x="3068" y="2651"/>
                </a:lnTo>
                <a:lnTo>
                  <a:pt x="3208" y="2651"/>
                </a:lnTo>
                <a:lnTo>
                  <a:pt x="4463" y="241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113"/>
          <p:cNvSpPr/>
          <p:nvPr/>
        </p:nvSpPr>
        <p:spPr>
          <a:xfrm>
            <a:off x="21936719" y="2783251"/>
            <a:ext cx="409919" cy="423071"/>
          </a:xfrm>
          <a:custGeom>
            <a:rect b="b" l="l" r="r" t="t"/>
            <a:pathLst>
              <a:path extrusionOk="0" h="5951" w="5766">
                <a:moveTo>
                  <a:pt x="2883" y="0"/>
                </a:moveTo>
                <a:lnTo>
                  <a:pt x="2604" y="47"/>
                </a:lnTo>
                <a:lnTo>
                  <a:pt x="2418" y="186"/>
                </a:lnTo>
                <a:lnTo>
                  <a:pt x="2279" y="372"/>
                </a:lnTo>
                <a:lnTo>
                  <a:pt x="2232" y="651"/>
                </a:lnTo>
                <a:lnTo>
                  <a:pt x="2279" y="883"/>
                </a:lnTo>
                <a:lnTo>
                  <a:pt x="2418" y="1116"/>
                </a:lnTo>
                <a:lnTo>
                  <a:pt x="2604" y="1255"/>
                </a:lnTo>
                <a:lnTo>
                  <a:pt x="2883" y="1302"/>
                </a:lnTo>
                <a:lnTo>
                  <a:pt x="3115" y="1255"/>
                </a:lnTo>
                <a:lnTo>
                  <a:pt x="3348" y="1116"/>
                </a:lnTo>
                <a:lnTo>
                  <a:pt x="3487" y="883"/>
                </a:lnTo>
                <a:lnTo>
                  <a:pt x="3534" y="651"/>
                </a:lnTo>
                <a:lnTo>
                  <a:pt x="3487" y="372"/>
                </a:lnTo>
                <a:lnTo>
                  <a:pt x="3348" y="186"/>
                </a:lnTo>
                <a:lnTo>
                  <a:pt x="3115" y="47"/>
                </a:lnTo>
                <a:lnTo>
                  <a:pt x="2883" y="0"/>
                </a:lnTo>
                <a:close/>
                <a:moveTo>
                  <a:pt x="1163" y="790"/>
                </a:moveTo>
                <a:lnTo>
                  <a:pt x="977" y="837"/>
                </a:lnTo>
                <a:lnTo>
                  <a:pt x="791" y="976"/>
                </a:lnTo>
                <a:lnTo>
                  <a:pt x="652" y="1162"/>
                </a:lnTo>
                <a:lnTo>
                  <a:pt x="605" y="1348"/>
                </a:lnTo>
                <a:lnTo>
                  <a:pt x="652" y="1581"/>
                </a:lnTo>
                <a:lnTo>
                  <a:pt x="791" y="1767"/>
                </a:lnTo>
                <a:lnTo>
                  <a:pt x="977" y="1860"/>
                </a:lnTo>
                <a:lnTo>
                  <a:pt x="1163" y="1906"/>
                </a:lnTo>
                <a:lnTo>
                  <a:pt x="1395" y="1860"/>
                </a:lnTo>
                <a:lnTo>
                  <a:pt x="1535" y="1767"/>
                </a:lnTo>
                <a:lnTo>
                  <a:pt x="1674" y="1581"/>
                </a:lnTo>
                <a:lnTo>
                  <a:pt x="1721" y="1348"/>
                </a:lnTo>
                <a:lnTo>
                  <a:pt x="1674" y="1162"/>
                </a:lnTo>
                <a:lnTo>
                  <a:pt x="1535" y="976"/>
                </a:lnTo>
                <a:lnTo>
                  <a:pt x="1395" y="837"/>
                </a:lnTo>
                <a:lnTo>
                  <a:pt x="1163" y="790"/>
                </a:lnTo>
                <a:close/>
                <a:moveTo>
                  <a:pt x="4463" y="604"/>
                </a:moveTo>
                <a:lnTo>
                  <a:pt x="4277" y="651"/>
                </a:lnTo>
                <a:lnTo>
                  <a:pt x="4185" y="697"/>
                </a:lnTo>
                <a:lnTo>
                  <a:pt x="4045" y="837"/>
                </a:lnTo>
                <a:lnTo>
                  <a:pt x="3952" y="930"/>
                </a:lnTo>
                <a:lnTo>
                  <a:pt x="3859" y="1069"/>
                </a:lnTo>
                <a:lnTo>
                  <a:pt x="3859" y="1209"/>
                </a:lnTo>
                <a:lnTo>
                  <a:pt x="3813" y="1348"/>
                </a:lnTo>
                <a:lnTo>
                  <a:pt x="3859" y="1534"/>
                </a:lnTo>
                <a:lnTo>
                  <a:pt x="3859" y="1674"/>
                </a:lnTo>
                <a:lnTo>
                  <a:pt x="3952" y="1767"/>
                </a:lnTo>
                <a:lnTo>
                  <a:pt x="4045" y="1906"/>
                </a:lnTo>
                <a:lnTo>
                  <a:pt x="4185" y="1999"/>
                </a:lnTo>
                <a:lnTo>
                  <a:pt x="4277" y="2092"/>
                </a:lnTo>
                <a:lnTo>
                  <a:pt x="4463" y="2139"/>
                </a:lnTo>
                <a:lnTo>
                  <a:pt x="4742" y="2139"/>
                </a:lnTo>
                <a:lnTo>
                  <a:pt x="4882" y="2092"/>
                </a:lnTo>
                <a:lnTo>
                  <a:pt x="5021" y="1999"/>
                </a:lnTo>
                <a:lnTo>
                  <a:pt x="5161" y="1906"/>
                </a:lnTo>
                <a:lnTo>
                  <a:pt x="5254" y="1767"/>
                </a:lnTo>
                <a:lnTo>
                  <a:pt x="5300" y="1674"/>
                </a:lnTo>
                <a:lnTo>
                  <a:pt x="5347" y="1534"/>
                </a:lnTo>
                <a:lnTo>
                  <a:pt x="5347" y="1348"/>
                </a:lnTo>
                <a:lnTo>
                  <a:pt x="5347" y="1209"/>
                </a:lnTo>
                <a:lnTo>
                  <a:pt x="5300" y="1069"/>
                </a:lnTo>
                <a:lnTo>
                  <a:pt x="5254" y="930"/>
                </a:lnTo>
                <a:lnTo>
                  <a:pt x="5161" y="837"/>
                </a:lnTo>
                <a:lnTo>
                  <a:pt x="5021" y="697"/>
                </a:lnTo>
                <a:lnTo>
                  <a:pt x="4882" y="651"/>
                </a:lnTo>
                <a:lnTo>
                  <a:pt x="4742" y="604"/>
                </a:lnTo>
                <a:close/>
                <a:moveTo>
                  <a:pt x="280" y="2650"/>
                </a:moveTo>
                <a:lnTo>
                  <a:pt x="140" y="2743"/>
                </a:lnTo>
                <a:lnTo>
                  <a:pt x="47" y="2882"/>
                </a:lnTo>
                <a:lnTo>
                  <a:pt x="1" y="3068"/>
                </a:lnTo>
                <a:lnTo>
                  <a:pt x="47" y="3254"/>
                </a:lnTo>
                <a:lnTo>
                  <a:pt x="140" y="3394"/>
                </a:lnTo>
                <a:lnTo>
                  <a:pt x="280" y="3487"/>
                </a:lnTo>
                <a:lnTo>
                  <a:pt x="466" y="3533"/>
                </a:lnTo>
                <a:lnTo>
                  <a:pt x="605" y="3487"/>
                </a:lnTo>
                <a:lnTo>
                  <a:pt x="745" y="3394"/>
                </a:lnTo>
                <a:lnTo>
                  <a:pt x="884" y="3254"/>
                </a:lnTo>
                <a:lnTo>
                  <a:pt x="884" y="3068"/>
                </a:lnTo>
                <a:lnTo>
                  <a:pt x="884" y="2882"/>
                </a:lnTo>
                <a:lnTo>
                  <a:pt x="745" y="2743"/>
                </a:lnTo>
                <a:lnTo>
                  <a:pt x="605" y="2650"/>
                </a:lnTo>
                <a:close/>
                <a:moveTo>
                  <a:pt x="5114" y="2650"/>
                </a:moveTo>
                <a:lnTo>
                  <a:pt x="4975" y="2743"/>
                </a:lnTo>
                <a:lnTo>
                  <a:pt x="4882" y="2882"/>
                </a:lnTo>
                <a:lnTo>
                  <a:pt x="4882" y="3068"/>
                </a:lnTo>
                <a:lnTo>
                  <a:pt x="4882" y="3254"/>
                </a:lnTo>
                <a:lnTo>
                  <a:pt x="4975" y="3394"/>
                </a:lnTo>
                <a:lnTo>
                  <a:pt x="5114" y="3487"/>
                </a:lnTo>
                <a:lnTo>
                  <a:pt x="5300" y="3533"/>
                </a:lnTo>
                <a:lnTo>
                  <a:pt x="5486" y="3487"/>
                </a:lnTo>
                <a:lnTo>
                  <a:pt x="5626" y="3394"/>
                </a:lnTo>
                <a:lnTo>
                  <a:pt x="5719" y="3254"/>
                </a:lnTo>
                <a:lnTo>
                  <a:pt x="5765" y="3068"/>
                </a:lnTo>
                <a:lnTo>
                  <a:pt x="5719" y="2882"/>
                </a:lnTo>
                <a:lnTo>
                  <a:pt x="5626" y="2743"/>
                </a:lnTo>
                <a:lnTo>
                  <a:pt x="5486" y="2650"/>
                </a:lnTo>
                <a:close/>
                <a:moveTo>
                  <a:pt x="977" y="4370"/>
                </a:moveTo>
                <a:lnTo>
                  <a:pt x="838" y="4463"/>
                </a:lnTo>
                <a:lnTo>
                  <a:pt x="745" y="4602"/>
                </a:lnTo>
                <a:lnTo>
                  <a:pt x="745" y="4788"/>
                </a:lnTo>
                <a:lnTo>
                  <a:pt x="745" y="4974"/>
                </a:lnTo>
                <a:lnTo>
                  <a:pt x="838" y="5114"/>
                </a:lnTo>
                <a:lnTo>
                  <a:pt x="977" y="5207"/>
                </a:lnTo>
                <a:lnTo>
                  <a:pt x="1349" y="5207"/>
                </a:lnTo>
                <a:lnTo>
                  <a:pt x="1488" y="5114"/>
                </a:lnTo>
                <a:lnTo>
                  <a:pt x="1581" y="4974"/>
                </a:lnTo>
                <a:lnTo>
                  <a:pt x="1628" y="4788"/>
                </a:lnTo>
                <a:lnTo>
                  <a:pt x="1581" y="4602"/>
                </a:lnTo>
                <a:lnTo>
                  <a:pt x="1488" y="4463"/>
                </a:lnTo>
                <a:lnTo>
                  <a:pt x="1349" y="4370"/>
                </a:lnTo>
                <a:close/>
                <a:moveTo>
                  <a:pt x="4417" y="4370"/>
                </a:moveTo>
                <a:lnTo>
                  <a:pt x="4277" y="4463"/>
                </a:lnTo>
                <a:lnTo>
                  <a:pt x="4185" y="4602"/>
                </a:lnTo>
                <a:lnTo>
                  <a:pt x="4138" y="4788"/>
                </a:lnTo>
                <a:lnTo>
                  <a:pt x="4185" y="4974"/>
                </a:lnTo>
                <a:lnTo>
                  <a:pt x="4277" y="5114"/>
                </a:lnTo>
                <a:lnTo>
                  <a:pt x="4417" y="5207"/>
                </a:lnTo>
                <a:lnTo>
                  <a:pt x="4742" y="5207"/>
                </a:lnTo>
                <a:lnTo>
                  <a:pt x="4882" y="5114"/>
                </a:lnTo>
                <a:lnTo>
                  <a:pt x="5021" y="4974"/>
                </a:lnTo>
                <a:lnTo>
                  <a:pt x="5021" y="4788"/>
                </a:lnTo>
                <a:lnTo>
                  <a:pt x="5021" y="4602"/>
                </a:lnTo>
                <a:lnTo>
                  <a:pt x="4928" y="4463"/>
                </a:lnTo>
                <a:lnTo>
                  <a:pt x="4742" y="4370"/>
                </a:lnTo>
                <a:close/>
                <a:moveTo>
                  <a:pt x="2697" y="5067"/>
                </a:moveTo>
                <a:lnTo>
                  <a:pt x="2558" y="5207"/>
                </a:lnTo>
                <a:lnTo>
                  <a:pt x="2465" y="5346"/>
                </a:lnTo>
                <a:lnTo>
                  <a:pt x="2418" y="5485"/>
                </a:lnTo>
                <a:lnTo>
                  <a:pt x="2465" y="5671"/>
                </a:lnTo>
                <a:lnTo>
                  <a:pt x="2558" y="5811"/>
                </a:lnTo>
                <a:lnTo>
                  <a:pt x="2697" y="5904"/>
                </a:lnTo>
                <a:lnTo>
                  <a:pt x="2883" y="5950"/>
                </a:lnTo>
                <a:lnTo>
                  <a:pt x="3069" y="5904"/>
                </a:lnTo>
                <a:lnTo>
                  <a:pt x="3208" y="5811"/>
                </a:lnTo>
                <a:lnTo>
                  <a:pt x="3301" y="5671"/>
                </a:lnTo>
                <a:lnTo>
                  <a:pt x="3301" y="5485"/>
                </a:lnTo>
                <a:lnTo>
                  <a:pt x="3301" y="5346"/>
                </a:lnTo>
                <a:lnTo>
                  <a:pt x="3208" y="5207"/>
                </a:lnTo>
                <a:lnTo>
                  <a:pt x="3069" y="506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p113"/>
          <p:cNvSpPr/>
          <p:nvPr/>
        </p:nvSpPr>
        <p:spPr>
          <a:xfrm>
            <a:off x="2173928" y="4025806"/>
            <a:ext cx="152138" cy="423143"/>
          </a:xfrm>
          <a:custGeom>
            <a:rect b="b" l="l" r="r" t="t"/>
            <a:pathLst>
              <a:path extrusionOk="0" h="5952" w="2140">
                <a:moveTo>
                  <a:pt x="931" y="1"/>
                </a:moveTo>
                <a:lnTo>
                  <a:pt x="791" y="47"/>
                </a:lnTo>
                <a:lnTo>
                  <a:pt x="652" y="140"/>
                </a:lnTo>
                <a:lnTo>
                  <a:pt x="512" y="280"/>
                </a:lnTo>
                <a:lnTo>
                  <a:pt x="280" y="559"/>
                </a:lnTo>
                <a:lnTo>
                  <a:pt x="140" y="931"/>
                </a:lnTo>
                <a:lnTo>
                  <a:pt x="47" y="1349"/>
                </a:lnTo>
                <a:lnTo>
                  <a:pt x="1" y="1767"/>
                </a:lnTo>
                <a:lnTo>
                  <a:pt x="47" y="2186"/>
                </a:lnTo>
                <a:lnTo>
                  <a:pt x="94" y="2372"/>
                </a:lnTo>
                <a:lnTo>
                  <a:pt x="187" y="2558"/>
                </a:lnTo>
                <a:lnTo>
                  <a:pt x="280" y="2697"/>
                </a:lnTo>
                <a:lnTo>
                  <a:pt x="419" y="2836"/>
                </a:lnTo>
                <a:lnTo>
                  <a:pt x="512" y="2929"/>
                </a:lnTo>
                <a:lnTo>
                  <a:pt x="698" y="3022"/>
                </a:lnTo>
                <a:lnTo>
                  <a:pt x="559" y="5719"/>
                </a:lnTo>
                <a:lnTo>
                  <a:pt x="559" y="5812"/>
                </a:lnTo>
                <a:lnTo>
                  <a:pt x="605" y="5905"/>
                </a:lnTo>
                <a:lnTo>
                  <a:pt x="652" y="5951"/>
                </a:lnTo>
                <a:lnTo>
                  <a:pt x="1442" y="5951"/>
                </a:lnTo>
                <a:lnTo>
                  <a:pt x="1535" y="5905"/>
                </a:lnTo>
                <a:lnTo>
                  <a:pt x="1581" y="5812"/>
                </a:lnTo>
                <a:lnTo>
                  <a:pt x="1581" y="5719"/>
                </a:lnTo>
                <a:lnTo>
                  <a:pt x="1442" y="3022"/>
                </a:lnTo>
                <a:lnTo>
                  <a:pt x="1581" y="2929"/>
                </a:lnTo>
                <a:lnTo>
                  <a:pt x="1721" y="2836"/>
                </a:lnTo>
                <a:lnTo>
                  <a:pt x="1814" y="2697"/>
                </a:lnTo>
                <a:lnTo>
                  <a:pt x="1907" y="2558"/>
                </a:lnTo>
                <a:lnTo>
                  <a:pt x="2000" y="2372"/>
                </a:lnTo>
                <a:lnTo>
                  <a:pt x="2046" y="2186"/>
                </a:lnTo>
                <a:lnTo>
                  <a:pt x="2139" y="1767"/>
                </a:lnTo>
                <a:lnTo>
                  <a:pt x="2093" y="1349"/>
                </a:lnTo>
                <a:lnTo>
                  <a:pt x="1953" y="931"/>
                </a:lnTo>
                <a:lnTo>
                  <a:pt x="1814" y="559"/>
                </a:lnTo>
                <a:lnTo>
                  <a:pt x="1581" y="280"/>
                </a:lnTo>
                <a:lnTo>
                  <a:pt x="1442" y="140"/>
                </a:lnTo>
                <a:lnTo>
                  <a:pt x="1349" y="47"/>
                </a:lnTo>
                <a:lnTo>
                  <a:pt x="121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13"/>
          <p:cNvSpPr/>
          <p:nvPr/>
        </p:nvSpPr>
        <p:spPr>
          <a:xfrm>
            <a:off x="3281052" y="4025806"/>
            <a:ext cx="423071" cy="423143"/>
          </a:xfrm>
          <a:custGeom>
            <a:rect b="b" l="l" r="r" t="t"/>
            <a:pathLst>
              <a:path extrusionOk="0" h="5952" w="5951">
                <a:moveTo>
                  <a:pt x="2511" y="1535"/>
                </a:moveTo>
                <a:lnTo>
                  <a:pt x="3208" y="1581"/>
                </a:lnTo>
                <a:lnTo>
                  <a:pt x="3859" y="1721"/>
                </a:lnTo>
                <a:lnTo>
                  <a:pt x="4463" y="1860"/>
                </a:lnTo>
                <a:lnTo>
                  <a:pt x="4975" y="2139"/>
                </a:lnTo>
                <a:lnTo>
                  <a:pt x="5114" y="2232"/>
                </a:lnTo>
                <a:lnTo>
                  <a:pt x="5161" y="2418"/>
                </a:lnTo>
                <a:lnTo>
                  <a:pt x="5114" y="2511"/>
                </a:lnTo>
                <a:lnTo>
                  <a:pt x="5068" y="2604"/>
                </a:lnTo>
                <a:lnTo>
                  <a:pt x="4975" y="2651"/>
                </a:lnTo>
                <a:lnTo>
                  <a:pt x="4882" y="2697"/>
                </a:lnTo>
                <a:lnTo>
                  <a:pt x="4696" y="2651"/>
                </a:lnTo>
                <a:lnTo>
                  <a:pt x="4277" y="2418"/>
                </a:lnTo>
                <a:lnTo>
                  <a:pt x="3720" y="2279"/>
                </a:lnTo>
                <a:lnTo>
                  <a:pt x="3162" y="2186"/>
                </a:lnTo>
                <a:lnTo>
                  <a:pt x="2558" y="2139"/>
                </a:lnTo>
                <a:lnTo>
                  <a:pt x="1907" y="2186"/>
                </a:lnTo>
                <a:lnTo>
                  <a:pt x="1349" y="2279"/>
                </a:lnTo>
                <a:lnTo>
                  <a:pt x="1209" y="2325"/>
                </a:lnTo>
                <a:lnTo>
                  <a:pt x="1070" y="2279"/>
                </a:lnTo>
                <a:lnTo>
                  <a:pt x="977" y="2232"/>
                </a:lnTo>
                <a:lnTo>
                  <a:pt x="930" y="2139"/>
                </a:lnTo>
                <a:lnTo>
                  <a:pt x="930" y="2046"/>
                </a:lnTo>
                <a:lnTo>
                  <a:pt x="930" y="1907"/>
                </a:lnTo>
                <a:lnTo>
                  <a:pt x="977" y="1860"/>
                </a:lnTo>
                <a:lnTo>
                  <a:pt x="1116" y="1721"/>
                </a:lnTo>
                <a:lnTo>
                  <a:pt x="1767" y="1581"/>
                </a:lnTo>
                <a:lnTo>
                  <a:pt x="2511" y="1535"/>
                </a:lnTo>
                <a:close/>
                <a:moveTo>
                  <a:pt x="2465" y="2558"/>
                </a:moveTo>
                <a:lnTo>
                  <a:pt x="3069" y="2604"/>
                </a:lnTo>
                <a:lnTo>
                  <a:pt x="3627" y="2697"/>
                </a:lnTo>
                <a:lnTo>
                  <a:pt x="4138" y="2883"/>
                </a:lnTo>
                <a:lnTo>
                  <a:pt x="4603" y="3115"/>
                </a:lnTo>
                <a:lnTo>
                  <a:pt x="4696" y="3208"/>
                </a:lnTo>
                <a:lnTo>
                  <a:pt x="4742" y="3348"/>
                </a:lnTo>
                <a:lnTo>
                  <a:pt x="4696" y="3441"/>
                </a:lnTo>
                <a:lnTo>
                  <a:pt x="4649" y="3534"/>
                </a:lnTo>
                <a:lnTo>
                  <a:pt x="4603" y="3580"/>
                </a:lnTo>
                <a:lnTo>
                  <a:pt x="4510" y="3580"/>
                </a:lnTo>
                <a:lnTo>
                  <a:pt x="4370" y="3534"/>
                </a:lnTo>
                <a:lnTo>
                  <a:pt x="3952" y="3348"/>
                </a:lnTo>
                <a:lnTo>
                  <a:pt x="3487" y="3162"/>
                </a:lnTo>
                <a:lnTo>
                  <a:pt x="2976" y="3115"/>
                </a:lnTo>
                <a:lnTo>
                  <a:pt x="2465" y="3069"/>
                </a:lnTo>
                <a:lnTo>
                  <a:pt x="1953" y="3115"/>
                </a:lnTo>
                <a:lnTo>
                  <a:pt x="1488" y="3208"/>
                </a:lnTo>
                <a:lnTo>
                  <a:pt x="1256" y="3208"/>
                </a:lnTo>
                <a:lnTo>
                  <a:pt x="1163" y="3162"/>
                </a:lnTo>
                <a:lnTo>
                  <a:pt x="1116" y="3069"/>
                </a:lnTo>
                <a:lnTo>
                  <a:pt x="1116" y="2976"/>
                </a:lnTo>
                <a:lnTo>
                  <a:pt x="1163" y="2836"/>
                </a:lnTo>
                <a:lnTo>
                  <a:pt x="1209" y="2790"/>
                </a:lnTo>
                <a:lnTo>
                  <a:pt x="1302" y="2744"/>
                </a:lnTo>
                <a:lnTo>
                  <a:pt x="1860" y="2604"/>
                </a:lnTo>
                <a:lnTo>
                  <a:pt x="2465" y="2558"/>
                </a:lnTo>
                <a:close/>
                <a:moveTo>
                  <a:pt x="2511" y="3534"/>
                </a:moveTo>
                <a:lnTo>
                  <a:pt x="2976" y="3580"/>
                </a:lnTo>
                <a:lnTo>
                  <a:pt x="3441" y="3673"/>
                </a:lnTo>
                <a:lnTo>
                  <a:pt x="3859" y="3813"/>
                </a:lnTo>
                <a:lnTo>
                  <a:pt x="4231" y="3999"/>
                </a:lnTo>
                <a:lnTo>
                  <a:pt x="4324" y="4092"/>
                </a:lnTo>
                <a:lnTo>
                  <a:pt x="4370" y="4185"/>
                </a:lnTo>
                <a:lnTo>
                  <a:pt x="4324" y="4278"/>
                </a:lnTo>
                <a:lnTo>
                  <a:pt x="4324" y="4324"/>
                </a:lnTo>
                <a:lnTo>
                  <a:pt x="4185" y="4371"/>
                </a:lnTo>
                <a:lnTo>
                  <a:pt x="4045" y="4324"/>
                </a:lnTo>
                <a:lnTo>
                  <a:pt x="3720" y="4185"/>
                </a:lnTo>
                <a:lnTo>
                  <a:pt x="3348" y="4045"/>
                </a:lnTo>
                <a:lnTo>
                  <a:pt x="2929" y="3952"/>
                </a:lnTo>
                <a:lnTo>
                  <a:pt x="2046" y="3952"/>
                </a:lnTo>
                <a:lnTo>
                  <a:pt x="1581" y="4045"/>
                </a:lnTo>
                <a:lnTo>
                  <a:pt x="1442" y="4092"/>
                </a:lnTo>
                <a:lnTo>
                  <a:pt x="1349" y="4045"/>
                </a:lnTo>
                <a:lnTo>
                  <a:pt x="1302" y="3999"/>
                </a:lnTo>
                <a:lnTo>
                  <a:pt x="1256" y="3952"/>
                </a:lnTo>
                <a:lnTo>
                  <a:pt x="1256" y="3906"/>
                </a:lnTo>
                <a:lnTo>
                  <a:pt x="1256" y="3766"/>
                </a:lnTo>
                <a:lnTo>
                  <a:pt x="1395" y="3673"/>
                </a:lnTo>
                <a:lnTo>
                  <a:pt x="1953" y="3580"/>
                </a:lnTo>
                <a:lnTo>
                  <a:pt x="2511" y="3534"/>
                </a:lnTo>
                <a:close/>
                <a:moveTo>
                  <a:pt x="2976" y="1"/>
                </a:moveTo>
                <a:lnTo>
                  <a:pt x="2558" y="47"/>
                </a:lnTo>
                <a:lnTo>
                  <a:pt x="2186" y="94"/>
                </a:lnTo>
                <a:lnTo>
                  <a:pt x="1814" y="233"/>
                </a:lnTo>
                <a:lnTo>
                  <a:pt x="1488" y="419"/>
                </a:lnTo>
                <a:lnTo>
                  <a:pt x="1163" y="605"/>
                </a:lnTo>
                <a:lnTo>
                  <a:pt x="884" y="884"/>
                </a:lnTo>
                <a:lnTo>
                  <a:pt x="605" y="1163"/>
                </a:lnTo>
                <a:lnTo>
                  <a:pt x="373" y="1488"/>
                </a:lnTo>
                <a:lnTo>
                  <a:pt x="233" y="1814"/>
                </a:lnTo>
                <a:lnTo>
                  <a:pt x="94" y="2186"/>
                </a:lnTo>
                <a:lnTo>
                  <a:pt x="1" y="2604"/>
                </a:lnTo>
                <a:lnTo>
                  <a:pt x="1" y="2976"/>
                </a:lnTo>
                <a:lnTo>
                  <a:pt x="1" y="3394"/>
                </a:lnTo>
                <a:lnTo>
                  <a:pt x="94" y="3766"/>
                </a:lnTo>
                <a:lnTo>
                  <a:pt x="233" y="4138"/>
                </a:lnTo>
                <a:lnTo>
                  <a:pt x="373" y="4463"/>
                </a:lnTo>
                <a:lnTo>
                  <a:pt x="605" y="4789"/>
                </a:lnTo>
                <a:lnTo>
                  <a:pt x="884" y="5068"/>
                </a:lnTo>
                <a:lnTo>
                  <a:pt x="1163" y="5347"/>
                </a:lnTo>
                <a:lnTo>
                  <a:pt x="1488" y="5533"/>
                </a:lnTo>
                <a:lnTo>
                  <a:pt x="1814" y="5719"/>
                </a:lnTo>
                <a:lnTo>
                  <a:pt x="2186" y="5858"/>
                </a:lnTo>
                <a:lnTo>
                  <a:pt x="2558" y="5951"/>
                </a:lnTo>
                <a:lnTo>
                  <a:pt x="3348" y="5951"/>
                </a:lnTo>
                <a:lnTo>
                  <a:pt x="3766" y="5858"/>
                </a:lnTo>
                <a:lnTo>
                  <a:pt x="4092" y="5719"/>
                </a:lnTo>
                <a:lnTo>
                  <a:pt x="4463" y="5533"/>
                </a:lnTo>
                <a:lnTo>
                  <a:pt x="4789" y="5347"/>
                </a:lnTo>
                <a:lnTo>
                  <a:pt x="5068" y="5068"/>
                </a:lnTo>
                <a:lnTo>
                  <a:pt x="5347" y="4789"/>
                </a:lnTo>
                <a:lnTo>
                  <a:pt x="5533" y="4463"/>
                </a:lnTo>
                <a:lnTo>
                  <a:pt x="5719" y="4138"/>
                </a:lnTo>
                <a:lnTo>
                  <a:pt x="5858" y="3766"/>
                </a:lnTo>
                <a:lnTo>
                  <a:pt x="5905" y="3394"/>
                </a:lnTo>
                <a:lnTo>
                  <a:pt x="5951" y="2976"/>
                </a:lnTo>
                <a:lnTo>
                  <a:pt x="5905" y="2604"/>
                </a:lnTo>
                <a:lnTo>
                  <a:pt x="5858" y="2186"/>
                </a:lnTo>
                <a:lnTo>
                  <a:pt x="5719" y="1814"/>
                </a:lnTo>
                <a:lnTo>
                  <a:pt x="5533" y="1488"/>
                </a:lnTo>
                <a:lnTo>
                  <a:pt x="5347" y="1163"/>
                </a:lnTo>
                <a:lnTo>
                  <a:pt x="5068" y="884"/>
                </a:lnTo>
                <a:lnTo>
                  <a:pt x="4789" y="605"/>
                </a:lnTo>
                <a:lnTo>
                  <a:pt x="4463" y="419"/>
                </a:lnTo>
                <a:lnTo>
                  <a:pt x="4092" y="233"/>
                </a:lnTo>
                <a:lnTo>
                  <a:pt x="3766" y="94"/>
                </a:lnTo>
                <a:lnTo>
                  <a:pt x="3348" y="47"/>
                </a:lnTo>
                <a:lnTo>
                  <a:pt x="297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113"/>
          <p:cNvSpPr/>
          <p:nvPr/>
        </p:nvSpPr>
        <p:spPr>
          <a:xfrm>
            <a:off x="4523677" y="4025806"/>
            <a:ext cx="423071" cy="423143"/>
          </a:xfrm>
          <a:custGeom>
            <a:rect b="b" l="l" r="r" t="t"/>
            <a:pathLst>
              <a:path extrusionOk="0" h="5952" w="5951">
                <a:moveTo>
                  <a:pt x="1116" y="1"/>
                </a:moveTo>
                <a:lnTo>
                  <a:pt x="884" y="47"/>
                </a:lnTo>
                <a:lnTo>
                  <a:pt x="698" y="94"/>
                </a:lnTo>
                <a:lnTo>
                  <a:pt x="512" y="187"/>
                </a:lnTo>
                <a:lnTo>
                  <a:pt x="326" y="326"/>
                </a:lnTo>
                <a:lnTo>
                  <a:pt x="186" y="512"/>
                </a:lnTo>
                <a:lnTo>
                  <a:pt x="94" y="698"/>
                </a:lnTo>
                <a:lnTo>
                  <a:pt x="1" y="884"/>
                </a:lnTo>
                <a:lnTo>
                  <a:pt x="1" y="1117"/>
                </a:lnTo>
                <a:lnTo>
                  <a:pt x="1" y="4835"/>
                </a:lnTo>
                <a:lnTo>
                  <a:pt x="1" y="5068"/>
                </a:lnTo>
                <a:lnTo>
                  <a:pt x="94" y="5254"/>
                </a:lnTo>
                <a:lnTo>
                  <a:pt x="186" y="5440"/>
                </a:lnTo>
                <a:lnTo>
                  <a:pt x="326" y="5626"/>
                </a:lnTo>
                <a:lnTo>
                  <a:pt x="512" y="5765"/>
                </a:lnTo>
                <a:lnTo>
                  <a:pt x="698" y="5858"/>
                </a:lnTo>
                <a:lnTo>
                  <a:pt x="884" y="5951"/>
                </a:lnTo>
                <a:lnTo>
                  <a:pt x="5068" y="5951"/>
                </a:lnTo>
                <a:lnTo>
                  <a:pt x="5253" y="5858"/>
                </a:lnTo>
                <a:lnTo>
                  <a:pt x="5439" y="5765"/>
                </a:lnTo>
                <a:lnTo>
                  <a:pt x="5625" y="5626"/>
                </a:lnTo>
                <a:lnTo>
                  <a:pt x="5765" y="5440"/>
                </a:lnTo>
                <a:lnTo>
                  <a:pt x="5858" y="5254"/>
                </a:lnTo>
                <a:lnTo>
                  <a:pt x="5951" y="5068"/>
                </a:lnTo>
                <a:lnTo>
                  <a:pt x="5951" y="4835"/>
                </a:lnTo>
                <a:lnTo>
                  <a:pt x="5951" y="1117"/>
                </a:lnTo>
                <a:lnTo>
                  <a:pt x="5951" y="884"/>
                </a:lnTo>
                <a:lnTo>
                  <a:pt x="5858" y="698"/>
                </a:lnTo>
                <a:lnTo>
                  <a:pt x="5765" y="512"/>
                </a:lnTo>
                <a:lnTo>
                  <a:pt x="5625" y="326"/>
                </a:lnTo>
                <a:lnTo>
                  <a:pt x="5439" y="187"/>
                </a:lnTo>
                <a:lnTo>
                  <a:pt x="5253" y="94"/>
                </a:lnTo>
                <a:lnTo>
                  <a:pt x="5068" y="47"/>
                </a:lnTo>
                <a:lnTo>
                  <a:pt x="483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113"/>
          <p:cNvSpPr/>
          <p:nvPr/>
        </p:nvSpPr>
        <p:spPr>
          <a:xfrm>
            <a:off x="5766303" y="4025806"/>
            <a:ext cx="423071" cy="423143"/>
          </a:xfrm>
          <a:custGeom>
            <a:rect b="b" l="l" r="r" t="t"/>
            <a:pathLst>
              <a:path extrusionOk="0" h="5952" w="5951">
                <a:moveTo>
                  <a:pt x="4742" y="559"/>
                </a:moveTo>
                <a:lnTo>
                  <a:pt x="5021" y="605"/>
                </a:lnTo>
                <a:lnTo>
                  <a:pt x="5207" y="745"/>
                </a:lnTo>
                <a:lnTo>
                  <a:pt x="5393" y="977"/>
                </a:lnTo>
                <a:lnTo>
                  <a:pt x="5439" y="1209"/>
                </a:lnTo>
                <a:lnTo>
                  <a:pt x="5439" y="4742"/>
                </a:lnTo>
                <a:lnTo>
                  <a:pt x="5393" y="4975"/>
                </a:lnTo>
                <a:lnTo>
                  <a:pt x="5207" y="5207"/>
                </a:lnTo>
                <a:lnTo>
                  <a:pt x="5021" y="5347"/>
                </a:lnTo>
                <a:lnTo>
                  <a:pt x="4742" y="5393"/>
                </a:lnTo>
                <a:lnTo>
                  <a:pt x="1209" y="5393"/>
                </a:lnTo>
                <a:lnTo>
                  <a:pt x="977" y="5347"/>
                </a:lnTo>
                <a:lnTo>
                  <a:pt x="744" y="5207"/>
                </a:lnTo>
                <a:lnTo>
                  <a:pt x="605" y="4975"/>
                </a:lnTo>
                <a:lnTo>
                  <a:pt x="558" y="4742"/>
                </a:lnTo>
                <a:lnTo>
                  <a:pt x="558" y="1209"/>
                </a:lnTo>
                <a:lnTo>
                  <a:pt x="605" y="977"/>
                </a:lnTo>
                <a:lnTo>
                  <a:pt x="744" y="745"/>
                </a:lnTo>
                <a:lnTo>
                  <a:pt x="977" y="605"/>
                </a:lnTo>
                <a:lnTo>
                  <a:pt x="1209" y="559"/>
                </a:lnTo>
                <a:close/>
                <a:moveTo>
                  <a:pt x="1209" y="1"/>
                </a:moveTo>
                <a:lnTo>
                  <a:pt x="977" y="47"/>
                </a:lnTo>
                <a:lnTo>
                  <a:pt x="744" y="94"/>
                </a:lnTo>
                <a:lnTo>
                  <a:pt x="558" y="187"/>
                </a:lnTo>
                <a:lnTo>
                  <a:pt x="372" y="373"/>
                </a:lnTo>
                <a:lnTo>
                  <a:pt x="233" y="559"/>
                </a:lnTo>
                <a:lnTo>
                  <a:pt x="93" y="745"/>
                </a:lnTo>
                <a:lnTo>
                  <a:pt x="47" y="977"/>
                </a:lnTo>
                <a:lnTo>
                  <a:pt x="0" y="1209"/>
                </a:lnTo>
                <a:lnTo>
                  <a:pt x="0" y="4742"/>
                </a:lnTo>
                <a:lnTo>
                  <a:pt x="47" y="4975"/>
                </a:lnTo>
                <a:lnTo>
                  <a:pt x="93" y="5207"/>
                </a:lnTo>
                <a:lnTo>
                  <a:pt x="233" y="5393"/>
                </a:lnTo>
                <a:lnTo>
                  <a:pt x="372" y="5579"/>
                </a:lnTo>
                <a:lnTo>
                  <a:pt x="558" y="5765"/>
                </a:lnTo>
                <a:lnTo>
                  <a:pt x="744" y="5858"/>
                </a:lnTo>
                <a:lnTo>
                  <a:pt x="977" y="5951"/>
                </a:lnTo>
                <a:lnTo>
                  <a:pt x="4974" y="5951"/>
                </a:lnTo>
                <a:lnTo>
                  <a:pt x="5207" y="5858"/>
                </a:lnTo>
                <a:lnTo>
                  <a:pt x="5439" y="5765"/>
                </a:lnTo>
                <a:lnTo>
                  <a:pt x="5625" y="5579"/>
                </a:lnTo>
                <a:lnTo>
                  <a:pt x="5765" y="5393"/>
                </a:lnTo>
                <a:lnTo>
                  <a:pt x="5858" y="5207"/>
                </a:lnTo>
                <a:lnTo>
                  <a:pt x="5951" y="4975"/>
                </a:lnTo>
                <a:lnTo>
                  <a:pt x="5951" y="4742"/>
                </a:lnTo>
                <a:lnTo>
                  <a:pt x="5951" y="1209"/>
                </a:lnTo>
                <a:lnTo>
                  <a:pt x="5951" y="977"/>
                </a:lnTo>
                <a:lnTo>
                  <a:pt x="5858" y="745"/>
                </a:lnTo>
                <a:lnTo>
                  <a:pt x="5765" y="559"/>
                </a:lnTo>
                <a:lnTo>
                  <a:pt x="5625" y="373"/>
                </a:lnTo>
                <a:lnTo>
                  <a:pt x="5439" y="187"/>
                </a:lnTo>
                <a:lnTo>
                  <a:pt x="5207" y="94"/>
                </a:lnTo>
                <a:lnTo>
                  <a:pt x="4974" y="47"/>
                </a:lnTo>
                <a:lnTo>
                  <a:pt x="474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113"/>
          <p:cNvSpPr/>
          <p:nvPr/>
        </p:nvSpPr>
        <p:spPr>
          <a:xfrm>
            <a:off x="7051869" y="4025806"/>
            <a:ext cx="340462" cy="423143"/>
          </a:xfrm>
          <a:custGeom>
            <a:rect b="b" l="l" r="r" t="t"/>
            <a:pathLst>
              <a:path extrusionOk="0" h="5952" w="4789">
                <a:moveTo>
                  <a:pt x="605" y="1"/>
                </a:moveTo>
                <a:lnTo>
                  <a:pt x="465" y="47"/>
                </a:lnTo>
                <a:lnTo>
                  <a:pt x="326" y="140"/>
                </a:lnTo>
                <a:lnTo>
                  <a:pt x="233" y="233"/>
                </a:lnTo>
                <a:lnTo>
                  <a:pt x="140" y="373"/>
                </a:lnTo>
                <a:lnTo>
                  <a:pt x="47" y="466"/>
                </a:lnTo>
                <a:lnTo>
                  <a:pt x="0" y="652"/>
                </a:lnTo>
                <a:lnTo>
                  <a:pt x="0" y="791"/>
                </a:lnTo>
                <a:lnTo>
                  <a:pt x="0" y="1070"/>
                </a:lnTo>
                <a:lnTo>
                  <a:pt x="4788" y="1070"/>
                </a:lnTo>
                <a:lnTo>
                  <a:pt x="4788" y="791"/>
                </a:lnTo>
                <a:lnTo>
                  <a:pt x="4788" y="652"/>
                </a:lnTo>
                <a:lnTo>
                  <a:pt x="4742" y="466"/>
                </a:lnTo>
                <a:lnTo>
                  <a:pt x="4649" y="373"/>
                </a:lnTo>
                <a:lnTo>
                  <a:pt x="4556" y="233"/>
                </a:lnTo>
                <a:lnTo>
                  <a:pt x="4463" y="140"/>
                </a:lnTo>
                <a:lnTo>
                  <a:pt x="4324" y="47"/>
                </a:lnTo>
                <a:lnTo>
                  <a:pt x="4184" y="1"/>
                </a:lnTo>
                <a:close/>
                <a:moveTo>
                  <a:pt x="0" y="1349"/>
                </a:moveTo>
                <a:lnTo>
                  <a:pt x="0" y="2325"/>
                </a:lnTo>
                <a:lnTo>
                  <a:pt x="4788" y="2325"/>
                </a:lnTo>
                <a:lnTo>
                  <a:pt x="4788" y="1349"/>
                </a:lnTo>
                <a:close/>
                <a:moveTo>
                  <a:pt x="0" y="2604"/>
                </a:moveTo>
                <a:lnTo>
                  <a:pt x="0" y="3580"/>
                </a:lnTo>
                <a:lnTo>
                  <a:pt x="4788" y="3580"/>
                </a:lnTo>
                <a:lnTo>
                  <a:pt x="4788" y="2604"/>
                </a:lnTo>
                <a:close/>
                <a:moveTo>
                  <a:pt x="0" y="3859"/>
                </a:moveTo>
                <a:lnTo>
                  <a:pt x="0" y="4138"/>
                </a:lnTo>
                <a:lnTo>
                  <a:pt x="0" y="4278"/>
                </a:lnTo>
                <a:lnTo>
                  <a:pt x="47" y="4417"/>
                </a:lnTo>
                <a:lnTo>
                  <a:pt x="140" y="4556"/>
                </a:lnTo>
                <a:lnTo>
                  <a:pt x="233" y="4696"/>
                </a:lnTo>
                <a:lnTo>
                  <a:pt x="326" y="4789"/>
                </a:lnTo>
                <a:lnTo>
                  <a:pt x="465" y="4835"/>
                </a:lnTo>
                <a:lnTo>
                  <a:pt x="605" y="4882"/>
                </a:lnTo>
                <a:lnTo>
                  <a:pt x="744" y="4928"/>
                </a:lnTo>
                <a:lnTo>
                  <a:pt x="2790" y="4928"/>
                </a:lnTo>
                <a:lnTo>
                  <a:pt x="2790" y="5951"/>
                </a:lnTo>
                <a:lnTo>
                  <a:pt x="3812" y="4928"/>
                </a:lnTo>
                <a:lnTo>
                  <a:pt x="4045" y="4928"/>
                </a:lnTo>
                <a:lnTo>
                  <a:pt x="4184" y="4882"/>
                </a:lnTo>
                <a:lnTo>
                  <a:pt x="4324" y="4835"/>
                </a:lnTo>
                <a:lnTo>
                  <a:pt x="4463" y="4789"/>
                </a:lnTo>
                <a:lnTo>
                  <a:pt x="4556" y="4696"/>
                </a:lnTo>
                <a:lnTo>
                  <a:pt x="4649" y="4556"/>
                </a:lnTo>
                <a:lnTo>
                  <a:pt x="4742" y="4417"/>
                </a:lnTo>
                <a:lnTo>
                  <a:pt x="4788" y="4278"/>
                </a:lnTo>
                <a:lnTo>
                  <a:pt x="4788" y="4138"/>
                </a:lnTo>
                <a:lnTo>
                  <a:pt x="4788" y="385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113"/>
          <p:cNvSpPr/>
          <p:nvPr/>
        </p:nvSpPr>
        <p:spPr>
          <a:xfrm>
            <a:off x="8287883" y="4025806"/>
            <a:ext cx="356955" cy="423143"/>
          </a:xfrm>
          <a:custGeom>
            <a:rect b="b" l="l" r="r" t="t"/>
            <a:pathLst>
              <a:path extrusionOk="0" h="5952" w="5021">
                <a:moveTo>
                  <a:pt x="3440" y="1"/>
                </a:moveTo>
                <a:lnTo>
                  <a:pt x="3022" y="326"/>
                </a:lnTo>
                <a:lnTo>
                  <a:pt x="4602" y="2465"/>
                </a:lnTo>
                <a:lnTo>
                  <a:pt x="5021" y="2139"/>
                </a:lnTo>
                <a:lnTo>
                  <a:pt x="3440" y="1"/>
                </a:lnTo>
                <a:close/>
                <a:moveTo>
                  <a:pt x="2464" y="838"/>
                </a:moveTo>
                <a:lnTo>
                  <a:pt x="2092" y="1256"/>
                </a:lnTo>
                <a:lnTo>
                  <a:pt x="4137" y="2976"/>
                </a:lnTo>
                <a:lnTo>
                  <a:pt x="4463" y="2558"/>
                </a:lnTo>
                <a:lnTo>
                  <a:pt x="2464" y="838"/>
                </a:lnTo>
                <a:close/>
                <a:moveTo>
                  <a:pt x="1674" y="1953"/>
                </a:moveTo>
                <a:lnTo>
                  <a:pt x="1441" y="2418"/>
                </a:lnTo>
                <a:lnTo>
                  <a:pt x="3859" y="3580"/>
                </a:lnTo>
                <a:lnTo>
                  <a:pt x="4091" y="3069"/>
                </a:lnTo>
                <a:lnTo>
                  <a:pt x="1674" y="1953"/>
                </a:lnTo>
                <a:close/>
                <a:moveTo>
                  <a:pt x="1209" y="3162"/>
                </a:moveTo>
                <a:lnTo>
                  <a:pt x="1116" y="3673"/>
                </a:lnTo>
                <a:lnTo>
                  <a:pt x="3719" y="4231"/>
                </a:lnTo>
                <a:lnTo>
                  <a:pt x="3812" y="3720"/>
                </a:lnTo>
                <a:lnTo>
                  <a:pt x="1209" y="3162"/>
                </a:lnTo>
                <a:close/>
                <a:moveTo>
                  <a:pt x="1023" y="4371"/>
                </a:moveTo>
                <a:lnTo>
                  <a:pt x="1023" y="4882"/>
                </a:lnTo>
                <a:lnTo>
                  <a:pt x="3719" y="4882"/>
                </a:lnTo>
                <a:lnTo>
                  <a:pt x="3719" y="4371"/>
                </a:lnTo>
                <a:close/>
                <a:moveTo>
                  <a:pt x="0" y="3813"/>
                </a:moveTo>
                <a:lnTo>
                  <a:pt x="0" y="5951"/>
                </a:lnTo>
                <a:lnTo>
                  <a:pt x="4742" y="5951"/>
                </a:lnTo>
                <a:lnTo>
                  <a:pt x="4742" y="3813"/>
                </a:lnTo>
                <a:lnTo>
                  <a:pt x="4230" y="3813"/>
                </a:lnTo>
                <a:lnTo>
                  <a:pt x="4230" y="5440"/>
                </a:lnTo>
                <a:lnTo>
                  <a:pt x="512" y="5440"/>
                </a:lnTo>
                <a:lnTo>
                  <a:pt x="512" y="381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13"/>
          <p:cNvSpPr/>
          <p:nvPr/>
        </p:nvSpPr>
        <p:spPr>
          <a:xfrm>
            <a:off x="9497451" y="4035759"/>
            <a:ext cx="423071" cy="403237"/>
          </a:xfrm>
          <a:custGeom>
            <a:rect b="b" l="l" r="r" t="t"/>
            <a:pathLst>
              <a:path extrusionOk="0" h="5672" w="5951">
                <a:moveTo>
                  <a:pt x="2975" y="0"/>
                </a:moveTo>
                <a:lnTo>
                  <a:pt x="2882" y="47"/>
                </a:lnTo>
                <a:lnTo>
                  <a:pt x="2789" y="140"/>
                </a:lnTo>
                <a:lnTo>
                  <a:pt x="1999" y="1767"/>
                </a:lnTo>
                <a:lnTo>
                  <a:pt x="186" y="2046"/>
                </a:lnTo>
                <a:lnTo>
                  <a:pt x="47" y="2092"/>
                </a:lnTo>
                <a:lnTo>
                  <a:pt x="0" y="2139"/>
                </a:lnTo>
                <a:lnTo>
                  <a:pt x="0" y="2185"/>
                </a:lnTo>
                <a:lnTo>
                  <a:pt x="0" y="2278"/>
                </a:lnTo>
                <a:lnTo>
                  <a:pt x="93" y="2371"/>
                </a:lnTo>
                <a:lnTo>
                  <a:pt x="1395" y="3626"/>
                </a:lnTo>
                <a:lnTo>
                  <a:pt x="1069" y="5439"/>
                </a:lnTo>
                <a:lnTo>
                  <a:pt x="1069" y="5486"/>
                </a:lnTo>
                <a:lnTo>
                  <a:pt x="1116" y="5625"/>
                </a:lnTo>
                <a:lnTo>
                  <a:pt x="1162" y="5672"/>
                </a:lnTo>
                <a:lnTo>
                  <a:pt x="1209" y="5672"/>
                </a:lnTo>
                <a:lnTo>
                  <a:pt x="1348" y="5625"/>
                </a:lnTo>
                <a:lnTo>
                  <a:pt x="2975" y="4788"/>
                </a:lnTo>
                <a:lnTo>
                  <a:pt x="4556" y="5625"/>
                </a:lnTo>
                <a:lnTo>
                  <a:pt x="4695" y="5672"/>
                </a:lnTo>
                <a:lnTo>
                  <a:pt x="4788" y="5672"/>
                </a:lnTo>
                <a:lnTo>
                  <a:pt x="4835" y="5625"/>
                </a:lnTo>
                <a:lnTo>
                  <a:pt x="4881" y="5486"/>
                </a:lnTo>
                <a:lnTo>
                  <a:pt x="4881" y="5439"/>
                </a:lnTo>
                <a:lnTo>
                  <a:pt x="4556" y="3626"/>
                </a:lnTo>
                <a:lnTo>
                  <a:pt x="5857" y="2371"/>
                </a:lnTo>
                <a:lnTo>
                  <a:pt x="5904" y="2278"/>
                </a:lnTo>
                <a:lnTo>
                  <a:pt x="5950" y="2185"/>
                </a:lnTo>
                <a:lnTo>
                  <a:pt x="5950" y="2139"/>
                </a:lnTo>
                <a:lnTo>
                  <a:pt x="5904" y="2092"/>
                </a:lnTo>
                <a:lnTo>
                  <a:pt x="5764" y="2046"/>
                </a:lnTo>
                <a:lnTo>
                  <a:pt x="3951" y="1767"/>
                </a:lnTo>
                <a:lnTo>
                  <a:pt x="3161" y="140"/>
                </a:lnTo>
                <a:lnTo>
                  <a:pt x="3068" y="47"/>
                </a:lnTo>
                <a:lnTo>
                  <a:pt x="29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13"/>
          <p:cNvSpPr/>
          <p:nvPr/>
        </p:nvSpPr>
        <p:spPr>
          <a:xfrm>
            <a:off x="10842450" y="4025806"/>
            <a:ext cx="221524" cy="423143"/>
          </a:xfrm>
          <a:custGeom>
            <a:rect b="b" l="l" r="r" t="t"/>
            <a:pathLst>
              <a:path extrusionOk="0" h="5952" w="3116">
                <a:moveTo>
                  <a:pt x="3116" y="1"/>
                </a:moveTo>
                <a:lnTo>
                  <a:pt x="2976" y="47"/>
                </a:lnTo>
                <a:lnTo>
                  <a:pt x="2930" y="140"/>
                </a:lnTo>
                <a:lnTo>
                  <a:pt x="2093" y="1860"/>
                </a:lnTo>
                <a:lnTo>
                  <a:pt x="187" y="2139"/>
                </a:lnTo>
                <a:lnTo>
                  <a:pt x="47" y="2186"/>
                </a:lnTo>
                <a:lnTo>
                  <a:pt x="1" y="2232"/>
                </a:lnTo>
                <a:lnTo>
                  <a:pt x="1" y="2325"/>
                </a:lnTo>
                <a:lnTo>
                  <a:pt x="1" y="2372"/>
                </a:lnTo>
                <a:lnTo>
                  <a:pt x="94" y="2511"/>
                </a:lnTo>
                <a:lnTo>
                  <a:pt x="1442" y="3813"/>
                </a:lnTo>
                <a:lnTo>
                  <a:pt x="1117" y="5672"/>
                </a:lnTo>
                <a:lnTo>
                  <a:pt x="1117" y="5765"/>
                </a:lnTo>
                <a:lnTo>
                  <a:pt x="1163" y="5905"/>
                </a:lnTo>
                <a:lnTo>
                  <a:pt x="1210" y="5951"/>
                </a:lnTo>
                <a:lnTo>
                  <a:pt x="1256" y="5951"/>
                </a:lnTo>
                <a:lnTo>
                  <a:pt x="1396" y="5905"/>
                </a:lnTo>
                <a:lnTo>
                  <a:pt x="3116" y="5021"/>
                </a:lnTo>
                <a:lnTo>
                  <a:pt x="311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113"/>
          <p:cNvSpPr/>
          <p:nvPr/>
        </p:nvSpPr>
        <p:spPr>
          <a:xfrm>
            <a:off x="11982631" y="4035759"/>
            <a:ext cx="423071" cy="403237"/>
          </a:xfrm>
          <a:custGeom>
            <a:rect b="b" l="l" r="r" t="t"/>
            <a:pathLst>
              <a:path extrusionOk="0" h="5672" w="5951">
                <a:moveTo>
                  <a:pt x="2976" y="837"/>
                </a:moveTo>
                <a:lnTo>
                  <a:pt x="3580" y="1999"/>
                </a:lnTo>
                <a:lnTo>
                  <a:pt x="3673" y="2185"/>
                </a:lnTo>
                <a:lnTo>
                  <a:pt x="3905" y="2232"/>
                </a:lnTo>
                <a:lnTo>
                  <a:pt x="5161" y="2418"/>
                </a:lnTo>
                <a:lnTo>
                  <a:pt x="4277" y="3301"/>
                </a:lnTo>
                <a:lnTo>
                  <a:pt x="4091" y="3487"/>
                </a:lnTo>
                <a:lnTo>
                  <a:pt x="4138" y="3719"/>
                </a:lnTo>
                <a:lnTo>
                  <a:pt x="4324" y="4974"/>
                </a:lnTo>
                <a:lnTo>
                  <a:pt x="4324" y="4974"/>
                </a:lnTo>
                <a:lnTo>
                  <a:pt x="3208" y="4370"/>
                </a:lnTo>
                <a:lnTo>
                  <a:pt x="2976" y="4277"/>
                </a:lnTo>
                <a:lnTo>
                  <a:pt x="2976" y="837"/>
                </a:lnTo>
                <a:close/>
                <a:moveTo>
                  <a:pt x="2976" y="0"/>
                </a:moveTo>
                <a:lnTo>
                  <a:pt x="2883" y="47"/>
                </a:lnTo>
                <a:lnTo>
                  <a:pt x="2836" y="140"/>
                </a:lnTo>
                <a:lnTo>
                  <a:pt x="2000" y="1767"/>
                </a:lnTo>
                <a:lnTo>
                  <a:pt x="233" y="2046"/>
                </a:lnTo>
                <a:lnTo>
                  <a:pt x="94" y="2092"/>
                </a:lnTo>
                <a:lnTo>
                  <a:pt x="1" y="2139"/>
                </a:lnTo>
                <a:lnTo>
                  <a:pt x="47" y="2278"/>
                </a:lnTo>
                <a:lnTo>
                  <a:pt x="94" y="2371"/>
                </a:lnTo>
                <a:lnTo>
                  <a:pt x="1395" y="3626"/>
                </a:lnTo>
                <a:lnTo>
                  <a:pt x="1116" y="5439"/>
                </a:lnTo>
                <a:lnTo>
                  <a:pt x="1116" y="5532"/>
                </a:lnTo>
                <a:lnTo>
                  <a:pt x="1116" y="5625"/>
                </a:lnTo>
                <a:lnTo>
                  <a:pt x="1163" y="5672"/>
                </a:lnTo>
                <a:lnTo>
                  <a:pt x="1256" y="5672"/>
                </a:lnTo>
                <a:lnTo>
                  <a:pt x="1395" y="5625"/>
                </a:lnTo>
                <a:lnTo>
                  <a:pt x="2976" y="4788"/>
                </a:lnTo>
                <a:lnTo>
                  <a:pt x="4603" y="5625"/>
                </a:lnTo>
                <a:lnTo>
                  <a:pt x="4742" y="5672"/>
                </a:lnTo>
                <a:lnTo>
                  <a:pt x="4789" y="5672"/>
                </a:lnTo>
                <a:lnTo>
                  <a:pt x="4882" y="5625"/>
                </a:lnTo>
                <a:lnTo>
                  <a:pt x="4882" y="5532"/>
                </a:lnTo>
                <a:lnTo>
                  <a:pt x="4882" y="5439"/>
                </a:lnTo>
                <a:lnTo>
                  <a:pt x="4556" y="3626"/>
                </a:lnTo>
                <a:lnTo>
                  <a:pt x="5858" y="2371"/>
                </a:lnTo>
                <a:lnTo>
                  <a:pt x="5951" y="2278"/>
                </a:lnTo>
                <a:lnTo>
                  <a:pt x="5951" y="2139"/>
                </a:lnTo>
                <a:lnTo>
                  <a:pt x="5904" y="2092"/>
                </a:lnTo>
                <a:lnTo>
                  <a:pt x="5765" y="2046"/>
                </a:lnTo>
                <a:lnTo>
                  <a:pt x="3952" y="1767"/>
                </a:lnTo>
                <a:lnTo>
                  <a:pt x="3162" y="140"/>
                </a:lnTo>
                <a:lnTo>
                  <a:pt x="3069" y="47"/>
                </a:lnTo>
                <a:lnTo>
                  <a:pt x="29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113"/>
          <p:cNvSpPr/>
          <p:nvPr/>
        </p:nvSpPr>
        <p:spPr>
          <a:xfrm>
            <a:off x="13228527" y="4035759"/>
            <a:ext cx="419801" cy="403237"/>
          </a:xfrm>
          <a:custGeom>
            <a:rect b="b" l="l" r="r" t="t"/>
            <a:pathLst>
              <a:path extrusionOk="0" h="5672" w="5905">
                <a:moveTo>
                  <a:pt x="2930" y="837"/>
                </a:moveTo>
                <a:lnTo>
                  <a:pt x="2930" y="4277"/>
                </a:lnTo>
                <a:lnTo>
                  <a:pt x="2744" y="4370"/>
                </a:lnTo>
                <a:lnTo>
                  <a:pt x="1581" y="4974"/>
                </a:lnTo>
                <a:lnTo>
                  <a:pt x="1814" y="3719"/>
                </a:lnTo>
                <a:lnTo>
                  <a:pt x="1860" y="3487"/>
                </a:lnTo>
                <a:lnTo>
                  <a:pt x="1674" y="3301"/>
                </a:lnTo>
                <a:lnTo>
                  <a:pt x="745" y="2418"/>
                </a:lnTo>
                <a:lnTo>
                  <a:pt x="2046" y="2232"/>
                </a:lnTo>
                <a:lnTo>
                  <a:pt x="2279" y="2185"/>
                </a:lnTo>
                <a:lnTo>
                  <a:pt x="2372" y="1999"/>
                </a:lnTo>
                <a:lnTo>
                  <a:pt x="2930" y="837"/>
                </a:lnTo>
                <a:close/>
                <a:moveTo>
                  <a:pt x="2930" y="0"/>
                </a:moveTo>
                <a:lnTo>
                  <a:pt x="2837" y="47"/>
                </a:lnTo>
                <a:lnTo>
                  <a:pt x="2790" y="140"/>
                </a:lnTo>
                <a:lnTo>
                  <a:pt x="1953" y="1767"/>
                </a:lnTo>
                <a:lnTo>
                  <a:pt x="187" y="2046"/>
                </a:lnTo>
                <a:lnTo>
                  <a:pt x="47" y="2092"/>
                </a:lnTo>
                <a:lnTo>
                  <a:pt x="1" y="2139"/>
                </a:lnTo>
                <a:lnTo>
                  <a:pt x="1" y="2278"/>
                </a:lnTo>
                <a:lnTo>
                  <a:pt x="47" y="2371"/>
                </a:lnTo>
                <a:lnTo>
                  <a:pt x="1349" y="3626"/>
                </a:lnTo>
                <a:lnTo>
                  <a:pt x="1070" y="5439"/>
                </a:lnTo>
                <a:lnTo>
                  <a:pt x="1070" y="5532"/>
                </a:lnTo>
                <a:lnTo>
                  <a:pt x="1070" y="5625"/>
                </a:lnTo>
                <a:lnTo>
                  <a:pt x="1117" y="5672"/>
                </a:lnTo>
                <a:lnTo>
                  <a:pt x="1210" y="5672"/>
                </a:lnTo>
                <a:lnTo>
                  <a:pt x="1349" y="5625"/>
                </a:lnTo>
                <a:lnTo>
                  <a:pt x="2930" y="4788"/>
                </a:lnTo>
                <a:lnTo>
                  <a:pt x="4557" y="5625"/>
                </a:lnTo>
                <a:lnTo>
                  <a:pt x="4696" y="5672"/>
                </a:lnTo>
                <a:lnTo>
                  <a:pt x="4789" y="5672"/>
                </a:lnTo>
                <a:lnTo>
                  <a:pt x="4835" y="5625"/>
                </a:lnTo>
                <a:lnTo>
                  <a:pt x="4835" y="5532"/>
                </a:lnTo>
                <a:lnTo>
                  <a:pt x="4835" y="5439"/>
                </a:lnTo>
                <a:lnTo>
                  <a:pt x="4557" y="3626"/>
                </a:lnTo>
                <a:lnTo>
                  <a:pt x="5858" y="2371"/>
                </a:lnTo>
                <a:lnTo>
                  <a:pt x="5905" y="2278"/>
                </a:lnTo>
                <a:lnTo>
                  <a:pt x="5905" y="2139"/>
                </a:lnTo>
                <a:lnTo>
                  <a:pt x="5858" y="2092"/>
                </a:lnTo>
                <a:lnTo>
                  <a:pt x="5719" y="2046"/>
                </a:lnTo>
                <a:lnTo>
                  <a:pt x="3952" y="1767"/>
                </a:lnTo>
                <a:lnTo>
                  <a:pt x="3115" y="140"/>
                </a:lnTo>
                <a:lnTo>
                  <a:pt x="3069" y="47"/>
                </a:lnTo>
                <a:lnTo>
                  <a:pt x="293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13"/>
          <p:cNvSpPr/>
          <p:nvPr/>
        </p:nvSpPr>
        <p:spPr>
          <a:xfrm>
            <a:off x="14471153" y="4035759"/>
            <a:ext cx="423071" cy="403237"/>
          </a:xfrm>
          <a:custGeom>
            <a:rect b="b" l="l" r="r" t="t"/>
            <a:pathLst>
              <a:path extrusionOk="0" h="5672" w="5951">
                <a:moveTo>
                  <a:pt x="2976" y="837"/>
                </a:moveTo>
                <a:lnTo>
                  <a:pt x="3627" y="2185"/>
                </a:lnTo>
                <a:lnTo>
                  <a:pt x="5161" y="2418"/>
                </a:lnTo>
                <a:lnTo>
                  <a:pt x="4045" y="3487"/>
                </a:lnTo>
                <a:lnTo>
                  <a:pt x="4324" y="4974"/>
                </a:lnTo>
                <a:lnTo>
                  <a:pt x="2976" y="4277"/>
                </a:lnTo>
                <a:lnTo>
                  <a:pt x="1628" y="4974"/>
                </a:lnTo>
                <a:lnTo>
                  <a:pt x="1628" y="4974"/>
                </a:lnTo>
                <a:lnTo>
                  <a:pt x="1860" y="3487"/>
                </a:lnTo>
                <a:lnTo>
                  <a:pt x="791" y="2418"/>
                </a:lnTo>
                <a:lnTo>
                  <a:pt x="2278" y="2185"/>
                </a:lnTo>
                <a:lnTo>
                  <a:pt x="2976" y="837"/>
                </a:lnTo>
                <a:close/>
                <a:moveTo>
                  <a:pt x="2976" y="0"/>
                </a:moveTo>
                <a:lnTo>
                  <a:pt x="2883" y="47"/>
                </a:lnTo>
                <a:lnTo>
                  <a:pt x="2790" y="140"/>
                </a:lnTo>
                <a:lnTo>
                  <a:pt x="2000" y="1767"/>
                </a:lnTo>
                <a:lnTo>
                  <a:pt x="187" y="2046"/>
                </a:lnTo>
                <a:lnTo>
                  <a:pt x="47" y="2092"/>
                </a:lnTo>
                <a:lnTo>
                  <a:pt x="1" y="2139"/>
                </a:lnTo>
                <a:lnTo>
                  <a:pt x="1" y="2185"/>
                </a:lnTo>
                <a:lnTo>
                  <a:pt x="1" y="2278"/>
                </a:lnTo>
                <a:lnTo>
                  <a:pt x="94" y="2371"/>
                </a:lnTo>
                <a:lnTo>
                  <a:pt x="1395" y="3626"/>
                </a:lnTo>
                <a:lnTo>
                  <a:pt x="1070" y="5439"/>
                </a:lnTo>
                <a:lnTo>
                  <a:pt x="1070" y="5486"/>
                </a:lnTo>
                <a:lnTo>
                  <a:pt x="1116" y="5625"/>
                </a:lnTo>
                <a:lnTo>
                  <a:pt x="1163" y="5672"/>
                </a:lnTo>
                <a:lnTo>
                  <a:pt x="1209" y="5672"/>
                </a:lnTo>
                <a:lnTo>
                  <a:pt x="1349" y="5625"/>
                </a:lnTo>
                <a:lnTo>
                  <a:pt x="2976" y="4788"/>
                </a:lnTo>
                <a:lnTo>
                  <a:pt x="4556" y="5625"/>
                </a:lnTo>
                <a:lnTo>
                  <a:pt x="4696" y="5672"/>
                </a:lnTo>
                <a:lnTo>
                  <a:pt x="4835" y="5625"/>
                </a:lnTo>
                <a:lnTo>
                  <a:pt x="4835" y="5486"/>
                </a:lnTo>
                <a:lnTo>
                  <a:pt x="4835" y="5439"/>
                </a:lnTo>
                <a:lnTo>
                  <a:pt x="4556" y="3626"/>
                </a:lnTo>
                <a:lnTo>
                  <a:pt x="5858" y="2371"/>
                </a:lnTo>
                <a:lnTo>
                  <a:pt x="5904" y="2278"/>
                </a:lnTo>
                <a:lnTo>
                  <a:pt x="5951" y="2185"/>
                </a:lnTo>
                <a:lnTo>
                  <a:pt x="5904" y="2139"/>
                </a:lnTo>
                <a:lnTo>
                  <a:pt x="5904" y="2092"/>
                </a:lnTo>
                <a:lnTo>
                  <a:pt x="5718" y="2046"/>
                </a:lnTo>
                <a:lnTo>
                  <a:pt x="3952" y="1767"/>
                </a:lnTo>
                <a:lnTo>
                  <a:pt x="3115" y="140"/>
                </a:lnTo>
                <a:lnTo>
                  <a:pt x="3069" y="47"/>
                </a:lnTo>
                <a:lnTo>
                  <a:pt x="29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13"/>
          <p:cNvSpPr/>
          <p:nvPr/>
        </p:nvSpPr>
        <p:spPr>
          <a:xfrm>
            <a:off x="15713779" y="4055593"/>
            <a:ext cx="423071" cy="363567"/>
          </a:xfrm>
          <a:custGeom>
            <a:rect b="b" l="l" r="r" t="t"/>
            <a:pathLst>
              <a:path extrusionOk="0" h="5114" w="5951">
                <a:moveTo>
                  <a:pt x="4417" y="698"/>
                </a:moveTo>
                <a:lnTo>
                  <a:pt x="4277" y="744"/>
                </a:lnTo>
                <a:lnTo>
                  <a:pt x="4138" y="744"/>
                </a:lnTo>
                <a:lnTo>
                  <a:pt x="3998" y="837"/>
                </a:lnTo>
                <a:lnTo>
                  <a:pt x="3859" y="930"/>
                </a:lnTo>
                <a:lnTo>
                  <a:pt x="3766" y="1069"/>
                </a:lnTo>
                <a:lnTo>
                  <a:pt x="3673" y="1209"/>
                </a:lnTo>
                <a:lnTo>
                  <a:pt x="3626" y="1348"/>
                </a:lnTo>
                <a:lnTo>
                  <a:pt x="3626" y="1534"/>
                </a:lnTo>
                <a:lnTo>
                  <a:pt x="3626" y="1674"/>
                </a:lnTo>
                <a:lnTo>
                  <a:pt x="3673" y="1813"/>
                </a:lnTo>
                <a:lnTo>
                  <a:pt x="3766" y="1953"/>
                </a:lnTo>
                <a:lnTo>
                  <a:pt x="3859" y="2092"/>
                </a:lnTo>
                <a:lnTo>
                  <a:pt x="3998" y="2185"/>
                </a:lnTo>
                <a:lnTo>
                  <a:pt x="4138" y="2278"/>
                </a:lnTo>
                <a:lnTo>
                  <a:pt x="4277" y="2325"/>
                </a:lnTo>
                <a:lnTo>
                  <a:pt x="4603" y="2325"/>
                </a:lnTo>
                <a:lnTo>
                  <a:pt x="4742" y="2278"/>
                </a:lnTo>
                <a:lnTo>
                  <a:pt x="4881" y="2185"/>
                </a:lnTo>
                <a:lnTo>
                  <a:pt x="5021" y="2092"/>
                </a:lnTo>
                <a:lnTo>
                  <a:pt x="5114" y="1953"/>
                </a:lnTo>
                <a:lnTo>
                  <a:pt x="5207" y="1813"/>
                </a:lnTo>
                <a:lnTo>
                  <a:pt x="5253" y="1674"/>
                </a:lnTo>
                <a:lnTo>
                  <a:pt x="5253" y="1534"/>
                </a:lnTo>
                <a:lnTo>
                  <a:pt x="5253" y="1348"/>
                </a:lnTo>
                <a:lnTo>
                  <a:pt x="5207" y="1209"/>
                </a:lnTo>
                <a:lnTo>
                  <a:pt x="5114" y="1069"/>
                </a:lnTo>
                <a:lnTo>
                  <a:pt x="5021" y="930"/>
                </a:lnTo>
                <a:lnTo>
                  <a:pt x="4881" y="837"/>
                </a:lnTo>
                <a:lnTo>
                  <a:pt x="4742" y="744"/>
                </a:lnTo>
                <a:lnTo>
                  <a:pt x="4603" y="744"/>
                </a:lnTo>
                <a:lnTo>
                  <a:pt x="4417" y="698"/>
                </a:lnTo>
                <a:close/>
                <a:moveTo>
                  <a:pt x="4649" y="512"/>
                </a:moveTo>
                <a:lnTo>
                  <a:pt x="4835" y="605"/>
                </a:lnTo>
                <a:lnTo>
                  <a:pt x="4974" y="698"/>
                </a:lnTo>
                <a:lnTo>
                  <a:pt x="5160" y="790"/>
                </a:lnTo>
                <a:lnTo>
                  <a:pt x="5300" y="976"/>
                </a:lnTo>
                <a:lnTo>
                  <a:pt x="5393" y="1116"/>
                </a:lnTo>
                <a:lnTo>
                  <a:pt x="5439" y="1302"/>
                </a:lnTo>
                <a:lnTo>
                  <a:pt x="5439" y="1534"/>
                </a:lnTo>
                <a:lnTo>
                  <a:pt x="5439" y="1720"/>
                </a:lnTo>
                <a:lnTo>
                  <a:pt x="5393" y="1906"/>
                </a:lnTo>
                <a:lnTo>
                  <a:pt x="5300" y="2092"/>
                </a:lnTo>
                <a:lnTo>
                  <a:pt x="5160" y="2232"/>
                </a:lnTo>
                <a:lnTo>
                  <a:pt x="4974" y="2371"/>
                </a:lnTo>
                <a:lnTo>
                  <a:pt x="4835" y="2464"/>
                </a:lnTo>
                <a:lnTo>
                  <a:pt x="4649" y="2510"/>
                </a:lnTo>
                <a:lnTo>
                  <a:pt x="4231" y="2510"/>
                </a:lnTo>
                <a:lnTo>
                  <a:pt x="4045" y="2464"/>
                </a:lnTo>
                <a:lnTo>
                  <a:pt x="3859" y="2371"/>
                </a:lnTo>
                <a:lnTo>
                  <a:pt x="3719" y="2232"/>
                </a:lnTo>
                <a:lnTo>
                  <a:pt x="3580" y="2092"/>
                </a:lnTo>
                <a:lnTo>
                  <a:pt x="3487" y="1906"/>
                </a:lnTo>
                <a:lnTo>
                  <a:pt x="3440" y="1720"/>
                </a:lnTo>
                <a:lnTo>
                  <a:pt x="3440" y="1534"/>
                </a:lnTo>
                <a:lnTo>
                  <a:pt x="3440" y="1302"/>
                </a:lnTo>
                <a:lnTo>
                  <a:pt x="3487" y="1116"/>
                </a:lnTo>
                <a:lnTo>
                  <a:pt x="3580" y="976"/>
                </a:lnTo>
                <a:lnTo>
                  <a:pt x="3719" y="790"/>
                </a:lnTo>
                <a:lnTo>
                  <a:pt x="3859" y="698"/>
                </a:lnTo>
                <a:lnTo>
                  <a:pt x="4045" y="605"/>
                </a:lnTo>
                <a:lnTo>
                  <a:pt x="4231" y="512"/>
                </a:lnTo>
                <a:close/>
                <a:moveTo>
                  <a:pt x="2046" y="3161"/>
                </a:moveTo>
                <a:lnTo>
                  <a:pt x="2185" y="3208"/>
                </a:lnTo>
                <a:lnTo>
                  <a:pt x="2325" y="3301"/>
                </a:lnTo>
                <a:lnTo>
                  <a:pt x="2464" y="3394"/>
                </a:lnTo>
                <a:lnTo>
                  <a:pt x="2557" y="3533"/>
                </a:lnTo>
                <a:lnTo>
                  <a:pt x="2650" y="3673"/>
                </a:lnTo>
                <a:lnTo>
                  <a:pt x="2697" y="3812"/>
                </a:lnTo>
                <a:lnTo>
                  <a:pt x="2697" y="3998"/>
                </a:lnTo>
                <a:lnTo>
                  <a:pt x="2697" y="4137"/>
                </a:lnTo>
                <a:lnTo>
                  <a:pt x="2650" y="4323"/>
                </a:lnTo>
                <a:lnTo>
                  <a:pt x="2557" y="4463"/>
                </a:lnTo>
                <a:lnTo>
                  <a:pt x="2464" y="4556"/>
                </a:lnTo>
                <a:lnTo>
                  <a:pt x="2325" y="4695"/>
                </a:lnTo>
                <a:lnTo>
                  <a:pt x="2185" y="4742"/>
                </a:lnTo>
                <a:lnTo>
                  <a:pt x="2046" y="4788"/>
                </a:lnTo>
                <a:lnTo>
                  <a:pt x="1627" y="4788"/>
                </a:lnTo>
                <a:lnTo>
                  <a:pt x="1442" y="4695"/>
                </a:lnTo>
                <a:lnTo>
                  <a:pt x="1256" y="4556"/>
                </a:lnTo>
                <a:lnTo>
                  <a:pt x="1116" y="4370"/>
                </a:lnTo>
                <a:lnTo>
                  <a:pt x="1349" y="4463"/>
                </a:lnTo>
                <a:lnTo>
                  <a:pt x="1534" y="4509"/>
                </a:lnTo>
                <a:lnTo>
                  <a:pt x="1767" y="4602"/>
                </a:lnTo>
                <a:lnTo>
                  <a:pt x="2046" y="4509"/>
                </a:lnTo>
                <a:lnTo>
                  <a:pt x="2278" y="4370"/>
                </a:lnTo>
                <a:lnTo>
                  <a:pt x="2418" y="4184"/>
                </a:lnTo>
                <a:lnTo>
                  <a:pt x="2464" y="3905"/>
                </a:lnTo>
                <a:lnTo>
                  <a:pt x="2371" y="3673"/>
                </a:lnTo>
                <a:lnTo>
                  <a:pt x="2232" y="3440"/>
                </a:lnTo>
                <a:lnTo>
                  <a:pt x="2046" y="3301"/>
                </a:lnTo>
                <a:lnTo>
                  <a:pt x="1674" y="3161"/>
                </a:lnTo>
                <a:close/>
                <a:moveTo>
                  <a:pt x="4417" y="0"/>
                </a:moveTo>
                <a:lnTo>
                  <a:pt x="4138" y="47"/>
                </a:lnTo>
                <a:lnTo>
                  <a:pt x="3859" y="140"/>
                </a:lnTo>
                <a:lnTo>
                  <a:pt x="3626" y="279"/>
                </a:lnTo>
                <a:lnTo>
                  <a:pt x="3394" y="465"/>
                </a:lnTo>
                <a:lnTo>
                  <a:pt x="3162" y="698"/>
                </a:lnTo>
                <a:lnTo>
                  <a:pt x="3022" y="930"/>
                </a:lnTo>
                <a:lnTo>
                  <a:pt x="2929" y="1209"/>
                </a:lnTo>
                <a:lnTo>
                  <a:pt x="2929" y="1488"/>
                </a:lnTo>
                <a:lnTo>
                  <a:pt x="1999" y="2836"/>
                </a:lnTo>
                <a:lnTo>
                  <a:pt x="1860" y="2836"/>
                </a:lnTo>
                <a:lnTo>
                  <a:pt x="1581" y="2882"/>
                </a:lnTo>
                <a:lnTo>
                  <a:pt x="1302" y="3022"/>
                </a:lnTo>
                <a:lnTo>
                  <a:pt x="0" y="2510"/>
                </a:lnTo>
                <a:lnTo>
                  <a:pt x="0" y="3905"/>
                </a:lnTo>
                <a:lnTo>
                  <a:pt x="744" y="4230"/>
                </a:lnTo>
                <a:lnTo>
                  <a:pt x="837" y="4416"/>
                </a:lnTo>
                <a:lnTo>
                  <a:pt x="884" y="4556"/>
                </a:lnTo>
                <a:lnTo>
                  <a:pt x="1023" y="4742"/>
                </a:lnTo>
                <a:lnTo>
                  <a:pt x="1163" y="4835"/>
                </a:lnTo>
                <a:lnTo>
                  <a:pt x="1302" y="4974"/>
                </a:lnTo>
                <a:lnTo>
                  <a:pt x="1488" y="5067"/>
                </a:lnTo>
                <a:lnTo>
                  <a:pt x="1674" y="5114"/>
                </a:lnTo>
                <a:lnTo>
                  <a:pt x="2092" y="5114"/>
                </a:lnTo>
                <a:lnTo>
                  <a:pt x="2278" y="5021"/>
                </a:lnTo>
                <a:lnTo>
                  <a:pt x="2464" y="4928"/>
                </a:lnTo>
                <a:lnTo>
                  <a:pt x="2604" y="4835"/>
                </a:lnTo>
                <a:lnTo>
                  <a:pt x="2743" y="4649"/>
                </a:lnTo>
                <a:lnTo>
                  <a:pt x="2883" y="4463"/>
                </a:lnTo>
                <a:lnTo>
                  <a:pt x="2929" y="4277"/>
                </a:lnTo>
                <a:lnTo>
                  <a:pt x="2976" y="4091"/>
                </a:lnTo>
                <a:lnTo>
                  <a:pt x="4417" y="3022"/>
                </a:lnTo>
                <a:lnTo>
                  <a:pt x="4742" y="3022"/>
                </a:lnTo>
                <a:lnTo>
                  <a:pt x="5021" y="2929"/>
                </a:lnTo>
                <a:lnTo>
                  <a:pt x="5253" y="2789"/>
                </a:lnTo>
                <a:lnTo>
                  <a:pt x="5486" y="2603"/>
                </a:lnTo>
                <a:lnTo>
                  <a:pt x="5718" y="2371"/>
                </a:lnTo>
                <a:lnTo>
                  <a:pt x="5858" y="2092"/>
                </a:lnTo>
                <a:lnTo>
                  <a:pt x="5904" y="1813"/>
                </a:lnTo>
                <a:lnTo>
                  <a:pt x="5951" y="1534"/>
                </a:lnTo>
                <a:lnTo>
                  <a:pt x="5904" y="1209"/>
                </a:lnTo>
                <a:lnTo>
                  <a:pt x="5858" y="930"/>
                </a:lnTo>
                <a:lnTo>
                  <a:pt x="5718" y="698"/>
                </a:lnTo>
                <a:lnTo>
                  <a:pt x="5486" y="465"/>
                </a:lnTo>
                <a:lnTo>
                  <a:pt x="5253" y="279"/>
                </a:lnTo>
                <a:lnTo>
                  <a:pt x="5021" y="140"/>
                </a:lnTo>
                <a:lnTo>
                  <a:pt x="4742" y="47"/>
                </a:lnTo>
                <a:lnTo>
                  <a:pt x="441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13"/>
          <p:cNvSpPr/>
          <p:nvPr/>
        </p:nvSpPr>
        <p:spPr>
          <a:xfrm>
            <a:off x="16956405" y="4025806"/>
            <a:ext cx="423071" cy="423143"/>
          </a:xfrm>
          <a:custGeom>
            <a:rect b="b" l="l" r="r" t="t"/>
            <a:pathLst>
              <a:path extrusionOk="0" h="5952" w="5951">
                <a:moveTo>
                  <a:pt x="4045" y="1256"/>
                </a:moveTo>
                <a:lnTo>
                  <a:pt x="4230" y="1302"/>
                </a:lnTo>
                <a:lnTo>
                  <a:pt x="4370" y="1302"/>
                </a:lnTo>
                <a:lnTo>
                  <a:pt x="4463" y="1395"/>
                </a:lnTo>
                <a:lnTo>
                  <a:pt x="4602" y="1488"/>
                </a:lnTo>
                <a:lnTo>
                  <a:pt x="4695" y="1581"/>
                </a:lnTo>
                <a:lnTo>
                  <a:pt x="4742" y="1721"/>
                </a:lnTo>
                <a:lnTo>
                  <a:pt x="4788" y="1860"/>
                </a:lnTo>
                <a:lnTo>
                  <a:pt x="4835" y="2000"/>
                </a:lnTo>
                <a:lnTo>
                  <a:pt x="4788" y="2186"/>
                </a:lnTo>
                <a:lnTo>
                  <a:pt x="4742" y="2279"/>
                </a:lnTo>
                <a:lnTo>
                  <a:pt x="4695" y="2418"/>
                </a:lnTo>
                <a:lnTo>
                  <a:pt x="4602" y="2558"/>
                </a:lnTo>
                <a:lnTo>
                  <a:pt x="4463" y="2651"/>
                </a:lnTo>
                <a:lnTo>
                  <a:pt x="4370" y="2697"/>
                </a:lnTo>
                <a:lnTo>
                  <a:pt x="4230" y="2744"/>
                </a:lnTo>
                <a:lnTo>
                  <a:pt x="3905" y="2744"/>
                </a:lnTo>
                <a:lnTo>
                  <a:pt x="3766" y="2697"/>
                </a:lnTo>
                <a:lnTo>
                  <a:pt x="3673" y="2651"/>
                </a:lnTo>
                <a:lnTo>
                  <a:pt x="3533" y="2558"/>
                </a:lnTo>
                <a:lnTo>
                  <a:pt x="3440" y="2418"/>
                </a:lnTo>
                <a:lnTo>
                  <a:pt x="3394" y="2279"/>
                </a:lnTo>
                <a:lnTo>
                  <a:pt x="3347" y="2186"/>
                </a:lnTo>
                <a:lnTo>
                  <a:pt x="3301" y="2000"/>
                </a:lnTo>
                <a:lnTo>
                  <a:pt x="3347" y="1860"/>
                </a:lnTo>
                <a:lnTo>
                  <a:pt x="3394" y="1721"/>
                </a:lnTo>
                <a:lnTo>
                  <a:pt x="3440" y="1581"/>
                </a:lnTo>
                <a:lnTo>
                  <a:pt x="3533" y="1488"/>
                </a:lnTo>
                <a:lnTo>
                  <a:pt x="3673" y="1395"/>
                </a:lnTo>
                <a:lnTo>
                  <a:pt x="3766" y="1302"/>
                </a:lnTo>
                <a:lnTo>
                  <a:pt x="3905" y="1302"/>
                </a:lnTo>
                <a:lnTo>
                  <a:pt x="4045" y="1256"/>
                </a:lnTo>
                <a:close/>
                <a:moveTo>
                  <a:pt x="4045" y="1070"/>
                </a:moveTo>
                <a:lnTo>
                  <a:pt x="3859" y="1117"/>
                </a:lnTo>
                <a:lnTo>
                  <a:pt x="3719" y="1163"/>
                </a:lnTo>
                <a:lnTo>
                  <a:pt x="3533" y="1256"/>
                </a:lnTo>
                <a:lnTo>
                  <a:pt x="3394" y="1349"/>
                </a:lnTo>
                <a:lnTo>
                  <a:pt x="3301" y="1488"/>
                </a:lnTo>
                <a:lnTo>
                  <a:pt x="3208" y="1674"/>
                </a:lnTo>
                <a:lnTo>
                  <a:pt x="3161" y="1814"/>
                </a:lnTo>
                <a:lnTo>
                  <a:pt x="3115" y="2000"/>
                </a:lnTo>
                <a:lnTo>
                  <a:pt x="3161" y="2186"/>
                </a:lnTo>
                <a:lnTo>
                  <a:pt x="3208" y="2372"/>
                </a:lnTo>
                <a:lnTo>
                  <a:pt x="3301" y="2558"/>
                </a:lnTo>
                <a:lnTo>
                  <a:pt x="3394" y="2697"/>
                </a:lnTo>
                <a:lnTo>
                  <a:pt x="3533" y="2790"/>
                </a:lnTo>
                <a:lnTo>
                  <a:pt x="3719" y="2883"/>
                </a:lnTo>
                <a:lnTo>
                  <a:pt x="3859" y="2929"/>
                </a:lnTo>
                <a:lnTo>
                  <a:pt x="4045" y="2976"/>
                </a:lnTo>
                <a:lnTo>
                  <a:pt x="4230" y="2929"/>
                </a:lnTo>
                <a:lnTo>
                  <a:pt x="4416" y="2883"/>
                </a:lnTo>
                <a:lnTo>
                  <a:pt x="4602" y="2790"/>
                </a:lnTo>
                <a:lnTo>
                  <a:pt x="4742" y="2697"/>
                </a:lnTo>
                <a:lnTo>
                  <a:pt x="4835" y="2558"/>
                </a:lnTo>
                <a:lnTo>
                  <a:pt x="4928" y="2372"/>
                </a:lnTo>
                <a:lnTo>
                  <a:pt x="4974" y="2186"/>
                </a:lnTo>
                <a:lnTo>
                  <a:pt x="5021" y="2000"/>
                </a:lnTo>
                <a:lnTo>
                  <a:pt x="4974" y="1814"/>
                </a:lnTo>
                <a:lnTo>
                  <a:pt x="4928" y="1674"/>
                </a:lnTo>
                <a:lnTo>
                  <a:pt x="4835" y="1488"/>
                </a:lnTo>
                <a:lnTo>
                  <a:pt x="4742" y="1349"/>
                </a:lnTo>
                <a:lnTo>
                  <a:pt x="4602" y="1256"/>
                </a:lnTo>
                <a:lnTo>
                  <a:pt x="4416" y="1163"/>
                </a:lnTo>
                <a:lnTo>
                  <a:pt x="4230" y="1117"/>
                </a:lnTo>
                <a:lnTo>
                  <a:pt x="4045" y="1070"/>
                </a:lnTo>
                <a:close/>
                <a:moveTo>
                  <a:pt x="1534" y="3534"/>
                </a:moveTo>
                <a:lnTo>
                  <a:pt x="1860" y="3673"/>
                </a:lnTo>
                <a:lnTo>
                  <a:pt x="2046" y="3813"/>
                </a:lnTo>
                <a:lnTo>
                  <a:pt x="2185" y="3999"/>
                </a:lnTo>
                <a:lnTo>
                  <a:pt x="2232" y="4231"/>
                </a:lnTo>
                <a:lnTo>
                  <a:pt x="2185" y="4463"/>
                </a:lnTo>
                <a:lnTo>
                  <a:pt x="2046" y="4649"/>
                </a:lnTo>
                <a:lnTo>
                  <a:pt x="1860" y="4789"/>
                </a:lnTo>
                <a:lnTo>
                  <a:pt x="1627" y="4835"/>
                </a:lnTo>
                <a:lnTo>
                  <a:pt x="1395" y="4789"/>
                </a:lnTo>
                <a:lnTo>
                  <a:pt x="1023" y="4649"/>
                </a:lnTo>
                <a:lnTo>
                  <a:pt x="1023" y="4649"/>
                </a:lnTo>
                <a:lnTo>
                  <a:pt x="1116" y="4835"/>
                </a:lnTo>
                <a:lnTo>
                  <a:pt x="1302" y="4928"/>
                </a:lnTo>
                <a:lnTo>
                  <a:pt x="1488" y="5021"/>
                </a:lnTo>
                <a:lnTo>
                  <a:pt x="1674" y="5068"/>
                </a:lnTo>
                <a:lnTo>
                  <a:pt x="1860" y="5068"/>
                </a:lnTo>
                <a:lnTo>
                  <a:pt x="1999" y="5021"/>
                </a:lnTo>
                <a:lnTo>
                  <a:pt x="2092" y="4928"/>
                </a:lnTo>
                <a:lnTo>
                  <a:pt x="2232" y="4835"/>
                </a:lnTo>
                <a:lnTo>
                  <a:pt x="2325" y="4696"/>
                </a:lnTo>
                <a:lnTo>
                  <a:pt x="2417" y="4603"/>
                </a:lnTo>
                <a:lnTo>
                  <a:pt x="2417" y="4463"/>
                </a:lnTo>
                <a:lnTo>
                  <a:pt x="2464" y="4278"/>
                </a:lnTo>
                <a:lnTo>
                  <a:pt x="2417" y="4138"/>
                </a:lnTo>
                <a:lnTo>
                  <a:pt x="2417" y="3999"/>
                </a:lnTo>
                <a:lnTo>
                  <a:pt x="2325" y="3859"/>
                </a:lnTo>
                <a:lnTo>
                  <a:pt x="2232" y="3766"/>
                </a:lnTo>
                <a:lnTo>
                  <a:pt x="2092" y="3673"/>
                </a:lnTo>
                <a:lnTo>
                  <a:pt x="1999" y="3580"/>
                </a:lnTo>
                <a:lnTo>
                  <a:pt x="1860" y="3534"/>
                </a:lnTo>
                <a:close/>
                <a:moveTo>
                  <a:pt x="1116" y="1"/>
                </a:moveTo>
                <a:lnTo>
                  <a:pt x="883" y="47"/>
                </a:lnTo>
                <a:lnTo>
                  <a:pt x="698" y="94"/>
                </a:lnTo>
                <a:lnTo>
                  <a:pt x="512" y="187"/>
                </a:lnTo>
                <a:lnTo>
                  <a:pt x="326" y="326"/>
                </a:lnTo>
                <a:lnTo>
                  <a:pt x="186" y="512"/>
                </a:lnTo>
                <a:lnTo>
                  <a:pt x="93" y="698"/>
                </a:lnTo>
                <a:lnTo>
                  <a:pt x="47" y="884"/>
                </a:lnTo>
                <a:lnTo>
                  <a:pt x="0" y="1117"/>
                </a:lnTo>
                <a:lnTo>
                  <a:pt x="0" y="2929"/>
                </a:lnTo>
                <a:lnTo>
                  <a:pt x="1162" y="3394"/>
                </a:lnTo>
                <a:lnTo>
                  <a:pt x="1395" y="3301"/>
                </a:lnTo>
                <a:lnTo>
                  <a:pt x="1674" y="3255"/>
                </a:lnTo>
                <a:lnTo>
                  <a:pt x="1813" y="3255"/>
                </a:lnTo>
                <a:lnTo>
                  <a:pt x="2650" y="2000"/>
                </a:lnTo>
                <a:lnTo>
                  <a:pt x="2696" y="1721"/>
                </a:lnTo>
                <a:lnTo>
                  <a:pt x="2789" y="1488"/>
                </a:lnTo>
                <a:lnTo>
                  <a:pt x="2882" y="1256"/>
                </a:lnTo>
                <a:lnTo>
                  <a:pt x="3068" y="1024"/>
                </a:lnTo>
                <a:lnTo>
                  <a:pt x="3301" y="838"/>
                </a:lnTo>
                <a:lnTo>
                  <a:pt x="3533" y="745"/>
                </a:lnTo>
                <a:lnTo>
                  <a:pt x="3766" y="652"/>
                </a:lnTo>
                <a:lnTo>
                  <a:pt x="4045" y="605"/>
                </a:lnTo>
                <a:lnTo>
                  <a:pt x="4323" y="652"/>
                </a:lnTo>
                <a:lnTo>
                  <a:pt x="4602" y="745"/>
                </a:lnTo>
                <a:lnTo>
                  <a:pt x="4835" y="838"/>
                </a:lnTo>
                <a:lnTo>
                  <a:pt x="5067" y="1024"/>
                </a:lnTo>
                <a:lnTo>
                  <a:pt x="5253" y="1256"/>
                </a:lnTo>
                <a:lnTo>
                  <a:pt x="5346" y="1488"/>
                </a:lnTo>
                <a:lnTo>
                  <a:pt x="5439" y="1721"/>
                </a:lnTo>
                <a:lnTo>
                  <a:pt x="5439" y="2000"/>
                </a:lnTo>
                <a:lnTo>
                  <a:pt x="5439" y="2279"/>
                </a:lnTo>
                <a:lnTo>
                  <a:pt x="5346" y="2558"/>
                </a:lnTo>
                <a:lnTo>
                  <a:pt x="5253" y="2790"/>
                </a:lnTo>
                <a:lnTo>
                  <a:pt x="5067" y="3022"/>
                </a:lnTo>
                <a:lnTo>
                  <a:pt x="4835" y="3208"/>
                </a:lnTo>
                <a:lnTo>
                  <a:pt x="4602" y="3301"/>
                </a:lnTo>
                <a:lnTo>
                  <a:pt x="4323" y="3394"/>
                </a:lnTo>
                <a:lnTo>
                  <a:pt x="4045" y="3394"/>
                </a:lnTo>
                <a:lnTo>
                  <a:pt x="2743" y="4371"/>
                </a:lnTo>
                <a:lnTo>
                  <a:pt x="2696" y="4603"/>
                </a:lnTo>
                <a:lnTo>
                  <a:pt x="2603" y="4742"/>
                </a:lnTo>
                <a:lnTo>
                  <a:pt x="2510" y="4928"/>
                </a:lnTo>
                <a:lnTo>
                  <a:pt x="2371" y="5068"/>
                </a:lnTo>
                <a:lnTo>
                  <a:pt x="2232" y="5161"/>
                </a:lnTo>
                <a:lnTo>
                  <a:pt x="2046" y="5254"/>
                </a:lnTo>
                <a:lnTo>
                  <a:pt x="1860" y="5300"/>
                </a:lnTo>
                <a:lnTo>
                  <a:pt x="1674" y="5347"/>
                </a:lnTo>
                <a:lnTo>
                  <a:pt x="1488" y="5300"/>
                </a:lnTo>
                <a:lnTo>
                  <a:pt x="1348" y="5254"/>
                </a:lnTo>
                <a:lnTo>
                  <a:pt x="1162" y="5207"/>
                </a:lnTo>
                <a:lnTo>
                  <a:pt x="1023" y="5114"/>
                </a:lnTo>
                <a:lnTo>
                  <a:pt x="883" y="4975"/>
                </a:lnTo>
                <a:lnTo>
                  <a:pt x="790" y="4835"/>
                </a:lnTo>
                <a:lnTo>
                  <a:pt x="744" y="4696"/>
                </a:lnTo>
                <a:lnTo>
                  <a:pt x="651" y="4510"/>
                </a:lnTo>
                <a:lnTo>
                  <a:pt x="0" y="4231"/>
                </a:lnTo>
                <a:lnTo>
                  <a:pt x="0" y="4835"/>
                </a:lnTo>
                <a:lnTo>
                  <a:pt x="47" y="5068"/>
                </a:lnTo>
                <a:lnTo>
                  <a:pt x="93" y="5254"/>
                </a:lnTo>
                <a:lnTo>
                  <a:pt x="186" y="5440"/>
                </a:lnTo>
                <a:lnTo>
                  <a:pt x="326" y="5626"/>
                </a:lnTo>
                <a:lnTo>
                  <a:pt x="512" y="5765"/>
                </a:lnTo>
                <a:lnTo>
                  <a:pt x="698" y="5858"/>
                </a:lnTo>
                <a:lnTo>
                  <a:pt x="883" y="5951"/>
                </a:lnTo>
                <a:lnTo>
                  <a:pt x="5067" y="5951"/>
                </a:lnTo>
                <a:lnTo>
                  <a:pt x="5253" y="5858"/>
                </a:lnTo>
                <a:lnTo>
                  <a:pt x="5439" y="5765"/>
                </a:lnTo>
                <a:lnTo>
                  <a:pt x="5625" y="5626"/>
                </a:lnTo>
                <a:lnTo>
                  <a:pt x="5764" y="5440"/>
                </a:lnTo>
                <a:lnTo>
                  <a:pt x="5857" y="5254"/>
                </a:lnTo>
                <a:lnTo>
                  <a:pt x="5950" y="5068"/>
                </a:lnTo>
                <a:lnTo>
                  <a:pt x="5950" y="4835"/>
                </a:lnTo>
                <a:lnTo>
                  <a:pt x="5950" y="1117"/>
                </a:lnTo>
                <a:lnTo>
                  <a:pt x="5950" y="884"/>
                </a:lnTo>
                <a:lnTo>
                  <a:pt x="5857" y="698"/>
                </a:lnTo>
                <a:lnTo>
                  <a:pt x="5764" y="512"/>
                </a:lnTo>
                <a:lnTo>
                  <a:pt x="5625" y="326"/>
                </a:lnTo>
                <a:lnTo>
                  <a:pt x="5439" y="187"/>
                </a:lnTo>
                <a:lnTo>
                  <a:pt x="5253" y="94"/>
                </a:lnTo>
                <a:lnTo>
                  <a:pt x="5067" y="47"/>
                </a:lnTo>
                <a:lnTo>
                  <a:pt x="483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13"/>
          <p:cNvSpPr/>
          <p:nvPr/>
        </p:nvSpPr>
        <p:spPr>
          <a:xfrm>
            <a:off x="18271687" y="4025806"/>
            <a:ext cx="280958" cy="423143"/>
          </a:xfrm>
          <a:custGeom>
            <a:rect b="b" l="l" r="r" t="t"/>
            <a:pathLst>
              <a:path extrusionOk="0" h="5952" w="3952">
                <a:moveTo>
                  <a:pt x="233" y="1"/>
                </a:moveTo>
                <a:lnTo>
                  <a:pt x="140" y="47"/>
                </a:lnTo>
                <a:lnTo>
                  <a:pt x="47" y="94"/>
                </a:lnTo>
                <a:lnTo>
                  <a:pt x="1" y="140"/>
                </a:lnTo>
                <a:lnTo>
                  <a:pt x="1" y="280"/>
                </a:lnTo>
                <a:lnTo>
                  <a:pt x="1" y="5719"/>
                </a:lnTo>
                <a:lnTo>
                  <a:pt x="1" y="5812"/>
                </a:lnTo>
                <a:lnTo>
                  <a:pt x="47" y="5858"/>
                </a:lnTo>
                <a:lnTo>
                  <a:pt x="140" y="5951"/>
                </a:lnTo>
                <a:lnTo>
                  <a:pt x="837" y="5951"/>
                </a:lnTo>
                <a:lnTo>
                  <a:pt x="884" y="5858"/>
                </a:lnTo>
                <a:lnTo>
                  <a:pt x="977" y="5812"/>
                </a:lnTo>
                <a:lnTo>
                  <a:pt x="977" y="5719"/>
                </a:lnTo>
                <a:lnTo>
                  <a:pt x="977" y="3069"/>
                </a:lnTo>
                <a:lnTo>
                  <a:pt x="1023" y="3162"/>
                </a:lnTo>
                <a:lnTo>
                  <a:pt x="3766" y="5905"/>
                </a:lnTo>
                <a:lnTo>
                  <a:pt x="3859" y="5951"/>
                </a:lnTo>
                <a:lnTo>
                  <a:pt x="3906" y="5951"/>
                </a:lnTo>
                <a:lnTo>
                  <a:pt x="3952" y="5905"/>
                </a:lnTo>
                <a:lnTo>
                  <a:pt x="3952" y="5812"/>
                </a:lnTo>
                <a:lnTo>
                  <a:pt x="3952" y="140"/>
                </a:lnTo>
                <a:lnTo>
                  <a:pt x="3952" y="47"/>
                </a:lnTo>
                <a:lnTo>
                  <a:pt x="3906" y="1"/>
                </a:lnTo>
                <a:lnTo>
                  <a:pt x="3859" y="1"/>
                </a:lnTo>
                <a:lnTo>
                  <a:pt x="3766" y="47"/>
                </a:lnTo>
                <a:lnTo>
                  <a:pt x="1023" y="2790"/>
                </a:lnTo>
                <a:lnTo>
                  <a:pt x="977" y="2883"/>
                </a:lnTo>
                <a:lnTo>
                  <a:pt x="977" y="280"/>
                </a:lnTo>
                <a:lnTo>
                  <a:pt x="977" y="140"/>
                </a:lnTo>
                <a:lnTo>
                  <a:pt x="884" y="94"/>
                </a:lnTo>
                <a:lnTo>
                  <a:pt x="837" y="47"/>
                </a:lnTo>
                <a:lnTo>
                  <a:pt x="7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113"/>
          <p:cNvSpPr/>
          <p:nvPr/>
        </p:nvSpPr>
        <p:spPr>
          <a:xfrm>
            <a:off x="19514313" y="4025806"/>
            <a:ext cx="280958" cy="423143"/>
          </a:xfrm>
          <a:custGeom>
            <a:rect b="b" l="l" r="r" t="t"/>
            <a:pathLst>
              <a:path extrusionOk="0" h="5952" w="3952">
                <a:moveTo>
                  <a:pt x="47" y="1"/>
                </a:moveTo>
                <a:lnTo>
                  <a:pt x="0" y="47"/>
                </a:lnTo>
                <a:lnTo>
                  <a:pt x="0" y="140"/>
                </a:lnTo>
                <a:lnTo>
                  <a:pt x="0" y="5812"/>
                </a:lnTo>
                <a:lnTo>
                  <a:pt x="0" y="5905"/>
                </a:lnTo>
                <a:lnTo>
                  <a:pt x="47" y="5951"/>
                </a:lnTo>
                <a:lnTo>
                  <a:pt x="93" y="5951"/>
                </a:lnTo>
                <a:lnTo>
                  <a:pt x="186" y="5905"/>
                </a:lnTo>
                <a:lnTo>
                  <a:pt x="2929" y="3162"/>
                </a:lnTo>
                <a:lnTo>
                  <a:pt x="2976" y="3069"/>
                </a:lnTo>
                <a:lnTo>
                  <a:pt x="2976" y="5719"/>
                </a:lnTo>
                <a:lnTo>
                  <a:pt x="2976" y="5812"/>
                </a:lnTo>
                <a:lnTo>
                  <a:pt x="3022" y="5858"/>
                </a:lnTo>
                <a:lnTo>
                  <a:pt x="3115" y="5951"/>
                </a:lnTo>
                <a:lnTo>
                  <a:pt x="3812" y="5951"/>
                </a:lnTo>
                <a:lnTo>
                  <a:pt x="3905" y="5858"/>
                </a:lnTo>
                <a:lnTo>
                  <a:pt x="3952" y="5812"/>
                </a:lnTo>
                <a:lnTo>
                  <a:pt x="3952" y="5719"/>
                </a:lnTo>
                <a:lnTo>
                  <a:pt x="3952" y="280"/>
                </a:lnTo>
                <a:lnTo>
                  <a:pt x="3952" y="140"/>
                </a:lnTo>
                <a:lnTo>
                  <a:pt x="3905" y="94"/>
                </a:lnTo>
                <a:lnTo>
                  <a:pt x="3812" y="47"/>
                </a:lnTo>
                <a:lnTo>
                  <a:pt x="3719" y="1"/>
                </a:lnTo>
                <a:lnTo>
                  <a:pt x="3208" y="1"/>
                </a:lnTo>
                <a:lnTo>
                  <a:pt x="3115" y="47"/>
                </a:lnTo>
                <a:lnTo>
                  <a:pt x="3022" y="94"/>
                </a:lnTo>
                <a:lnTo>
                  <a:pt x="2976" y="140"/>
                </a:lnTo>
                <a:lnTo>
                  <a:pt x="2976" y="280"/>
                </a:lnTo>
                <a:lnTo>
                  <a:pt x="2976" y="2883"/>
                </a:lnTo>
                <a:lnTo>
                  <a:pt x="2929" y="2790"/>
                </a:lnTo>
                <a:lnTo>
                  <a:pt x="186" y="47"/>
                </a:lnTo>
                <a:lnTo>
                  <a:pt x="9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113"/>
          <p:cNvSpPr/>
          <p:nvPr/>
        </p:nvSpPr>
        <p:spPr>
          <a:xfrm>
            <a:off x="20704046" y="4025806"/>
            <a:ext cx="386743" cy="423143"/>
          </a:xfrm>
          <a:custGeom>
            <a:rect b="b" l="l" r="r" t="t"/>
            <a:pathLst>
              <a:path extrusionOk="0" h="5952" w="5440">
                <a:moveTo>
                  <a:pt x="4789" y="2000"/>
                </a:moveTo>
                <a:lnTo>
                  <a:pt x="4881" y="2046"/>
                </a:lnTo>
                <a:lnTo>
                  <a:pt x="4928" y="2139"/>
                </a:lnTo>
                <a:lnTo>
                  <a:pt x="4974" y="2232"/>
                </a:lnTo>
                <a:lnTo>
                  <a:pt x="4928" y="2325"/>
                </a:lnTo>
                <a:lnTo>
                  <a:pt x="4881" y="2418"/>
                </a:lnTo>
                <a:lnTo>
                  <a:pt x="4789" y="2465"/>
                </a:lnTo>
                <a:lnTo>
                  <a:pt x="4603" y="2465"/>
                </a:lnTo>
                <a:lnTo>
                  <a:pt x="4556" y="2418"/>
                </a:lnTo>
                <a:lnTo>
                  <a:pt x="4463" y="2325"/>
                </a:lnTo>
                <a:lnTo>
                  <a:pt x="4463" y="2232"/>
                </a:lnTo>
                <a:lnTo>
                  <a:pt x="4463" y="2139"/>
                </a:lnTo>
                <a:lnTo>
                  <a:pt x="4556" y="2046"/>
                </a:lnTo>
                <a:lnTo>
                  <a:pt x="4603" y="2000"/>
                </a:lnTo>
                <a:close/>
                <a:moveTo>
                  <a:pt x="605" y="1"/>
                </a:moveTo>
                <a:lnTo>
                  <a:pt x="512" y="94"/>
                </a:lnTo>
                <a:lnTo>
                  <a:pt x="372" y="140"/>
                </a:lnTo>
                <a:lnTo>
                  <a:pt x="326" y="280"/>
                </a:lnTo>
                <a:lnTo>
                  <a:pt x="233" y="233"/>
                </a:lnTo>
                <a:lnTo>
                  <a:pt x="140" y="280"/>
                </a:lnTo>
                <a:lnTo>
                  <a:pt x="93" y="326"/>
                </a:lnTo>
                <a:lnTo>
                  <a:pt x="0" y="419"/>
                </a:lnTo>
                <a:lnTo>
                  <a:pt x="0" y="512"/>
                </a:lnTo>
                <a:lnTo>
                  <a:pt x="0" y="2465"/>
                </a:lnTo>
                <a:lnTo>
                  <a:pt x="47" y="2744"/>
                </a:lnTo>
                <a:lnTo>
                  <a:pt x="93" y="3022"/>
                </a:lnTo>
                <a:lnTo>
                  <a:pt x="233" y="3255"/>
                </a:lnTo>
                <a:lnTo>
                  <a:pt x="419" y="3441"/>
                </a:lnTo>
                <a:lnTo>
                  <a:pt x="651" y="3627"/>
                </a:lnTo>
                <a:lnTo>
                  <a:pt x="930" y="3813"/>
                </a:lnTo>
                <a:lnTo>
                  <a:pt x="1209" y="3906"/>
                </a:lnTo>
                <a:lnTo>
                  <a:pt x="1488" y="3952"/>
                </a:lnTo>
                <a:lnTo>
                  <a:pt x="1488" y="4463"/>
                </a:lnTo>
                <a:lnTo>
                  <a:pt x="1534" y="4742"/>
                </a:lnTo>
                <a:lnTo>
                  <a:pt x="1627" y="5021"/>
                </a:lnTo>
                <a:lnTo>
                  <a:pt x="1767" y="5300"/>
                </a:lnTo>
                <a:lnTo>
                  <a:pt x="1999" y="5533"/>
                </a:lnTo>
                <a:lnTo>
                  <a:pt x="2278" y="5719"/>
                </a:lnTo>
                <a:lnTo>
                  <a:pt x="2557" y="5858"/>
                </a:lnTo>
                <a:lnTo>
                  <a:pt x="2883" y="5905"/>
                </a:lnTo>
                <a:lnTo>
                  <a:pt x="3208" y="5951"/>
                </a:lnTo>
                <a:lnTo>
                  <a:pt x="3580" y="5905"/>
                </a:lnTo>
                <a:lnTo>
                  <a:pt x="3905" y="5858"/>
                </a:lnTo>
                <a:lnTo>
                  <a:pt x="4184" y="5719"/>
                </a:lnTo>
                <a:lnTo>
                  <a:pt x="4463" y="5533"/>
                </a:lnTo>
                <a:lnTo>
                  <a:pt x="4696" y="5300"/>
                </a:lnTo>
                <a:lnTo>
                  <a:pt x="4835" y="5021"/>
                </a:lnTo>
                <a:lnTo>
                  <a:pt x="4928" y="4742"/>
                </a:lnTo>
                <a:lnTo>
                  <a:pt x="4974" y="4463"/>
                </a:lnTo>
                <a:lnTo>
                  <a:pt x="4974" y="2929"/>
                </a:lnTo>
                <a:lnTo>
                  <a:pt x="5160" y="2836"/>
                </a:lnTo>
                <a:lnTo>
                  <a:pt x="5300" y="2651"/>
                </a:lnTo>
                <a:lnTo>
                  <a:pt x="5439" y="2465"/>
                </a:lnTo>
                <a:lnTo>
                  <a:pt x="5439" y="2232"/>
                </a:lnTo>
                <a:lnTo>
                  <a:pt x="5439" y="2093"/>
                </a:lnTo>
                <a:lnTo>
                  <a:pt x="5393" y="1953"/>
                </a:lnTo>
                <a:lnTo>
                  <a:pt x="5346" y="1814"/>
                </a:lnTo>
                <a:lnTo>
                  <a:pt x="5253" y="1721"/>
                </a:lnTo>
                <a:lnTo>
                  <a:pt x="5114" y="1628"/>
                </a:lnTo>
                <a:lnTo>
                  <a:pt x="5021" y="1535"/>
                </a:lnTo>
                <a:lnTo>
                  <a:pt x="4881" y="1488"/>
                </a:lnTo>
                <a:lnTo>
                  <a:pt x="4556" y="1488"/>
                </a:lnTo>
                <a:lnTo>
                  <a:pt x="4417" y="1535"/>
                </a:lnTo>
                <a:lnTo>
                  <a:pt x="4324" y="1628"/>
                </a:lnTo>
                <a:lnTo>
                  <a:pt x="4184" y="1721"/>
                </a:lnTo>
                <a:lnTo>
                  <a:pt x="4091" y="1814"/>
                </a:lnTo>
                <a:lnTo>
                  <a:pt x="4045" y="1953"/>
                </a:lnTo>
                <a:lnTo>
                  <a:pt x="3998" y="2093"/>
                </a:lnTo>
                <a:lnTo>
                  <a:pt x="3952" y="2232"/>
                </a:lnTo>
                <a:lnTo>
                  <a:pt x="3998" y="2465"/>
                </a:lnTo>
                <a:lnTo>
                  <a:pt x="4091" y="2651"/>
                </a:lnTo>
                <a:lnTo>
                  <a:pt x="4277" y="2836"/>
                </a:lnTo>
                <a:lnTo>
                  <a:pt x="4463" y="2929"/>
                </a:lnTo>
                <a:lnTo>
                  <a:pt x="4463" y="4463"/>
                </a:lnTo>
                <a:lnTo>
                  <a:pt x="4463" y="4649"/>
                </a:lnTo>
                <a:lnTo>
                  <a:pt x="4370" y="4835"/>
                </a:lnTo>
                <a:lnTo>
                  <a:pt x="4277" y="5021"/>
                </a:lnTo>
                <a:lnTo>
                  <a:pt x="4091" y="5161"/>
                </a:lnTo>
                <a:lnTo>
                  <a:pt x="3905" y="5300"/>
                </a:lnTo>
                <a:lnTo>
                  <a:pt x="3719" y="5393"/>
                </a:lnTo>
                <a:lnTo>
                  <a:pt x="3487" y="5440"/>
                </a:lnTo>
                <a:lnTo>
                  <a:pt x="2976" y="5440"/>
                </a:lnTo>
                <a:lnTo>
                  <a:pt x="2743" y="5393"/>
                </a:lnTo>
                <a:lnTo>
                  <a:pt x="2557" y="5300"/>
                </a:lnTo>
                <a:lnTo>
                  <a:pt x="2371" y="5161"/>
                </a:lnTo>
                <a:lnTo>
                  <a:pt x="2185" y="5021"/>
                </a:lnTo>
                <a:lnTo>
                  <a:pt x="2092" y="4835"/>
                </a:lnTo>
                <a:lnTo>
                  <a:pt x="1999" y="4649"/>
                </a:lnTo>
                <a:lnTo>
                  <a:pt x="1999" y="4463"/>
                </a:lnTo>
                <a:lnTo>
                  <a:pt x="1999" y="3952"/>
                </a:lnTo>
                <a:lnTo>
                  <a:pt x="2278" y="3906"/>
                </a:lnTo>
                <a:lnTo>
                  <a:pt x="2557" y="3813"/>
                </a:lnTo>
                <a:lnTo>
                  <a:pt x="2836" y="3627"/>
                </a:lnTo>
                <a:lnTo>
                  <a:pt x="3069" y="3441"/>
                </a:lnTo>
                <a:lnTo>
                  <a:pt x="3254" y="3255"/>
                </a:lnTo>
                <a:lnTo>
                  <a:pt x="3347" y="3022"/>
                </a:lnTo>
                <a:lnTo>
                  <a:pt x="3440" y="2744"/>
                </a:lnTo>
                <a:lnTo>
                  <a:pt x="3487" y="2465"/>
                </a:lnTo>
                <a:lnTo>
                  <a:pt x="3487" y="512"/>
                </a:lnTo>
                <a:lnTo>
                  <a:pt x="3440" y="419"/>
                </a:lnTo>
                <a:lnTo>
                  <a:pt x="3394" y="326"/>
                </a:lnTo>
                <a:lnTo>
                  <a:pt x="3301" y="280"/>
                </a:lnTo>
                <a:lnTo>
                  <a:pt x="3208" y="233"/>
                </a:lnTo>
                <a:lnTo>
                  <a:pt x="3162" y="280"/>
                </a:lnTo>
                <a:lnTo>
                  <a:pt x="3069" y="140"/>
                </a:lnTo>
                <a:lnTo>
                  <a:pt x="2976" y="94"/>
                </a:lnTo>
                <a:lnTo>
                  <a:pt x="2883" y="1"/>
                </a:lnTo>
                <a:lnTo>
                  <a:pt x="2743" y="1"/>
                </a:lnTo>
                <a:lnTo>
                  <a:pt x="2557" y="47"/>
                </a:lnTo>
                <a:lnTo>
                  <a:pt x="2371" y="140"/>
                </a:lnTo>
                <a:lnTo>
                  <a:pt x="2278" y="326"/>
                </a:lnTo>
                <a:lnTo>
                  <a:pt x="2232" y="512"/>
                </a:lnTo>
                <a:lnTo>
                  <a:pt x="2278" y="698"/>
                </a:lnTo>
                <a:lnTo>
                  <a:pt x="2371" y="838"/>
                </a:lnTo>
                <a:lnTo>
                  <a:pt x="2557" y="977"/>
                </a:lnTo>
                <a:lnTo>
                  <a:pt x="2836" y="977"/>
                </a:lnTo>
                <a:lnTo>
                  <a:pt x="2976" y="931"/>
                </a:lnTo>
                <a:lnTo>
                  <a:pt x="2976" y="2465"/>
                </a:lnTo>
                <a:lnTo>
                  <a:pt x="2976" y="2697"/>
                </a:lnTo>
                <a:lnTo>
                  <a:pt x="2883" y="2883"/>
                </a:lnTo>
                <a:lnTo>
                  <a:pt x="2790" y="3022"/>
                </a:lnTo>
                <a:lnTo>
                  <a:pt x="2604" y="3162"/>
                </a:lnTo>
                <a:lnTo>
                  <a:pt x="2418" y="3301"/>
                </a:lnTo>
                <a:lnTo>
                  <a:pt x="2232" y="3394"/>
                </a:lnTo>
                <a:lnTo>
                  <a:pt x="1999" y="3441"/>
                </a:lnTo>
                <a:lnTo>
                  <a:pt x="1720" y="3487"/>
                </a:lnTo>
                <a:lnTo>
                  <a:pt x="1488" y="3441"/>
                </a:lnTo>
                <a:lnTo>
                  <a:pt x="1256" y="3394"/>
                </a:lnTo>
                <a:lnTo>
                  <a:pt x="1070" y="3301"/>
                </a:lnTo>
                <a:lnTo>
                  <a:pt x="884" y="3162"/>
                </a:lnTo>
                <a:lnTo>
                  <a:pt x="698" y="3022"/>
                </a:lnTo>
                <a:lnTo>
                  <a:pt x="605" y="2883"/>
                </a:lnTo>
                <a:lnTo>
                  <a:pt x="512" y="2697"/>
                </a:lnTo>
                <a:lnTo>
                  <a:pt x="512" y="2465"/>
                </a:lnTo>
                <a:lnTo>
                  <a:pt x="512" y="931"/>
                </a:lnTo>
                <a:lnTo>
                  <a:pt x="605" y="977"/>
                </a:lnTo>
                <a:lnTo>
                  <a:pt x="930" y="977"/>
                </a:lnTo>
                <a:lnTo>
                  <a:pt x="1116" y="838"/>
                </a:lnTo>
                <a:lnTo>
                  <a:pt x="1209" y="698"/>
                </a:lnTo>
                <a:lnTo>
                  <a:pt x="1256" y="512"/>
                </a:lnTo>
                <a:lnTo>
                  <a:pt x="1209" y="326"/>
                </a:lnTo>
                <a:lnTo>
                  <a:pt x="1116" y="140"/>
                </a:lnTo>
                <a:lnTo>
                  <a:pt x="930" y="47"/>
                </a:lnTo>
                <a:lnTo>
                  <a:pt x="7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113"/>
          <p:cNvSpPr/>
          <p:nvPr/>
        </p:nvSpPr>
        <p:spPr>
          <a:xfrm>
            <a:off x="21930107" y="4025806"/>
            <a:ext cx="423071" cy="423143"/>
          </a:xfrm>
          <a:custGeom>
            <a:rect b="b" l="l" r="r" t="t"/>
            <a:pathLst>
              <a:path extrusionOk="0" h="5952" w="5951">
                <a:moveTo>
                  <a:pt x="373" y="1"/>
                </a:moveTo>
                <a:lnTo>
                  <a:pt x="233" y="47"/>
                </a:lnTo>
                <a:lnTo>
                  <a:pt x="94" y="94"/>
                </a:lnTo>
                <a:lnTo>
                  <a:pt x="47" y="233"/>
                </a:lnTo>
                <a:lnTo>
                  <a:pt x="1" y="373"/>
                </a:lnTo>
                <a:lnTo>
                  <a:pt x="1" y="5579"/>
                </a:lnTo>
                <a:lnTo>
                  <a:pt x="47" y="5719"/>
                </a:lnTo>
                <a:lnTo>
                  <a:pt x="94" y="5858"/>
                </a:lnTo>
                <a:lnTo>
                  <a:pt x="233" y="5905"/>
                </a:lnTo>
                <a:lnTo>
                  <a:pt x="373" y="5951"/>
                </a:lnTo>
                <a:lnTo>
                  <a:pt x="3952" y="5951"/>
                </a:lnTo>
                <a:lnTo>
                  <a:pt x="3952" y="4324"/>
                </a:lnTo>
                <a:lnTo>
                  <a:pt x="3999" y="4185"/>
                </a:lnTo>
                <a:lnTo>
                  <a:pt x="4092" y="4092"/>
                </a:lnTo>
                <a:lnTo>
                  <a:pt x="4185" y="3999"/>
                </a:lnTo>
                <a:lnTo>
                  <a:pt x="4324" y="3952"/>
                </a:lnTo>
                <a:lnTo>
                  <a:pt x="5951" y="3952"/>
                </a:lnTo>
                <a:lnTo>
                  <a:pt x="5951" y="373"/>
                </a:lnTo>
                <a:lnTo>
                  <a:pt x="5905" y="233"/>
                </a:lnTo>
                <a:lnTo>
                  <a:pt x="5858" y="94"/>
                </a:lnTo>
                <a:lnTo>
                  <a:pt x="5719" y="47"/>
                </a:lnTo>
                <a:lnTo>
                  <a:pt x="5579" y="1"/>
                </a:lnTo>
                <a:close/>
                <a:moveTo>
                  <a:pt x="4463" y="4463"/>
                </a:moveTo>
                <a:lnTo>
                  <a:pt x="4463" y="5951"/>
                </a:lnTo>
                <a:lnTo>
                  <a:pt x="4742" y="5858"/>
                </a:lnTo>
                <a:lnTo>
                  <a:pt x="4975" y="5672"/>
                </a:lnTo>
                <a:lnTo>
                  <a:pt x="5672" y="4975"/>
                </a:lnTo>
                <a:lnTo>
                  <a:pt x="5858" y="4742"/>
                </a:lnTo>
                <a:lnTo>
                  <a:pt x="5951" y="446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113"/>
          <p:cNvSpPr/>
          <p:nvPr/>
        </p:nvSpPr>
        <p:spPr>
          <a:xfrm>
            <a:off x="2038497" y="5268431"/>
            <a:ext cx="423071" cy="423071"/>
          </a:xfrm>
          <a:custGeom>
            <a:rect b="b" l="l" r="r" t="t"/>
            <a:pathLst>
              <a:path extrusionOk="0" h="5951" w="5951">
                <a:moveTo>
                  <a:pt x="5392" y="4463"/>
                </a:moveTo>
                <a:lnTo>
                  <a:pt x="5299" y="4649"/>
                </a:lnTo>
                <a:lnTo>
                  <a:pt x="4602" y="5346"/>
                </a:lnTo>
                <a:lnTo>
                  <a:pt x="4463" y="5439"/>
                </a:lnTo>
                <a:lnTo>
                  <a:pt x="4463" y="4463"/>
                </a:lnTo>
                <a:close/>
                <a:moveTo>
                  <a:pt x="5439" y="512"/>
                </a:moveTo>
                <a:lnTo>
                  <a:pt x="5439" y="3998"/>
                </a:lnTo>
                <a:lnTo>
                  <a:pt x="4184" y="3998"/>
                </a:lnTo>
                <a:lnTo>
                  <a:pt x="4044" y="4091"/>
                </a:lnTo>
                <a:lnTo>
                  <a:pt x="3998" y="4231"/>
                </a:lnTo>
                <a:lnTo>
                  <a:pt x="3951" y="4370"/>
                </a:lnTo>
                <a:lnTo>
                  <a:pt x="3951" y="5486"/>
                </a:lnTo>
                <a:lnTo>
                  <a:pt x="465" y="5486"/>
                </a:lnTo>
                <a:lnTo>
                  <a:pt x="465" y="512"/>
                </a:lnTo>
                <a:close/>
                <a:moveTo>
                  <a:pt x="372" y="1"/>
                </a:moveTo>
                <a:lnTo>
                  <a:pt x="232" y="47"/>
                </a:lnTo>
                <a:lnTo>
                  <a:pt x="93" y="140"/>
                </a:lnTo>
                <a:lnTo>
                  <a:pt x="0" y="233"/>
                </a:lnTo>
                <a:lnTo>
                  <a:pt x="0" y="372"/>
                </a:lnTo>
                <a:lnTo>
                  <a:pt x="0" y="5579"/>
                </a:lnTo>
                <a:lnTo>
                  <a:pt x="0" y="5718"/>
                </a:lnTo>
                <a:lnTo>
                  <a:pt x="93" y="5858"/>
                </a:lnTo>
                <a:lnTo>
                  <a:pt x="232" y="5951"/>
                </a:lnTo>
                <a:lnTo>
                  <a:pt x="4463" y="5951"/>
                </a:lnTo>
                <a:lnTo>
                  <a:pt x="4649" y="5904"/>
                </a:lnTo>
                <a:lnTo>
                  <a:pt x="4835" y="5811"/>
                </a:lnTo>
                <a:lnTo>
                  <a:pt x="4974" y="5718"/>
                </a:lnTo>
                <a:lnTo>
                  <a:pt x="5671" y="4975"/>
                </a:lnTo>
                <a:lnTo>
                  <a:pt x="5764" y="4882"/>
                </a:lnTo>
                <a:lnTo>
                  <a:pt x="5857" y="4696"/>
                </a:lnTo>
                <a:lnTo>
                  <a:pt x="5904" y="4510"/>
                </a:lnTo>
                <a:lnTo>
                  <a:pt x="5950" y="4370"/>
                </a:lnTo>
                <a:lnTo>
                  <a:pt x="5950" y="372"/>
                </a:lnTo>
                <a:lnTo>
                  <a:pt x="5904" y="233"/>
                </a:lnTo>
                <a:lnTo>
                  <a:pt x="5811" y="140"/>
                </a:lnTo>
                <a:lnTo>
                  <a:pt x="5718" y="47"/>
                </a:lnTo>
                <a:lnTo>
                  <a:pt x="557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113"/>
          <p:cNvSpPr/>
          <p:nvPr/>
        </p:nvSpPr>
        <p:spPr>
          <a:xfrm>
            <a:off x="3281052" y="5268431"/>
            <a:ext cx="423071" cy="423071"/>
          </a:xfrm>
          <a:custGeom>
            <a:rect b="b" l="l" r="r" t="t"/>
            <a:pathLst>
              <a:path extrusionOk="0" h="5951" w="5951">
                <a:moveTo>
                  <a:pt x="233" y="1"/>
                </a:moveTo>
                <a:lnTo>
                  <a:pt x="140" y="47"/>
                </a:lnTo>
                <a:lnTo>
                  <a:pt x="47" y="94"/>
                </a:lnTo>
                <a:lnTo>
                  <a:pt x="1" y="186"/>
                </a:lnTo>
                <a:lnTo>
                  <a:pt x="1" y="279"/>
                </a:lnTo>
                <a:lnTo>
                  <a:pt x="1" y="5718"/>
                </a:lnTo>
                <a:lnTo>
                  <a:pt x="1" y="5811"/>
                </a:lnTo>
                <a:lnTo>
                  <a:pt x="47" y="5904"/>
                </a:lnTo>
                <a:lnTo>
                  <a:pt x="140" y="5951"/>
                </a:lnTo>
                <a:lnTo>
                  <a:pt x="5812" y="5951"/>
                </a:lnTo>
                <a:lnTo>
                  <a:pt x="5858" y="5904"/>
                </a:lnTo>
                <a:lnTo>
                  <a:pt x="5905" y="5811"/>
                </a:lnTo>
                <a:lnTo>
                  <a:pt x="5951" y="5718"/>
                </a:lnTo>
                <a:lnTo>
                  <a:pt x="5951" y="279"/>
                </a:lnTo>
                <a:lnTo>
                  <a:pt x="5905" y="186"/>
                </a:lnTo>
                <a:lnTo>
                  <a:pt x="5858" y="94"/>
                </a:lnTo>
                <a:lnTo>
                  <a:pt x="5812" y="47"/>
                </a:lnTo>
                <a:lnTo>
                  <a:pt x="57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113"/>
          <p:cNvSpPr/>
          <p:nvPr/>
        </p:nvSpPr>
        <p:spPr>
          <a:xfrm>
            <a:off x="4523677" y="5268431"/>
            <a:ext cx="423071" cy="423071"/>
          </a:xfrm>
          <a:custGeom>
            <a:rect b="b" l="l" r="r" t="t"/>
            <a:pathLst>
              <a:path extrusionOk="0" h="5951" w="5951">
                <a:moveTo>
                  <a:pt x="4184" y="1767"/>
                </a:moveTo>
                <a:lnTo>
                  <a:pt x="4231" y="1860"/>
                </a:lnTo>
                <a:lnTo>
                  <a:pt x="4231" y="4091"/>
                </a:lnTo>
                <a:lnTo>
                  <a:pt x="4184" y="4184"/>
                </a:lnTo>
                <a:lnTo>
                  <a:pt x="4091" y="4231"/>
                </a:lnTo>
                <a:lnTo>
                  <a:pt x="1860" y="4231"/>
                </a:lnTo>
                <a:lnTo>
                  <a:pt x="1767" y="4184"/>
                </a:lnTo>
                <a:lnTo>
                  <a:pt x="1721" y="4091"/>
                </a:lnTo>
                <a:lnTo>
                  <a:pt x="1721" y="1860"/>
                </a:lnTo>
                <a:lnTo>
                  <a:pt x="1767" y="1767"/>
                </a:lnTo>
                <a:close/>
                <a:moveTo>
                  <a:pt x="2976" y="1"/>
                </a:moveTo>
                <a:lnTo>
                  <a:pt x="2604" y="47"/>
                </a:lnTo>
                <a:lnTo>
                  <a:pt x="2185" y="140"/>
                </a:lnTo>
                <a:lnTo>
                  <a:pt x="1813" y="233"/>
                </a:lnTo>
                <a:lnTo>
                  <a:pt x="1488" y="419"/>
                </a:lnTo>
                <a:lnTo>
                  <a:pt x="1163" y="651"/>
                </a:lnTo>
                <a:lnTo>
                  <a:pt x="884" y="884"/>
                </a:lnTo>
                <a:lnTo>
                  <a:pt x="605" y="1163"/>
                </a:lnTo>
                <a:lnTo>
                  <a:pt x="419" y="1488"/>
                </a:lnTo>
                <a:lnTo>
                  <a:pt x="233" y="1860"/>
                </a:lnTo>
                <a:lnTo>
                  <a:pt x="94" y="2232"/>
                </a:lnTo>
                <a:lnTo>
                  <a:pt x="47" y="2604"/>
                </a:lnTo>
                <a:lnTo>
                  <a:pt x="1" y="2976"/>
                </a:lnTo>
                <a:lnTo>
                  <a:pt x="47" y="3394"/>
                </a:lnTo>
                <a:lnTo>
                  <a:pt x="94" y="3766"/>
                </a:lnTo>
                <a:lnTo>
                  <a:pt x="233" y="4138"/>
                </a:lnTo>
                <a:lnTo>
                  <a:pt x="419" y="4510"/>
                </a:lnTo>
                <a:lnTo>
                  <a:pt x="605" y="4789"/>
                </a:lnTo>
                <a:lnTo>
                  <a:pt x="884" y="5114"/>
                </a:lnTo>
                <a:lnTo>
                  <a:pt x="1163" y="5346"/>
                </a:lnTo>
                <a:lnTo>
                  <a:pt x="1488" y="5579"/>
                </a:lnTo>
                <a:lnTo>
                  <a:pt x="1813" y="5765"/>
                </a:lnTo>
                <a:lnTo>
                  <a:pt x="2185" y="5858"/>
                </a:lnTo>
                <a:lnTo>
                  <a:pt x="2604" y="5951"/>
                </a:lnTo>
                <a:lnTo>
                  <a:pt x="3394" y="5951"/>
                </a:lnTo>
                <a:lnTo>
                  <a:pt x="3766" y="5858"/>
                </a:lnTo>
                <a:lnTo>
                  <a:pt x="4138" y="5765"/>
                </a:lnTo>
                <a:lnTo>
                  <a:pt x="4463" y="5579"/>
                </a:lnTo>
                <a:lnTo>
                  <a:pt x="4789" y="5346"/>
                </a:lnTo>
                <a:lnTo>
                  <a:pt x="5068" y="5114"/>
                </a:lnTo>
                <a:lnTo>
                  <a:pt x="5346" y="4789"/>
                </a:lnTo>
                <a:lnTo>
                  <a:pt x="5532" y="4510"/>
                </a:lnTo>
                <a:lnTo>
                  <a:pt x="5718" y="4138"/>
                </a:lnTo>
                <a:lnTo>
                  <a:pt x="5858" y="3766"/>
                </a:lnTo>
                <a:lnTo>
                  <a:pt x="5951" y="3394"/>
                </a:lnTo>
                <a:lnTo>
                  <a:pt x="5951" y="2976"/>
                </a:lnTo>
                <a:lnTo>
                  <a:pt x="5951" y="2604"/>
                </a:lnTo>
                <a:lnTo>
                  <a:pt x="5858" y="2232"/>
                </a:lnTo>
                <a:lnTo>
                  <a:pt x="5718" y="1860"/>
                </a:lnTo>
                <a:lnTo>
                  <a:pt x="5532" y="1488"/>
                </a:lnTo>
                <a:lnTo>
                  <a:pt x="5346" y="1163"/>
                </a:lnTo>
                <a:lnTo>
                  <a:pt x="5068" y="884"/>
                </a:lnTo>
                <a:lnTo>
                  <a:pt x="4789" y="651"/>
                </a:lnTo>
                <a:lnTo>
                  <a:pt x="4463" y="419"/>
                </a:lnTo>
                <a:lnTo>
                  <a:pt x="4138" y="233"/>
                </a:lnTo>
                <a:lnTo>
                  <a:pt x="3766" y="140"/>
                </a:lnTo>
                <a:lnTo>
                  <a:pt x="3394" y="47"/>
                </a:lnTo>
                <a:lnTo>
                  <a:pt x="297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13"/>
          <p:cNvSpPr/>
          <p:nvPr/>
        </p:nvSpPr>
        <p:spPr>
          <a:xfrm>
            <a:off x="5766303" y="5268431"/>
            <a:ext cx="423071" cy="423071"/>
          </a:xfrm>
          <a:custGeom>
            <a:rect b="b" l="l" r="r" t="t"/>
            <a:pathLst>
              <a:path extrusionOk="0" h="5951" w="5951">
                <a:moveTo>
                  <a:pt x="1767" y="1767"/>
                </a:moveTo>
                <a:lnTo>
                  <a:pt x="1767" y="1860"/>
                </a:lnTo>
                <a:lnTo>
                  <a:pt x="1767" y="4091"/>
                </a:lnTo>
                <a:lnTo>
                  <a:pt x="1767" y="4184"/>
                </a:lnTo>
                <a:lnTo>
                  <a:pt x="1860" y="4231"/>
                </a:lnTo>
                <a:lnTo>
                  <a:pt x="4091" y="4231"/>
                </a:lnTo>
                <a:lnTo>
                  <a:pt x="4184" y="4184"/>
                </a:lnTo>
                <a:lnTo>
                  <a:pt x="4231" y="4091"/>
                </a:lnTo>
                <a:lnTo>
                  <a:pt x="4231" y="1860"/>
                </a:lnTo>
                <a:lnTo>
                  <a:pt x="4184" y="1767"/>
                </a:lnTo>
                <a:close/>
                <a:moveTo>
                  <a:pt x="3254" y="884"/>
                </a:moveTo>
                <a:lnTo>
                  <a:pt x="3533" y="977"/>
                </a:lnTo>
                <a:lnTo>
                  <a:pt x="3812" y="1023"/>
                </a:lnTo>
                <a:lnTo>
                  <a:pt x="4045" y="1163"/>
                </a:lnTo>
                <a:lnTo>
                  <a:pt x="4277" y="1302"/>
                </a:lnTo>
                <a:lnTo>
                  <a:pt x="4463" y="1488"/>
                </a:lnTo>
                <a:lnTo>
                  <a:pt x="4649" y="1721"/>
                </a:lnTo>
                <a:lnTo>
                  <a:pt x="4835" y="1953"/>
                </a:lnTo>
                <a:lnTo>
                  <a:pt x="4928" y="2185"/>
                </a:lnTo>
                <a:lnTo>
                  <a:pt x="5021" y="2464"/>
                </a:lnTo>
                <a:lnTo>
                  <a:pt x="5067" y="2697"/>
                </a:lnTo>
                <a:lnTo>
                  <a:pt x="5114" y="2976"/>
                </a:lnTo>
                <a:lnTo>
                  <a:pt x="5067" y="3255"/>
                </a:lnTo>
                <a:lnTo>
                  <a:pt x="5021" y="3533"/>
                </a:lnTo>
                <a:lnTo>
                  <a:pt x="4928" y="3812"/>
                </a:lnTo>
                <a:lnTo>
                  <a:pt x="4835" y="4045"/>
                </a:lnTo>
                <a:lnTo>
                  <a:pt x="4649" y="4277"/>
                </a:lnTo>
                <a:lnTo>
                  <a:pt x="4463" y="4463"/>
                </a:lnTo>
                <a:lnTo>
                  <a:pt x="4277" y="4649"/>
                </a:lnTo>
                <a:lnTo>
                  <a:pt x="4045" y="4835"/>
                </a:lnTo>
                <a:lnTo>
                  <a:pt x="3812" y="4928"/>
                </a:lnTo>
                <a:lnTo>
                  <a:pt x="3533" y="5021"/>
                </a:lnTo>
                <a:lnTo>
                  <a:pt x="3254" y="5067"/>
                </a:lnTo>
                <a:lnTo>
                  <a:pt x="2975" y="5114"/>
                </a:lnTo>
                <a:lnTo>
                  <a:pt x="2697" y="5067"/>
                </a:lnTo>
                <a:lnTo>
                  <a:pt x="2418" y="5021"/>
                </a:lnTo>
                <a:lnTo>
                  <a:pt x="2185" y="4928"/>
                </a:lnTo>
                <a:lnTo>
                  <a:pt x="1953" y="4835"/>
                </a:lnTo>
                <a:lnTo>
                  <a:pt x="1720" y="4649"/>
                </a:lnTo>
                <a:lnTo>
                  <a:pt x="1488" y="4463"/>
                </a:lnTo>
                <a:lnTo>
                  <a:pt x="1302" y="4277"/>
                </a:lnTo>
                <a:lnTo>
                  <a:pt x="1162" y="4045"/>
                </a:lnTo>
                <a:lnTo>
                  <a:pt x="1023" y="3812"/>
                </a:lnTo>
                <a:lnTo>
                  <a:pt x="930" y="3533"/>
                </a:lnTo>
                <a:lnTo>
                  <a:pt x="884" y="3255"/>
                </a:lnTo>
                <a:lnTo>
                  <a:pt x="884" y="2976"/>
                </a:lnTo>
                <a:lnTo>
                  <a:pt x="884" y="2697"/>
                </a:lnTo>
                <a:lnTo>
                  <a:pt x="930" y="2464"/>
                </a:lnTo>
                <a:lnTo>
                  <a:pt x="1023" y="2185"/>
                </a:lnTo>
                <a:lnTo>
                  <a:pt x="1162" y="1953"/>
                </a:lnTo>
                <a:lnTo>
                  <a:pt x="1302" y="1721"/>
                </a:lnTo>
                <a:lnTo>
                  <a:pt x="1488" y="1488"/>
                </a:lnTo>
                <a:lnTo>
                  <a:pt x="1720" y="1302"/>
                </a:lnTo>
                <a:lnTo>
                  <a:pt x="1953" y="1163"/>
                </a:lnTo>
                <a:lnTo>
                  <a:pt x="2185" y="1023"/>
                </a:lnTo>
                <a:lnTo>
                  <a:pt x="2418" y="977"/>
                </a:lnTo>
                <a:lnTo>
                  <a:pt x="2697" y="884"/>
                </a:lnTo>
                <a:close/>
                <a:moveTo>
                  <a:pt x="2975" y="1"/>
                </a:moveTo>
                <a:lnTo>
                  <a:pt x="2604" y="47"/>
                </a:lnTo>
                <a:lnTo>
                  <a:pt x="2232" y="140"/>
                </a:lnTo>
                <a:lnTo>
                  <a:pt x="1860" y="233"/>
                </a:lnTo>
                <a:lnTo>
                  <a:pt x="1488" y="419"/>
                </a:lnTo>
                <a:lnTo>
                  <a:pt x="1162" y="651"/>
                </a:lnTo>
                <a:lnTo>
                  <a:pt x="884" y="884"/>
                </a:lnTo>
                <a:lnTo>
                  <a:pt x="651" y="1163"/>
                </a:lnTo>
                <a:lnTo>
                  <a:pt x="419" y="1488"/>
                </a:lnTo>
                <a:lnTo>
                  <a:pt x="233" y="1860"/>
                </a:lnTo>
                <a:lnTo>
                  <a:pt x="93" y="2232"/>
                </a:lnTo>
                <a:lnTo>
                  <a:pt x="47" y="2604"/>
                </a:lnTo>
                <a:lnTo>
                  <a:pt x="0" y="2976"/>
                </a:lnTo>
                <a:lnTo>
                  <a:pt x="47" y="3394"/>
                </a:lnTo>
                <a:lnTo>
                  <a:pt x="93" y="3766"/>
                </a:lnTo>
                <a:lnTo>
                  <a:pt x="233" y="4138"/>
                </a:lnTo>
                <a:lnTo>
                  <a:pt x="419" y="4510"/>
                </a:lnTo>
                <a:lnTo>
                  <a:pt x="651" y="4789"/>
                </a:lnTo>
                <a:lnTo>
                  <a:pt x="884" y="5114"/>
                </a:lnTo>
                <a:lnTo>
                  <a:pt x="1162" y="5346"/>
                </a:lnTo>
                <a:lnTo>
                  <a:pt x="1488" y="5579"/>
                </a:lnTo>
                <a:lnTo>
                  <a:pt x="1860" y="5765"/>
                </a:lnTo>
                <a:lnTo>
                  <a:pt x="2232" y="5858"/>
                </a:lnTo>
                <a:lnTo>
                  <a:pt x="2604" y="5951"/>
                </a:lnTo>
                <a:lnTo>
                  <a:pt x="3394" y="5951"/>
                </a:lnTo>
                <a:lnTo>
                  <a:pt x="3766" y="5858"/>
                </a:lnTo>
                <a:lnTo>
                  <a:pt x="4138" y="5765"/>
                </a:lnTo>
                <a:lnTo>
                  <a:pt x="4463" y="5579"/>
                </a:lnTo>
                <a:lnTo>
                  <a:pt x="4788" y="5346"/>
                </a:lnTo>
                <a:lnTo>
                  <a:pt x="5114" y="5114"/>
                </a:lnTo>
                <a:lnTo>
                  <a:pt x="5346" y="4789"/>
                </a:lnTo>
                <a:lnTo>
                  <a:pt x="5579" y="4510"/>
                </a:lnTo>
                <a:lnTo>
                  <a:pt x="5718" y="4138"/>
                </a:lnTo>
                <a:lnTo>
                  <a:pt x="5858" y="3766"/>
                </a:lnTo>
                <a:lnTo>
                  <a:pt x="5951" y="3394"/>
                </a:lnTo>
                <a:lnTo>
                  <a:pt x="5951" y="2976"/>
                </a:lnTo>
                <a:lnTo>
                  <a:pt x="5951" y="2604"/>
                </a:lnTo>
                <a:lnTo>
                  <a:pt x="5858" y="2232"/>
                </a:lnTo>
                <a:lnTo>
                  <a:pt x="5718" y="1860"/>
                </a:lnTo>
                <a:lnTo>
                  <a:pt x="5579" y="1488"/>
                </a:lnTo>
                <a:lnTo>
                  <a:pt x="5346" y="1163"/>
                </a:lnTo>
                <a:lnTo>
                  <a:pt x="5114" y="884"/>
                </a:lnTo>
                <a:lnTo>
                  <a:pt x="4788" y="651"/>
                </a:lnTo>
                <a:lnTo>
                  <a:pt x="4463" y="419"/>
                </a:lnTo>
                <a:lnTo>
                  <a:pt x="4138" y="233"/>
                </a:lnTo>
                <a:lnTo>
                  <a:pt x="3766" y="140"/>
                </a:lnTo>
                <a:lnTo>
                  <a:pt x="3394" y="47"/>
                </a:lnTo>
                <a:lnTo>
                  <a:pt x="29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113"/>
          <p:cNvSpPr/>
          <p:nvPr/>
        </p:nvSpPr>
        <p:spPr>
          <a:xfrm>
            <a:off x="7051869" y="5268431"/>
            <a:ext cx="340462" cy="423071"/>
          </a:xfrm>
          <a:custGeom>
            <a:rect b="b" l="l" r="r" t="t"/>
            <a:pathLst>
              <a:path extrusionOk="0" h="5951" w="4789">
                <a:moveTo>
                  <a:pt x="2371" y="1"/>
                </a:moveTo>
                <a:lnTo>
                  <a:pt x="2232" y="47"/>
                </a:lnTo>
                <a:lnTo>
                  <a:pt x="2092" y="94"/>
                </a:lnTo>
                <a:lnTo>
                  <a:pt x="1953" y="140"/>
                </a:lnTo>
                <a:lnTo>
                  <a:pt x="1860" y="233"/>
                </a:lnTo>
                <a:lnTo>
                  <a:pt x="1767" y="372"/>
                </a:lnTo>
                <a:lnTo>
                  <a:pt x="1674" y="465"/>
                </a:lnTo>
                <a:lnTo>
                  <a:pt x="1627" y="605"/>
                </a:lnTo>
                <a:lnTo>
                  <a:pt x="1627" y="791"/>
                </a:lnTo>
                <a:lnTo>
                  <a:pt x="1627" y="930"/>
                </a:lnTo>
                <a:lnTo>
                  <a:pt x="1674" y="1070"/>
                </a:lnTo>
                <a:lnTo>
                  <a:pt x="1767" y="1209"/>
                </a:lnTo>
                <a:lnTo>
                  <a:pt x="1860" y="1302"/>
                </a:lnTo>
                <a:lnTo>
                  <a:pt x="1953" y="1395"/>
                </a:lnTo>
                <a:lnTo>
                  <a:pt x="2092" y="1488"/>
                </a:lnTo>
                <a:lnTo>
                  <a:pt x="2232" y="1535"/>
                </a:lnTo>
                <a:lnTo>
                  <a:pt x="2557" y="1535"/>
                </a:lnTo>
                <a:lnTo>
                  <a:pt x="2697" y="1488"/>
                </a:lnTo>
                <a:lnTo>
                  <a:pt x="2790" y="1395"/>
                </a:lnTo>
                <a:lnTo>
                  <a:pt x="2929" y="1302"/>
                </a:lnTo>
                <a:lnTo>
                  <a:pt x="3022" y="1209"/>
                </a:lnTo>
                <a:lnTo>
                  <a:pt x="3115" y="1070"/>
                </a:lnTo>
                <a:lnTo>
                  <a:pt x="3115" y="930"/>
                </a:lnTo>
                <a:lnTo>
                  <a:pt x="3161" y="791"/>
                </a:lnTo>
                <a:lnTo>
                  <a:pt x="3115" y="605"/>
                </a:lnTo>
                <a:lnTo>
                  <a:pt x="3115" y="465"/>
                </a:lnTo>
                <a:lnTo>
                  <a:pt x="3022" y="372"/>
                </a:lnTo>
                <a:lnTo>
                  <a:pt x="2929" y="233"/>
                </a:lnTo>
                <a:lnTo>
                  <a:pt x="2790" y="140"/>
                </a:lnTo>
                <a:lnTo>
                  <a:pt x="2697" y="94"/>
                </a:lnTo>
                <a:lnTo>
                  <a:pt x="2557" y="47"/>
                </a:lnTo>
                <a:lnTo>
                  <a:pt x="2371" y="1"/>
                </a:lnTo>
                <a:close/>
                <a:moveTo>
                  <a:pt x="1767" y="1628"/>
                </a:moveTo>
                <a:lnTo>
                  <a:pt x="1581" y="1674"/>
                </a:lnTo>
                <a:lnTo>
                  <a:pt x="1441" y="1767"/>
                </a:lnTo>
                <a:lnTo>
                  <a:pt x="1349" y="1906"/>
                </a:lnTo>
                <a:lnTo>
                  <a:pt x="1302" y="2092"/>
                </a:lnTo>
                <a:lnTo>
                  <a:pt x="1302" y="3394"/>
                </a:lnTo>
                <a:lnTo>
                  <a:pt x="1349" y="3440"/>
                </a:lnTo>
                <a:lnTo>
                  <a:pt x="1395" y="3533"/>
                </a:lnTo>
                <a:lnTo>
                  <a:pt x="1441" y="3580"/>
                </a:lnTo>
                <a:lnTo>
                  <a:pt x="1767" y="3580"/>
                </a:lnTo>
                <a:lnTo>
                  <a:pt x="1767" y="4882"/>
                </a:lnTo>
                <a:lnTo>
                  <a:pt x="1767" y="4975"/>
                </a:lnTo>
                <a:lnTo>
                  <a:pt x="1813" y="5021"/>
                </a:lnTo>
                <a:lnTo>
                  <a:pt x="1860" y="5067"/>
                </a:lnTo>
                <a:lnTo>
                  <a:pt x="1953" y="5114"/>
                </a:lnTo>
                <a:lnTo>
                  <a:pt x="2836" y="5114"/>
                </a:lnTo>
                <a:lnTo>
                  <a:pt x="2929" y="5067"/>
                </a:lnTo>
                <a:lnTo>
                  <a:pt x="2976" y="5021"/>
                </a:lnTo>
                <a:lnTo>
                  <a:pt x="3022" y="4975"/>
                </a:lnTo>
                <a:lnTo>
                  <a:pt x="3022" y="4882"/>
                </a:lnTo>
                <a:lnTo>
                  <a:pt x="3022" y="3580"/>
                </a:lnTo>
                <a:lnTo>
                  <a:pt x="3347" y="3580"/>
                </a:lnTo>
                <a:lnTo>
                  <a:pt x="3394" y="3533"/>
                </a:lnTo>
                <a:lnTo>
                  <a:pt x="3440" y="3440"/>
                </a:lnTo>
                <a:lnTo>
                  <a:pt x="3487" y="3394"/>
                </a:lnTo>
                <a:lnTo>
                  <a:pt x="3487" y="2092"/>
                </a:lnTo>
                <a:lnTo>
                  <a:pt x="3440" y="1906"/>
                </a:lnTo>
                <a:lnTo>
                  <a:pt x="3347" y="1767"/>
                </a:lnTo>
                <a:lnTo>
                  <a:pt x="3208" y="1674"/>
                </a:lnTo>
                <a:lnTo>
                  <a:pt x="3022" y="1628"/>
                </a:lnTo>
                <a:close/>
                <a:moveTo>
                  <a:pt x="1256" y="4324"/>
                </a:moveTo>
                <a:lnTo>
                  <a:pt x="837" y="4417"/>
                </a:lnTo>
                <a:lnTo>
                  <a:pt x="419" y="4556"/>
                </a:lnTo>
                <a:lnTo>
                  <a:pt x="279" y="4696"/>
                </a:lnTo>
                <a:lnTo>
                  <a:pt x="140" y="4789"/>
                </a:lnTo>
                <a:lnTo>
                  <a:pt x="47" y="4928"/>
                </a:lnTo>
                <a:lnTo>
                  <a:pt x="0" y="5114"/>
                </a:lnTo>
                <a:lnTo>
                  <a:pt x="47" y="5300"/>
                </a:lnTo>
                <a:lnTo>
                  <a:pt x="233" y="5486"/>
                </a:lnTo>
                <a:lnTo>
                  <a:pt x="465" y="5625"/>
                </a:lnTo>
                <a:lnTo>
                  <a:pt x="791" y="5765"/>
                </a:lnTo>
                <a:lnTo>
                  <a:pt x="1116" y="5858"/>
                </a:lnTo>
                <a:lnTo>
                  <a:pt x="1534" y="5904"/>
                </a:lnTo>
                <a:lnTo>
                  <a:pt x="2371" y="5951"/>
                </a:lnTo>
                <a:lnTo>
                  <a:pt x="3254" y="5904"/>
                </a:lnTo>
                <a:lnTo>
                  <a:pt x="3626" y="5858"/>
                </a:lnTo>
                <a:lnTo>
                  <a:pt x="3998" y="5765"/>
                </a:lnTo>
                <a:lnTo>
                  <a:pt x="4324" y="5625"/>
                </a:lnTo>
                <a:lnTo>
                  <a:pt x="4556" y="5486"/>
                </a:lnTo>
                <a:lnTo>
                  <a:pt x="4742" y="5300"/>
                </a:lnTo>
                <a:lnTo>
                  <a:pt x="4788" y="5114"/>
                </a:lnTo>
                <a:lnTo>
                  <a:pt x="4742" y="4928"/>
                </a:lnTo>
                <a:lnTo>
                  <a:pt x="4649" y="4789"/>
                </a:lnTo>
                <a:lnTo>
                  <a:pt x="4510" y="4696"/>
                </a:lnTo>
                <a:lnTo>
                  <a:pt x="4370" y="4556"/>
                </a:lnTo>
                <a:lnTo>
                  <a:pt x="3952" y="4417"/>
                </a:lnTo>
                <a:lnTo>
                  <a:pt x="3533" y="4324"/>
                </a:lnTo>
                <a:lnTo>
                  <a:pt x="3440" y="4324"/>
                </a:lnTo>
                <a:lnTo>
                  <a:pt x="3347" y="4370"/>
                </a:lnTo>
                <a:lnTo>
                  <a:pt x="3301" y="4417"/>
                </a:lnTo>
                <a:lnTo>
                  <a:pt x="3254" y="4510"/>
                </a:lnTo>
                <a:lnTo>
                  <a:pt x="3254" y="4603"/>
                </a:lnTo>
                <a:lnTo>
                  <a:pt x="3301" y="4649"/>
                </a:lnTo>
                <a:lnTo>
                  <a:pt x="3347" y="4742"/>
                </a:lnTo>
                <a:lnTo>
                  <a:pt x="3440" y="4742"/>
                </a:lnTo>
                <a:lnTo>
                  <a:pt x="3812" y="4835"/>
                </a:lnTo>
                <a:lnTo>
                  <a:pt x="4045" y="4928"/>
                </a:lnTo>
                <a:lnTo>
                  <a:pt x="4231" y="5021"/>
                </a:lnTo>
                <a:lnTo>
                  <a:pt x="4324" y="5067"/>
                </a:lnTo>
                <a:lnTo>
                  <a:pt x="4324" y="5114"/>
                </a:lnTo>
                <a:lnTo>
                  <a:pt x="4231" y="5207"/>
                </a:lnTo>
                <a:lnTo>
                  <a:pt x="3998" y="5300"/>
                </a:lnTo>
                <a:lnTo>
                  <a:pt x="3626" y="5439"/>
                </a:lnTo>
                <a:lnTo>
                  <a:pt x="3068" y="5486"/>
                </a:lnTo>
                <a:lnTo>
                  <a:pt x="2371" y="5532"/>
                </a:lnTo>
                <a:lnTo>
                  <a:pt x="1720" y="5486"/>
                </a:lnTo>
                <a:lnTo>
                  <a:pt x="1163" y="5439"/>
                </a:lnTo>
                <a:lnTo>
                  <a:pt x="791" y="5300"/>
                </a:lnTo>
                <a:lnTo>
                  <a:pt x="558" y="5207"/>
                </a:lnTo>
                <a:lnTo>
                  <a:pt x="465" y="5114"/>
                </a:lnTo>
                <a:lnTo>
                  <a:pt x="465" y="5067"/>
                </a:lnTo>
                <a:lnTo>
                  <a:pt x="558" y="5021"/>
                </a:lnTo>
                <a:lnTo>
                  <a:pt x="744" y="4928"/>
                </a:lnTo>
                <a:lnTo>
                  <a:pt x="977" y="4835"/>
                </a:lnTo>
                <a:lnTo>
                  <a:pt x="1349" y="4742"/>
                </a:lnTo>
                <a:lnTo>
                  <a:pt x="1441" y="4742"/>
                </a:lnTo>
                <a:lnTo>
                  <a:pt x="1488" y="4649"/>
                </a:lnTo>
                <a:lnTo>
                  <a:pt x="1534" y="4603"/>
                </a:lnTo>
                <a:lnTo>
                  <a:pt x="1534" y="4510"/>
                </a:lnTo>
                <a:lnTo>
                  <a:pt x="1488" y="4417"/>
                </a:lnTo>
                <a:lnTo>
                  <a:pt x="1441" y="4370"/>
                </a:lnTo>
                <a:lnTo>
                  <a:pt x="1349" y="432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113"/>
          <p:cNvSpPr/>
          <p:nvPr/>
        </p:nvSpPr>
        <p:spPr>
          <a:xfrm>
            <a:off x="8254825" y="5301489"/>
            <a:ext cx="423071" cy="360297"/>
          </a:xfrm>
          <a:custGeom>
            <a:rect b="b" l="l" r="r" t="t"/>
            <a:pathLst>
              <a:path extrusionOk="0" h="5068" w="5951">
                <a:moveTo>
                  <a:pt x="2604" y="0"/>
                </a:moveTo>
                <a:lnTo>
                  <a:pt x="2232" y="93"/>
                </a:lnTo>
                <a:lnTo>
                  <a:pt x="1953" y="233"/>
                </a:lnTo>
                <a:lnTo>
                  <a:pt x="1720" y="419"/>
                </a:lnTo>
                <a:lnTo>
                  <a:pt x="1488" y="605"/>
                </a:lnTo>
                <a:lnTo>
                  <a:pt x="1348" y="884"/>
                </a:lnTo>
                <a:lnTo>
                  <a:pt x="1302" y="1116"/>
                </a:lnTo>
                <a:lnTo>
                  <a:pt x="1255" y="1441"/>
                </a:lnTo>
                <a:lnTo>
                  <a:pt x="1302" y="1720"/>
                </a:lnTo>
                <a:lnTo>
                  <a:pt x="1441" y="2046"/>
                </a:lnTo>
                <a:lnTo>
                  <a:pt x="1581" y="2325"/>
                </a:lnTo>
                <a:lnTo>
                  <a:pt x="4045" y="2325"/>
                </a:lnTo>
                <a:lnTo>
                  <a:pt x="3719" y="2139"/>
                </a:lnTo>
                <a:lnTo>
                  <a:pt x="3161" y="1906"/>
                </a:lnTo>
                <a:lnTo>
                  <a:pt x="2604" y="1720"/>
                </a:lnTo>
                <a:lnTo>
                  <a:pt x="2371" y="1627"/>
                </a:lnTo>
                <a:lnTo>
                  <a:pt x="2232" y="1488"/>
                </a:lnTo>
                <a:lnTo>
                  <a:pt x="2092" y="1256"/>
                </a:lnTo>
                <a:lnTo>
                  <a:pt x="1999" y="1023"/>
                </a:lnTo>
                <a:lnTo>
                  <a:pt x="2046" y="884"/>
                </a:lnTo>
                <a:lnTo>
                  <a:pt x="2092" y="744"/>
                </a:lnTo>
                <a:lnTo>
                  <a:pt x="2139" y="651"/>
                </a:lnTo>
                <a:lnTo>
                  <a:pt x="2232" y="558"/>
                </a:lnTo>
                <a:lnTo>
                  <a:pt x="2371" y="465"/>
                </a:lnTo>
                <a:lnTo>
                  <a:pt x="2511" y="419"/>
                </a:lnTo>
                <a:lnTo>
                  <a:pt x="2836" y="372"/>
                </a:lnTo>
                <a:lnTo>
                  <a:pt x="3022" y="372"/>
                </a:lnTo>
                <a:lnTo>
                  <a:pt x="3208" y="419"/>
                </a:lnTo>
                <a:lnTo>
                  <a:pt x="3394" y="512"/>
                </a:lnTo>
                <a:lnTo>
                  <a:pt x="3533" y="651"/>
                </a:lnTo>
                <a:lnTo>
                  <a:pt x="3719" y="930"/>
                </a:lnTo>
                <a:lnTo>
                  <a:pt x="3905" y="1348"/>
                </a:lnTo>
                <a:lnTo>
                  <a:pt x="4231" y="1348"/>
                </a:lnTo>
                <a:lnTo>
                  <a:pt x="4277" y="1209"/>
                </a:lnTo>
                <a:lnTo>
                  <a:pt x="4231" y="605"/>
                </a:lnTo>
                <a:lnTo>
                  <a:pt x="4138" y="186"/>
                </a:lnTo>
                <a:lnTo>
                  <a:pt x="3580" y="47"/>
                </a:lnTo>
                <a:lnTo>
                  <a:pt x="3022" y="0"/>
                </a:lnTo>
                <a:close/>
                <a:moveTo>
                  <a:pt x="93" y="2511"/>
                </a:moveTo>
                <a:lnTo>
                  <a:pt x="0" y="2557"/>
                </a:lnTo>
                <a:lnTo>
                  <a:pt x="0" y="2650"/>
                </a:lnTo>
                <a:lnTo>
                  <a:pt x="0" y="2836"/>
                </a:lnTo>
                <a:lnTo>
                  <a:pt x="0" y="2929"/>
                </a:lnTo>
                <a:lnTo>
                  <a:pt x="93" y="2975"/>
                </a:lnTo>
                <a:lnTo>
                  <a:pt x="5811" y="2975"/>
                </a:lnTo>
                <a:lnTo>
                  <a:pt x="5904" y="2929"/>
                </a:lnTo>
                <a:lnTo>
                  <a:pt x="5951" y="2836"/>
                </a:lnTo>
                <a:lnTo>
                  <a:pt x="5951" y="2650"/>
                </a:lnTo>
                <a:lnTo>
                  <a:pt x="5904" y="2557"/>
                </a:lnTo>
                <a:lnTo>
                  <a:pt x="5811" y="2511"/>
                </a:lnTo>
                <a:close/>
                <a:moveTo>
                  <a:pt x="3254" y="3161"/>
                </a:moveTo>
                <a:lnTo>
                  <a:pt x="3580" y="3301"/>
                </a:lnTo>
                <a:lnTo>
                  <a:pt x="3719" y="3394"/>
                </a:lnTo>
                <a:lnTo>
                  <a:pt x="3859" y="3533"/>
                </a:lnTo>
                <a:lnTo>
                  <a:pt x="3952" y="3673"/>
                </a:lnTo>
                <a:lnTo>
                  <a:pt x="3998" y="3766"/>
                </a:lnTo>
                <a:lnTo>
                  <a:pt x="3998" y="3905"/>
                </a:lnTo>
                <a:lnTo>
                  <a:pt x="3952" y="4138"/>
                </a:lnTo>
                <a:lnTo>
                  <a:pt x="3859" y="4370"/>
                </a:lnTo>
                <a:lnTo>
                  <a:pt x="3673" y="4510"/>
                </a:lnTo>
                <a:lnTo>
                  <a:pt x="3440" y="4649"/>
                </a:lnTo>
                <a:lnTo>
                  <a:pt x="3208" y="4695"/>
                </a:lnTo>
                <a:lnTo>
                  <a:pt x="2975" y="4742"/>
                </a:lnTo>
                <a:lnTo>
                  <a:pt x="2743" y="4695"/>
                </a:lnTo>
                <a:lnTo>
                  <a:pt x="2557" y="4649"/>
                </a:lnTo>
                <a:lnTo>
                  <a:pt x="2325" y="4556"/>
                </a:lnTo>
                <a:lnTo>
                  <a:pt x="2185" y="4463"/>
                </a:lnTo>
                <a:lnTo>
                  <a:pt x="2046" y="4324"/>
                </a:lnTo>
                <a:lnTo>
                  <a:pt x="1906" y="4138"/>
                </a:lnTo>
                <a:lnTo>
                  <a:pt x="1860" y="4045"/>
                </a:lnTo>
                <a:lnTo>
                  <a:pt x="1813" y="3859"/>
                </a:lnTo>
                <a:lnTo>
                  <a:pt x="1720" y="3626"/>
                </a:lnTo>
                <a:lnTo>
                  <a:pt x="1348" y="3626"/>
                </a:lnTo>
                <a:lnTo>
                  <a:pt x="1348" y="3812"/>
                </a:lnTo>
                <a:lnTo>
                  <a:pt x="1348" y="3905"/>
                </a:lnTo>
                <a:lnTo>
                  <a:pt x="1348" y="4138"/>
                </a:lnTo>
                <a:lnTo>
                  <a:pt x="1348" y="4649"/>
                </a:lnTo>
                <a:lnTo>
                  <a:pt x="1348" y="4695"/>
                </a:lnTo>
                <a:lnTo>
                  <a:pt x="1395" y="4788"/>
                </a:lnTo>
                <a:lnTo>
                  <a:pt x="1627" y="4881"/>
                </a:lnTo>
                <a:lnTo>
                  <a:pt x="2092" y="5021"/>
                </a:lnTo>
                <a:lnTo>
                  <a:pt x="2371" y="5067"/>
                </a:lnTo>
                <a:lnTo>
                  <a:pt x="3115" y="5067"/>
                </a:lnTo>
                <a:lnTo>
                  <a:pt x="3440" y="5021"/>
                </a:lnTo>
                <a:lnTo>
                  <a:pt x="3673" y="4928"/>
                </a:lnTo>
                <a:lnTo>
                  <a:pt x="3905" y="4788"/>
                </a:lnTo>
                <a:lnTo>
                  <a:pt x="4277" y="4510"/>
                </a:lnTo>
                <a:lnTo>
                  <a:pt x="4417" y="4370"/>
                </a:lnTo>
                <a:lnTo>
                  <a:pt x="4509" y="4184"/>
                </a:lnTo>
                <a:lnTo>
                  <a:pt x="4649" y="3812"/>
                </a:lnTo>
                <a:lnTo>
                  <a:pt x="4649" y="3487"/>
                </a:lnTo>
                <a:lnTo>
                  <a:pt x="4649" y="316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13"/>
          <p:cNvSpPr/>
          <p:nvPr/>
        </p:nvSpPr>
        <p:spPr>
          <a:xfrm>
            <a:off x="9497451" y="5321324"/>
            <a:ext cx="423071" cy="320627"/>
          </a:xfrm>
          <a:custGeom>
            <a:rect b="b" l="l" r="r" t="t"/>
            <a:pathLst>
              <a:path extrusionOk="0" h="4510" w="5951">
                <a:moveTo>
                  <a:pt x="2696" y="0"/>
                </a:moveTo>
                <a:lnTo>
                  <a:pt x="2464" y="93"/>
                </a:lnTo>
                <a:lnTo>
                  <a:pt x="2231" y="186"/>
                </a:lnTo>
                <a:lnTo>
                  <a:pt x="2045" y="372"/>
                </a:lnTo>
                <a:lnTo>
                  <a:pt x="1860" y="558"/>
                </a:lnTo>
                <a:lnTo>
                  <a:pt x="1720" y="744"/>
                </a:lnTo>
                <a:lnTo>
                  <a:pt x="1674" y="1023"/>
                </a:lnTo>
                <a:lnTo>
                  <a:pt x="1627" y="1255"/>
                </a:lnTo>
                <a:lnTo>
                  <a:pt x="1627" y="3161"/>
                </a:lnTo>
                <a:lnTo>
                  <a:pt x="1627" y="3301"/>
                </a:lnTo>
                <a:lnTo>
                  <a:pt x="1534" y="3394"/>
                </a:lnTo>
                <a:lnTo>
                  <a:pt x="1441" y="3487"/>
                </a:lnTo>
                <a:lnTo>
                  <a:pt x="1209" y="3487"/>
                </a:lnTo>
                <a:lnTo>
                  <a:pt x="1116" y="3394"/>
                </a:lnTo>
                <a:lnTo>
                  <a:pt x="1023" y="3301"/>
                </a:lnTo>
                <a:lnTo>
                  <a:pt x="1023" y="3161"/>
                </a:lnTo>
                <a:lnTo>
                  <a:pt x="1023" y="2371"/>
                </a:lnTo>
                <a:lnTo>
                  <a:pt x="0" y="2371"/>
                </a:lnTo>
                <a:lnTo>
                  <a:pt x="0" y="3208"/>
                </a:lnTo>
                <a:lnTo>
                  <a:pt x="0" y="3440"/>
                </a:lnTo>
                <a:lnTo>
                  <a:pt x="93" y="3719"/>
                </a:lnTo>
                <a:lnTo>
                  <a:pt x="233" y="3905"/>
                </a:lnTo>
                <a:lnTo>
                  <a:pt x="372" y="4138"/>
                </a:lnTo>
                <a:lnTo>
                  <a:pt x="604" y="4323"/>
                </a:lnTo>
                <a:lnTo>
                  <a:pt x="790" y="4416"/>
                </a:lnTo>
                <a:lnTo>
                  <a:pt x="1069" y="4509"/>
                </a:lnTo>
                <a:lnTo>
                  <a:pt x="1581" y="4509"/>
                </a:lnTo>
                <a:lnTo>
                  <a:pt x="1813" y="4416"/>
                </a:lnTo>
                <a:lnTo>
                  <a:pt x="2045" y="4323"/>
                </a:lnTo>
                <a:lnTo>
                  <a:pt x="2278" y="4138"/>
                </a:lnTo>
                <a:lnTo>
                  <a:pt x="2417" y="3952"/>
                </a:lnTo>
                <a:lnTo>
                  <a:pt x="2557" y="3719"/>
                </a:lnTo>
                <a:lnTo>
                  <a:pt x="2650" y="3487"/>
                </a:lnTo>
                <a:lnTo>
                  <a:pt x="2650" y="3208"/>
                </a:lnTo>
                <a:lnTo>
                  <a:pt x="2650" y="1302"/>
                </a:lnTo>
                <a:lnTo>
                  <a:pt x="2696" y="1209"/>
                </a:lnTo>
                <a:lnTo>
                  <a:pt x="2743" y="1069"/>
                </a:lnTo>
                <a:lnTo>
                  <a:pt x="2836" y="1023"/>
                </a:lnTo>
                <a:lnTo>
                  <a:pt x="2975" y="977"/>
                </a:lnTo>
                <a:lnTo>
                  <a:pt x="3068" y="1023"/>
                </a:lnTo>
                <a:lnTo>
                  <a:pt x="3208" y="1069"/>
                </a:lnTo>
                <a:lnTo>
                  <a:pt x="3254" y="1209"/>
                </a:lnTo>
                <a:lnTo>
                  <a:pt x="3301" y="1302"/>
                </a:lnTo>
                <a:lnTo>
                  <a:pt x="3301" y="1674"/>
                </a:lnTo>
                <a:lnTo>
                  <a:pt x="3673" y="1860"/>
                </a:lnTo>
                <a:lnTo>
                  <a:pt x="4277" y="1674"/>
                </a:lnTo>
                <a:lnTo>
                  <a:pt x="4277" y="1255"/>
                </a:lnTo>
                <a:lnTo>
                  <a:pt x="4277" y="1023"/>
                </a:lnTo>
                <a:lnTo>
                  <a:pt x="4184" y="791"/>
                </a:lnTo>
                <a:lnTo>
                  <a:pt x="4091" y="558"/>
                </a:lnTo>
                <a:lnTo>
                  <a:pt x="3905" y="372"/>
                </a:lnTo>
                <a:lnTo>
                  <a:pt x="3719" y="186"/>
                </a:lnTo>
                <a:lnTo>
                  <a:pt x="3487" y="93"/>
                </a:lnTo>
                <a:lnTo>
                  <a:pt x="3254" y="0"/>
                </a:lnTo>
                <a:close/>
                <a:moveTo>
                  <a:pt x="3301" y="2371"/>
                </a:moveTo>
                <a:lnTo>
                  <a:pt x="3301" y="3208"/>
                </a:lnTo>
                <a:lnTo>
                  <a:pt x="3301" y="3487"/>
                </a:lnTo>
                <a:lnTo>
                  <a:pt x="3394" y="3719"/>
                </a:lnTo>
                <a:lnTo>
                  <a:pt x="3487" y="3952"/>
                </a:lnTo>
                <a:lnTo>
                  <a:pt x="3673" y="4138"/>
                </a:lnTo>
                <a:lnTo>
                  <a:pt x="3858" y="4323"/>
                </a:lnTo>
                <a:lnTo>
                  <a:pt x="4091" y="4416"/>
                </a:lnTo>
                <a:lnTo>
                  <a:pt x="4370" y="4509"/>
                </a:lnTo>
                <a:lnTo>
                  <a:pt x="4881" y="4509"/>
                </a:lnTo>
                <a:lnTo>
                  <a:pt x="5114" y="4416"/>
                </a:lnTo>
                <a:lnTo>
                  <a:pt x="5346" y="4323"/>
                </a:lnTo>
                <a:lnTo>
                  <a:pt x="5578" y="4138"/>
                </a:lnTo>
                <a:lnTo>
                  <a:pt x="5718" y="3905"/>
                </a:lnTo>
                <a:lnTo>
                  <a:pt x="5857" y="3719"/>
                </a:lnTo>
                <a:lnTo>
                  <a:pt x="5904" y="3440"/>
                </a:lnTo>
                <a:lnTo>
                  <a:pt x="5950" y="3208"/>
                </a:lnTo>
                <a:lnTo>
                  <a:pt x="5950" y="2371"/>
                </a:lnTo>
                <a:lnTo>
                  <a:pt x="4928" y="2371"/>
                </a:lnTo>
                <a:lnTo>
                  <a:pt x="4928" y="3208"/>
                </a:lnTo>
                <a:lnTo>
                  <a:pt x="4928" y="3347"/>
                </a:lnTo>
                <a:lnTo>
                  <a:pt x="4835" y="3440"/>
                </a:lnTo>
                <a:lnTo>
                  <a:pt x="4742" y="3487"/>
                </a:lnTo>
                <a:lnTo>
                  <a:pt x="4602" y="3533"/>
                </a:lnTo>
                <a:lnTo>
                  <a:pt x="4509" y="3487"/>
                </a:lnTo>
                <a:lnTo>
                  <a:pt x="4370" y="3440"/>
                </a:lnTo>
                <a:lnTo>
                  <a:pt x="4323" y="3347"/>
                </a:lnTo>
                <a:lnTo>
                  <a:pt x="4277" y="3208"/>
                </a:lnTo>
                <a:lnTo>
                  <a:pt x="4277" y="2371"/>
                </a:lnTo>
                <a:lnTo>
                  <a:pt x="3673" y="2557"/>
                </a:lnTo>
                <a:lnTo>
                  <a:pt x="3301" y="23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113"/>
          <p:cNvSpPr/>
          <p:nvPr/>
        </p:nvSpPr>
        <p:spPr>
          <a:xfrm>
            <a:off x="10740006" y="5268431"/>
            <a:ext cx="423143" cy="423071"/>
          </a:xfrm>
          <a:custGeom>
            <a:rect b="b" l="l" r="r" t="t"/>
            <a:pathLst>
              <a:path extrusionOk="0" h="5951" w="5952">
                <a:moveTo>
                  <a:pt x="2930" y="1674"/>
                </a:moveTo>
                <a:lnTo>
                  <a:pt x="3115" y="1721"/>
                </a:lnTo>
                <a:lnTo>
                  <a:pt x="3255" y="1721"/>
                </a:lnTo>
                <a:lnTo>
                  <a:pt x="3348" y="1813"/>
                </a:lnTo>
                <a:lnTo>
                  <a:pt x="3487" y="1906"/>
                </a:lnTo>
                <a:lnTo>
                  <a:pt x="3580" y="1999"/>
                </a:lnTo>
                <a:lnTo>
                  <a:pt x="3673" y="2139"/>
                </a:lnTo>
                <a:lnTo>
                  <a:pt x="3673" y="2278"/>
                </a:lnTo>
                <a:lnTo>
                  <a:pt x="3720" y="2418"/>
                </a:lnTo>
                <a:lnTo>
                  <a:pt x="3720" y="2650"/>
                </a:lnTo>
                <a:lnTo>
                  <a:pt x="3348" y="2790"/>
                </a:lnTo>
                <a:lnTo>
                  <a:pt x="3115" y="2650"/>
                </a:lnTo>
                <a:lnTo>
                  <a:pt x="3115" y="2464"/>
                </a:lnTo>
                <a:lnTo>
                  <a:pt x="3069" y="2325"/>
                </a:lnTo>
                <a:lnTo>
                  <a:pt x="3022" y="2278"/>
                </a:lnTo>
                <a:lnTo>
                  <a:pt x="2883" y="2278"/>
                </a:lnTo>
                <a:lnTo>
                  <a:pt x="2837" y="2325"/>
                </a:lnTo>
                <a:lnTo>
                  <a:pt x="2790" y="2464"/>
                </a:lnTo>
                <a:lnTo>
                  <a:pt x="2790" y="3533"/>
                </a:lnTo>
                <a:lnTo>
                  <a:pt x="2744" y="3673"/>
                </a:lnTo>
                <a:lnTo>
                  <a:pt x="2697" y="3812"/>
                </a:lnTo>
                <a:lnTo>
                  <a:pt x="2651" y="3952"/>
                </a:lnTo>
                <a:lnTo>
                  <a:pt x="2558" y="4091"/>
                </a:lnTo>
                <a:lnTo>
                  <a:pt x="2418" y="4184"/>
                </a:lnTo>
                <a:lnTo>
                  <a:pt x="2279" y="4231"/>
                </a:lnTo>
                <a:lnTo>
                  <a:pt x="2139" y="4277"/>
                </a:lnTo>
                <a:lnTo>
                  <a:pt x="1860" y="4277"/>
                </a:lnTo>
                <a:lnTo>
                  <a:pt x="1721" y="4231"/>
                </a:lnTo>
                <a:lnTo>
                  <a:pt x="1581" y="4184"/>
                </a:lnTo>
                <a:lnTo>
                  <a:pt x="1488" y="4045"/>
                </a:lnTo>
                <a:lnTo>
                  <a:pt x="1349" y="3952"/>
                </a:lnTo>
                <a:lnTo>
                  <a:pt x="1302" y="3812"/>
                </a:lnTo>
                <a:lnTo>
                  <a:pt x="1256" y="3673"/>
                </a:lnTo>
                <a:lnTo>
                  <a:pt x="1256" y="3533"/>
                </a:lnTo>
                <a:lnTo>
                  <a:pt x="1256" y="3069"/>
                </a:lnTo>
                <a:lnTo>
                  <a:pt x="1814" y="3069"/>
                </a:lnTo>
                <a:lnTo>
                  <a:pt x="1814" y="3533"/>
                </a:lnTo>
                <a:lnTo>
                  <a:pt x="1860" y="3580"/>
                </a:lnTo>
                <a:lnTo>
                  <a:pt x="1860" y="3673"/>
                </a:lnTo>
                <a:lnTo>
                  <a:pt x="1953" y="3673"/>
                </a:lnTo>
                <a:lnTo>
                  <a:pt x="2000" y="3719"/>
                </a:lnTo>
                <a:lnTo>
                  <a:pt x="2139" y="3673"/>
                </a:lnTo>
                <a:lnTo>
                  <a:pt x="2186" y="3580"/>
                </a:lnTo>
                <a:lnTo>
                  <a:pt x="2186" y="3533"/>
                </a:lnTo>
                <a:lnTo>
                  <a:pt x="2186" y="2418"/>
                </a:lnTo>
                <a:lnTo>
                  <a:pt x="2186" y="2278"/>
                </a:lnTo>
                <a:lnTo>
                  <a:pt x="2232" y="2139"/>
                </a:lnTo>
                <a:lnTo>
                  <a:pt x="2325" y="1999"/>
                </a:lnTo>
                <a:lnTo>
                  <a:pt x="2418" y="1906"/>
                </a:lnTo>
                <a:lnTo>
                  <a:pt x="2511" y="1813"/>
                </a:lnTo>
                <a:lnTo>
                  <a:pt x="2651" y="1721"/>
                </a:lnTo>
                <a:lnTo>
                  <a:pt x="2790" y="1721"/>
                </a:lnTo>
                <a:lnTo>
                  <a:pt x="2930" y="1674"/>
                </a:lnTo>
                <a:close/>
                <a:moveTo>
                  <a:pt x="4649" y="3069"/>
                </a:moveTo>
                <a:lnTo>
                  <a:pt x="4649" y="3533"/>
                </a:lnTo>
                <a:lnTo>
                  <a:pt x="4649" y="3673"/>
                </a:lnTo>
                <a:lnTo>
                  <a:pt x="4603" y="3812"/>
                </a:lnTo>
                <a:lnTo>
                  <a:pt x="4510" y="3952"/>
                </a:lnTo>
                <a:lnTo>
                  <a:pt x="4417" y="4045"/>
                </a:lnTo>
                <a:lnTo>
                  <a:pt x="4324" y="4184"/>
                </a:lnTo>
                <a:lnTo>
                  <a:pt x="4185" y="4231"/>
                </a:lnTo>
                <a:lnTo>
                  <a:pt x="4045" y="4277"/>
                </a:lnTo>
                <a:lnTo>
                  <a:pt x="3720" y="4277"/>
                </a:lnTo>
                <a:lnTo>
                  <a:pt x="3580" y="4231"/>
                </a:lnTo>
                <a:lnTo>
                  <a:pt x="3487" y="4184"/>
                </a:lnTo>
                <a:lnTo>
                  <a:pt x="3348" y="4045"/>
                </a:lnTo>
                <a:lnTo>
                  <a:pt x="3255" y="3952"/>
                </a:lnTo>
                <a:lnTo>
                  <a:pt x="3162" y="3812"/>
                </a:lnTo>
                <a:lnTo>
                  <a:pt x="3162" y="3673"/>
                </a:lnTo>
                <a:lnTo>
                  <a:pt x="3115" y="3533"/>
                </a:lnTo>
                <a:lnTo>
                  <a:pt x="3115" y="3069"/>
                </a:lnTo>
                <a:lnTo>
                  <a:pt x="3348" y="3162"/>
                </a:lnTo>
                <a:lnTo>
                  <a:pt x="3720" y="3069"/>
                </a:lnTo>
                <a:lnTo>
                  <a:pt x="3720" y="3533"/>
                </a:lnTo>
                <a:lnTo>
                  <a:pt x="3766" y="3673"/>
                </a:lnTo>
                <a:lnTo>
                  <a:pt x="3813" y="3719"/>
                </a:lnTo>
                <a:lnTo>
                  <a:pt x="3952" y="3719"/>
                </a:lnTo>
                <a:lnTo>
                  <a:pt x="3999" y="3673"/>
                </a:lnTo>
                <a:lnTo>
                  <a:pt x="4045" y="3626"/>
                </a:lnTo>
                <a:lnTo>
                  <a:pt x="4092" y="3533"/>
                </a:lnTo>
                <a:lnTo>
                  <a:pt x="4092" y="3069"/>
                </a:lnTo>
                <a:close/>
                <a:moveTo>
                  <a:pt x="2976" y="1"/>
                </a:moveTo>
                <a:lnTo>
                  <a:pt x="2604" y="47"/>
                </a:lnTo>
                <a:lnTo>
                  <a:pt x="2186" y="140"/>
                </a:lnTo>
                <a:lnTo>
                  <a:pt x="1814" y="233"/>
                </a:lnTo>
                <a:lnTo>
                  <a:pt x="1488" y="419"/>
                </a:lnTo>
                <a:lnTo>
                  <a:pt x="1163" y="651"/>
                </a:lnTo>
                <a:lnTo>
                  <a:pt x="884" y="884"/>
                </a:lnTo>
                <a:lnTo>
                  <a:pt x="605" y="1163"/>
                </a:lnTo>
                <a:lnTo>
                  <a:pt x="419" y="1488"/>
                </a:lnTo>
                <a:lnTo>
                  <a:pt x="233" y="1860"/>
                </a:lnTo>
                <a:lnTo>
                  <a:pt x="94" y="2232"/>
                </a:lnTo>
                <a:lnTo>
                  <a:pt x="47" y="2604"/>
                </a:lnTo>
                <a:lnTo>
                  <a:pt x="1" y="2976"/>
                </a:lnTo>
                <a:lnTo>
                  <a:pt x="47" y="3394"/>
                </a:lnTo>
                <a:lnTo>
                  <a:pt x="94" y="3766"/>
                </a:lnTo>
                <a:lnTo>
                  <a:pt x="233" y="4138"/>
                </a:lnTo>
                <a:lnTo>
                  <a:pt x="419" y="4510"/>
                </a:lnTo>
                <a:lnTo>
                  <a:pt x="605" y="4789"/>
                </a:lnTo>
                <a:lnTo>
                  <a:pt x="884" y="5114"/>
                </a:lnTo>
                <a:lnTo>
                  <a:pt x="1163" y="5346"/>
                </a:lnTo>
                <a:lnTo>
                  <a:pt x="1488" y="5579"/>
                </a:lnTo>
                <a:lnTo>
                  <a:pt x="1814" y="5765"/>
                </a:lnTo>
                <a:lnTo>
                  <a:pt x="2186" y="5858"/>
                </a:lnTo>
                <a:lnTo>
                  <a:pt x="2604" y="5951"/>
                </a:lnTo>
                <a:lnTo>
                  <a:pt x="3394" y="5951"/>
                </a:lnTo>
                <a:lnTo>
                  <a:pt x="3766" y="5858"/>
                </a:lnTo>
                <a:lnTo>
                  <a:pt x="4138" y="5765"/>
                </a:lnTo>
                <a:lnTo>
                  <a:pt x="4464" y="5579"/>
                </a:lnTo>
                <a:lnTo>
                  <a:pt x="4789" y="5346"/>
                </a:lnTo>
                <a:lnTo>
                  <a:pt x="5068" y="5114"/>
                </a:lnTo>
                <a:lnTo>
                  <a:pt x="5347" y="4789"/>
                </a:lnTo>
                <a:lnTo>
                  <a:pt x="5579" y="4510"/>
                </a:lnTo>
                <a:lnTo>
                  <a:pt x="5719" y="4138"/>
                </a:lnTo>
                <a:lnTo>
                  <a:pt x="5858" y="3766"/>
                </a:lnTo>
                <a:lnTo>
                  <a:pt x="5951" y="3394"/>
                </a:lnTo>
                <a:lnTo>
                  <a:pt x="5951" y="2976"/>
                </a:lnTo>
                <a:lnTo>
                  <a:pt x="5951" y="2604"/>
                </a:lnTo>
                <a:lnTo>
                  <a:pt x="5858" y="2232"/>
                </a:lnTo>
                <a:lnTo>
                  <a:pt x="5719" y="1860"/>
                </a:lnTo>
                <a:lnTo>
                  <a:pt x="5579" y="1488"/>
                </a:lnTo>
                <a:lnTo>
                  <a:pt x="5347" y="1163"/>
                </a:lnTo>
                <a:lnTo>
                  <a:pt x="5068" y="884"/>
                </a:lnTo>
                <a:lnTo>
                  <a:pt x="4789" y="651"/>
                </a:lnTo>
                <a:lnTo>
                  <a:pt x="4464" y="419"/>
                </a:lnTo>
                <a:lnTo>
                  <a:pt x="4138" y="233"/>
                </a:lnTo>
                <a:lnTo>
                  <a:pt x="3766" y="140"/>
                </a:lnTo>
                <a:lnTo>
                  <a:pt x="3394" y="47"/>
                </a:lnTo>
                <a:lnTo>
                  <a:pt x="297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113"/>
          <p:cNvSpPr/>
          <p:nvPr/>
        </p:nvSpPr>
        <p:spPr>
          <a:xfrm>
            <a:off x="11982631" y="5321324"/>
            <a:ext cx="423071" cy="320627"/>
          </a:xfrm>
          <a:custGeom>
            <a:rect b="b" l="l" r="r" t="t"/>
            <a:pathLst>
              <a:path extrusionOk="0" h="4510" w="5951">
                <a:moveTo>
                  <a:pt x="47" y="0"/>
                </a:moveTo>
                <a:lnTo>
                  <a:pt x="47" y="651"/>
                </a:lnTo>
                <a:lnTo>
                  <a:pt x="558" y="651"/>
                </a:lnTo>
                <a:lnTo>
                  <a:pt x="1256" y="1720"/>
                </a:lnTo>
                <a:lnTo>
                  <a:pt x="512" y="2836"/>
                </a:lnTo>
                <a:lnTo>
                  <a:pt x="1" y="2836"/>
                </a:lnTo>
                <a:lnTo>
                  <a:pt x="1" y="3487"/>
                </a:lnTo>
                <a:lnTo>
                  <a:pt x="1023" y="3487"/>
                </a:lnTo>
                <a:lnTo>
                  <a:pt x="1628" y="2511"/>
                </a:lnTo>
                <a:lnTo>
                  <a:pt x="1721" y="2371"/>
                </a:lnTo>
                <a:lnTo>
                  <a:pt x="1767" y="2278"/>
                </a:lnTo>
                <a:lnTo>
                  <a:pt x="1814" y="2371"/>
                </a:lnTo>
                <a:lnTo>
                  <a:pt x="1907" y="2511"/>
                </a:lnTo>
                <a:lnTo>
                  <a:pt x="2511" y="3487"/>
                </a:lnTo>
                <a:lnTo>
                  <a:pt x="3487" y="3487"/>
                </a:lnTo>
                <a:lnTo>
                  <a:pt x="3487" y="2836"/>
                </a:lnTo>
                <a:lnTo>
                  <a:pt x="3069" y="2836"/>
                </a:lnTo>
                <a:lnTo>
                  <a:pt x="2278" y="1720"/>
                </a:lnTo>
                <a:lnTo>
                  <a:pt x="2976" y="651"/>
                </a:lnTo>
                <a:lnTo>
                  <a:pt x="3487" y="651"/>
                </a:lnTo>
                <a:lnTo>
                  <a:pt x="3487" y="0"/>
                </a:lnTo>
                <a:lnTo>
                  <a:pt x="2464" y="0"/>
                </a:lnTo>
                <a:lnTo>
                  <a:pt x="1907" y="884"/>
                </a:lnTo>
                <a:lnTo>
                  <a:pt x="1814" y="1069"/>
                </a:lnTo>
                <a:lnTo>
                  <a:pt x="1767" y="1116"/>
                </a:lnTo>
                <a:lnTo>
                  <a:pt x="1721" y="1069"/>
                </a:lnTo>
                <a:lnTo>
                  <a:pt x="1628" y="884"/>
                </a:lnTo>
                <a:lnTo>
                  <a:pt x="1116" y="0"/>
                </a:lnTo>
                <a:close/>
                <a:moveTo>
                  <a:pt x="4975" y="1581"/>
                </a:moveTo>
                <a:lnTo>
                  <a:pt x="4742" y="1627"/>
                </a:lnTo>
                <a:lnTo>
                  <a:pt x="4556" y="1674"/>
                </a:lnTo>
                <a:lnTo>
                  <a:pt x="4370" y="1720"/>
                </a:lnTo>
                <a:lnTo>
                  <a:pt x="4231" y="1860"/>
                </a:lnTo>
                <a:lnTo>
                  <a:pt x="3998" y="2092"/>
                </a:lnTo>
                <a:lnTo>
                  <a:pt x="4417" y="2464"/>
                </a:lnTo>
                <a:lnTo>
                  <a:pt x="4556" y="2325"/>
                </a:lnTo>
                <a:lnTo>
                  <a:pt x="4696" y="2185"/>
                </a:lnTo>
                <a:lnTo>
                  <a:pt x="4928" y="2139"/>
                </a:lnTo>
                <a:lnTo>
                  <a:pt x="5068" y="2185"/>
                </a:lnTo>
                <a:lnTo>
                  <a:pt x="5207" y="2232"/>
                </a:lnTo>
                <a:lnTo>
                  <a:pt x="5254" y="2371"/>
                </a:lnTo>
                <a:lnTo>
                  <a:pt x="5300" y="2511"/>
                </a:lnTo>
                <a:lnTo>
                  <a:pt x="5254" y="2604"/>
                </a:lnTo>
                <a:lnTo>
                  <a:pt x="5207" y="2743"/>
                </a:lnTo>
                <a:lnTo>
                  <a:pt x="5068" y="2836"/>
                </a:lnTo>
                <a:lnTo>
                  <a:pt x="4928" y="2975"/>
                </a:lnTo>
                <a:lnTo>
                  <a:pt x="4603" y="3161"/>
                </a:lnTo>
                <a:lnTo>
                  <a:pt x="4277" y="3394"/>
                </a:lnTo>
                <a:lnTo>
                  <a:pt x="4138" y="3580"/>
                </a:lnTo>
                <a:lnTo>
                  <a:pt x="4045" y="3766"/>
                </a:lnTo>
                <a:lnTo>
                  <a:pt x="3952" y="3952"/>
                </a:lnTo>
                <a:lnTo>
                  <a:pt x="3952" y="4231"/>
                </a:lnTo>
                <a:lnTo>
                  <a:pt x="3952" y="4370"/>
                </a:lnTo>
                <a:lnTo>
                  <a:pt x="3952" y="4509"/>
                </a:lnTo>
                <a:lnTo>
                  <a:pt x="5951" y="4509"/>
                </a:lnTo>
                <a:lnTo>
                  <a:pt x="5951" y="3673"/>
                </a:lnTo>
                <a:lnTo>
                  <a:pt x="5486" y="3673"/>
                </a:lnTo>
                <a:lnTo>
                  <a:pt x="5486" y="3998"/>
                </a:lnTo>
                <a:lnTo>
                  <a:pt x="4556" y="3998"/>
                </a:lnTo>
                <a:lnTo>
                  <a:pt x="4603" y="3859"/>
                </a:lnTo>
                <a:lnTo>
                  <a:pt x="4742" y="3719"/>
                </a:lnTo>
                <a:lnTo>
                  <a:pt x="5068" y="3487"/>
                </a:lnTo>
                <a:lnTo>
                  <a:pt x="5440" y="3208"/>
                </a:lnTo>
                <a:lnTo>
                  <a:pt x="5625" y="3068"/>
                </a:lnTo>
                <a:lnTo>
                  <a:pt x="5765" y="2882"/>
                </a:lnTo>
                <a:lnTo>
                  <a:pt x="5904" y="2696"/>
                </a:lnTo>
                <a:lnTo>
                  <a:pt x="5904" y="2418"/>
                </a:lnTo>
                <a:lnTo>
                  <a:pt x="5904" y="2232"/>
                </a:lnTo>
                <a:lnTo>
                  <a:pt x="5858" y="2092"/>
                </a:lnTo>
                <a:lnTo>
                  <a:pt x="5765" y="1953"/>
                </a:lnTo>
                <a:lnTo>
                  <a:pt x="5672" y="1813"/>
                </a:lnTo>
                <a:lnTo>
                  <a:pt x="5532" y="1720"/>
                </a:lnTo>
                <a:lnTo>
                  <a:pt x="5347" y="1627"/>
                </a:lnTo>
                <a:lnTo>
                  <a:pt x="5161" y="1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113"/>
          <p:cNvSpPr/>
          <p:nvPr/>
        </p:nvSpPr>
        <p:spPr>
          <a:xfrm>
            <a:off x="13258315" y="5268431"/>
            <a:ext cx="360297" cy="423071"/>
          </a:xfrm>
          <a:custGeom>
            <a:rect b="b" l="l" r="r" t="t"/>
            <a:pathLst>
              <a:path extrusionOk="0" h="5951" w="5068">
                <a:moveTo>
                  <a:pt x="2325" y="884"/>
                </a:moveTo>
                <a:lnTo>
                  <a:pt x="2325" y="2557"/>
                </a:lnTo>
                <a:lnTo>
                  <a:pt x="512" y="2557"/>
                </a:lnTo>
                <a:lnTo>
                  <a:pt x="512" y="884"/>
                </a:lnTo>
                <a:close/>
                <a:moveTo>
                  <a:pt x="4649" y="884"/>
                </a:moveTo>
                <a:lnTo>
                  <a:pt x="4649" y="2557"/>
                </a:lnTo>
                <a:lnTo>
                  <a:pt x="2743" y="2557"/>
                </a:lnTo>
                <a:lnTo>
                  <a:pt x="2743" y="884"/>
                </a:lnTo>
                <a:close/>
                <a:moveTo>
                  <a:pt x="930" y="3301"/>
                </a:moveTo>
                <a:lnTo>
                  <a:pt x="1162" y="3348"/>
                </a:lnTo>
                <a:lnTo>
                  <a:pt x="1302" y="3487"/>
                </a:lnTo>
                <a:lnTo>
                  <a:pt x="1441" y="3626"/>
                </a:lnTo>
                <a:lnTo>
                  <a:pt x="1488" y="3859"/>
                </a:lnTo>
                <a:lnTo>
                  <a:pt x="1441" y="4045"/>
                </a:lnTo>
                <a:lnTo>
                  <a:pt x="1302" y="4231"/>
                </a:lnTo>
                <a:lnTo>
                  <a:pt x="1162" y="4324"/>
                </a:lnTo>
                <a:lnTo>
                  <a:pt x="930" y="4370"/>
                </a:lnTo>
                <a:lnTo>
                  <a:pt x="744" y="4324"/>
                </a:lnTo>
                <a:lnTo>
                  <a:pt x="558" y="4231"/>
                </a:lnTo>
                <a:lnTo>
                  <a:pt x="465" y="4045"/>
                </a:lnTo>
                <a:lnTo>
                  <a:pt x="419" y="3859"/>
                </a:lnTo>
                <a:lnTo>
                  <a:pt x="465" y="3626"/>
                </a:lnTo>
                <a:lnTo>
                  <a:pt x="558" y="3487"/>
                </a:lnTo>
                <a:lnTo>
                  <a:pt x="744" y="3348"/>
                </a:lnTo>
                <a:lnTo>
                  <a:pt x="930" y="3301"/>
                </a:lnTo>
                <a:close/>
                <a:moveTo>
                  <a:pt x="4138" y="3301"/>
                </a:moveTo>
                <a:lnTo>
                  <a:pt x="4323" y="3348"/>
                </a:lnTo>
                <a:lnTo>
                  <a:pt x="4509" y="3487"/>
                </a:lnTo>
                <a:lnTo>
                  <a:pt x="4602" y="3626"/>
                </a:lnTo>
                <a:lnTo>
                  <a:pt x="4649" y="3859"/>
                </a:lnTo>
                <a:lnTo>
                  <a:pt x="4602" y="4045"/>
                </a:lnTo>
                <a:lnTo>
                  <a:pt x="4509" y="4231"/>
                </a:lnTo>
                <a:lnTo>
                  <a:pt x="4323" y="4324"/>
                </a:lnTo>
                <a:lnTo>
                  <a:pt x="4138" y="4370"/>
                </a:lnTo>
                <a:lnTo>
                  <a:pt x="3905" y="4324"/>
                </a:lnTo>
                <a:lnTo>
                  <a:pt x="3766" y="4231"/>
                </a:lnTo>
                <a:lnTo>
                  <a:pt x="3626" y="4045"/>
                </a:lnTo>
                <a:lnTo>
                  <a:pt x="3580" y="3859"/>
                </a:lnTo>
                <a:lnTo>
                  <a:pt x="3626" y="3626"/>
                </a:lnTo>
                <a:lnTo>
                  <a:pt x="3766" y="3487"/>
                </a:lnTo>
                <a:lnTo>
                  <a:pt x="3905" y="3348"/>
                </a:lnTo>
                <a:lnTo>
                  <a:pt x="4138" y="3301"/>
                </a:lnTo>
                <a:close/>
                <a:moveTo>
                  <a:pt x="1488" y="1"/>
                </a:moveTo>
                <a:lnTo>
                  <a:pt x="1162" y="47"/>
                </a:lnTo>
                <a:lnTo>
                  <a:pt x="884" y="94"/>
                </a:lnTo>
                <a:lnTo>
                  <a:pt x="651" y="186"/>
                </a:lnTo>
                <a:lnTo>
                  <a:pt x="419" y="326"/>
                </a:lnTo>
                <a:lnTo>
                  <a:pt x="233" y="512"/>
                </a:lnTo>
                <a:lnTo>
                  <a:pt x="93" y="651"/>
                </a:lnTo>
                <a:lnTo>
                  <a:pt x="0" y="884"/>
                </a:lnTo>
                <a:lnTo>
                  <a:pt x="0" y="1070"/>
                </a:lnTo>
                <a:lnTo>
                  <a:pt x="0" y="4045"/>
                </a:lnTo>
                <a:lnTo>
                  <a:pt x="0" y="4277"/>
                </a:lnTo>
                <a:lnTo>
                  <a:pt x="93" y="4463"/>
                </a:lnTo>
                <a:lnTo>
                  <a:pt x="233" y="4649"/>
                </a:lnTo>
                <a:lnTo>
                  <a:pt x="419" y="4789"/>
                </a:lnTo>
                <a:lnTo>
                  <a:pt x="605" y="4928"/>
                </a:lnTo>
                <a:lnTo>
                  <a:pt x="884" y="5021"/>
                </a:lnTo>
                <a:lnTo>
                  <a:pt x="1116" y="5067"/>
                </a:lnTo>
                <a:lnTo>
                  <a:pt x="1395" y="5114"/>
                </a:lnTo>
                <a:lnTo>
                  <a:pt x="698" y="5765"/>
                </a:lnTo>
                <a:lnTo>
                  <a:pt x="651" y="5858"/>
                </a:lnTo>
                <a:lnTo>
                  <a:pt x="698" y="5904"/>
                </a:lnTo>
                <a:lnTo>
                  <a:pt x="698" y="5951"/>
                </a:lnTo>
                <a:lnTo>
                  <a:pt x="4370" y="5951"/>
                </a:lnTo>
                <a:lnTo>
                  <a:pt x="4370" y="5904"/>
                </a:lnTo>
                <a:lnTo>
                  <a:pt x="4370" y="5858"/>
                </a:lnTo>
                <a:lnTo>
                  <a:pt x="4370" y="5765"/>
                </a:lnTo>
                <a:lnTo>
                  <a:pt x="3673" y="5114"/>
                </a:lnTo>
                <a:lnTo>
                  <a:pt x="3952" y="5067"/>
                </a:lnTo>
                <a:lnTo>
                  <a:pt x="4184" y="5021"/>
                </a:lnTo>
                <a:lnTo>
                  <a:pt x="4463" y="4928"/>
                </a:lnTo>
                <a:lnTo>
                  <a:pt x="4649" y="4789"/>
                </a:lnTo>
                <a:lnTo>
                  <a:pt x="4835" y="4649"/>
                </a:lnTo>
                <a:lnTo>
                  <a:pt x="4974" y="4463"/>
                </a:lnTo>
                <a:lnTo>
                  <a:pt x="5067" y="4277"/>
                </a:lnTo>
                <a:lnTo>
                  <a:pt x="5067" y="4045"/>
                </a:lnTo>
                <a:lnTo>
                  <a:pt x="5067" y="1070"/>
                </a:lnTo>
                <a:lnTo>
                  <a:pt x="5067" y="884"/>
                </a:lnTo>
                <a:lnTo>
                  <a:pt x="4974" y="651"/>
                </a:lnTo>
                <a:lnTo>
                  <a:pt x="4835" y="512"/>
                </a:lnTo>
                <a:lnTo>
                  <a:pt x="4649" y="326"/>
                </a:lnTo>
                <a:lnTo>
                  <a:pt x="4416" y="186"/>
                </a:lnTo>
                <a:lnTo>
                  <a:pt x="4184" y="94"/>
                </a:lnTo>
                <a:lnTo>
                  <a:pt x="3905" y="47"/>
                </a:lnTo>
                <a:lnTo>
                  <a:pt x="358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113"/>
          <p:cNvSpPr/>
          <p:nvPr/>
        </p:nvSpPr>
        <p:spPr>
          <a:xfrm>
            <a:off x="14471153" y="5301489"/>
            <a:ext cx="423071" cy="360297"/>
          </a:xfrm>
          <a:custGeom>
            <a:rect b="b" l="l" r="r" t="t"/>
            <a:pathLst>
              <a:path extrusionOk="0" h="5068" w="5951">
                <a:moveTo>
                  <a:pt x="3813" y="419"/>
                </a:moveTo>
                <a:lnTo>
                  <a:pt x="3813" y="837"/>
                </a:lnTo>
                <a:lnTo>
                  <a:pt x="2093" y="837"/>
                </a:lnTo>
                <a:lnTo>
                  <a:pt x="2093" y="419"/>
                </a:lnTo>
                <a:close/>
                <a:moveTo>
                  <a:pt x="605" y="837"/>
                </a:moveTo>
                <a:lnTo>
                  <a:pt x="466" y="884"/>
                </a:lnTo>
                <a:lnTo>
                  <a:pt x="326" y="930"/>
                </a:lnTo>
                <a:lnTo>
                  <a:pt x="187" y="1070"/>
                </a:lnTo>
                <a:lnTo>
                  <a:pt x="94" y="1163"/>
                </a:lnTo>
                <a:lnTo>
                  <a:pt x="47" y="1302"/>
                </a:lnTo>
                <a:lnTo>
                  <a:pt x="1" y="1441"/>
                </a:lnTo>
                <a:lnTo>
                  <a:pt x="1" y="1581"/>
                </a:lnTo>
                <a:lnTo>
                  <a:pt x="1" y="4324"/>
                </a:lnTo>
                <a:lnTo>
                  <a:pt x="1" y="4463"/>
                </a:lnTo>
                <a:lnTo>
                  <a:pt x="47" y="4602"/>
                </a:lnTo>
                <a:lnTo>
                  <a:pt x="94" y="4742"/>
                </a:lnTo>
                <a:lnTo>
                  <a:pt x="187" y="4881"/>
                </a:lnTo>
                <a:lnTo>
                  <a:pt x="326" y="4974"/>
                </a:lnTo>
                <a:lnTo>
                  <a:pt x="466" y="5021"/>
                </a:lnTo>
                <a:lnTo>
                  <a:pt x="605" y="5067"/>
                </a:lnTo>
                <a:lnTo>
                  <a:pt x="930" y="5067"/>
                </a:lnTo>
                <a:lnTo>
                  <a:pt x="930" y="837"/>
                </a:lnTo>
                <a:close/>
                <a:moveTo>
                  <a:pt x="1860" y="0"/>
                </a:moveTo>
                <a:lnTo>
                  <a:pt x="1767" y="93"/>
                </a:lnTo>
                <a:lnTo>
                  <a:pt x="1721" y="186"/>
                </a:lnTo>
                <a:lnTo>
                  <a:pt x="1674" y="279"/>
                </a:lnTo>
                <a:lnTo>
                  <a:pt x="1674" y="837"/>
                </a:lnTo>
                <a:lnTo>
                  <a:pt x="1256" y="837"/>
                </a:lnTo>
                <a:lnTo>
                  <a:pt x="1256" y="5067"/>
                </a:lnTo>
                <a:lnTo>
                  <a:pt x="4649" y="5067"/>
                </a:lnTo>
                <a:lnTo>
                  <a:pt x="4649" y="837"/>
                </a:lnTo>
                <a:lnTo>
                  <a:pt x="4231" y="837"/>
                </a:lnTo>
                <a:lnTo>
                  <a:pt x="4231" y="279"/>
                </a:lnTo>
                <a:lnTo>
                  <a:pt x="4231" y="186"/>
                </a:lnTo>
                <a:lnTo>
                  <a:pt x="4138" y="93"/>
                </a:lnTo>
                <a:lnTo>
                  <a:pt x="4045" y="0"/>
                </a:lnTo>
                <a:close/>
                <a:moveTo>
                  <a:pt x="4975" y="837"/>
                </a:moveTo>
                <a:lnTo>
                  <a:pt x="4975" y="5067"/>
                </a:lnTo>
                <a:lnTo>
                  <a:pt x="5347" y="5067"/>
                </a:lnTo>
                <a:lnTo>
                  <a:pt x="5486" y="5021"/>
                </a:lnTo>
                <a:lnTo>
                  <a:pt x="5625" y="4974"/>
                </a:lnTo>
                <a:lnTo>
                  <a:pt x="5718" y="4881"/>
                </a:lnTo>
                <a:lnTo>
                  <a:pt x="5811" y="4742"/>
                </a:lnTo>
                <a:lnTo>
                  <a:pt x="5904" y="4602"/>
                </a:lnTo>
                <a:lnTo>
                  <a:pt x="5904" y="4463"/>
                </a:lnTo>
                <a:lnTo>
                  <a:pt x="5951" y="4324"/>
                </a:lnTo>
                <a:lnTo>
                  <a:pt x="5951" y="1581"/>
                </a:lnTo>
                <a:lnTo>
                  <a:pt x="5904" y="1441"/>
                </a:lnTo>
                <a:lnTo>
                  <a:pt x="5904" y="1302"/>
                </a:lnTo>
                <a:lnTo>
                  <a:pt x="5811" y="1163"/>
                </a:lnTo>
                <a:lnTo>
                  <a:pt x="5718" y="1070"/>
                </a:lnTo>
                <a:lnTo>
                  <a:pt x="5625" y="930"/>
                </a:lnTo>
                <a:lnTo>
                  <a:pt x="5486" y="884"/>
                </a:lnTo>
                <a:lnTo>
                  <a:pt x="5347" y="8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113"/>
          <p:cNvSpPr/>
          <p:nvPr/>
        </p:nvSpPr>
        <p:spPr>
          <a:xfrm>
            <a:off x="15723661" y="5268431"/>
            <a:ext cx="403308" cy="423071"/>
          </a:xfrm>
          <a:custGeom>
            <a:rect b="b" l="l" r="r" t="t"/>
            <a:pathLst>
              <a:path extrusionOk="0" h="5951" w="5673">
                <a:moveTo>
                  <a:pt x="2837" y="1070"/>
                </a:moveTo>
                <a:lnTo>
                  <a:pt x="3208" y="1116"/>
                </a:lnTo>
                <a:lnTo>
                  <a:pt x="3580" y="1209"/>
                </a:lnTo>
                <a:lnTo>
                  <a:pt x="3906" y="1395"/>
                </a:lnTo>
                <a:lnTo>
                  <a:pt x="4185" y="1628"/>
                </a:lnTo>
                <a:lnTo>
                  <a:pt x="4417" y="1906"/>
                </a:lnTo>
                <a:lnTo>
                  <a:pt x="4603" y="2232"/>
                </a:lnTo>
                <a:lnTo>
                  <a:pt x="4696" y="2604"/>
                </a:lnTo>
                <a:lnTo>
                  <a:pt x="4742" y="2976"/>
                </a:lnTo>
                <a:lnTo>
                  <a:pt x="4696" y="3394"/>
                </a:lnTo>
                <a:lnTo>
                  <a:pt x="4603" y="3719"/>
                </a:lnTo>
                <a:lnTo>
                  <a:pt x="4417" y="4045"/>
                </a:lnTo>
                <a:lnTo>
                  <a:pt x="4185" y="4324"/>
                </a:lnTo>
                <a:lnTo>
                  <a:pt x="3906" y="4556"/>
                </a:lnTo>
                <a:lnTo>
                  <a:pt x="3580" y="4742"/>
                </a:lnTo>
                <a:lnTo>
                  <a:pt x="3208" y="4882"/>
                </a:lnTo>
                <a:lnTo>
                  <a:pt x="2837" y="4928"/>
                </a:lnTo>
                <a:lnTo>
                  <a:pt x="2465" y="4882"/>
                </a:lnTo>
                <a:lnTo>
                  <a:pt x="2093" y="4742"/>
                </a:lnTo>
                <a:lnTo>
                  <a:pt x="1767" y="4556"/>
                </a:lnTo>
                <a:lnTo>
                  <a:pt x="1488" y="4324"/>
                </a:lnTo>
                <a:lnTo>
                  <a:pt x="1256" y="4045"/>
                </a:lnTo>
                <a:lnTo>
                  <a:pt x="1070" y="3719"/>
                </a:lnTo>
                <a:lnTo>
                  <a:pt x="977" y="3394"/>
                </a:lnTo>
                <a:lnTo>
                  <a:pt x="931" y="2976"/>
                </a:lnTo>
                <a:lnTo>
                  <a:pt x="977" y="2604"/>
                </a:lnTo>
                <a:lnTo>
                  <a:pt x="1070" y="2232"/>
                </a:lnTo>
                <a:lnTo>
                  <a:pt x="1256" y="1906"/>
                </a:lnTo>
                <a:lnTo>
                  <a:pt x="1488" y="1628"/>
                </a:lnTo>
                <a:lnTo>
                  <a:pt x="1767" y="1395"/>
                </a:lnTo>
                <a:lnTo>
                  <a:pt x="2093" y="1209"/>
                </a:lnTo>
                <a:lnTo>
                  <a:pt x="2465" y="1116"/>
                </a:lnTo>
                <a:lnTo>
                  <a:pt x="2837" y="1070"/>
                </a:lnTo>
                <a:close/>
                <a:moveTo>
                  <a:pt x="2837" y="1"/>
                </a:moveTo>
                <a:lnTo>
                  <a:pt x="2744" y="47"/>
                </a:lnTo>
                <a:lnTo>
                  <a:pt x="2139" y="884"/>
                </a:lnTo>
                <a:lnTo>
                  <a:pt x="1163" y="558"/>
                </a:lnTo>
                <a:lnTo>
                  <a:pt x="1070" y="605"/>
                </a:lnTo>
                <a:lnTo>
                  <a:pt x="1024" y="651"/>
                </a:lnTo>
                <a:lnTo>
                  <a:pt x="1024" y="1674"/>
                </a:lnTo>
                <a:lnTo>
                  <a:pt x="47" y="1999"/>
                </a:lnTo>
                <a:lnTo>
                  <a:pt x="1" y="2092"/>
                </a:lnTo>
                <a:lnTo>
                  <a:pt x="1" y="2185"/>
                </a:lnTo>
                <a:lnTo>
                  <a:pt x="605" y="2976"/>
                </a:lnTo>
                <a:lnTo>
                  <a:pt x="1" y="3812"/>
                </a:lnTo>
                <a:lnTo>
                  <a:pt x="1" y="3905"/>
                </a:lnTo>
                <a:lnTo>
                  <a:pt x="47" y="3998"/>
                </a:lnTo>
                <a:lnTo>
                  <a:pt x="1024" y="4277"/>
                </a:lnTo>
                <a:lnTo>
                  <a:pt x="1024" y="5300"/>
                </a:lnTo>
                <a:lnTo>
                  <a:pt x="1070" y="5393"/>
                </a:lnTo>
                <a:lnTo>
                  <a:pt x="1163" y="5393"/>
                </a:lnTo>
                <a:lnTo>
                  <a:pt x="2139" y="5114"/>
                </a:lnTo>
                <a:lnTo>
                  <a:pt x="2744" y="5904"/>
                </a:lnTo>
                <a:lnTo>
                  <a:pt x="2837" y="5951"/>
                </a:lnTo>
                <a:lnTo>
                  <a:pt x="2930" y="5904"/>
                </a:lnTo>
                <a:lnTo>
                  <a:pt x="3534" y="5114"/>
                </a:lnTo>
                <a:lnTo>
                  <a:pt x="4464" y="5393"/>
                </a:lnTo>
                <a:lnTo>
                  <a:pt x="4603" y="5393"/>
                </a:lnTo>
                <a:lnTo>
                  <a:pt x="4650" y="5300"/>
                </a:lnTo>
                <a:lnTo>
                  <a:pt x="4650" y="4277"/>
                </a:lnTo>
                <a:lnTo>
                  <a:pt x="5579" y="3998"/>
                </a:lnTo>
                <a:lnTo>
                  <a:pt x="5672" y="3905"/>
                </a:lnTo>
                <a:lnTo>
                  <a:pt x="5672" y="3812"/>
                </a:lnTo>
                <a:lnTo>
                  <a:pt x="5068" y="2976"/>
                </a:lnTo>
                <a:lnTo>
                  <a:pt x="5672" y="2185"/>
                </a:lnTo>
                <a:lnTo>
                  <a:pt x="5672" y="2092"/>
                </a:lnTo>
                <a:lnTo>
                  <a:pt x="5579" y="1999"/>
                </a:lnTo>
                <a:lnTo>
                  <a:pt x="4650" y="1674"/>
                </a:lnTo>
                <a:lnTo>
                  <a:pt x="4650" y="651"/>
                </a:lnTo>
                <a:lnTo>
                  <a:pt x="4603" y="605"/>
                </a:lnTo>
                <a:lnTo>
                  <a:pt x="4464" y="558"/>
                </a:lnTo>
                <a:lnTo>
                  <a:pt x="3534" y="884"/>
                </a:lnTo>
                <a:lnTo>
                  <a:pt x="2930" y="47"/>
                </a:lnTo>
                <a:lnTo>
                  <a:pt x="28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113"/>
          <p:cNvSpPr/>
          <p:nvPr/>
        </p:nvSpPr>
        <p:spPr>
          <a:xfrm>
            <a:off x="16956405" y="5288266"/>
            <a:ext cx="423071" cy="383402"/>
          </a:xfrm>
          <a:custGeom>
            <a:rect b="b" l="l" r="r" t="t"/>
            <a:pathLst>
              <a:path extrusionOk="0" h="5393" w="5951">
                <a:moveTo>
                  <a:pt x="4974" y="0"/>
                </a:moveTo>
                <a:lnTo>
                  <a:pt x="4742" y="47"/>
                </a:lnTo>
                <a:lnTo>
                  <a:pt x="4556" y="93"/>
                </a:lnTo>
                <a:lnTo>
                  <a:pt x="4370" y="140"/>
                </a:lnTo>
                <a:lnTo>
                  <a:pt x="4230" y="279"/>
                </a:lnTo>
                <a:lnTo>
                  <a:pt x="3998" y="512"/>
                </a:lnTo>
                <a:lnTo>
                  <a:pt x="4370" y="884"/>
                </a:lnTo>
                <a:lnTo>
                  <a:pt x="4509" y="744"/>
                </a:lnTo>
                <a:lnTo>
                  <a:pt x="4695" y="605"/>
                </a:lnTo>
                <a:lnTo>
                  <a:pt x="5067" y="605"/>
                </a:lnTo>
                <a:lnTo>
                  <a:pt x="5160" y="698"/>
                </a:lnTo>
                <a:lnTo>
                  <a:pt x="5253" y="791"/>
                </a:lnTo>
                <a:lnTo>
                  <a:pt x="5300" y="930"/>
                </a:lnTo>
                <a:lnTo>
                  <a:pt x="5253" y="1070"/>
                </a:lnTo>
                <a:lnTo>
                  <a:pt x="5207" y="1163"/>
                </a:lnTo>
                <a:lnTo>
                  <a:pt x="5067" y="1302"/>
                </a:lnTo>
                <a:lnTo>
                  <a:pt x="4928" y="1395"/>
                </a:lnTo>
                <a:lnTo>
                  <a:pt x="4602" y="1581"/>
                </a:lnTo>
                <a:lnTo>
                  <a:pt x="4277" y="1860"/>
                </a:lnTo>
                <a:lnTo>
                  <a:pt x="4137" y="1999"/>
                </a:lnTo>
                <a:lnTo>
                  <a:pt x="4045" y="2185"/>
                </a:lnTo>
                <a:lnTo>
                  <a:pt x="3952" y="2418"/>
                </a:lnTo>
                <a:lnTo>
                  <a:pt x="3905" y="2650"/>
                </a:lnTo>
                <a:lnTo>
                  <a:pt x="3952" y="2836"/>
                </a:lnTo>
                <a:lnTo>
                  <a:pt x="3952" y="2929"/>
                </a:lnTo>
                <a:lnTo>
                  <a:pt x="5950" y="2929"/>
                </a:lnTo>
                <a:lnTo>
                  <a:pt x="5950" y="2139"/>
                </a:lnTo>
                <a:lnTo>
                  <a:pt x="5486" y="2139"/>
                </a:lnTo>
                <a:lnTo>
                  <a:pt x="5486" y="2418"/>
                </a:lnTo>
                <a:lnTo>
                  <a:pt x="4556" y="2418"/>
                </a:lnTo>
                <a:lnTo>
                  <a:pt x="4602" y="2325"/>
                </a:lnTo>
                <a:lnTo>
                  <a:pt x="4695" y="2185"/>
                </a:lnTo>
                <a:lnTo>
                  <a:pt x="4928" y="1999"/>
                </a:lnTo>
                <a:lnTo>
                  <a:pt x="5253" y="1767"/>
                </a:lnTo>
                <a:lnTo>
                  <a:pt x="5579" y="1581"/>
                </a:lnTo>
                <a:lnTo>
                  <a:pt x="5718" y="1442"/>
                </a:lnTo>
                <a:lnTo>
                  <a:pt x="5811" y="1256"/>
                </a:lnTo>
                <a:lnTo>
                  <a:pt x="5904" y="1070"/>
                </a:lnTo>
                <a:lnTo>
                  <a:pt x="5904" y="884"/>
                </a:lnTo>
                <a:lnTo>
                  <a:pt x="5904" y="698"/>
                </a:lnTo>
                <a:lnTo>
                  <a:pt x="5857" y="512"/>
                </a:lnTo>
                <a:lnTo>
                  <a:pt x="5764" y="372"/>
                </a:lnTo>
                <a:lnTo>
                  <a:pt x="5625" y="233"/>
                </a:lnTo>
                <a:lnTo>
                  <a:pt x="5486" y="140"/>
                </a:lnTo>
                <a:lnTo>
                  <a:pt x="5346" y="93"/>
                </a:lnTo>
                <a:lnTo>
                  <a:pt x="5160" y="47"/>
                </a:lnTo>
                <a:lnTo>
                  <a:pt x="4974" y="0"/>
                </a:lnTo>
                <a:close/>
                <a:moveTo>
                  <a:pt x="0" y="1906"/>
                </a:moveTo>
                <a:lnTo>
                  <a:pt x="0" y="2557"/>
                </a:lnTo>
                <a:lnTo>
                  <a:pt x="558" y="2557"/>
                </a:lnTo>
                <a:lnTo>
                  <a:pt x="1255" y="3626"/>
                </a:lnTo>
                <a:lnTo>
                  <a:pt x="512" y="4742"/>
                </a:lnTo>
                <a:lnTo>
                  <a:pt x="0" y="4742"/>
                </a:lnTo>
                <a:lnTo>
                  <a:pt x="0" y="5393"/>
                </a:lnTo>
                <a:lnTo>
                  <a:pt x="1023" y="5393"/>
                </a:lnTo>
                <a:lnTo>
                  <a:pt x="1627" y="4463"/>
                </a:lnTo>
                <a:lnTo>
                  <a:pt x="1720" y="4277"/>
                </a:lnTo>
                <a:lnTo>
                  <a:pt x="1767" y="4184"/>
                </a:lnTo>
                <a:lnTo>
                  <a:pt x="1813" y="4277"/>
                </a:lnTo>
                <a:lnTo>
                  <a:pt x="1906" y="4417"/>
                </a:lnTo>
                <a:lnTo>
                  <a:pt x="2510" y="5393"/>
                </a:lnTo>
                <a:lnTo>
                  <a:pt x="3487" y="5393"/>
                </a:lnTo>
                <a:lnTo>
                  <a:pt x="3487" y="4742"/>
                </a:lnTo>
                <a:lnTo>
                  <a:pt x="3068" y="4742"/>
                </a:lnTo>
                <a:lnTo>
                  <a:pt x="2278" y="3626"/>
                </a:lnTo>
                <a:lnTo>
                  <a:pt x="2975" y="2557"/>
                </a:lnTo>
                <a:lnTo>
                  <a:pt x="3440" y="2557"/>
                </a:lnTo>
                <a:lnTo>
                  <a:pt x="3440" y="1906"/>
                </a:lnTo>
                <a:lnTo>
                  <a:pt x="2464" y="1906"/>
                </a:lnTo>
                <a:lnTo>
                  <a:pt x="1906" y="2790"/>
                </a:lnTo>
                <a:lnTo>
                  <a:pt x="1813" y="2976"/>
                </a:lnTo>
                <a:lnTo>
                  <a:pt x="1767" y="3069"/>
                </a:lnTo>
                <a:lnTo>
                  <a:pt x="1720" y="2976"/>
                </a:lnTo>
                <a:lnTo>
                  <a:pt x="1627" y="2790"/>
                </a:lnTo>
                <a:lnTo>
                  <a:pt x="1069" y="19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113"/>
          <p:cNvSpPr/>
          <p:nvPr/>
        </p:nvSpPr>
        <p:spPr>
          <a:xfrm>
            <a:off x="18198960" y="5268431"/>
            <a:ext cx="423143" cy="423071"/>
          </a:xfrm>
          <a:custGeom>
            <a:rect b="b" l="l" r="r" t="t"/>
            <a:pathLst>
              <a:path extrusionOk="0" h="5951" w="5952">
                <a:moveTo>
                  <a:pt x="3302" y="465"/>
                </a:moveTo>
                <a:lnTo>
                  <a:pt x="3627" y="512"/>
                </a:lnTo>
                <a:lnTo>
                  <a:pt x="3906" y="605"/>
                </a:lnTo>
                <a:lnTo>
                  <a:pt x="4185" y="744"/>
                </a:lnTo>
                <a:lnTo>
                  <a:pt x="3534" y="1395"/>
                </a:lnTo>
                <a:lnTo>
                  <a:pt x="3255" y="1302"/>
                </a:lnTo>
                <a:lnTo>
                  <a:pt x="2697" y="1302"/>
                </a:lnTo>
                <a:lnTo>
                  <a:pt x="2418" y="1395"/>
                </a:lnTo>
                <a:lnTo>
                  <a:pt x="1814" y="744"/>
                </a:lnTo>
                <a:lnTo>
                  <a:pt x="2093" y="605"/>
                </a:lnTo>
                <a:lnTo>
                  <a:pt x="2372" y="512"/>
                </a:lnTo>
                <a:lnTo>
                  <a:pt x="2697" y="465"/>
                </a:lnTo>
                <a:close/>
                <a:moveTo>
                  <a:pt x="745" y="1813"/>
                </a:moveTo>
                <a:lnTo>
                  <a:pt x="1396" y="2418"/>
                </a:lnTo>
                <a:lnTo>
                  <a:pt x="1303" y="2697"/>
                </a:lnTo>
                <a:lnTo>
                  <a:pt x="1303" y="2976"/>
                </a:lnTo>
                <a:lnTo>
                  <a:pt x="1303" y="3255"/>
                </a:lnTo>
                <a:lnTo>
                  <a:pt x="1396" y="3533"/>
                </a:lnTo>
                <a:lnTo>
                  <a:pt x="745" y="4184"/>
                </a:lnTo>
                <a:lnTo>
                  <a:pt x="605" y="3905"/>
                </a:lnTo>
                <a:lnTo>
                  <a:pt x="512" y="3626"/>
                </a:lnTo>
                <a:lnTo>
                  <a:pt x="466" y="3301"/>
                </a:lnTo>
                <a:lnTo>
                  <a:pt x="419" y="2976"/>
                </a:lnTo>
                <a:lnTo>
                  <a:pt x="466" y="2697"/>
                </a:lnTo>
                <a:lnTo>
                  <a:pt x="512" y="2371"/>
                </a:lnTo>
                <a:lnTo>
                  <a:pt x="605" y="2092"/>
                </a:lnTo>
                <a:lnTo>
                  <a:pt x="745" y="1813"/>
                </a:lnTo>
                <a:close/>
                <a:moveTo>
                  <a:pt x="5254" y="1813"/>
                </a:moveTo>
                <a:lnTo>
                  <a:pt x="5393" y="2092"/>
                </a:lnTo>
                <a:lnTo>
                  <a:pt x="5486" y="2371"/>
                </a:lnTo>
                <a:lnTo>
                  <a:pt x="5533" y="2697"/>
                </a:lnTo>
                <a:lnTo>
                  <a:pt x="5533" y="2976"/>
                </a:lnTo>
                <a:lnTo>
                  <a:pt x="5533" y="3301"/>
                </a:lnTo>
                <a:lnTo>
                  <a:pt x="5486" y="3626"/>
                </a:lnTo>
                <a:lnTo>
                  <a:pt x="5393" y="3905"/>
                </a:lnTo>
                <a:lnTo>
                  <a:pt x="5254" y="4184"/>
                </a:lnTo>
                <a:lnTo>
                  <a:pt x="4603" y="3533"/>
                </a:lnTo>
                <a:lnTo>
                  <a:pt x="4650" y="3255"/>
                </a:lnTo>
                <a:lnTo>
                  <a:pt x="4696" y="2976"/>
                </a:lnTo>
                <a:lnTo>
                  <a:pt x="4650" y="2697"/>
                </a:lnTo>
                <a:lnTo>
                  <a:pt x="4603" y="2418"/>
                </a:lnTo>
                <a:lnTo>
                  <a:pt x="5254" y="1813"/>
                </a:lnTo>
                <a:close/>
                <a:moveTo>
                  <a:pt x="3255" y="1721"/>
                </a:moveTo>
                <a:lnTo>
                  <a:pt x="3487" y="1813"/>
                </a:lnTo>
                <a:lnTo>
                  <a:pt x="3673" y="1906"/>
                </a:lnTo>
                <a:lnTo>
                  <a:pt x="3906" y="2092"/>
                </a:lnTo>
                <a:lnTo>
                  <a:pt x="4045" y="2278"/>
                </a:lnTo>
                <a:lnTo>
                  <a:pt x="4185" y="2511"/>
                </a:lnTo>
                <a:lnTo>
                  <a:pt x="4231" y="2743"/>
                </a:lnTo>
                <a:lnTo>
                  <a:pt x="4278" y="2976"/>
                </a:lnTo>
                <a:lnTo>
                  <a:pt x="4231" y="3255"/>
                </a:lnTo>
                <a:lnTo>
                  <a:pt x="4185" y="3487"/>
                </a:lnTo>
                <a:lnTo>
                  <a:pt x="4045" y="3719"/>
                </a:lnTo>
                <a:lnTo>
                  <a:pt x="3906" y="3905"/>
                </a:lnTo>
                <a:lnTo>
                  <a:pt x="3673" y="4045"/>
                </a:lnTo>
                <a:lnTo>
                  <a:pt x="3487" y="4184"/>
                </a:lnTo>
                <a:lnTo>
                  <a:pt x="3255" y="4231"/>
                </a:lnTo>
                <a:lnTo>
                  <a:pt x="2976" y="4277"/>
                </a:lnTo>
                <a:lnTo>
                  <a:pt x="2744" y="4231"/>
                </a:lnTo>
                <a:lnTo>
                  <a:pt x="2511" y="4184"/>
                </a:lnTo>
                <a:lnTo>
                  <a:pt x="2279" y="4045"/>
                </a:lnTo>
                <a:lnTo>
                  <a:pt x="2093" y="3905"/>
                </a:lnTo>
                <a:lnTo>
                  <a:pt x="1907" y="3719"/>
                </a:lnTo>
                <a:lnTo>
                  <a:pt x="1814" y="3487"/>
                </a:lnTo>
                <a:lnTo>
                  <a:pt x="1721" y="3255"/>
                </a:lnTo>
                <a:lnTo>
                  <a:pt x="1721" y="2976"/>
                </a:lnTo>
                <a:lnTo>
                  <a:pt x="1721" y="2743"/>
                </a:lnTo>
                <a:lnTo>
                  <a:pt x="1814" y="2511"/>
                </a:lnTo>
                <a:lnTo>
                  <a:pt x="1907" y="2278"/>
                </a:lnTo>
                <a:lnTo>
                  <a:pt x="2093" y="2092"/>
                </a:lnTo>
                <a:lnTo>
                  <a:pt x="2279" y="1906"/>
                </a:lnTo>
                <a:lnTo>
                  <a:pt x="2511" y="1813"/>
                </a:lnTo>
                <a:lnTo>
                  <a:pt x="2744" y="1721"/>
                </a:lnTo>
                <a:close/>
                <a:moveTo>
                  <a:pt x="3534" y="4603"/>
                </a:moveTo>
                <a:lnTo>
                  <a:pt x="4185" y="5253"/>
                </a:lnTo>
                <a:lnTo>
                  <a:pt x="3906" y="5393"/>
                </a:lnTo>
                <a:lnTo>
                  <a:pt x="3627" y="5486"/>
                </a:lnTo>
                <a:lnTo>
                  <a:pt x="3302" y="5532"/>
                </a:lnTo>
                <a:lnTo>
                  <a:pt x="2697" y="5532"/>
                </a:lnTo>
                <a:lnTo>
                  <a:pt x="2372" y="5486"/>
                </a:lnTo>
                <a:lnTo>
                  <a:pt x="2093" y="5393"/>
                </a:lnTo>
                <a:lnTo>
                  <a:pt x="1814" y="5253"/>
                </a:lnTo>
                <a:lnTo>
                  <a:pt x="2418" y="4603"/>
                </a:lnTo>
                <a:lnTo>
                  <a:pt x="2697" y="4649"/>
                </a:lnTo>
                <a:lnTo>
                  <a:pt x="2976" y="4696"/>
                </a:lnTo>
                <a:lnTo>
                  <a:pt x="3255" y="4649"/>
                </a:lnTo>
                <a:lnTo>
                  <a:pt x="3534" y="4603"/>
                </a:lnTo>
                <a:close/>
                <a:moveTo>
                  <a:pt x="2976" y="1"/>
                </a:moveTo>
                <a:lnTo>
                  <a:pt x="2697" y="47"/>
                </a:lnTo>
                <a:lnTo>
                  <a:pt x="2418" y="94"/>
                </a:lnTo>
                <a:lnTo>
                  <a:pt x="2093" y="140"/>
                </a:lnTo>
                <a:lnTo>
                  <a:pt x="1814" y="233"/>
                </a:lnTo>
                <a:lnTo>
                  <a:pt x="1303" y="512"/>
                </a:lnTo>
                <a:lnTo>
                  <a:pt x="884" y="884"/>
                </a:lnTo>
                <a:lnTo>
                  <a:pt x="512" y="1302"/>
                </a:lnTo>
                <a:lnTo>
                  <a:pt x="233" y="1860"/>
                </a:lnTo>
                <a:lnTo>
                  <a:pt x="140" y="2139"/>
                </a:lnTo>
                <a:lnTo>
                  <a:pt x="94" y="2418"/>
                </a:lnTo>
                <a:lnTo>
                  <a:pt x="47" y="2697"/>
                </a:lnTo>
                <a:lnTo>
                  <a:pt x="1" y="2976"/>
                </a:lnTo>
                <a:lnTo>
                  <a:pt x="47" y="3301"/>
                </a:lnTo>
                <a:lnTo>
                  <a:pt x="94" y="3580"/>
                </a:lnTo>
                <a:lnTo>
                  <a:pt x="140" y="3859"/>
                </a:lnTo>
                <a:lnTo>
                  <a:pt x="233" y="4138"/>
                </a:lnTo>
                <a:lnTo>
                  <a:pt x="512" y="4649"/>
                </a:lnTo>
                <a:lnTo>
                  <a:pt x="884" y="5114"/>
                </a:lnTo>
                <a:lnTo>
                  <a:pt x="1303" y="5439"/>
                </a:lnTo>
                <a:lnTo>
                  <a:pt x="1814" y="5718"/>
                </a:lnTo>
                <a:lnTo>
                  <a:pt x="2093" y="5858"/>
                </a:lnTo>
                <a:lnTo>
                  <a:pt x="2418" y="5904"/>
                </a:lnTo>
                <a:lnTo>
                  <a:pt x="2697" y="5951"/>
                </a:lnTo>
                <a:lnTo>
                  <a:pt x="3302" y="5951"/>
                </a:lnTo>
                <a:lnTo>
                  <a:pt x="3580" y="5904"/>
                </a:lnTo>
                <a:lnTo>
                  <a:pt x="3859" y="5858"/>
                </a:lnTo>
                <a:lnTo>
                  <a:pt x="4138" y="5718"/>
                </a:lnTo>
                <a:lnTo>
                  <a:pt x="4650" y="5439"/>
                </a:lnTo>
                <a:lnTo>
                  <a:pt x="5114" y="5114"/>
                </a:lnTo>
                <a:lnTo>
                  <a:pt x="5440" y="4649"/>
                </a:lnTo>
                <a:lnTo>
                  <a:pt x="5719" y="4138"/>
                </a:lnTo>
                <a:lnTo>
                  <a:pt x="5812" y="3859"/>
                </a:lnTo>
                <a:lnTo>
                  <a:pt x="5905" y="3580"/>
                </a:lnTo>
                <a:lnTo>
                  <a:pt x="5951" y="3301"/>
                </a:lnTo>
                <a:lnTo>
                  <a:pt x="5951" y="2976"/>
                </a:lnTo>
                <a:lnTo>
                  <a:pt x="5951" y="2697"/>
                </a:lnTo>
                <a:lnTo>
                  <a:pt x="5905" y="2418"/>
                </a:lnTo>
                <a:lnTo>
                  <a:pt x="5812" y="2139"/>
                </a:lnTo>
                <a:lnTo>
                  <a:pt x="5719" y="1860"/>
                </a:lnTo>
                <a:lnTo>
                  <a:pt x="5440" y="1302"/>
                </a:lnTo>
                <a:lnTo>
                  <a:pt x="5114" y="884"/>
                </a:lnTo>
                <a:lnTo>
                  <a:pt x="4650" y="512"/>
                </a:lnTo>
                <a:lnTo>
                  <a:pt x="4138" y="233"/>
                </a:lnTo>
                <a:lnTo>
                  <a:pt x="3859" y="140"/>
                </a:lnTo>
                <a:lnTo>
                  <a:pt x="3580" y="94"/>
                </a:lnTo>
                <a:lnTo>
                  <a:pt x="3302" y="47"/>
                </a:lnTo>
                <a:lnTo>
                  <a:pt x="297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113"/>
          <p:cNvSpPr/>
          <p:nvPr/>
        </p:nvSpPr>
        <p:spPr>
          <a:xfrm>
            <a:off x="19444927" y="5301489"/>
            <a:ext cx="423071" cy="360297"/>
          </a:xfrm>
          <a:custGeom>
            <a:rect b="b" l="l" r="r" t="t"/>
            <a:pathLst>
              <a:path extrusionOk="0" h="5068" w="5951">
                <a:moveTo>
                  <a:pt x="1674" y="930"/>
                </a:moveTo>
                <a:lnTo>
                  <a:pt x="1767" y="977"/>
                </a:lnTo>
                <a:lnTo>
                  <a:pt x="1813" y="1023"/>
                </a:lnTo>
                <a:lnTo>
                  <a:pt x="1813" y="1720"/>
                </a:lnTo>
                <a:lnTo>
                  <a:pt x="1767" y="1813"/>
                </a:lnTo>
                <a:lnTo>
                  <a:pt x="1674" y="1860"/>
                </a:lnTo>
                <a:lnTo>
                  <a:pt x="558" y="1860"/>
                </a:lnTo>
                <a:lnTo>
                  <a:pt x="465" y="1813"/>
                </a:lnTo>
                <a:lnTo>
                  <a:pt x="419" y="1720"/>
                </a:lnTo>
                <a:lnTo>
                  <a:pt x="419" y="1023"/>
                </a:lnTo>
                <a:lnTo>
                  <a:pt x="465" y="977"/>
                </a:lnTo>
                <a:lnTo>
                  <a:pt x="558" y="930"/>
                </a:lnTo>
                <a:close/>
                <a:moveTo>
                  <a:pt x="3533" y="930"/>
                </a:moveTo>
                <a:lnTo>
                  <a:pt x="3626" y="977"/>
                </a:lnTo>
                <a:lnTo>
                  <a:pt x="3626" y="1023"/>
                </a:lnTo>
                <a:lnTo>
                  <a:pt x="3626" y="1720"/>
                </a:lnTo>
                <a:lnTo>
                  <a:pt x="3626" y="1813"/>
                </a:lnTo>
                <a:lnTo>
                  <a:pt x="3533" y="1860"/>
                </a:lnTo>
                <a:lnTo>
                  <a:pt x="2371" y="1860"/>
                </a:lnTo>
                <a:lnTo>
                  <a:pt x="2278" y="1813"/>
                </a:lnTo>
                <a:lnTo>
                  <a:pt x="2278" y="1720"/>
                </a:lnTo>
                <a:lnTo>
                  <a:pt x="2278" y="1023"/>
                </a:lnTo>
                <a:lnTo>
                  <a:pt x="2278" y="977"/>
                </a:lnTo>
                <a:lnTo>
                  <a:pt x="2371" y="930"/>
                </a:lnTo>
                <a:close/>
                <a:moveTo>
                  <a:pt x="5346" y="930"/>
                </a:moveTo>
                <a:lnTo>
                  <a:pt x="5439" y="977"/>
                </a:lnTo>
                <a:lnTo>
                  <a:pt x="5486" y="1023"/>
                </a:lnTo>
                <a:lnTo>
                  <a:pt x="5486" y="1720"/>
                </a:lnTo>
                <a:lnTo>
                  <a:pt x="5439" y="1813"/>
                </a:lnTo>
                <a:lnTo>
                  <a:pt x="5346" y="1860"/>
                </a:lnTo>
                <a:lnTo>
                  <a:pt x="4230" y="1860"/>
                </a:lnTo>
                <a:lnTo>
                  <a:pt x="4138" y="1813"/>
                </a:lnTo>
                <a:lnTo>
                  <a:pt x="4091" y="1720"/>
                </a:lnTo>
                <a:lnTo>
                  <a:pt x="4091" y="1023"/>
                </a:lnTo>
                <a:lnTo>
                  <a:pt x="4138" y="977"/>
                </a:lnTo>
                <a:lnTo>
                  <a:pt x="4230" y="930"/>
                </a:lnTo>
                <a:close/>
                <a:moveTo>
                  <a:pt x="1674" y="2278"/>
                </a:moveTo>
                <a:lnTo>
                  <a:pt x="1767" y="2325"/>
                </a:lnTo>
                <a:lnTo>
                  <a:pt x="1813" y="2418"/>
                </a:lnTo>
                <a:lnTo>
                  <a:pt x="1813" y="3115"/>
                </a:lnTo>
                <a:lnTo>
                  <a:pt x="1767" y="3161"/>
                </a:lnTo>
                <a:lnTo>
                  <a:pt x="1674" y="3208"/>
                </a:lnTo>
                <a:lnTo>
                  <a:pt x="558" y="3208"/>
                </a:lnTo>
                <a:lnTo>
                  <a:pt x="465" y="3161"/>
                </a:lnTo>
                <a:lnTo>
                  <a:pt x="419" y="3115"/>
                </a:lnTo>
                <a:lnTo>
                  <a:pt x="419" y="2418"/>
                </a:lnTo>
                <a:lnTo>
                  <a:pt x="465" y="2325"/>
                </a:lnTo>
                <a:lnTo>
                  <a:pt x="558" y="2278"/>
                </a:lnTo>
                <a:close/>
                <a:moveTo>
                  <a:pt x="3533" y="2278"/>
                </a:moveTo>
                <a:lnTo>
                  <a:pt x="3626" y="2325"/>
                </a:lnTo>
                <a:lnTo>
                  <a:pt x="3626" y="2418"/>
                </a:lnTo>
                <a:lnTo>
                  <a:pt x="3626" y="3115"/>
                </a:lnTo>
                <a:lnTo>
                  <a:pt x="3626" y="3161"/>
                </a:lnTo>
                <a:lnTo>
                  <a:pt x="3533" y="3208"/>
                </a:lnTo>
                <a:lnTo>
                  <a:pt x="2371" y="3208"/>
                </a:lnTo>
                <a:lnTo>
                  <a:pt x="2278" y="3161"/>
                </a:lnTo>
                <a:lnTo>
                  <a:pt x="2278" y="3115"/>
                </a:lnTo>
                <a:lnTo>
                  <a:pt x="2278" y="2418"/>
                </a:lnTo>
                <a:lnTo>
                  <a:pt x="2278" y="2325"/>
                </a:lnTo>
                <a:lnTo>
                  <a:pt x="2371" y="2278"/>
                </a:lnTo>
                <a:close/>
                <a:moveTo>
                  <a:pt x="5346" y="2278"/>
                </a:moveTo>
                <a:lnTo>
                  <a:pt x="5439" y="2325"/>
                </a:lnTo>
                <a:lnTo>
                  <a:pt x="5486" y="2418"/>
                </a:lnTo>
                <a:lnTo>
                  <a:pt x="5486" y="3115"/>
                </a:lnTo>
                <a:lnTo>
                  <a:pt x="5439" y="3161"/>
                </a:lnTo>
                <a:lnTo>
                  <a:pt x="5346" y="3208"/>
                </a:lnTo>
                <a:lnTo>
                  <a:pt x="4230" y="3208"/>
                </a:lnTo>
                <a:lnTo>
                  <a:pt x="4138" y="3161"/>
                </a:lnTo>
                <a:lnTo>
                  <a:pt x="4091" y="3115"/>
                </a:lnTo>
                <a:lnTo>
                  <a:pt x="4091" y="2418"/>
                </a:lnTo>
                <a:lnTo>
                  <a:pt x="4138" y="2325"/>
                </a:lnTo>
                <a:lnTo>
                  <a:pt x="4230" y="2278"/>
                </a:lnTo>
                <a:close/>
                <a:moveTo>
                  <a:pt x="1674" y="3673"/>
                </a:moveTo>
                <a:lnTo>
                  <a:pt x="1767" y="3719"/>
                </a:lnTo>
                <a:lnTo>
                  <a:pt x="1813" y="3766"/>
                </a:lnTo>
                <a:lnTo>
                  <a:pt x="1813" y="4463"/>
                </a:lnTo>
                <a:lnTo>
                  <a:pt x="1767" y="4556"/>
                </a:lnTo>
                <a:lnTo>
                  <a:pt x="1674" y="4602"/>
                </a:lnTo>
                <a:lnTo>
                  <a:pt x="558" y="4602"/>
                </a:lnTo>
                <a:lnTo>
                  <a:pt x="465" y="4556"/>
                </a:lnTo>
                <a:lnTo>
                  <a:pt x="419" y="4463"/>
                </a:lnTo>
                <a:lnTo>
                  <a:pt x="419" y="3766"/>
                </a:lnTo>
                <a:lnTo>
                  <a:pt x="465" y="3719"/>
                </a:lnTo>
                <a:lnTo>
                  <a:pt x="558" y="3673"/>
                </a:lnTo>
                <a:close/>
                <a:moveTo>
                  <a:pt x="3533" y="3673"/>
                </a:moveTo>
                <a:lnTo>
                  <a:pt x="3626" y="3719"/>
                </a:lnTo>
                <a:lnTo>
                  <a:pt x="3626" y="3766"/>
                </a:lnTo>
                <a:lnTo>
                  <a:pt x="3626" y="4463"/>
                </a:lnTo>
                <a:lnTo>
                  <a:pt x="3626" y="4556"/>
                </a:lnTo>
                <a:lnTo>
                  <a:pt x="3533" y="4602"/>
                </a:lnTo>
                <a:lnTo>
                  <a:pt x="2371" y="4602"/>
                </a:lnTo>
                <a:lnTo>
                  <a:pt x="2278" y="4556"/>
                </a:lnTo>
                <a:lnTo>
                  <a:pt x="2278" y="4463"/>
                </a:lnTo>
                <a:lnTo>
                  <a:pt x="2278" y="3766"/>
                </a:lnTo>
                <a:lnTo>
                  <a:pt x="2278" y="3719"/>
                </a:lnTo>
                <a:lnTo>
                  <a:pt x="2371" y="3673"/>
                </a:lnTo>
                <a:close/>
                <a:moveTo>
                  <a:pt x="5346" y="3673"/>
                </a:moveTo>
                <a:lnTo>
                  <a:pt x="5439" y="3719"/>
                </a:lnTo>
                <a:lnTo>
                  <a:pt x="5486" y="3766"/>
                </a:lnTo>
                <a:lnTo>
                  <a:pt x="5486" y="4463"/>
                </a:lnTo>
                <a:lnTo>
                  <a:pt x="5439" y="4556"/>
                </a:lnTo>
                <a:lnTo>
                  <a:pt x="5346" y="4602"/>
                </a:lnTo>
                <a:lnTo>
                  <a:pt x="4230" y="4602"/>
                </a:lnTo>
                <a:lnTo>
                  <a:pt x="4138" y="4556"/>
                </a:lnTo>
                <a:lnTo>
                  <a:pt x="4091" y="4463"/>
                </a:lnTo>
                <a:lnTo>
                  <a:pt x="4091" y="3766"/>
                </a:lnTo>
                <a:lnTo>
                  <a:pt x="4138" y="3719"/>
                </a:lnTo>
                <a:lnTo>
                  <a:pt x="4230" y="3673"/>
                </a:lnTo>
                <a:close/>
                <a:moveTo>
                  <a:pt x="558" y="0"/>
                </a:moveTo>
                <a:lnTo>
                  <a:pt x="326" y="47"/>
                </a:lnTo>
                <a:lnTo>
                  <a:pt x="140" y="186"/>
                </a:lnTo>
                <a:lnTo>
                  <a:pt x="0" y="372"/>
                </a:lnTo>
                <a:lnTo>
                  <a:pt x="0" y="605"/>
                </a:lnTo>
                <a:lnTo>
                  <a:pt x="0" y="4463"/>
                </a:lnTo>
                <a:lnTo>
                  <a:pt x="0" y="4695"/>
                </a:lnTo>
                <a:lnTo>
                  <a:pt x="140" y="4881"/>
                </a:lnTo>
                <a:lnTo>
                  <a:pt x="326" y="5021"/>
                </a:lnTo>
                <a:lnTo>
                  <a:pt x="558" y="5067"/>
                </a:lnTo>
                <a:lnTo>
                  <a:pt x="5346" y="5067"/>
                </a:lnTo>
                <a:lnTo>
                  <a:pt x="5579" y="5021"/>
                </a:lnTo>
                <a:lnTo>
                  <a:pt x="5765" y="4881"/>
                </a:lnTo>
                <a:lnTo>
                  <a:pt x="5904" y="4695"/>
                </a:lnTo>
                <a:lnTo>
                  <a:pt x="5950" y="4463"/>
                </a:lnTo>
                <a:lnTo>
                  <a:pt x="5950" y="605"/>
                </a:lnTo>
                <a:lnTo>
                  <a:pt x="5904" y="372"/>
                </a:lnTo>
                <a:lnTo>
                  <a:pt x="5765" y="186"/>
                </a:lnTo>
                <a:lnTo>
                  <a:pt x="5579" y="47"/>
                </a:lnTo>
                <a:lnTo>
                  <a:pt x="534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113"/>
          <p:cNvSpPr/>
          <p:nvPr/>
        </p:nvSpPr>
        <p:spPr>
          <a:xfrm>
            <a:off x="20723881" y="5268431"/>
            <a:ext cx="347074" cy="423071"/>
          </a:xfrm>
          <a:custGeom>
            <a:rect b="b" l="l" r="r" t="t"/>
            <a:pathLst>
              <a:path extrusionOk="0" h="5951" w="4882">
                <a:moveTo>
                  <a:pt x="4231" y="558"/>
                </a:moveTo>
                <a:lnTo>
                  <a:pt x="4324" y="605"/>
                </a:lnTo>
                <a:lnTo>
                  <a:pt x="4324" y="698"/>
                </a:lnTo>
                <a:lnTo>
                  <a:pt x="4324" y="4742"/>
                </a:lnTo>
                <a:lnTo>
                  <a:pt x="4324" y="4835"/>
                </a:lnTo>
                <a:lnTo>
                  <a:pt x="4231" y="4882"/>
                </a:lnTo>
                <a:lnTo>
                  <a:pt x="698" y="4882"/>
                </a:lnTo>
                <a:lnTo>
                  <a:pt x="605" y="4835"/>
                </a:lnTo>
                <a:lnTo>
                  <a:pt x="558" y="4742"/>
                </a:lnTo>
                <a:lnTo>
                  <a:pt x="558" y="698"/>
                </a:lnTo>
                <a:lnTo>
                  <a:pt x="605" y="605"/>
                </a:lnTo>
                <a:lnTo>
                  <a:pt x="698" y="558"/>
                </a:lnTo>
                <a:close/>
                <a:moveTo>
                  <a:pt x="2557" y="5160"/>
                </a:moveTo>
                <a:lnTo>
                  <a:pt x="2650" y="5253"/>
                </a:lnTo>
                <a:lnTo>
                  <a:pt x="2697" y="5346"/>
                </a:lnTo>
                <a:lnTo>
                  <a:pt x="2743" y="5439"/>
                </a:lnTo>
                <a:lnTo>
                  <a:pt x="2697" y="5532"/>
                </a:lnTo>
                <a:lnTo>
                  <a:pt x="2650" y="5625"/>
                </a:lnTo>
                <a:lnTo>
                  <a:pt x="2557" y="5672"/>
                </a:lnTo>
                <a:lnTo>
                  <a:pt x="2464" y="5718"/>
                </a:lnTo>
                <a:lnTo>
                  <a:pt x="2371" y="5672"/>
                </a:lnTo>
                <a:lnTo>
                  <a:pt x="2278" y="5625"/>
                </a:lnTo>
                <a:lnTo>
                  <a:pt x="2185" y="5532"/>
                </a:lnTo>
                <a:lnTo>
                  <a:pt x="2185" y="5439"/>
                </a:lnTo>
                <a:lnTo>
                  <a:pt x="2185" y="5346"/>
                </a:lnTo>
                <a:lnTo>
                  <a:pt x="2278" y="5253"/>
                </a:lnTo>
                <a:lnTo>
                  <a:pt x="2371" y="5160"/>
                </a:lnTo>
                <a:close/>
                <a:moveTo>
                  <a:pt x="698" y="1"/>
                </a:moveTo>
                <a:lnTo>
                  <a:pt x="419" y="47"/>
                </a:lnTo>
                <a:lnTo>
                  <a:pt x="233" y="233"/>
                </a:lnTo>
                <a:lnTo>
                  <a:pt x="47" y="419"/>
                </a:lnTo>
                <a:lnTo>
                  <a:pt x="0" y="698"/>
                </a:lnTo>
                <a:lnTo>
                  <a:pt x="0" y="5300"/>
                </a:lnTo>
                <a:lnTo>
                  <a:pt x="47" y="5532"/>
                </a:lnTo>
                <a:lnTo>
                  <a:pt x="233" y="5765"/>
                </a:lnTo>
                <a:lnTo>
                  <a:pt x="419" y="5904"/>
                </a:lnTo>
                <a:lnTo>
                  <a:pt x="698" y="5951"/>
                </a:lnTo>
                <a:lnTo>
                  <a:pt x="4231" y="5951"/>
                </a:lnTo>
                <a:lnTo>
                  <a:pt x="4463" y="5904"/>
                </a:lnTo>
                <a:lnTo>
                  <a:pt x="4695" y="5765"/>
                </a:lnTo>
                <a:lnTo>
                  <a:pt x="4835" y="5532"/>
                </a:lnTo>
                <a:lnTo>
                  <a:pt x="4881" y="5300"/>
                </a:lnTo>
                <a:lnTo>
                  <a:pt x="4881" y="698"/>
                </a:lnTo>
                <a:lnTo>
                  <a:pt x="4835" y="419"/>
                </a:lnTo>
                <a:lnTo>
                  <a:pt x="4695" y="233"/>
                </a:lnTo>
                <a:lnTo>
                  <a:pt x="4463" y="47"/>
                </a:lnTo>
                <a:lnTo>
                  <a:pt x="423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113"/>
          <p:cNvSpPr/>
          <p:nvPr/>
        </p:nvSpPr>
        <p:spPr>
          <a:xfrm>
            <a:off x="21930107" y="5314713"/>
            <a:ext cx="423071" cy="333850"/>
          </a:xfrm>
          <a:custGeom>
            <a:rect b="b" l="l" r="r" t="t"/>
            <a:pathLst>
              <a:path extrusionOk="0" h="4696" w="5951">
                <a:moveTo>
                  <a:pt x="2976" y="419"/>
                </a:moveTo>
                <a:lnTo>
                  <a:pt x="3115" y="465"/>
                </a:lnTo>
                <a:lnTo>
                  <a:pt x="3255" y="558"/>
                </a:lnTo>
                <a:lnTo>
                  <a:pt x="3348" y="698"/>
                </a:lnTo>
                <a:lnTo>
                  <a:pt x="3394" y="837"/>
                </a:lnTo>
                <a:lnTo>
                  <a:pt x="3348" y="1023"/>
                </a:lnTo>
                <a:lnTo>
                  <a:pt x="3255" y="1162"/>
                </a:lnTo>
                <a:lnTo>
                  <a:pt x="3115" y="1255"/>
                </a:lnTo>
                <a:lnTo>
                  <a:pt x="2976" y="1302"/>
                </a:lnTo>
                <a:lnTo>
                  <a:pt x="2790" y="1255"/>
                </a:lnTo>
                <a:lnTo>
                  <a:pt x="2651" y="1162"/>
                </a:lnTo>
                <a:lnTo>
                  <a:pt x="2558" y="1023"/>
                </a:lnTo>
                <a:lnTo>
                  <a:pt x="2558" y="837"/>
                </a:lnTo>
                <a:lnTo>
                  <a:pt x="2558" y="698"/>
                </a:lnTo>
                <a:lnTo>
                  <a:pt x="2651" y="558"/>
                </a:lnTo>
                <a:lnTo>
                  <a:pt x="2790" y="465"/>
                </a:lnTo>
                <a:lnTo>
                  <a:pt x="2976" y="419"/>
                </a:lnTo>
                <a:close/>
                <a:moveTo>
                  <a:pt x="1488" y="1070"/>
                </a:moveTo>
                <a:lnTo>
                  <a:pt x="1628" y="1116"/>
                </a:lnTo>
                <a:lnTo>
                  <a:pt x="1767" y="1209"/>
                </a:lnTo>
                <a:lnTo>
                  <a:pt x="1860" y="1348"/>
                </a:lnTo>
                <a:lnTo>
                  <a:pt x="1907" y="1488"/>
                </a:lnTo>
                <a:lnTo>
                  <a:pt x="1860" y="1674"/>
                </a:lnTo>
                <a:lnTo>
                  <a:pt x="1767" y="1813"/>
                </a:lnTo>
                <a:lnTo>
                  <a:pt x="1628" y="1906"/>
                </a:lnTo>
                <a:lnTo>
                  <a:pt x="1302" y="1906"/>
                </a:lnTo>
                <a:lnTo>
                  <a:pt x="1163" y="1813"/>
                </a:lnTo>
                <a:lnTo>
                  <a:pt x="1070" y="1674"/>
                </a:lnTo>
                <a:lnTo>
                  <a:pt x="1070" y="1488"/>
                </a:lnTo>
                <a:lnTo>
                  <a:pt x="1070" y="1348"/>
                </a:lnTo>
                <a:lnTo>
                  <a:pt x="1163" y="1209"/>
                </a:lnTo>
                <a:lnTo>
                  <a:pt x="1302" y="1116"/>
                </a:lnTo>
                <a:lnTo>
                  <a:pt x="1488" y="1070"/>
                </a:lnTo>
                <a:close/>
                <a:moveTo>
                  <a:pt x="4463" y="1070"/>
                </a:moveTo>
                <a:lnTo>
                  <a:pt x="4603" y="1116"/>
                </a:lnTo>
                <a:lnTo>
                  <a:pt x="4742" y="1209"/>
                </a:lnTo>
                <a:lnTo>
                  <a:pt x="4835" y="1348"/>
                </a:lnTo>
                <a:lnTo>
                  <a:pt x="4882" y="1488"/>
                </a:lnTo>
                <a:lnTo>
                  <a:pt x="4835" y="1674"/>
                </a:lnTo>
                <a:lnTo>
                  <a:pt x="4742" y="1813"/>
                </a:lnTo>
                <a:lnTo>
                  <a:pt x="4603" y="1906"/>
                </a:lnTo>
                <a:lnTo>
                  <a:pt x="4278" y="1906"/>
                </a:lnTo>
                <a:lnTo>
                  <a:pt x="4138" y="1813"/>
                </a:lnTo>
                <a:lnTo>
                  <a:pt x="4045" y="1674"/>
                </a:lnTo>
                <a:lnTo>
                  <a:pt x="4045" y="1488"/>
                </a:lnTo>
                <a:lnTo>
                  <a:pt x="4045" y="1348"/>
                </a:lnTo>
                <a:lnTo>
                  <a:pt x="4138" y="1209"/>
                </a:lnTo>
                <a:lnTo>
                  <a:pt x="4278" y="1116"/>
                </a:lnTo>
                <a:lnTo>
                  <a:pt x="4463" y="1070"/>
                </a:lnTo>
                <a:close/>
                <a:moveTo>
                  <a:pt x="838" y="2557"/>
                </a:moveTo>
                <a:lnTo>
                  <a:pt x="1023" y="2604"/>
                </a:lnTo>
                <a:lnTo>
                  <a:pt x="1163" y="2697"/>
                </a:lnTo>
                <a:lnTo>
                  <a:pt x="1256" y="2836"/>
                </a:lnTo>
                <a:lnTo>
                  <a:pt x="1256" y="2975"/>
                </a:lnTo>
                <a:lnTo>
                  <a:pt x="1256" y="3161"/>
                </a:lnTo>
                <a:lnTo>
                  <a:pt x="1163" y="3301"/>
                </a:lnTo>
                <a:lnTo>
                  <a:pt x="1023" y="3394"/>
                </a:lnTo>
                <a:lnTo>
                  <a:pt x="698" y="3394"/>
                </a:lnTo>
                <a:lnTo>
                  <a:pt x="559" y="3301"/>
                </a:lnTo>
                <a:lnTo>
                  <a:pt x="466" y="3161"/>
                </a:lnTo>
                <a:lnTo>
                  <a:pt x="419" y="2975"/>
                </a:lnTo>
                <a:lnTo>
                  <a:pt x="466" y="2836"/>
                </a:lnTo>
                <a:lnTo>
                  <a:pt x="559" y="2697"/>
                </a:lnTo>
                <a:lnTo>
                  <a:pt x="698" y="2604"/>
                </a:lnTo>
                <a:lnTo>
                  <a:pt x="838" y="2557"/>
                </a:lnTo>
                <a:close/>
                <a:moveTo>
                  <a:pt x="5114" y="2557"/>
                </a:moveTo>
                <a:lnTo>
                  <a:pt x="5254" y="2604"/>
                </a:lnTo>
                <a:lnTo>
                  <a:pt x="5393" y="2697"/>
                </a:lnTo>
                <a:lnTo>
                  <a:pt x="5486" y="2836"/>
                </a:lnTo>
                <a:lnTo>
                  <a:pt x="5533" y="2975"/>
                </a:lnTo>
                <a:lnTo>
                  <a:pt x="5486" y="3161"/>
                </a:lnTo>
                <a:lnTo>
                  <a:pt x="5393" y="3301"/>
                </a:lnTo>
                <a:lnTo>
                  <a:pt x="5254" y="3394"/>
                </a:lnTo>
                <a:lnTo>
                  <a:pt x="4928" y="3394"/>
                </a:lnTo>
                <a:lnTo>
                  <a:pt x="4789" y="3301"/>
                </a:lnTo>
                <a:lnTo>
                  <a:pt x="4696" y="3161"/>
                </a:lnTo>
                <a:lnTo>
                  <a:pt x="4696" y="2975"/>
                </a:lnTo>
                <a:lnTo>
                  <a:pt x="4696" y="2836"/>
                </a:lnTo>
                <a:lnTo>
                  <a:pt x="4789" y="2697"/>
                </a:lnTo>
                <a:lnTo>
                  <a:pt x="4928" y="2604"/>
                </a:lnTo>
                <a:lnTo>
                  <a:pt x="5114" y="2557"/>
                </a:lnTo>
                <a:close/>
                <a:moveTo>
                  <a:pt x="3441" y="1534"/>
                </a:moveTo>
                <a:lnTo>
                  <a:pt x="3534" y="1581"/>
                </a:lnTo>
                <a:lnTo>
                  <a:pt x="3580" y="1581"/>
                </a:lnTo>
                <a:lnTo>
                  <a:pt x="3627" y="1674"/>
                </a:lnTo>
                <a:lnTo>
                  <a:pt x="3673" y="1720"/>
                </a:lnTo>
                <a:lnTo>
                  <a:pt x="3673" y="1813"/>
                </a:lnTo>
                <a:lnTo>
                  <a:pt x="3348" y="3068"/>
                </a:lnTo>
                <a:lnTo>
                  <a:pt x="3487" y="3208"/>
                </a:lnTo>
                <a:lnTo>
                  <a:pt x="3580" y="3394"/>
                </a:lnTo>
                <a:lnTo>
                  <a:pt x="3627" y="3580"/>
                </a:lnTo>
                <a:lnTo>
                  <a:pt x="3580" y="3766"/>
                </a:lnTo>
                <a:lnTo>
                  <a:pt x="3487" y="3998"/>
                </a:lnTo>
                <a:lnTo>
                  <a:pt x="3301" y="4184"/>
                </a:lnTo>
                <a:lnTo>
                  <a:pt x="3069" y="4231"/>
                </a:lnTo>
                <a:lnTo>
                  <a:pt x="2790" y="4231"/>
                </a:lnTo>
                <a:lnTo>
                  <a:pt x="2604" y="4138"/>
                </a:lnTo>
                <a:lnTo>
                  <a:pt x="2418" y="3952"/>
                </a:lnTo>
                <a:lnTo>
                  <a:pt x="2325" y="3719"/>
                </a:lnTo>
                <a:lnTo>
                  <a:pt x="2372" y="3440"/>
                </a:lnTo>
                <a:lnTo>
                  <a:pt x="2418" y="3254"/>
                </a:lnTo>
                <a:lnTo>
                  <a:pt x="2558" y="3115"/>
                </a:lnTo>
                <a:lnTo>
                  <a:pt x="2743" y="3022"/>
                </a:lnTo>
                <a:lnTo>
                  <a:pt x="2929" y="2975"/>
                </a:lnTo>
                <a:lnTo>
                  <a:pt x="3255" y="1720"/>
                </a:lnTo>
                <a:lnTo>
                  <a:pt x="3301" y="1627"/>
                </a:lnTo>
                <a:lnTo>
                  <a:pt x="3348" y="1581"/>
                </a:lnTo>
                <a:lnTo>
                  <a:pt x="3441" y="1534"/>
                </a:lnTo>
                <a:close/>
                <a:moveTo>
                  <a:pt x="2697" y="0"/>
                </a:moveTo>
                <a:lnTo>
                  <a:pt x="2372" y="47"/>
                </a:lnTo>
                <a:lnTo>
                  <a:pt x="2093" y="140"/>
                </a:lnTo>
                <a:lnTo>
                  <a:pt x="1814" y="233"/>
                </a:lnTo>
                <a:lnTo>
                  <a:pt x="1302" y="512"/>
                </a:lnTo>
                <a:lnTo>
                  <a:pt x="884" y="884"/>
                </a:lnTo>
                <a:lnTo>
                  <a:pt x="512" y="1302"/>
                </a:lnTo>
                <a:lnTo>
                  <a:pt x="233" y="1813"/>
                </a:lnTo>
                <a:lnTo>
                  <a:pt x="140" y="2092"/>
                </a:lnTo>
                <a:lnTo>
                  <a:pt x="47" y="2371"/>
                </a:lnTo>
                <a:lnTo>
                  <a:pt x="1" y="2697"/>
                </a:lnTo>
                <a:lnTo>
                  <a:pt x="1" y="2975"/>
                </a:lnTo>
                <a:lnTo>
                  <a:pt x="47" y="3394"/>
                </a:lnTo>
                <a:lnTo>
                  <a:pt x="94" y="3812"/>
                </a:lnTo>
                <a:lnTo>
                  <a:pt x="280" y="4231"/>
                </a:lnTo>
                <a:lnTo>
                  <a:pt x="466" y="4602"/>
                </a:lnTo>
                <a:lnTo>
                  <a:pt x="559" y="4649"/>
                </a:lnTo>
                <a:lnTo>
                  <a:pt x="652" y="4695"/>
                </a:lnTo>
                <a:lnTo>
                  <a:pt x="5300" y="4695"/>
                </a:lnTo>
                <a:lnTo>
                  <a:pt x="5393" y="4649"/>
                </a:lnTo>
                <a:lnTo>
                  <a:pt x="5486" y="4602"/>
                </a:lnTo>
                <a:lnTo>
                  <a:pt x="5672" y="4184"/>
                </a:lnTo>
                <a:lnTo>
                  <a:pt x="5812" y="3812"/>
                </a:lnTo>
                <a:lnTo>
                  <a:pt x="5905" y="3394"/>
                </a:lnTo>
                <a:lnTo>
                  <a:pt x="5951" y="2975"/>
                </a:lnTo>
                <a:lnTo>
                  <a:pt x="5951" y="2697"/>
                </a:lnTo>
                <a:lnTo>
                  <a:pt x="5905" y="2371"/>
                </a:lnTo>
                <a:lnTo>
                  <a:pt x="5812" y="2092"/>
                </a:lnTo>
                <a:lnTo>
                  <a:pt x="5719" y="1813"/>
                </a:lnTo>
                <a:lnTo>
                  <a:pt x="5440" y="1302"/>
                </a:lnTo>
                <a:lnTo>
                  <a:pt x="5068" y="884"/>
                </a:lnTo>
                <a:lnTo>
                  <a:pt x="4649" y="512"/>
                </a:lnTo>
                <a:lnTo>
                  <a:pt x="4138" y="233"/>
                </a:lnTo>
                <a:lnTo>
                  <a:pt x="3859" y="140"/>
                </a:lnTo>
                <a:lnTo>
                  <a:pt x="3580" y="47"/>
                </a:lnTo>
                <a:lnTo>
                  <a:pt x="325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13"/>
          <p:cNvSpPr/>
          <p:nvPr/>
        </p:nvSpPr>
        <p:spPr>
          <a:xfrm>
            <a:off x="2038497" y="6514327"/>
            <a:ext cx="423071" cy="423071"/>
          </a:xfrm>
          <a:custGeom>
            <a:rect b="b" l="l" r="r" t="t"/>
            <a:pathLst>
              <a:path extrusionOk="0" h="5951" w="5951">
                <a:moveTo>
                  <a:pt x="1255" y="744"/>
                </a:moveTo>
                <a:lnTo>
                  <a:pt x="1441" y="791"/>
                </a:lnTo>
                <a:lnTo>
                  <a:pt x="1581" y="884"/>
                </a:lnTo>
                <a:lnTo>
                  <a:pt x="1720" y="1070"/>
                </a:lnTo>
                <a:lnTo>
                  <a:pt x="1720" y="1256"/>
                </a:lnTo>
                <a:lnTo>
                  <a:pt x="1720" y="1442"/>
                </a:lnTo>
                <a:lnTo>
                  <a:pt x="1581" y="1581"/>
                </a:lnTo>
                <a:lnTo>
                  <a:pt x="1441" y="1721"/>
                </a:lnTo>
                <a:lnTo>
                  <a:pt x="1255" y="1767"/>
                </a:lnTo>
                <a:lnTo>
                  <a:pt x="1069" y="1721"/>
                </a:lnTo>
                <a:lnTo>
                  <a:pt x="883" y="1581"/>
                </a:lnTo>
                <a:lnTo>
                  <a:pt x="790" y="1442"/>
                </a:lnTo>
                <a:lnTo>
                  <a:pt x="744" y="1256"/>
                </a:lnTo>
                <a:lnTo>
                  <a:pt x="790" y="1070"/>
                </a:lnTo>
                <a:lnTo>
                  <a:pt x="883" y="884"/>
                </a:lnTo>
                <a:lnTo>
                  <a:pt x="1069" y="791"/>
                </a:lnTo>
                <a:lnTo>
                  <a:pt x="1255" y="744"/>
                </a:lnTo>
                <a:close/>
                <a:moveTo>
                  <a:pt x="279" y="1"/>
                </a:moveTo>
                <a:lnTo>
                  <a:pt x="139" y="140"/>
                </a:lnTo>
                <a:lnTo>
                  <a:pt x="0" y="280"/>
                </a:lnTo>
                <a:lnTo>
                  <a:pt x="0" y="512"/>
                </a:lnTo>
                <a:lnTo>
                  <a:pt x="0" y="2139"/>
                </a:lnTo>
                <a:lnTo>
                  <a:pt x="0" y="2325"/>
                </a:lnTo>
                <a:lnTo>
                  <a:pt x="93" y="2604"/>
                </a:lnTo>
                <a:lnTo>
                  <a:pt x="186" y="2790"/>
                </a:lnTo>
                <a:lnTo>
                  <a:pt x="325" y="2976"/>
                </a:lnTo>
                <a:lnTo>
                  <a:pt x="3161" y="5811"/>
                </a:lnTo>
                <a:lnTo>
                  <a:pt x="3301" y="5904"/>
                </a:lnTo>
                <a:lnTo>
                  <a:pt x="3486" y="5951"/>
                </a:lnTo>
                <a:lnTo>
                  <a:pt x="3672" y="5904"/>
                </a:lnTo>
                <a:lnTo>
                  <a:pt x="3858" y="5811"/>
                </a:lnTo>
                <a:lnTo>
                  <a:pt x="5811" y="3859"/>
                </a:lnTo>
                <a:lnTo>
                  <a:pt x="5904" y="3720"/>
                </a:lnTo>
                <a:lnTo>
                  <a:pt x="5950" y="3487"/>
                </a:lnTo>
                <a:lnTo>
                  <a:pt x="5904" y="3301"/>
                </a:lnTo>
                <a:lnTo>
                  <a:pt x="5811" y="3162"/>
                </a:lnTo>
                <a:lnTo>
                  <a:pt x="2975" y="326"/>
                </a:lnTo>
                <a:lnTo>
                  <a:pt x="2789" y="187"/>
                </a:lnTo>
                <a:lnTo>
                  <a:pt x="2557" y="94"/>
                </a:lnTo>
                <a:lnTo>
                  <a:pt x="232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13"/>
          <p:cNvSpPr/>
          <p:nvPr/>
        </p:nvSpPr>
        <p:spPr>
          <a:xfrm>
            <a:off x="3281052" y="6557338"/>
            <a:ext cx="423071" cy="337121"/>
          </a:xfrm>
          <a:custGeom>
            <a:rect b="b" l="l" r="r" t="t"/>
            <a:pathLst>
              <a:path extrusionOk="0" h="4742" w="5951">
                <a:moveTo>
                  <a:pt x="1163" y="604"/>
                </a:moveTo>
                <a:lnTo>
                  <a:pt x="1302" y="697"/>
                </a:lnTo>
                <a:lnTo>
                  <a:pt x="1349" y="837"/>
                </a:lnTo>
                <a:lnTo>
                  <a:pt x="1395" y="976"/>
                </a:lnTo>
                <a:lnTo>
                  <a:pt x="1349" y="1162"/>
                </a:lnTo>
                <a:lnTo>
                  <a:pt x="1302" y="1255"/>
                </a:lnTo>
                <a:lnTo>
                  <a:pt x="1163" y="1348"/>
                </a:lnTo>
                <a:lnTo>
                  <a:pt x="977" y="1395"/>
                </a:lnTo>
                <a:lnTo>
                  <a:pt x="838" y="1348"/>
                </a:lnTo>
                <a:lnTo>
                  <a:pt x="698" y="1255"/>
                </a:lnTo>
                <a:lnTo>
                  <a:pt x="605" y="1162"/>
                </a:lnTo>
                <a:lnTo>
                  <a:pt x="605" y="976"/>
                </a:lnTo>
                <a:lnTo>
                  <a:pt x="605" y="837"/>
                </a:lnTo>
                <a:lnTo>
                  <a:pt x="698" y="697"/>
                </a:lnTo>
                <a:lnTo>
                  <a:pt x="838" y="604"/>
                </a:lnTo>
                <a:close/>
                <a:moveTo>
                  <a:pt x="233" y="0"/>
                </a:moveTo>
                <a:lnTo>
                  <a:pt x="94" y="93"/>
                </a:lnTo>
                <a:lnTo>
                  <a:pt x="1" y="232"/>
                </a:lnTo>
                <a:lnTo>
                  <a:pt x="1" y="372"/>
                </a:lnTo>
                <a:lnTo>
                  <a:pt x="1" y="1674"/>
                </a:lnTo>
                <a:lnTo>
                  <a:pt x="1" y="1859"/>
                </a:lnTo>
                <a:lnTo>
                  <a:pt x="94" y="2045"/>
                </a:lnTo>
                <a:lnTo>
                  <a:pt x="187" y="2231"/>
                </a:lnTo>
                <a:lnTo>
                  <a:pt x="280" y="2371"/>
                </a:lnTo>
                <a:lnTo>
                  <a:pt x="2511" y="4602"/>
                </a:lnTo>
                <a:lnTo>
                  <a:pt x="2650" y="4695"/>
                </a:lnTo>
                <a:lnTo>
                  <a:pt x="2790" y="4742"/>
                </a:lnTo>
                <a:lnTo>
                  <a:pt x="2976" y="4695"/>
                </a:lnTo>
                <a:lnTo>
                  <a:pt x="3069" y="4602"/>
                </a:lnTo>
                <a:lnTo>
                  <a:pt x="4603" y="3068"/>
                </a:lnTo>
                <a:lnTo>
                  <a:pt x="4696" y="2929"/>
                </a:lnTo>
                <a:lnTo>
                  <a:pt x="4742" y="2789"/>
                </a:lnTo>
                <a:lnTo>
                  <a:pt x="4696" y="2650"/>
                </a:lnTo>
                <a:lnTo>
                  <a:pt x="4603" y="2510"/>
                </a:lnTo>
                <a:lnTo>
                  <a:pt x="2372" y="279"/>
                </a:lnTo>
                <a:lnTo>
                  <a:pt x="2232" y="139"/>
                </a:lnTo>
                <a:lnTo>
                  <a:pt x="2046" y="46"/>
                </a:lnTo>
                <a:lnTo>
                  <a:pt x="1860" y="0"/>
                </a:lnTo>
                <a:close/>
                <a:moveTo>
                  <a:pt x="2372" y="0"/>
                </a:moveTo>
                <a:lnTo>
                  <a:pt x="2558" y="46"/>
                </a:lnTo>
                <a:lnTo>
                  <a:pt x="2743" y="139"/>
                </a:lnTo>
                <a:lnTo>
                  <a:pt x="2883" y="279"/>
                </a:lnTo>
                <a:lnTo>
                  <a:pt x="5114" y="2510"/>
                </a:lnTo>
                <a:lnTo>
                  <a:pt x="5207" y="2650"/>
                </a:lnTo>
                <a:lnTo>
                  <a:pt x="5254" y="2789"/>
                </a:lnTo>
                <a:lnTo>
                  <a:pt x="5207" y="2929"/>
                </a:lnTo>
                <a:lnTo>
                  <a:pt x="5114" y="3068"/>
                </a:lnTo>
                <a:lnTo>
                  <a:pt x="3673" y="4556"/>
                </a:lnTo>
                <a:lnTo>
                  <a:pt x="3813" y="4695"/>
                </a:lnTo>
                <a:lnTo>
                  <a:pt x="3999" y="4742"/>
                </a:lnTo>
                <a:lnTo>
                  <a:pt x="4138" y="4695"/>
                </a:lnTo>
                <a:lnTo>
                  <a:pt x="4277" y="4602"/>
                </a:lnTo>
                <a:lnTo>
                  <a:pt x="5812" y="3068"/>
                </a:lnTo>
                <a:lnTo>
                  <a:pt x="5905" y="2929"/>
                </a:lnTo>
                <a:lnTo>
                  <a:pt x="5951" y="2789"/>
                </a:lnTo>
                <a:lnTo>
                  <a:pt x="5905" y="2650"/>
                </a:lnTo>
                <a:lnTo>
                  <a:pt x="5812" y="2510"/>
                </a:lnTo>
                <a:lnTo>
                  <a:pt x="3580" y="279"/>
                </a:lnTo>
                <a:lnTo>
                  <a:pt x="3441" y="139"/>
                </a:lnTo>
                <a:lnTo>
                  <a:pt x="3255" y="46"/>
                </a:lnTo>
                <a:lnTo>
                  <a:pt x="3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13"/>
          <p:cNvSpPr/>
          <p:nvPr/>
        </p:nvSpPr>
        <p:spPr>
          <a:xfrm>
            <a:off x="4523677" y="6557338"/>
            <a:ext cx="423071" cy="333850"/>
          </a:xfrm>
          <a:custGeom>
            <a:rect b="b" l="l" r="r" t="t"/>
            <a:pathLst>
              <a:path extrusionOk="0" h="4696" w="5951">
                <a:moveTo>
                  <a:pt x="5532" y="465"/>
                </a:moveTo>
                <a:lnTo>
                  <a:pt x="5532" y="883"/>
                </a:lnTo>
                <a:lnTo>
                  <a:pt x="4231" y="883"/>
                </a:lnTo>
                <a:lnTo>
                  <a:pt x="4231" y="465"/>
                </a:lnTo>
                <a:close/>
                <a:moveTo>
                  <a:pt x="233" y="0"/>
                </a:moveTo>
                <a:lnTo>
                  <a:pt x="140" y="46"/>
                </a:lnTo>
                <a:lnTo>
                  <a:pt x="47" y="93"/>
                </a:lnTo>
                <a:lnTo>
                  <a:pt x="1" y="139"/>
                </a:lnTo>
                <a:lnTo>
                  <a:pt x="1" y="232"/>
                </a:lnTo>
                <a:lnTo>
                  <a:pt x="1" y="1069"/>
                </a:lnTo>
                <a:lnTo>
                  <a:pt x="1" y="1162"/>
                </a:lnTo>
                <a:lnTo>
                  <a:pt x="47" y="1209"/>
                </a:lnTo>
                <a:lnTo>
                  <a:pt x="140" y="1255"/>
                </a:lnTo>
                <a:lnTo>
                  <a:pt x="233" y="1302"/>
                </a:lnTo>
                <a:lnTo>
                  <a:pt x="5718" y="1302"/>
                </a:lnTo>
                <a:lnTo>
                  <a:pt x="5811" y="1255"/>
                </a:lnTo>
                <a:lnTo>
                  <a:pt x="5904" y="1209"/>
                </a:lnTo>
                <a:lnTo>
                  <a:pt x="5951" y="1162"/>
                </a:lnTo>
                <a:lnTo>
                  <a:pt x="5951" y="1069"/>
                </a:lnTo>
                <a:lnTo>
                  <a:pt x="5951" y="232"/>
                </a:lnTo>
                <a:lnTo>
                  <a:pt x="5951" y="139"/>
                </a:lnTo>
                <a:lnTo>
                  <a:pt x="5904" y="93"/>
                </a:lnTo>
                <a:lnTo>
                  <a:pt x="5811" y="46"/>
                </a:lnTo>
                <a:lnTo>
                  <a:pt x="5718" y="0"/>
                </a:lnTo>
                <a:close/>
                <a:moveTo>
                  <a:pt x="5532" y="2138"/>
                </a:moveTo>
                <a:lnTo>
                  <a:pt x="5532" y="2557"/>
                </a:lnTo>
                <a:lnTo>
                  <a:pt x="2139" y="2557"/>
                </a:lnTo>
                <a:lnTo>
                  <a:pt x="2139" y="2138"/>
                </a:lnTo>
                <a:close/>
                <a:moveTo>
                  <a:pt x="140" y="1720"/>
                </a:moveTo>
                <a:lnTo>
                  <a:pt x="47" y="1766"/>
                </a:lnTo>
                <a:lnTo>
                  <a:pt x="1" y="1859"/>
                </a:lnTo>
                <a:lnTo>
                  <a:pt x="1" y="1952"/>
                </a:lnTo>
                <a:lnTo>
                  <a:pt x="1" y="2789"/>
                </a:lnTo>
                <a:lnTo>
                  <a:pt x="1" y="2882"/>
                </a:lnTo>
                <a:lnTo>
                  <a:pt x="47" y="2929"/>
                </a:lnTo>
                <a:lnTo>
                  <a:pt x="140" y="2975"/>
                </a:lnTo>
                <a:lnTo>
                  <a:pt x="5811" y="2975"/>
                </a:lnTo>
                <a:lnTo>
                  <a:pt x="5904" y="2929"/>
                </a:lnTo>
                <a:lnTo>
                  <a:pt x="5951" y="2882"/>
                </a:lnTo>
                <a:lnTo>
                  <a:pt x="5951" y="2789"/>
                </a:lnTo>
                <a:lnTo>
                  <a:pt x="5951" y="1952"/>
                </a:lnTo>
                <a:lnTo>
                  <a:pt x="5951" y="1859"/>
                </a:lnTo>
                <a:lnTo>
                  <a:pt x="5904" y="1766"/>
                </a:lnTo>
                <a:lnTo>
                  <a:pt x="5811" y="1720"/>
                </a:lnTo>
                <a:close/>
                <a:moveTo>
                  <a:pt x="5532" y="3858"/>
                </a:moveTo>
                <a:lnTo>
                  <a:pt x="5532" y="4277"/>
                </a:lnTo>
                <a:lnTo>
                  <a:pt x="3394" y="4277"/>
                </a:lnTo>
                <a:lnTo>
                  <a:pt x="3394" y="3858"/>
                </a:lnTo>
                <a:close/>
                <a:moveTo>
                  <a:pt x="140" y="3440"/>
                </a:moveTo>
                <a:lnTo>
                  <a:pt x="47" y="3486"/>
                </a:lnTo>
                <a:lnTo>
                  <a:pt x="1" y="3533"/>
                </a:lnTo>
                <a:lnTo>
                  <a:pt x="1" y="3626"/>
                </a:lnTo>
                <a:lnTo>
                  <a:pt x="1" y="4463"/>
                </a:lnTo>
                <a:lnTo>
                  <a:pt x="1" y="4556"/>
                </a:lnTo>
                <a:lnTo>
                  <a:pt x="47" y="4649"/>
                </a:lnTo>
                <a:lnTo>
                  <a:pt x="140" y="4695"/>
                </a:lnTo>
                <a:lnTo>
                  <a:pt x="5811" y="4695"/>
                </a:lnTo>
                <a:lnTo>
                  <a:pt x="5904" y="4649"/>
                </a:lnTo>
                <a:lnTo>
                  <a:pt x="5951" y="4556"/>
                </a:lnTo>
                <a:lnTo>
                  <a:pt x="5951" y="4463"/>
                </a:lnTo>
                <a:lnTo>
                  <a:pt x="5951" y="3626"/>
                </a:lnTo>
                <a:lnTo>
                  <a:pt x="5951" y="3533"/>
                </a:lnTo>
                <a:lnTo>
                  <a:pt x="5904" y="3486"/>
                </a:lnTo>
                <a:lnTo>
                  <a:pt x="5811" y="344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13"/>
          <p:cNvSpPr/>
          <p:nvPr/>
        </p:nvSpPr>
        <p:spPr>
          <a:xfrm>
            <a:off x="5766303" y="6540774"/>
            <a:ext cx="423071" cy="370179"/>
          </a:xfrm>
          <a:custGeom>
            <a:rect b="b" l="l" r="r" t="t"/>
            <a:pathLst>
              <a:path extrusionOk="0" h="5207" w="5951">
                <a:moveTo>
                  <a:pt x="4184" y="1488"/>
                </a:moveTo>
                <a:lnTo>
                  <a:pt x="4184" y="1535"/>
                </a:lnTo>
                <a:lnTo>
                  <a:pt x="4463" y="2604"/>
                </a:lnTo>
                <a:lnTo>
                  <a:pt x="1534" y="2604"/>
                </a:lnTo>
                <a:lnTo>
                  <a:pt x="1767" y="1535"/>
                </a:lnTo>
                <a:lnTo>
                  <a:pt x="1813" y="1488"/>
                </a:lnTo>
                <a:close/>
                <a:moveTo>
                  <a:pt x="1116" y="3069"/>
                </a:moveTo>
                <a:lnTo>
                  <a:pt x="1255" y="3208"/>
                </a:lnTo>
                <a:lnTo>
                  <a:pt x="1395" y="3348"/>
                </a:lnTo>
                <a:lnTo>
                  <a:pt x="1395" y="3534"/>
                </a:lnTo>
                <a:lnTo>
                  <a:pt x="1395" y="3719"/>
                </a:lnTo>
                <a:lnTo>
                  <a:pt x="1255" y="3859"/>
                </a:lnTo>
                <a:lnTo>
                  <a:pt x="1116" y="3952"/>
                </a:lnTo>
                <a:lnTo>
                  <a:pt x="930" y="3998"/>
                </a:lnTo>
                <a:lnTo>
                  <a:pt x="744" y="3952"/>
                </a:lnTo>
                <a:lnTo>
                  <a:pt x="605" y="3859"/>
                </a:lnTo>
                <a:lnTo>
                  <a:pt x="512" y="3719"/>
                </a:lnTo>
                <a:lnTo>
                  <a:pt x="465" y="3534"/>
                </a:lnTo>
                <a:lnTo>
                  <a:pt x="512" y="3348"/>
                </a:lnTo>
                <a:lnTo>
                  <a:pt x="605" y="3208"/>
                </a:lnTo>
                <a:lnTo>
                  <a:pt x="744" y="3069"/>
                </a:lnTo>
                <a:close/>
                <a:moveTo>
                  <a:pt x="5207" y="3069"/>
                </a:moveTo>
                <a:lnTo>
                  <a:pt x="5346" y="3208"/>
                </a:lnTo>
                <a:lnTo>
                  <a:pt x="5486" y="3348"/>
                </a:lnTo>
                <a:lnTo>
                  <a:pt x="5486" y="3534"/>
                </a:lnTo>
                <a:lnTo>
                  <a:pt x="5486" y="3719"/>
                </a:lnTo>
                <a:lnTo>
                  <a:pt x="5346" y="3859"/>
                </a:lnTo>
                <a:lnTo>
                  <a:pt x="5207" y="3952"/>
                </a:lnTo>
                <a:lnTo>
                  <a:pt x="5021" y="3998"/>
                </a:lnTo>
                <a:lnTo>
                  <a:pt x="4835" y="3952"/>
                </a:lnTo>
                <a:lnTo>
                  <a:pt x="4695" y="3859"/>
                </a:lnTo>
                <a:lnTo>
                  <a:pt x="4602" y="3719"/>
                </a:lnTo>
                <a:lnTo>
                  <a:pt x="4556" y="3534"/>
                </a:lnTo>
                <a:lnTo>
                  <a:pt x="4602" y="3348"/>
                </a:lnTo>
                <a:lnTo>
                  <a:pt x="4695" y="3208"/>
                </a:lnTo>
                <a:lnTo>
                  <a:pt x="4835" y="3069"/>
                </a:lnTo>
                <a:close/>
                <a:moveTo>
                  <a:pt x="2278" y="1"/>
                </a:moveTo>
                <a:lnTo>
                  <a:pt x="2232" y="94"/>
                </a:lnTo>
                <a:lnTo>
                  <a:pt x="2232" y="744"/>
                </a:lnTo>
                <a:lnTo>
                  <a:pt x="1860" y="744"/>
                </a:lnTo>
                <a:lnTo>
                  <a:pt x="1581" y="791"/>
                </a:lnTo>
                <a:lnTo>
                  <a:pt x="1348" y="930"/>
                </a:lnTo>
                <a:lnTo>
                  <a:pt x="1162" y="1116"/>
                </a:lnTo>
                <a:lnTo>
                  <a:pt x="1069" y="1395"/>
                </a:lnTo>
                <a:lnTo>
                  <a:pt x="744" y="2604"/>
                </a:lnTo>
                <a:lnTo>
                  <a:pt x="651" y="2604"/>
                </a:lnTo>
                <a:lnTo>
                  <a:pt x="419" y="2650"/>
                </a:lnTo>
                <a:lnTo>
                  <a:pt x="186" y="2790"/>
                </a:lnTo>
                <a:lnTo>
                  <a:pt x="47" y="2976"/>
                </a:lnTo>
                <a:lnTo>
                  <a:pt x="0" y="3255"/>
                </a:lnTo>
                <a:lnTo>
                  <a:pt x="0" y="4370"/>
                </a:lnTo>
                <a:lnTo>
                  <a:pt x="47" y="4417"/>
                </a:lnTo>
                <a:lnTo>
                  <a:pt x="93" y="4463"/>
                </a:lnTo>
                <a:lnTo>
                  <a:pt x="372" y="4463"/>
                </a:lnTo>
                <a:lnTo>
                  <a:pt x="372" y="4649"/>
                </a:lnTo>
                <a:lnTo>
                  <a:pt x="419" y="4835"/>
                </a:lnTo>
                <a:lnTo>
                  <a:pt x="558" y="5021"/>
                </a:lnTo>
                <a:lnTo>
                  <a:pt x="744" y="5161"/>
                </a:lnTo>
                <a:lnTo>
                  <a:pt x="930" y="5207"/>
                </a:lnTo>
                <a:lnTo>
                  <a:pt x="1162" y="5161"/>
                </a:lnTo>
                <a:lnTo>
                  <a:pt x="1348" y="5021"/>
                </a:lnTo>
                <a:lnTo>
                  <a:pt x="1441" y="4835"/>
                </a:lnTo>
                <a:lnTo>
                  <a:pt x="1488" y="4649"/>
                </a:lnTo>
                <a:lnTo>
                  <a:pt x="1488" y="4463"/>
                </a:lnTo>
                <a:lnTo>
                  <a:pt x="4463" y="4463"/>
                </a:lnTo>
                <a:lnTo>
                  <a:pt x="4463" y="4649"/>
                </a:lnTo>
                <a:lnTo>
                  <a:pt x="4509" y="4835"/>
                </a:lnTo>
                <a:lnTo>
                  <a:pt x="4649" y="5021"/>
                </a:lnTo>
                <a:lnTo>
                  <a:pt x="4835" y="5161"/>
                </a:lnTo>
                <a:lnTo>
                  <a:pt x="5021" y="5207"/>
                </a:lnTo>
                <a:lnTo>
                  <a:pt x="5253" y="5161"/>
                </a:lnTo>
                <a:lnTo>
                  <a:pt x="5439" y="5021"/>
                </a:lnTo>
                <a:lnTo>
                  <a:pt x="5532" y="4835"/>
                </a:lnTo>
                <a:lnTo>
                  <a:pt x="5579" y="4649"/>
                </a:lnTo>
                <a:lnTo>
                  <a:pt x="5579" y="4463"/>
                </a:lnTo>
                <a:lnTo>
                  <a:pt x="5858" y="4463"/>
                </a:lnTo>
                <a:lnTo>
                  <a:pt x="5951" y="4417"/>
                </a:lnTo>
                <a:lnTo>
                  <a:pt x="5951" y="4370"/>
                </a:lnTo>
                <a:lnTo>
                  <a:pt x="5951" y="3255"/>
                </a:lnTo>
                <a:lnTo>
                  <a:pt x="5904" y="2976"/>
                </a:lnTo>
                <a:lnTo>
                  <a:pt x="5765" y="2790"/>
                </a:lnTo>
                <a:lnTo>
                  <a:pt x="5579" y="2650"/>
                </a:lnTo>
                <a:lnTo>
                  <a:pt x="5300" y="2604"/>
                </a:lnTo>
                <a:lnTo>
                  <a:pt x="5253" y="2604"/>
                </a:lnTo>
                <a:lnTo>
                  <a:pt x="4928" y="1395"/>
                </a:lnTo>
                <a:lnTo>
                  <a:pt x="4835" y="1116"/>
                </a:lnTo>
                <a:lnTo>
                  <a:pt x="4602" y="930"/>
                </a:lnTo>
                <a:lnTo>
                  <a:pt x="4370" y="791"/>
                </a:lnTo>
                <a:lnTo>
                  <a:pt x="4091" y="744"/>
                </a:lnTo>
                <a:lnTo>
                  <a:pt x="3719" y="744"/>
                </a:lnTo>
                <a:lnTo>
                  <a:pt x="3719" y="94"/>
                </a:lnTo>
                <a:lnTo>
                  <a:pt x="37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13"/>
          <p:cNvSpPr/>
          <p:nvPr/>
        </p:nvSpPr>
        <p:spPr>
          <a:xfrm>
            <a:off x="7008929" y="6553997"/>
            <a:ext cx="423071" cy="340462"/>
          </a:xfrm>
          <a:custGeom>
            <a:rect b="b" l="l" r="r" t="t"/>
            <a:pathLst>
              <a:path extrusionOk="0" h="4789" w="5951">
                <a:moveTo>
                  <a:pt x="5485" y="419"/>
                </a:moveTo>
                <a:lnTo>
                  <a:pt x="5532" y="465"/>
                </a:lnTo>
                <a:lnTo>
                  <a:pt x="5578" y="512"/>
                </a:lnTo>
                <a:lnTo>
                  <a:pt x="5578" y="3487"/>
                </a:lnTo>
                <a:lnTo>
                  <a:pt x="5532" y="3580"/>
                </a:lnTo>
                <a:lnTo>
                  <a:pt x="465" y="3580"/>
                </a:lnTo>
                <a:lnTo>
                  <a:pt x="418" y="3487"/>
                </a:lnTo>
                <a:lnTo>
                  <a:pt x="418" y="512"/>
                </a:lnTo>
                <a:lnTo>
                  <a:pt x="465" y="465"/>
                </a:lnTo>
                <a:lnTo>
                  <a:pt x="511" y="419"/>
                </a:lnTo>
                <a:close/>
                <a:moveTo>
                  <a:pt x="511" y="1"/>
                </a:moveTo>
                <a:lnTo>
                  <a:pt x="325" y="47"/>
                </a:lnTo>
                <a:lnTo>
                  <a:pt x="186" y="186"/>
                </a:lnTo>
                <a:lnTo>
                  <a:pt x="47" y="326"/>
                </a:lnTo>
                <a:lnTo>
                  <a:pt x="0" y="512"/>
                </a:lnTo>
                <a:lnTo>
                  <a:pt x="0" y="3487"/>
                </a:lnTo>
                <a:lnTo>
                  <a:pt x="47" y="3673"/>
                </a:lnTo>
                <a:lnTo>
                  <a:pt x="186" y="3859"/>
                </a:lnTo>
                <a:lnTo>
                  <a:pt x="325" y="3952"/>
                </a:lnTo>
                <a:lnTo>
                  <a:pt x="511" y="3998"/>
                </a:lnTo>
                <a:lnTo>
                  <a:pt x="2789" y="3998"/>
                </a:lnTo>
                <a:lnTo>
                  <a:pt x="2789" y="4370"/>
                </a:lnTo>
                <a:lnTo>
                  <a:pt x="1720" y="4370"/>
                </a:lnTo>
                <a:lnTo>
                  <a:pt x="1627" y="4417"/>
                </a:lnTo>
                <a:lnTo>
                  <a:pt x="1627" y="4463"/>
                </a:lnTo>
                <a:lnTo>
                  <a:pt x="1627" y="4696"/>
                </a:lnTo>
                <a:lnTo>
                  <a:pt x="1627" y="4742"/>
                </a:lnTo>
                <a:lnTo>
                  <a:pt x="1720" y="4789"/>
                </a:lnTo>
                <a:lnTo>
                  <a:pt x="4277" y="4789"/>
                </a:lnTo>
                <a:lnTo>
                  <a:pt x="4370" y="4742"/>
                </a:lnTo>
                <a:lnTo>
                  <a:pt x="4370" y="4696"/>
                </a:lnTo>
                <a:lnTo>
                  <a:pt x="4370" y="4463"/>
                </a:lnTo>
                <a:lnTo>
                  <a:pt x="4370" y="4417"/>
                </a:lnTo>
                <a:lnTo>
                  <a:pt x="4277" y="4370"/>
                </a:lnTo>
                <a:lnTo>
                  <a:pt x="3208" y="4370"/>
                </a:lnTo>
                <a:lnTo>
                  <a:pt x="3208" y="3998"/>
                </a:lnTo>
                <a:lnTo>
                  <a:pt x="5485" y="3998"/>
                </a:lnTo>
                <a:lnTo>
                  <a:pt x="5671" y="3952"/>
                </a:lnTo>
                <a:lnTo>
                  <a:pt x="5811" y="3859"/>
                </a:lnTo>
                <a:lnTo>
                  <a:pt x="5950" y="3673"/>
                </a:lnTo>
                <a:lnTo>
                  <a:pt x="5950" y="3487"/>
                </a:lnTo>
                <a:lnTo>
                  <a:pt x="5950" y="512"/>
                </a:lnTo>
                <a:lnTo>
                  <a:pt x="5950" y="326"/>
                </a:lnTo>
                <a:lnTo>
                  <a:pt x="5811" y="186"/>
                </a:lnTo>
                <a:lnTo>
                  <a:pt x="5671" y="47"/>
                </a:lnTo>
                <a:lnTo>
                  <a:pt x="548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13"/>
          <p:cNvSpPr/>
          <p:nvPr/>
        </p:nvSpPr>
        <p:spPr>
          <a:xfrm>
            <a:off x="8327553" y="6514327"/>
            <a:ext cx="274346" cy="423071"/>
          </a:xfrm>
          <a:custGeom>
            <a:rect b="b" l="l" r="r" t="t"/>
            <a:pathLst>
              <a:path extrusionOk="0" h="5951" w="3859">
                <a:moveTo>
                  <a:pt x="1952" y="1"/>
                </a:moveTo>
                <a:lnTo>
                  <a:pt x="1534" y="47"/>
                </a:lnTo>
                <a:lnTo>
                  <a:pt x="1209" y="140"/>
                </a:lnTo>
                <a:lnTo>
                  <a:pt x="837" y="326"/>
                </a:lnTo>
                <a:lnTo>
                  <a:pt x="558" y="559"/>
                </a:lnTo>
                <a:lnTo>
                  <a:pt x="325" y="837"/>
                </a:lnTo>
                <a:lnTo>
                  <a:pt x="139" y="1163"/>
                </a:lnTo>
                <a:lnTo>
                  <a:pt x="47" y="1535"/>
                </a:lnTo>
                <a:lnTo>
                  <a:pt x="0" y="1907"/>
                </a:lnTo>
                <a:lnTo>
                  <a:pt x="47" y="2371"/>
                </a:lnTo>
                <a:lnTo>
                  <a:pt x="232" y="2790"/>
                </a:lnTo>
                <a:lnTo>
                  <a:pt x="325" y="2883"/>
                </a:lnTo>
                <a:lnTo>
                  <a:pt x="465" y="2883"/>
                </a:lnTo>
                <a:lnTo>
                  <a:pt x="511" y="2790"/>
                </a:lnTo>
                <a:lnTo>
                  <a:pt x="511" y="2650"/>
                </a:lnTo>
                <a:lnTo>
                  <a:pt x="372" y="2279"/>
                </a:lnTo>
                <a:lnTo>
                  <a:pt x="325" y="1907"/>
                </a:lnTo>
                <a:lnTo>
                  <a:pt x="372" y="1628"/>
                </a:lnTo>
                <a:lnTo>
                  <a:pt x="465" y="1302"/>
                </a:lnTo>
                <a:lnTo>
                  <a:pt x="604" y="1023"/>
                </a:lnTo>
                <a:lnTo>
                  <a:pt x="790" y="791"/>
                </a:lnTo>
                <a:lnTo>
                  <a:pt x="1023" y="605"/>
                </a:lnTo>
                <a:lnTo>
                  <a:pt x="1302" y="466"/>
                </a:lnTo>
                <a:lnTo>
                  <a:pt x="1627" y="373"/>
                </a:lnTo>
                <a:lnTo>
                  <a:pt x="1952" y="326"/>
                </a:lnTo>
                <a:lnTo>
                  <a:pt x="2231" y="373"/>
                </a:lnTo>
                <a:lnTo>
                  <a:pt x="2557" y="466"/>
                </a:lnTo>
                <a:lnTo>
                  <a:pt x="2836" y="605"/>
                </a:lnTo>
                <a:lnTo>
                  <a:pt x="3068" y="791"/>
                </a:lnTo>
                <a:lnTo>
                  <a:pt x="3254" y="1023"/>
                </a:lnTo>
                <a:lnTo>
                  <a:pt x="3394" y="1302"/>
                </a:lnTo>
                <a:lnTo>
                  <a:pt x="3486" y="1628"/>
                </a:lnTo>
                <a:lnTo>
                  <a:pt x="3533" y="1907"/>
                </a:lnTo>
                <a:lnTo>
                  <a:pt x="3486" y="2232"/>
                </a:lnTo>
                <a:lnTo>
                  <a:pt x="3394" y="2557"/>
                </a:lnTo>
                <a:lnTo>
                  <a:pt x="3254" y="2836"/>
                </a:lnTo>
                <a:lnTo>
                  <a:pt x="3068" y="3069"/>
                </a:lnTo>
                <a:lnTo>
                  <a:pt x="2836" y="3255"/>
                </a:lnTo>
                <a:lnTo>
                  <a:pt x="2557" y="3394"/>
                </a:lnTo>
                <a:lnTo>
                  <a:pt x="2231" y="3487"/>
                </a:lnTo>
                <a:lnTo>
                  <a:pt x="1952" y="3534"/>
                </a:lnTo>
                <a:lnTo>
                  <a:pt x="1581" y="3487"/>
                </a:lnTo>
                <a:lnTo>
                  <a:pt x="1441" y="3487"/>
                </a:lnTo>
                <a:lnTo>
                  <a:pt x="1395" y="3580"/>
                </a:lnTo>
                <a:lnTo>
                  <a:pt x="1395" y="3720"/>
                </a:lnTo>
                <a:lnTo>
                  <a:pt x="1488" y="3813"/>
                </a:lnTo>
                <a:lnTo>
                  <a:pt x="1952" y="3859"/>
                </a:lnTo>
                <a:lnTo>
                  <a:pt x="2185" y="3859"/>
                </a:lnTo>
                <a:lnTo>
                  <a:pt x="2464" y="3813"/>
                </a:lnTo>
                <a:lnTo>
                  <a:pt x="2696" y="3720"/>
                </a:lnTo>
                <a:lnTo>
                  <a:pt x="2929" y="3580"/>
                </a:lnTo>
                <a:lnTo>
                  <a:pt x="3115" y="3441"/>
                </a:lnTo>
                <a:lnTo>
                  <a:pt x="3301" y="3301"/>
                </a:lnTo>
                <a:lnTo>
                  <a:pt x="3486" y="3115"/>
                </a:lnTo>
                <a:lnTo>
                  <a:pt x="3626" y="2883"/>
                </a:lnTo>
                <a:lnTo>
                  <a:pt x="3719" y="2650"/>
                </a:lnTo>
                <a:lnTo>
                  <a:pt x="3812" y="2418"/>
                </a:lnTo>
                <a:lnTo>
                  <a:pt x="3858" y="2186"/>
                </a:lnTo>
                <a:lnTo>
                  <a:pt x="3858" y="1907"/>
                </a:lnTo>
                <a:lnTo>
                  <a:pt x="3858" y="1674"/>
                </a:lnTo>
                <a:lnTo>
                  <a:pt x="3812" y="1395"/>
                </a:lnTo>
                <a:lnTo>
                  <a:pt x="3719" y="1163"/>
                </a:lnTo>
                <a:lnTo>
                  <a:pt x="3626" y="930"/>
                </a:lnTo>
                <a:lnTo>
                  <a:pt x="3486" y="744"/>
                </a:lnTo>
                <a:lnTo>
                  <a:pt x="3301" y="559"/>
                </a:lnTo>
                <a:lnTo>
                  <a:pt x="3115" y="373"/>
                </a:lnTo>
                <a:lnTo>
                  <a:pt x="2929" y="233"/>
                </a:lnTo>
                <a:lnTo>
                  <a:pt x="2696" y="140"/>
                </a:lnTo>
                <a:lnTo>
                  <a:pt x="2464" y="47"/>
                </a:lnTo>
                <a:lnTo>
                  <a:pt x="2185" y="1"/>
                </a:lnTo>
                <a:close/>
                <a:moveTo>
                  <a:pt x="1952" y="1256"/>
                </a:moveTo>
                <a:lnTo>
                  <a:pt x="1720" y="1302"/>
                </a:lnTo>
                <a:lnTo>
                  <a:pt x="1534" y="1442"/>
                </a:lnTo>
                <a:lnTo>
                  <a:pt x="1395" y="1628"/>
                </a:lnTo>
                <a:lnTo>
                  <a:pt x="1348" y="1907"/>
                </a:lnTo>
                <a:lnTo>
                  <a:pt x="1348" y="2000"/>
                </a:lnTo>
                <a:lnTo>
                  <a:pt x="1395" y="2139"/>
                </a:lnTo>
                <a:lnTo>
                  <a:pt x="1162" y="2418"/>
                </a:lnTo>
                <a:lnTo>
                  <a:pt x="930" y="2697"/>
                </a:lnTo>
                <a:lnTo>
                  <a:pt x="697" y="3115"/>
                </a:lnTo>
                <a:lnTo>
                  <a:pt x="465" y="3627"/>
                </a:lnTo>
                <a:lnTo>
                  <a:pt x="279" y="4231"/>
                </a:lnTo>
                <a:lnTo>
                  <a:pt x="186" y="4975"/>
                </a:lnTo>
                <a:lnTo>
                  <a:pt x="186" y="5347"/>
                </a:lnTo>
                <a:lnTo>
                  <a:pt x="186" y="5765"/>
                </a:lnTo>
                <a:lnTo>
                  <a:pt x="279" y="5904"/>
                </a:lnTo>
                <a:lnTo>
                  <a:pt x="372" y="5951"/>
                </a:lnTo>
                <a:lnTo>
                  <a:pt x="511" y="5858"/>
                </a:lnTo>
                <a:lnTo>
                  <a:pt x="558" y="5765"/>
                </a:lnTo>
                <a:lnTo>
                  <a:pt x="511" y="5347"/>
                </a:lnTo>
                <a:lnTo>
                  <a:pt x="511" y="4975"/>
                </a:lnTo>
                <a:lnTo>
                  <a:pt x="558" y="4603"/>
                </a:lnTo>
                <a:lnTo>
                  <a:pt x="651" y="4231"/>
                </a:lnTo>
                <a:lnTo>
                  <a:pt x="744" y="3859"/>
                </a:lnTo>
                <a:lnTo>
                  <a:pt x="883" y="3534"/>
                </a:lnTo>
                <a:lnTo>
                  <a:pt x="1023" y="3208"/>
                </a:lnTo>
                <a:lnTo>
                  <a:pt x="1209" y="2883"/>
                </a:lnTo>
                <a:lnTo>
                  <a:pt x="1581" y="2418"/>
                </a:lnTo>
                <a:lnTo>
                  <a:pt x="1767" y="2511"/>
                </a:lnTo>
                <a:lnTo>
                  <a:pt x="1952" y="2511"/>
                </a:lnTo>
                <a:lnTo>
                  <a:pt x="2231" y="2464"/>
                </a:lnTo>
                <a:lnTo>
                  <a:pt x="2417" y="2325"/>
                </a:lnTo>
                <a:lnTo>
                  <a:pt x="2557" y="2139"/>
                </a:lnTo>
                <a:lnTo>
                  <a:pt x="2603" y="1907"/>
                </a:lnTo>
                <a:lnTo>
                  <a:pt x="2557" y="1628"/>
                </a:lnTo>
                <a:lnTo>
                  <a:pt x="2417" y="1442"/>
                </a:lnTo>
                <a:lnTo>
                  <a:pt x="2231" y="1302"/>
                </a:lnTo>
                <a:lnTo>
                  <a:pt x="1952" y="12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13"/>
          <p:cNvSpPr/>
          <p:nvPr/>
        </p:nvSpPr>
        <p:spPr>
          <a:xfrm>
            <a:off x="9497451" y="6587055"/>
            <a:ext cx="423071" cy="274346"/>
          </a:xfrm>
          <a:custGeom>
            <a:rect b="b" l="l" r="r" t="t"/>
            <a:pathLst>
              <a:path extrusionOk="0" h="3859" w="5951">
                <a:moveTo>
                  <a:pt x="279" y="0"/>
                </a:moveTo>
                <a:lnTo>
                  <a:pt x="233" y="47"/>
                </a:lnTo>
                <a:lnTo>
                  <a:pt x="47" y="233"/>
                </a:lnTo>
                <a:lnTo>
                  <a:pt x="0" y="279"/>
                </a:lnTo>
                <a:lnTo>
                  <a:pt x="47" y="372"/>
                </a:lnTo>
                <a:lnTo>
                  <a:pt x="1441" y="1813"/>
                </a:lnTo>
                <a:lnTo>
                  <a:pt x="47" y="3208"/>
                </a:lnTo>
                <a:lnTo>
                  <a:pt x="0" y="3301"/>
                </a:lnTo>
                <a:lnTo>
                  <a:pt x="47" y="3394"/>
                </a:lnTo>
                <a:lnTo>
                  <a:pt x="233" y="3580"/>
                </a:lnTo>
                <a:lnTo>
                  <a:pt x="372" y="3580"/>
                </a:lnTo>
                <a:lnTo>
                  <a:pt x="2045" y="1860"/>
                </a:lnTo>
                <a:lnTo>
                  <a:pt x="2092" y="1813"/>
                </a:lnTo>
                <a:lnTo>
                  <a:pt x="2045" y="1720"/>
                </a:lnTo>
                <a:lnTo>
                  <a:pt x="372" y="47"/>
                </a:lnTo>
                <a:lnTo>
                  <a:pt x="279" y="0"/>
                </a:lnTo>
                <a:close/>
                <a:moveTo>
                  <a:pt x="2371" y="3394"/>
                </a:moveTo>
                <a:lnTo>
                  <a:pt x="2278" y="3440"/>
                </a:lnTo>
                <a:lnTo>
                  <a:pt x="2231" y="3533"/>
                </a:lnTo>
                <a:lnTo>
                  <a:pt x="2231" y="3766"/>
                </a:lnTo>
                <a:lnTo>
                  <a:pt x="2278" y="3859"/>
                </a:lnTo>
                <a:lnTo>
                  <a:pt x="5904" y="3859"/>
                </a:lnTo>
                <a:lnTo>
                  <a:pt x="5950" y="3766"/>
                </a:lnTo>
                <a:lnTo>
                  <a:pt x="5950" y="3533"/>
                </a:lnTo>
                <a:lnTo>
                  <a:pt x="5904" y="3440"/>
                </a:lnTo>
                <a:lnTo>
                  <a:pt x="5811" y="339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113"/>
          <p:cNvSpPr/>
          <p:nvPr/>
        </p:nvSpPr>
        <p:spPr>
          <a:xfrm>
            <a:off x="10740006" y="6544115"/>
            <a:ext cx="423143" cy="363567"/>
          </a:xfrm>
          <a:custGeom>
            <a:rect b="b" l="l" r="r" t="t"/>
            <a:pathLst>
              <a:path extrusionOk="0" h="5114" w="5952">
                <a:moveTo>
                  <a:pt x="5347" y="0"/>
                </a:moveTo>
                <a:lnTo>
                  <a:pt x="5254" y="47"/>
                </a:lnTo>
                <a:lnTo>
                  <a:pt x="5161" y="93"/>
                </a:lnTo>
                <a:lnTo>
                  <a:pt x="4742" y="651"/>
                </a:lnTo>
                <a:lnTo>
                  <a:pt x="4696" y="697"/>
                </a:lnTo>
                <a:lnTo>
                  <a:pt x="4696" y="790"/>
                </a:lnTo>
                <a:lnTo>
                  <a:pt x="4742" y="837"/>
                </a:lnTo>
                <a:lnTo>
                  <a:pt x="5114" y="837"/>
                </a:lnTo>
                <a:lnTo>
                  <a:pt x="5114" y="4230"/>
                </a:lnTo>
                <a:lnTo>
                  <a:pt x="4835" y="4230"/>
                </a:lnTo>
                <a:lnTo>
                  <a:pt x="4742" y="4277"/>
                </a:lnTo>
                <a:lnTo>
                  <a:pt x="4696" y="4323"/>
                </a:lnTo>
                <a:lnTo>
                  <a:pt x="4696" y="4370"/>
                </a:lnTo>
                <a:lnTo>
                  <a:pt x="4742" y="4463"/>
                </a:lnTo>
                <a:lnTo>
                  <a:pt x="5161" y="4974"/>
                </a:lnTo>
                <a:lnTo>
                  <a:pt x="5254" y="5067"/>
                </a:lnTo>
                <a:lnTo>
                  <a:pt x="5393" y="5067"/>
                </a:lnTo>
                <a:lnTo>
                  <a:pt x="5486" y="4974"/>
                </a:lnTo>
                <a:lnTo>
                  <a:pt x="5905" y="4463"/>
                </a:lnTo>
                <a:lnTo>
                  <a:pt x="5951" y="4370"/>
                </a:lnTo>
                <a:lnTo>
                  <a:pt x="5951" y="4323"/>
                </a:lnTo>
                <a:lnTo>
                  <a:pt x="5905" y="4277"/>
                </a:lnTo>
                <a:lnTo>
                  <a:pt x="5812" y="4230"/>
                </a:lnTo>
                <a:lnTo>
                  <a:pt x="5533" y="4230"/>
                </a:lnTo>
                <a:lnTo>
                  <a:pt x="5533" y="837"/>
                </a:lnTo>
                <a:lnTo>
                  <a:pt x="5905" y="837"/>
                </a:lnTo>
                <a:lnTo>
                  <a:pt x="5951" y="790"/>
                </a:lnTo>
                <a:lnTo>
                  <a:pt x="5951" y="697"/>
                </a:lnTo>
                <a:lnTo>
                  <a:pt x="5905" y="651"/>
                </a:lnTo>
                <a:lnTo>
                  <a:pt x="5486" y="93"/>
                </a:lnTo>
                <a:lnTo>
                  <a:pt x="5393" y="47"/>
                </a:lnTo>
                <a:lnTo>
                  <a:pt x="5347" y="0"/>
                </a:lnTo>
                <a:close/>
                <a:moveTo>
                  <a:pt x="1" y="0"/>
                </a:moveTo>
                <a:lnTo>
                  <a:pt x="1" y="1255"/>
                </a:lnTo>
                <a:lnTo>
                  <a:pt x="187" y="1395"/>
                </a:lnTo>
                <a:lnTo>
                  <a:pt x="280" y="1348"/>
                </a:lnTo>
                <a:lnTo>
                  <a:pt x="326" y="1255"/>
                </a:lnTo>
                <a:lnTo>
                  <a:pt x="419" y="883"/>
                </a:lnTo>
                <a:lnTo>
                  <a:pt x="512" y="697"/>
                </a:lnTo>
                <a:lnTo>
                  <a:pt x="559" y="604"/>
                </a:lnTo>
                <a:lnTo>
                  <a:pt x="838" y="558"/>
                </a:lnTo>
                <a:lnTo>
                  <a:pt x="1117" y="511"/>
                </a:lnTo>
                <a:lnTo>
                  <a:pt x="1535" y="511"/>
                </a:lnTo>
                <a:lnTo>
                  <a:pt x="1674" y="558"/>
                </a:lnTo>
                <a:lnTo>
                  <a:pt x="1674" y="604"/>
                </a:lnTo>
                <a:lnTo>
                  <a:pt x="1674" y="651"/>
                </a:lnTo>
                <a:lnTo>
                  <a:pt x="1674" y="744"/>
                </a:lnTo>
                <a:lnTo>
                  <a:pt x="1674" y="837"/>
                </a:lnTo>
                <a:lnTo>
                  <a:pt x="1674" y="883"/>
                </a:lnTo>
                <a:lnTo>
                  <a:pt x="1674" y="1255"/>
                </a:lnTo>
                <a:lnTo>
                  <a:pt x="1721" y="2278"/>
                </a:lnTo>
                <a:lnTo>
                  <a:pt x="1721" y="3301"/>
                </a:lnTo>
                <a:lnTo>
                  <a:pt x="1674" y="4184"/>
                </a:lnTo>
                <a:lnTo>
                  <a:pt x="1628" y="4556"/>
                </a:lnTo>
                <a:lnTo>
                  <a:pt x="1395" y="4649"/>
                </a:lnTo>
                <a:lnTo>
                  <a:pt x="1070" y="4742"/>
                </a:lnTo>
                <a:lnTo>
                  <a:pt x="931" y="4835"/>
                </a:lnTo>
                <a:lnTo>
                  <a:pt x="838" y="4881"/>
                </a:lnTo>
                <a:lnTo>
                  <a:pt x="838" y="4928"/>
                </a:lnTo>
                <a:lnTo>
                  <a:pt x="884" y="5114"/>
                </a:lnTo>
                <a:lnTo>
                  <a:pt x="1349" y="5067"/>
                </a:lnTo>
                <a:lnTo>
                  <a:pt x="1860" y="5021"/>
                </a:lnTo>
                <a:lnTo>
                  <a:pt x="2558" y="5067"/>
                </a:lnTo>
                <a:lnTo>
                  <a:pt x="3301" y="5114"/>
                </a:lnTo>
                <a:lnTo>
                  <a:pt x="3394" y="5114"/>
                </a:lnTo>
                <a:lnTo>
                  <a:pt x="3394" y="4974"/>
                </a:lnTo>
                <a:lnTo>
                  <a:pt x="3394" y="4835"/>
                </a:lnTo>
                <a:lnTo>
                  <a:pt x="2976" y="4695"/>
                </a:lnTo>
                <a:lnTo>
                  <a:pt x="2604" y="4556"/>
                </a:lnTo>
                <a:lnTo>
                  <a:pt x="2558" y="4323"/>
                </a:lnTo>
                <a:lnTo>
                  <a:pt x="2558" y="4044"/>
                </a:lnTo>
                <a:lnTo>
                  <a:pt x="2558" y="3812"/>
                </a:lnTo>
                <a:lnTo>
                  <a:pt x="2558" y="2278"/>
                </a:lnTo>
                <a:lnTo>
                  <a:pt x="2558" y="976"/>
                </a:lnTo>
                <a:lnTo>
                  <a:pt x="2558" y="558"/>
                </a:lnTo>
                <a:lnTo>
                  <a:pt x="2790" y="511"/>
                </a:lnTo>
                <a:lnTo>
                  <a:pt x="3627" y="511"/>
                </a:lnTo>
                <a:lnTo>
                  <a:pt x="3673" y="558"/>
                </a:lnTo>
                <a:lnTo>
                  <a:pt x="3720" y="604"/>
                </a:lnTo>
                <a:lnTo>
                  <a:pt x="3766" y="697"/>
                </a:lnTo>
                <a:lnTo>
                  <a:pt x="3813" y="930"/>
                </a:lnTo>
                <a:lnTo>
                  <a:pt x="3859" y="1116"/>
                </a:lnTo>
                <a:lnTo>
                  <a:pt x="3999" y="1534"/>
                </a:lnTo>
                <a:lnTo>
                  <a:pt x="4231" y="1488"/>
                </a:lnTo>
                <a:lnTo>
                  <a:pt x="4278" y="1116"/>
                </a:lnTo>
                <a:lnTo>
                  <a:pt x="4278" y="0"/>
                </a:lnTo>
                <a:lnTo>
                  <a:pt x="4045" y="0"/>
                </a:lnTo>
                <a:lnTo>
                  <a:pt x="3952" y="47"/>
                </a:lnTo>
                <a:lnTo>
                  <a:pt x="3906" y="93"/>
                </a:lnTo>
                <a:lnTo>
                  <a:pt x="466" y="93"/>
                </a:lnTo>
                <a:lnTo>
                  <a:pt x="2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113"/>
          <p:cNvSpPr/>
          <p:nvPr/>
        </p:nvSpPr>
        <p:spPr>
          <a:xfrm>
            <a:off x="11999196" y="6514327"/>
            <a:ext cx="390013" cy="423071"/>
          </a:xfrm>
          <a:custGeom>
            <a:rect b="b" l="l" r="r" t="t"/>
            <a:pathLst>
              <a:path extrusionOk="0" h="5951" w="5486">
                <a:moveTo>
                  <a:pt x="0" y="1"/>
                </a:moveTo>
                <a:lnTo>
                  <a:pt x="0" y="1349"/>
                </a:lnTo>
                <a:lnTo>
                  <a:pt x="186" y="1535"/>
                </a:lnTo>
                <a:lnTo>
                  <a:pt x="279" y="1488"/>
                </a:lnTo>
                <a:lnTo>
                  <a:pt x="372" y="1349"/>
                </a:lnTo>
                <a:lnTo>
                  <a:pt x="465" y="930"/>
                </a:lnTo>
                <a:lnTo>
                  <a:pt x="511" y="744"/>
                </a:lnTo>
                <a:lnTo>
                  <a:pt x="604" y="651"/>
                </a:lnTo>
                <a:lnTo>
                  <a:pt x="744" y="651"/>
                </a:lnTo>
                <a:lnTo>
                  <a:pt x="1069" y="605"/>
                </a:lnTo>
                <a:lnTo>
                  <a:pt x="1674" y="559"/>
                </a:lnTo>
                <a:lnTo>
                  <a:pt x="2231" y="559"/>
                </a:lnTo>
                <a:lnTo>
                  <a:pt x="2278" y="698"/>
                </a:lnTo>
                <a:lnTo>
                  <a:pt x="2278" y="930"/>
                </a:lnTo>
                <a:lnTo>
                  <a:pt x="2278" y="1209"/>
                </a:lnTo>
                <a:lnTo>
                  <a:pt x="2278" y="1488"/>
                </a:lnTo>
                <a:lnTo>
                  <a:pt x="2278" y="1628"/>
                </a:lnTo>
                <a:lnTo>
                  <a:pt x="2278" y="1721"/>
                </a:lnTo>
                <a:lnTo>
                  <a:pt x="2278" y="1767"/>
                </a:lnTo>
                <a:lnTo>
                  <a:pt x="2278" y="2093"/>
                </a:lnTo>
                <a:lnTo>
                  <a:pt x="2324" y="2650"/>
                </a:lnTo>
                <a:lnTo>
                  <a:pt x="2278" y="3208"/>
                </a:lnTo>
                <a:lnTo>
                  <a:pt x="2278" y="3720"/>
                </a:lnTo>
                <a:lnTo>
                  <a:pt x="2231" y="3998"/>
                </a:lnTo>
                <a:lnTo>
                  <a:pt x="1953" y="4091"/>
                </a:lnTo>
                <a:lnTo>
                  <a:pt x="1581" y="4184"/>
                </a:lnTo>
                <a:lnTo>
                  <a:pt x="1488" y="4277"/>
                </a:lnTo>
                <a:lnTo>
                  <a:pt x="1395" y="4370"/>
                </a:lnTo>
                <a:lnTo>
                  <a:pt x="1395" y="4556"/>
                </a:lnTo>
                <a:lnTo>
                  <a:pt x="1953" y="4556"/>
                </a:lnTo>
                <a:lnTo>
                  <a:pt x="2464" y="4510"/>
                </a:lnTo>
                <a:lnTo>
                  <a:pt x="3208" y="4556"/>
                </a:lnTo>
                <a:lnTo>
                  <a:pt x="4137" y="4556"/>
                </a:lnTo>
                <a:lnTo>
                  <a:pt x="4137" y="4463"/>
                </a:lnTo>
                <a:lnTo>
                  <a:pt x="4091" y="4277"/>
                </a:lnTo>
                <a:lnTo>
                  <a:pt x="3672" y="4138"/>
                </a:lnTo>
                <a:lnTo>
                  <a:pt x="3254" y="3998"/>
                </a:lnTo>
                <a:lnTo>
                  <a:pt x="3208" y="3766"/>
                </a:lnTo>
                <a:lnTo>
                  <a:pt x="3208" y="3441"/>
                </a:lnTo>
                <a:lnTo>
                  <a:pt x="3208" y="3162"/>
                </a:lnTo>
                <a:lnTo>
                  <a:pt x="3208" y="2604"/>
                </a:lnTo>
                <a:lnTo>
                  <a:pt x="3208" y="1953"/>
                </a:lnTo>
                <a:lnTo>
                  <a:pt x="3208" y="1628"/>
                </a:lnTo>
                <a:lnTo>
                  <a:pt x="3208" y="1070"/>
                </a:lnTo>
                <a:lnTo>
                  <a:pt x="3208" y="559"/>
                </a:lnTo>
                <a:lnTo>
                  <a:pt x="4835" y="559"/>
                </a:lnTo>
                <a:lnTo>
                  <a:pt x="4928" y="605"/>
                </a:lnTo>
                <a:lnTo>
                  <a:pt x="4974" y="744"/>
                </a:lnTo>
                <a:lnTo>
                  <a:pt x="5021" y="1023"/>
                </a:lnTo>
                <a:lnTo>
                  <a:pt x="5067" y="1209"/>
                </a:lnTo>
                <a:lnTo>
                  <a:pt x="5253" y="1628"/>
                </a:lnTo>
                <a:lnTo>
                  <a:pt x="5485" y="1581"/>
                </a:lnTo>
                <a:lnTo>
                  <a:pt x="5485" y="1209"/>
                </a:lnTo>
                <a:lnTo>
                  <a:pt x="5485" y="1"/>
                </a:lnTo>
                <a:lnTo>
                  <a:pt x="5253" y="1"/>
                </a:lnTo>
                <a:lnTo>
                  <a:pt x="5160" y="94"/>
                </a:lnTo>
                <a:lnTo>
                  <a:pt x="511" y="94"/>
                </a:lnTo>
                <a:lnTo>
                  <a:pt x="279" y="1"/>
                </a:lnTo>
                <a:close/>
                <a:moveTo>
                  <a:pt x="837" y="4603"/>
                </a:moveTo>
                <a:lnTo>
                  <a:pt x="651" y="4649"/>
                </a:lnTo>
                <a:lnTo>
                  <a:pt x="465" y="4789"/>
                </a:lnTo>
                <a:lnTo>
                  <a:pt x="233" y="4975"/>
                </a:lnTo>
                <a:lnTo>
                  <a:pt x="93" y="5068"/>
                </a:lnTo>
                <a:lnTo>
                  <a:pt x="47" y="5161"/>
                </a:lnTo>
                <a:lnTo>
                  <a:pt x="0" y="5254"/>
                </a:lnTo>
                <a:lnTo>
                  <a:pt x="47" y="5347"/>
                </a:lnTo>
                <a:lnTo>
                  <a:pt x="93" y="5440"/>
                </a:lnTo>
                <a:lnTo>
                  <a:pt x="233" y="5533"/>
                </a:lnTo>
                <a:lnTo>
                  <a:pt x="465" y="5718"/>
                </a:lnTo>
                <a:lnTo>
                  <a:pt x="651" y="5858"/>
                </a:lnTo>
                <a:lnTo>
                  <a:pt x="837" y="5951"/>
                </a:lnTo>
                <a:lnTo>
                  <a:pt x="883" y="5904"/>
                </a:lnTo>
                <a:lnTo>
                  <a:pt x="930" y="5811"/>
                </a:lnTo>
                <a:lnTo>
                  <a:pt x="930" y="5672"/>
                </a:lnTo>
                <a:lnTo>
                  <a:pt x="930" y="5579"/>
                </a:lnTo>
                <a:lnTo>
                  <a:pt x="930" y="5486"/>
                </a:lnTo>
                <a:lnTo>
                  <a:pt x="4602" y="5486"/>
                </a:lnTo>
                <a:lnTo>
                  <a:pt x="4602" y="5579"/>
                </a:lnTo>
                <a:lnTo>
                  <a:pt x="4602" y="5672"/>
                </a:lnTo>
                <a:lnTo>
                  <a:pt x="4602" y="5811"/>
                </a:lnTo>
                <a:lnTo>
                  <a:pt x="4602" y="5904"/>
                </a:lnTo>
                <a:lnTo>
                  <a:pt x="4695" y="5951"/>
                </a:lnTo>
                <a:lnTo>
                  <a:pt x="4835" y="5858"/>
                </a:lnTo>
                <a:lnTo>
                  <a:pt x="5067" y="5718"/>
                </a:lnTo>
                <a:lnTo>
                  <a:pt x="5253" y="5533"/>
                </a:lnTo>
                <a:lnTo>
                  <a:pt x="5392" y="5440"/>
                </a:lnTo>
                <a:lnTo>
                  <a:pt x="5485" y="5347"/>
                </a:lnTo>
                <a:lnTo>
                  <a:pt x="5485" y="5254"/>
                </a:lnTo>
                <a:lnTo>
                  <a:pt x="5485" y="5161"/>
                </a:lnTo>
                <a:lnTo>
                  <a:pt x="5392" y="5068"/>
                </a:lnTo>
                <a:lnTo>
                  <a:pt x="5253" y="4975"/>
                </a:lnTo>
                <a:lnTo>
                  <a:pt x="5067" y="4789"/>
                </a:lnTo>
                <a:lnTo>
                  <a:pt x="4835" y="4649"/>
                </a:lnTo>
                <a:lnTo>
                  <a:pt x="4695" y="4603"/>
                </a:lnTo>
                <a:lnTo>
                  <a:pt x="4602" y="4603"/>
                </a:lnTo>
                <a:lnTo>
                  <a:pt x="4602" y="4742"/>
                </a:lnTo>
                <a:lnTo>
                  <a:pt x="4602" y="4835"/>
                </a:lnTo>
                <a:lnTo>
                  <a:pt x="4602" y="4975"/>
                </a:lnTo>
                <a:lnTo>
                  <a:pt x="4602" y="5021"/>
                </a:lnTo>
                <a:lnTo>
                  <a:pt x="930" y="5021"/>
                </a:lnTo>
                <a:lnTo>
                  <a:pt x="930" y="4975"/>
                </a:lnTo>
                <a:lnTo>
                  <a:pt x="930" y="4835"/>
                </a:lnTo>
                <a:lnTo>
                  <a:pt x="930" y="4742"/>
                </a:lnTo>
                <a:lnTo>
                  <a:pt x="883" y="460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113"/>
          <p:cNvSpPr/>
          <p:nvPr/>
        </p:nvSpPr>
        <p:spPr>
          <a:xfrm>
            <a:off x="13225257" y="6557338"/>
            <a:ext cx="423071" cy="333850"/>
          </a:xfrm>
          <a:custGeom>
            <a:rect b="b" l="l" r="r" t="t"/>
            <a:pathLst>
              <a:path extrusionOk="0" h="4696" w="5951">
                <a:moveTo>
                  <a:pt x="326" y="0"/>
                </a:moveTo>
                <a:lnTo>
                  <a:pt x="233" y="46"/>
                </a:lnTo>
                <a:lnTo>
                  <a:pt x="93" y="93"/>
                </a:lnTo>
                <a:lnTo>
                  <a:pt x="47" y="232"/>
                </a:lnTo>
                <a:lnTo>
                  <a:pt x="0" y="325"/>
                </a:lnTo>
                <a:lnTo>
                  <a:pt x="0" y="976"/>
                </a:lnTo>
                <a:lnTo>
                  <a:pt x="47" y="1116"/>
                </a:lnTo>
                <a:lnTo>
                  <a:pt x="93" y="1209"/>
                </a:lnTo>
                <a:lnTo>
                  <a:pt x="233" y="1255"/>
                </a:lnTo>
                <a:lnTo>
                  <a:pt x="326" y="1302"/>
                </a:lnTo>
                <a:lnTo>
                  <a:pt x="1395" y="1302"/>
                </a:lnTo>
                <a:lnTo>
                  <a:pt x="1534" y="1255"/>
                </a:lnTo>
                <a:lnTo>
                  <a:pt x="1627" y="1209"/>
                </a:lnTo>
                <a:lnTo>
                  <a:pt x="1720" y="1116"/>
                </a:lnTo>
                <a:lnTo>
                  <a:pt x="1720" y="976"/>
                </a:lnTo>
                <a:lnTo>
                  <a:pt x="1720" y="325"/>
                </a:lnTo>
                <a:lnTo>
                  <a:pt x="1720" y="232"/>
                </a:lnTo>
                <a:lnTo>
                  <a:pt x="1627" y="93"/>
                </a:lnTo>
                <a:lnTo>
                  <a:pt x="1534" y="46"/>
                </a:lnTo>
                <a:lnTo>
                  <a:pt x="1395" y="0"/>
                </a:lnTo>
                <a:close/>
                <a:moveTo>
                  <a:pt x="2464" y="0"/>
                </a:moveTo>
                <a:lnTo>
                  <a:pt x="2325" y="46"/>
                </a:lnTo>
                <a:lnTo>
                  <a:pt x="2232" y="93"/>
                </a:lnTo>
                <a:lnTo>
                  <a:pt x="2185" y="232"/>
                </a:lnTo>
                <a:lnTo>
                  <a:pt x="2139" y="325"/>
                </a:lnTo>
                <a:lnTo>
                  <a:pt x="2139" y="976"/>
                </a:lnTo>
                <a:lnTo>
                  <a:pt x="2185" y="1116"/>
                </a:lnTo>
                <a:lnTo>
                  <a:pt x="2232" y="1209"/>
                </a:lnTo>
                <a:lnTo>
                  <a:pt x="2325" y="1255"/>
                </a:lnTo>
                <a:lnTo>
                  <a:pt x="2464" y="1302"/>
                </a:lnTo>
                <a:lnTo>
                  <a:pt x="3533" y="1302"/>
                </a:lnTo>
                <a:lnTo>
                  <a:pt x="3673" y="1255"/>
                </a:lnTo>
                <a:lnTo>
                  <a:pt x="3766" y="1209"/>
                </a:lnTo>
                <a:lnTo>
                  <a:pt x="3812" y="1116"/>
                </a:lnTo>
                <a:lnTo>
                  <a:pt x="3859" y="976"/>
                </a:lnTo>
                <a:lnTo>
                  <a:pt x="3859" y="325"/>
                </a:lnTo>
                <a:lnTo>
                  <a:pt x="3812" y="232"/>
                </a:lnTo>
                <a:lnTo>
                  <a:pt x="3766" y="93"/>
                </a:lnTo>
                <a:lnTo>
                  <a:pt x="3673" y="46"/>
                </a:lnTo>
                <a:lnTo>
                  <a:pt x="3533" y="0"/>
                </a:lnTo>
                <a:close/>
                <a:moveTo>
                  <a:pt x="4603" y="0"/>
                </a:moveTo>
                <a:lnTo>
                  <a:pt x="4463" y="46"/>
                </a:lnTo>
                <a:lnTo>
                  <a:pt x="4370" y="93"/>
                </a:lnTo>
                <a:lnTo>
                  <a:pt x="4277" y="232"/>
                </a:lnTo>
                <a:lnTo>
                  <a:pt x="4277" y="325"/>
                </a:lnTo>
                <a:lnTo>
                  <a:pt x="4277" y="976"/>
                </a:lnTo>
                <a:lnTo>
                  <a:pt x="4277" y="1116"/>
                </a:lnTo>
                <a:lnTo>
                  <a:pt x="4370" y="1209"/>
                </a:lnTo>
                <a:lnTo>
                  <a:pt x="4463" y="1255"/>
                </a:lnTo>
                <a:lnTo>
                  <a:pt x="4603" y="1302"/>
                </a:lnTo>
                <a:lnTo>
                  <a:pt x="5672" y="1302"/>
                </a:lnTo>
                <a:lnTo>
                  <a:pt x="5765" y="1255"/>
                </a:lnTo>
                <a:lnTo>
                  <a:pt x="5858" y="1209"/>
                </a:lnTo>
                <a:lnTo>
                  <a:pt x="5951" y="1116"/>
                </a:lnTo>
                <a:lnTo>
                  <a:pt x="5951" y="976"/>
                </a:lnTo>
                <a:lnTo>
                  <a:pt x="5951" y="325"/>
                </a:lnTo>
                <a:lnTo>
                  <a:pt x="5951" y="232"/>
                </a:lnTo>
                <a:lnTo>
                  <a:pt x="5858" y="93"/>
                </a:lnTo>
                <a:lnTo>
                  <a:pt x="5765" y="46"/>
                </a:lnTo>
                <a:lnTo>
                  <a:pt x="5672" y="0"/>
                </a:lnTo>
                <a:close/>
                <a:moveTo>
                  <a:pt x="233" y="1720"/>
                </a:moveTo>
                <a:lnTo>
                  <a:pt x="93" y="1813"/>
                </a:lnTo>
                <a:lnTo>
                  <a:pt x="47" y="1906"/>
                </a:lnTo>
                <a:lnTo>
                  <a:pt x="0" y="2045"/>
                </a:lnTo>
                <a:lnTo>
                  <a:pt x="0" y="2696"/>
                </a:lnTo>
                <a:lnTo>
                  <a:pt x="47" y="2789"/>
                </a:lnTo>
                <a:lnTo>
                  <a:pt x="93" y="2882"/>
                </a:lnTo>
                <a:lnTo>
                  <a:pt x="233" y="2975"/>
                </a:lnTo>
                <a:lnTo>
                  <a:pt x="1534" y="2975"/>
                </a:lnTo>
                <a:lnTo>
                  <a:pt x="1627" y="2882"/>
                </a:lnTo>
                <a:lnTo>
                  <a:pt x="1720" y="2789"/>
                </a:lnTo>
                <a:lnTo>
                  <a:pt x="1720" y="2696"/>
                </a:lnTo>
                <a:lnTo>
                  <a:pt x="1720" y="2045"/>
                </a:lnTo>
                <a:lnTo>
                  <a:pt x="1720" y="1906"/>
                </a:lnTo>
                <a:lnTo>
                  <a:pt x="1627" y="1813"/>
                </a:lnTo>
                <a:lnTo>
                  <a:pt x="1534" y="1720"/>
                </a:lnTo>
                <a:close/>
                <a:moveTo>
                  <a:pt x="2325" y="1720"/>
                </a:moveTo>
                <a:lnTo>
                  <a:pt x="2232" y="1813"/>
                </a:lnTo>
                <a:lnTo>
                  <a:pt x="2185" y="1906"/>
                </a:lnTo>
                <a:lnTo>
                  <a:pt x="2139" y="2045"/>
                </a:lnTo>
                <a:lnTo>
                  <a:pt x="2139" y="2696"/>
                </a:lnTo>
                <a:lnTo>
                  <a:pt x="2185" y="2789"/>
                </a:lnTo>
                <a:lnTo>
                  <a:pt x="2232" y="2882"/>
                </a:lnTo>
                <a:lnTo>
                  <a:pt x="2325" y="2975"/>
                </a:lnTo>
                <a:lnTo>
                  <a:pt x="3673" y="2975"/>
                </a:lnTo>
                <a:lnTo>
                  <a:pt x="3766" y="2882"/>
                </a:lnTo>
                <a:lnTo>
                  <a:pt x="3812" y="2789"/>
                </a:lnTo>
                <a:lnTo>
                  <a:pt x="3859" y="2696"/>
                </a:lnTo>
                <a:lnTo>
                  <a:pt x="3859" y="2045"/>
                </a:lnTo>
                <a:lnTo>
                  <a:pt x="3812" y="1906"/>
                </a:lnTo>
                <a:lnTo>
                  <a:pt x="3766" y="1813"/>
                </a:lnTo>
                <a:lnTo>
                  <a:pt x="3673" y="1720"/>
                </a:lnTo>
                <a:close/>
                <a:moveTo>
                  <a:pt x="4463" y="1720"/>
                </a:moveTo>
                <a:lnTo>
                  <a:pt x="4370" y="1813"/>
                </a:lnTo>
                <a:lnTo>
                  <a:pt x="4277" y="1906"/>
                </a:lnTo>
                <a:lnTo>
                  <a:pt x="4277" y="2045"/>
                </a:lnTo>
                <a:lnTo>
                  <a:pt x="4277" y="2696"/>
                </a:lnTo>
                <a:lnTo>
                  <a:pt x="4277" y="2789"/>
                </a:lnTo>
                <a:lnTo>
                  <a:pt x="4370" y="2882"/>
                </a:lnTo>
                <a:lnTo>
                  <a:pt x="4463" y="2975"/>
                </a:lnTo>
                <a:lnTo>
                  <a:pt x="5765" y="2975"/>
                </a:lnTo>
                <a:lnTo>
                  <a:pt x="5858" y="2882"/>
                </a:lnTo>
                <a:lnTo>
                  <a:pt x="5951" y="2789"/>
                </a:lnTo>
                <a:lnTo>
                  <a:pt x="5951" y="2696"/>
                </a:lnTo>
                <a:lnTo>
                  <a:pt x="5951" y="2045"/>
                </a:lnTo>
                <a:lnTo>
                  <a:pt x="5951" y="1906"/>
                </a:lnTo>
                <a:lnTo>
                  <a:pt x="5858" y="1813"/>
                </a:lnTo>
                <a:lnTo>
                  <a:pt x="5765" y="1720"/>
                </a:lnTo>
                <a:close/>
                <a:moveTo>
                  <a:pt x="233" y="3440"/>
                </a:moveTo>
                <a:lnTo>
                  <a:pt x="93" y="3533"/>
                </a:lnTo>
                <a:lnTo>
                  <a:pt x="47" y="3626"/>
                </a:lnTo>
                <a:lnTo>
                  <a:pt x="0" y="3719"/>
                </a:lnTo>
                <a:lnTo>
                  <a:pt x="0" y="4370"/>
                </a:lnTo>
                <a:lnTo>
                  <a:pt x="47" y="4509"/>
                </a:lnTo>
                <a:lnTo>
                  <a:pt x="93" y="4602"/>
                </a:lnTo>
                <a:lnTo>
                  <a:pt x="233" y="4649"/>
                </a:lnTo>
                <a:lnTo>
                  <a:pt x="326" y="4695"/>
                </a:lnTo>
                <a:lnTo>
                  <a:pt x="1395" y="4695"/>
                </a:lnTo>
                <a:lnTo>
                  <a:pt x="1534" y="4649"/>
                </a:lnTo>
                <a:lnTo>
                  <a:pt x="1627" y="4602"/>
                </a:lnTo>
                <a:lnTo>
                  <a:pt x="1720" y="4509"/>
                </a:lnTo>
                <a:lnTo>
                  <a:pt x="1720" y="4370"/>
                </a:lnTo>
                <a:lnTo>
                  <a:pt x="1720" y="3719"/>
                </a:lnTo>
                <a:lnTo>
                  <a:pt x="1720" y="3626"/>
                </a:lnTo>
                <a:lnTo>
                  <a:pt x="1627" y="3533"/>
                </a:lnTo>
                <a:lnTo>
                  <a:pt x="1534" y="3440"/>
                </a:lnTo>
                <a:close/>
                <a:moveTo>
                  <a:pt x="2325" y="3440"/>
                </a:moveTo>
                <a:lnTo>
                  <a:pt x="2232" y="3533"/>
                </a:lnTo>
                <a:lnTo>
                  <a:pt x="2185" y="3626"/>
                </a:lnTo>
                <a:lnTo>
                  <a:pt x="2139" y="3719"/>
                </a:lnTo>
                <a:lnTo>
                  <a:pt x="2139" y="4370"/>
                </a:lnTo>
                <a:lnTo>
                  <a:pt x="2185" y="4509"/>
                </a:lnTo>
                <a:lnTo>
                  <a:pt x="2232" y="4602"/>
                </a:lnTo>
                <a:lnTo>
                  <a:pt x="2325" y="4649"/>
                </a:lnTo>
                <a:lnTo>
                  <a:pt x="2464" y="4695"/>
                </a:lnTo>
                <a:lnTo>
                  <a:pt x="3533" y="4695"/>
                </a:lnTo>
                <a:lnTo>
                  <a:pt x="3673" y="4649"/>
                </a:lnTo>
                <a:lnTo>
                  <a:pt x="3766" y="4602"/>
                </a:lnTo>
                <a:lnTo>
                  <a:pt x="3812" y="4509"/>
                </a:lnTo>
                <a:lnTo>
                  <a:pt x="3859" y="4370"/>
                </a:lnTo>
                <a:lnTo>
                  <a:pt x="3859" y="3719"/>
                </a:lnTo>
                <a:lnTo>
                  <a:pt x="3812" y="3626"/>
                </a:lnTo>
                <a:lnTo>
                  <a:pt x="3766" y="3533"/>
                </a:lnTo>
                <a:lnTo>
                  <a:pt x="3673" y="3440"/>
                </a:lnTo>
                <a:close/>
                <a:moveTo>
                  <a:pt x="4463" y="3440"/>
                </a:moveTo>
                <a:lnTo>
                  <a:pt x="4370" y="3533"/>
                </a:lnTo>
                <a:lnTo>
                  <a:pt x="4277" y="3626"/>
                </a:lnTo>
                <a:lnTo>
                  <a:pt x="4277" y="3719"/>
                </a:lnTo>
                <a:lnTo>
                  <a:pt x="4277" y="4370"/>
                </a:lnTo>
                <a:lnTo>
                  <a:pt x="4277" y="4509"/>
                </a:lnTo>
                <a:lnTo>
                  <a:pt x="4370" y="4602"/>
                </a:lnTo>
                <a:lnTo>
                  <a:pt x="4463" y="4649"/>
                </a:lnTo>
                <a:lnTo>
                  <a:pt x="4603" y="4695"/>
                </a:lnTo>
                <a:lnTo>
                  <a:pt x="5672" y="4695"/>
                </a:lnTo>
                <a:lnTo>
                  <a:pt x="5765" y="4649"/>
                </a:lnTo>
                <a:lnTo>
                  <a:pt x="5858" y="4602"/>
                </a:lnTo>
                <a:lnTo>
                  <a:pt x="5951" y="4509"/>
                </a:lnTo>
                <a:lnTo>
                  <a:pt x="5951" y="4370"/>
                </a:lnTo>
                <a:lnTo>
                  <a:pt x="5951" y="3719"/>
                </a:lnTo>
                <a:lnTo>
                  <a:pt x="5951" y="3626"/>
                </a:lnTo>
                <a:lnTo>
                  <a:pt x="5858" y="3533"/>
                </a:lnTo>
                <a:lnTo>
                  <a:pt x="5765" y="344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113"/>
          <p:cNvSpPr/>
          <p:nvPr/>
        </p:nvSpPr>
        <p:spPr>
          <a:xfrm>
            <a:off x="14471153" y="6547385"/>
            <a:ext cx="423071" cy="357027"/>
          </a:xfrm>
          <a:custGeom>
            <a:rect b="b" l="l" r="r" t="t"/>
            <a:pathLst>
              <a:path extrusionOk="0" h="5022" w="5951">
                <a:moveTo>
                  <a:pt x="280" y="1"/>
                </a:moveTo>
                <a:lnTo>
                  <a:pt x="140" y="94"/>
                </a:lnTo>
                <a:lnTo>
                  <a:pt x="1" y="279"/>
                </a:lnTo>
                <a:lnTo>
                  <a:pt x="1" y="419"/>
                </a:lnTo>
                <a:lnTo>
                  <a:pt x="1" y="1814"/>
                </a:lnTo>
                <a:lnTo>
                  <a:pt x="1" y="1999"/>
                </a:lnTo>
                <a:lnTo>
                  <a:pt x="140" y="2139"/>
                </a:lnTo>
                <a:lnTo>
                  <a:pt x="280" y="2232"/>
                </a:lnTo>
                <a:lnTo>
                  <a:pt x="466" y="2278"/>
                </a:lnTo>
                <a:lnTo>
                  <a:pt x="2278" y="2278"/>
                </a:lnTo>
                <a:lnTo>
                  <a:pt x="2464" y="2232"/>
                </a:lnTo>
                <a:lnTo>
                  <a:pt x="2604" y="2139"/>
                </a:lnTo>
                <a:lnTo>
                  <a:pt x="2697" y="1999"/>
                </a:lnTo>
                <a:lnTo>
                  <a:pt x="2743" y="1814"/>
                </a:lnTo>
                <a:lnTo>
                  <a:pt x="2743" y="419"/>
                </a:lnTo>
                <a:lnTo>
                  <a:pt x="2697" y="279"/>
                </a:lnTo>
                <a:lnTo>
                  <a:pt x="2604" y="94"/>
                </a:lnTo>
                <a:lnTo>
                  <a:pt x="2464" y="1"/>
                </a:lnTo>
                <a:close/>
                <a:moveTo>
                  <a:pt x="3487" y="1"/>
                </a:moveTo>
                <a:lnTo>
                  <a:pt x="3348" y="94"/>
                </a:lnTo>
                <a:lnTo>
                  <a:pt x="3208" y="279"/>
                </a:lnTo>
                <a:lnTo>
                  <a:pt x="3208" y="419"/>
                </a:lnTo>
                <a:lnTo>
                  <a:pt x="3208" y="1814"/>
                </a:lnTo>
                <a:lnTo>
                  <a:pt x="3208" y="1999"/>
                </a:lnTo>
                <a:lnTo>
                  <a:pt x="3348" y="2139"/>
                </a:lnTo>
                <a:lnTo>
                  <a:pt x="3487" y="2232"/>
                </a:lnTo>
                <a:lnTo>
                  <a:pt x="3627" y="2278"/>
                </a:lnTo>
                <a:lnTo>
                  <a:pt x="5486" y="2278"/>
                </a:lnTo>
                <a:lnTo>
                  <a:pt x="5672" y="2232"/>
                </a:lnTo>
                <a:lnTo>
                  <a:pt x="5811" y="2139"/>
                </a:lnTo>
                <a:lnTo>
                  <a:pt x="5904" y="1999"/>
                </a:lnTo>
                <a:lnTo>
                  <a:pt x="5951" y="1814"/>
                </a:lnTo>
                <a:lnTo>
                  <a:pt x="5951" y="419"/>
                </a:lnTo>
                <a:lnTo>
                  <a:pt x="5904" y="279"/>
                </a:lnTo>
                <a:lnTo>
                  <a:pt x="5811" y="94"/>
                </a:lnTo>
                <a:lnTo>
                  <a:pt x="5672" y="1"/>
                </a:lnTo>
                <a:close/>
                <a:moveTo>
                  <a:pt x="280" y="2743"/>
                </a:moveTo>
                <a:lnTo>
                  <a:pt x="140" y="2883"/>
                </a:lnTo>
                <a:lnTo>
                  <a:pt x="1" y="3022"/>
                </a:lnTo>
                <a:lnTo>
                  <a:pt x="1" y="3162"/>
                </a:lnTo>
                <a:lnTo>
                  <a:pt x="1" y="4556"/>
                </a:lnTo>
                <a:lnTo>
                  <a:pt x="1" y="4742"/>
                </a:lnTo>
                <a:lnTo>
                  <a:pt x="140" y="4882"/>
                </a:lnTo>
                <a:lnTo>
                  <a:pt x="280" y="4975"/>
                </a:lnTo>
                <a:lnTo>
                  <a:pt x="466" y="5021"/>
                </a:lnTo>
                <a:lnTo>
                  <a:pt x="2278" y="5021"/>
                </a:lnTo>
                <a:lnTo>
                  <a:pt x="2464" y="4975"/>
                </a:lnTo>
                <a:lnTo>
                  <a:pt x="2604" y="4882"/>
                </a:lnTo>
                <a:lnTo>
                  <a:pt x="2697" y="4742"/>
                </a:lnTo>
                <a:lnTo>
                  <a:pt x="2743" y="4556"/>
                </a:lnTo>
                <a:lnTo>
                  <a:pt x="2743" y="3162"/>
                </a:lnTo>
                <a:lnTo>
                  <a:pt x="2697" y="3022"/>
                </a:lnTo>
                <a:lnTo>
                  <a:pt x="2604" y="2883"/>
                </a:lnTo>
                <a:lnTo>
                  <a:pt x="2464" y="2743"/>
                </a:lnTo>
                <a:close/>
                <a:moveTo>
                  <a:pt x="3487" y="2743"/>
                </a:moveTo>
                <a:lnTo>
                  <a:pt x="3348" y="2883"/>
                </a:lnTo>
                <a:lnTo>
                  <a:pt x="3208" y="3022"/>
                </a:lnTo>
                <a:lnTo>
                  <a:pt x="3208" y="3162"/>
                </a:lnTo>
                <a:lnTo>
                  <a:pt x="3208" y="4556"/>
                </a:lnTo>
                <a:lnTo>
                  <a:pt x="3208" y="4742"/>
                </a:lnTo>
                <a:lnTo>
                  <a:pt x="3348" y="4882"/>
                </a:lnTo>
                <a:lnTo>
                  <a:pt x="3487" y="4975"/>
                </a:lnTo>
                <a:lnTo>
                  <a:pt x="3627" y="5021"/>
                </a:lnTo>
                <a:lnTo>
                  <a:pt x="5486" y="5021"/>
                </a:lnTo>
                <a:lnTo>
                  <a:pt x="5672" y="4975"/>
                </a:lnTo>
                <a:lnTo>
                  <a:pt x="5811" y="4882"/>
                </a:lnTo>
                <a:lnTo>
                  <a:pt x="5904" y="4742"/>
                </a:lnTo>
                <a:lnTo>
                  <a:pt x="5951" y="4556"/>
                </a:lnTo>
                <a:lnTo>
                  <a:pt x="5951" y="3162"/>
                </a:lnTo>
                <a:lnTo>
                  <a:pt x="5904" y="3022"/>
                </a:lnTo>
                <a:lnTo>
                  <a:pt x="5811" y="2883"/>
                </a:lnTo>
                <a:lnTo>
                  <a:pt x="5672" y="274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113"/>
          <p:cNvSpPr/>
          <p:nvPr/>
        </p:nvSpPr>
        <p:spPr>
          <a:xfrm>
            <a:off x="15713779" y="6557338"/>
            <a:ext cx="423071" cy="333850"/>
          </a:xfrm>
          <a:custGeom>
            <a:rect b="b" l="l" r="r" t="t"/>
            <a:pathLst>
              <a:path extrusionOk="0" h="4696" w="5951">
                <a:moveTo>
                  <a:pt x="326" y="0"/>
                </a:moveTo>
                <a:lnTo>
                  <a:pt x="186" y="46"/>
                </a:lnTo>
                <a:lnTo>
                  <a:pt x="93" y="93"/>
                </a:lnTo>
                <a:lnTo>
                  <a:pt x="0" y="232"/>
                </a:lnTo>
                <a:lnTo>
                  <a:pt x="0" y="325"/>
                </a:lnTo>
                <a:lnTo>
                  <a:pt x="0" y="976"/>
                </a:lnTo>
                <a:lnTo>
                  <a:pt x="0" y="1116"/>
                </a:lnTo>
                <a:lnTo>
                  <a:pt x="93" y="1209"/>
                </a:lnTo>
                <a:lnTo>
                  <a:pt x="186" y="1255"/>
                </a:lnTo>
                <a:lnTo>
                  <a:pt x="326" y="1302"/>
                </a:lnTo>
                <a:lnTo>
                  <a:pt x="1395" y="1302"/>
                </a:lnTo>
                <a:lnTo>
                  <a:pt x="1488" y="1255"/>
                </a:lnTo>
                <a:lnTo>
                  <a:pt x="1581" y="1209"/>
                </a:lnTo>
                <a:lnTo>
                  <a:pt x="1674" y="1116"/>
                </a:lnTo>
                <a:lnTo>
                  <a:pt x="1674" y="976"/>
                </a:lnTo>
                <a:lnTo>
                  <a:pt x="1674" y="325"/>
                </a:lnTo>
                <a:lnTo>
                  <a:pt x="1674" y="232"/>
                </a:lnTo>
                <a:lnTo>
                  <a:pt x="1581" y="93"/>
                </a:lnTo>
                <a:lnTo>
                  <a:pt x="1488" y="46"/>
                </a:lnTo>
                <a:lnTo>
                  <a:pt x="1395" y="0"/>
                </a:lnTo>
                <a:close/>
                <a:moveTo>
                  <a:pt x="2418" y="0"/>
                </a:moveTo>
                <a:lnTo>
                  <a:pt x="2325" y="46"/>
                </a:lnTo>
                <a:lnTo>
                  <a:pt x="2232" y="93"/>
                </a:lnTo>
                <a:lnTo>
                  <a:pt x="2139" y="232"/>
                </a:lnTo>
                <a:lnTo>
                  <a:pt x="2139" y="325"/>
                </a:lnTo>
                <a:lnTo>
                  <a:pt x="2139" y="976"/>
                </a:lnTo>
                <a:lnTo>
                  <a:pt x="2139" y="1116"/>
                </a:lnTo>
                <a:lnTo>
                  <a:pt x="2232" y="1209"/>
                </a:lnTo>
                <a:lnTo>
                  <a:pt x="2325" y="1255"/>
                </a:lnTo>
                <a:lnTo>
                  <a:pt x="2418" y="1302"/>
                </a:lnTo>
                <a:lnTo>
                  <a:pt x="5625" y="1302"/>
                </a:lnTo>
                <a:lnTo>
                  <a:pt x="5765" y="1255"/>
                </a:lnTo>
                <a:lnTo>
                  <a:pt x="5858" y="1209"/>
                </a:lnTo>
                <a:lnTo>
                  <a:pt x="5904" y="1116"/>
                </a:lnTo>
                <a:lnTo>
                  <a:pt x="5951" y="976"/>
                </a:lnTo>
                <a:lnTo>
                  <a:pt x="5951" y="325"/>
                </a:lnTo>
                <a:lnTo>
                  <a:pt x="5904" y="232"/>
                </a:lnTo>
                <a:lnTo>
                  <a:pt x="5858" y="93"/>
                </a:lnTo>
                <a:lnTo>
                  <a:pt x="5765" y="46"/>
                </a:lnTo>
                <a:lnTo>
                  <a:pt x="5625" y="0"/>
                </a:lnTo>
                <a:close/>
                <a:moveTo>
                  <a:pt x="186" y="1720"/>
                </a:moveTo>
                <a:lnTo>
                  <a:pt x="93" y="1813"/>
                </a:lnTo>
                <a:lnTo>
                  <a:pt x="0" y="1906"/>
                </a:lnTo>
                <a:lnTo>
                  <a:pt x="0" y="2045"/>
                </a:lnTo>
                <a:lnTo>
                  <a:pt x="0" y="2696"/>
                </a:lnTo>
                <a:lnTo>
                  <a:pt x="0" y="2789"/>
                </a:lnTo>
                <a:lnTo>
                  <a:pt x="93" y="2882"/>
                </a:lnTo>
                <a:lnTo>
                  <a:pt x="186" y="2975"/>
                </a:lnTo>
                <a:lnTo>
                  <a:pt x="1488" y="2975"/>
                </a:lnTo>
                <a:lnTo>
                  <a:pt x="1581" y="2882"/>
                </a:lnTo>
                <a:lnTo>
                  <a:pt x="1674" y="2789"/>
                </a:lnTo>
                <a:lnTo>
                  <a:pt x="1674" y="2696"/>
                </a:lnTo>
                <a:lnTo>
                  <a:pt x="1674" y="2045"/>
                </a:lnTo>
                <a:lnTo>
                  <a:pt x="1674" y="1906"/>
                </a:lnTo>
                <a:lnTo>
                  <a:pt x="1581" y="1813"/>
                </a:lnTo>
                <a:lnTo>
                  <a:pt x="1488" y="1720"/>
                </a:lnTo>
                <a:close/>
                <a:moveTo>
                  <a:pt x="2325" y="1720"/>
                </a:moveTo>
                <a:lnTo>
                  <a:pt x="2232" y="1813"/>
                </a:lnTo>
                <a:lnTo>
                  <a:pt x="2139" y="1906"/>
                </a:lnTo>
                <a:lnTo>
                  <a:pt x="2139" y="2045"/>
                </a:lnTo>
                <a:lnTo>
                  <a:pt x="2139" y="2696"/>
                </a:lnTo>
                <a:lnTo>
                  <a:pt x="2139" y="2789"/>
                </a:lnTo>
                <a:lnTo>
                  <a:pt x="2232" y="2882"/>
                </a:lnTo>
                <a:lnTo>
                  <a:pt x="2325" y="2975"/>
                </a:lnTo>
                <a:lnTo>
                  <a:pt x="5765" y="2975"/>
                </a:lnTo>
                <a:lnTo>
                  <a:pt x="5858" y="2882"/>
                </a:lnTo>
                <a:lnTo>
                  <a:pt x="5904" y="2789"/>
                </a:lnTo>
                <a:lnTo>
                  <a:pt x="5951" y="2696"/>
                </a:lnTo>
                <a:lnTo>
                  <a:pt x="5951" y="2045"/>
                </a:lnTo>
                <a:lnTo>
                  <a:pt x="5904" y="1906"/>
                </a:lnTo>
                <a:lnTo>
                  <a:pt x="5858" y="1813"/>
                </a:lnTo>
                <a:lnTo>
                  <a:pt x="5765" y="1720"/>
                </a:lnTo>
                <a:close/>
                <a:moveTo>
                  <a:pt x="186" y="3440"/>
                </a:moveTo>
                <a:lnTo>
                  <a:pt x="93" y="3533"/>
                </a:lnTo>
                <a:lnTo>
                  <a:pt x="0" y="3626"/>
                </a:lnTo>
                <a:lnTo>
                  <a:pt x="0" y="3719"/>
                </a:lnTo>
                <a:lnTo>
                  <a:pt x="0" y="4370"/>
                </a:lnTo>
                <a:lnTo>
                  <a:pt x="0" y="4509"/>
                </a:lnTo>
                <a:lnTo>
                  <a:pt x="93" y="4602"/>
                </a:lnTo>
                <a:lnTo>
                  <a:pt x="186" y="4649"/>
                </a:lnTo>
                <a:lnTo>
                  <a:pt x="326" y="4695"/>
                </a:lnTo>
                <a:lnTo>
                  <a:pt x="1395" y="4695"/>
                </a:lnTo>
                <a:lnTo>
                  <a:pt x="1488" y="4649"/>
                </a:lnTo>
                <a:lnTo>
                  <a:pt x="1581" y="4602"/>
                </a:lnTo>
                <a:lnTo>
                  <a:pt x="1674" y="4509"/>
                </a:lnTo>
                <a:lnTo>
                  <a:pt x="1674" y="4370"/>
                </a:lnTo>
                <a:lnTo>
                  <a:pt x="1674" y="3719"/>
                </a:lnTo>
                <a:lnTo>
                  <a:pt x="1674" y="3626"/>
                </a:lnTo>
                <a:lnTo>
                  <a:pt x="1581" y="3533"/>
                </a:lnTo>
                <a:lnTo>
                  <a:pt x="1488" y="3440"/>
                </a:lnTo>
                <a:close/>
                <a:moveTo>
                  <a:pt x="2325" y="3440"/>
                </a:moveTo>
                <a:lnTo>
                  <a:pt x="2232" y="3533"/>
                </a:lnTo>
                <a:lnTo>
                  <a:pt x="2139" y="3626"/>
                </a:lnTo>
                <a:lnTo>
                  <a:pt x="2139" y="3719"/>
                </a:lnTo>
                <a:lnTo>
                  <a:pt x="2139" y="4370"/>
                </a:lnTo>
                <a:lnTo>
                  <a:pt x="2139" y="4509"/>
                </a:lnTo>
                <a:lnTo>
                  <a:pt x="2232" y="4602"/>
                </a:lnTo>
                <a:lnTo>
                  <a:pt x="2325" y="4649"/>
                </a:lnTo>
                <a:lnTo>
                  <a:pt x="2418" y="4695"/>
                </a:lnTo>
                <a:lnTo>
                  <a:pt x="5625" y="4695"/>
                </a:lnTo>
                <a:lnTo>
                  <a:pt x="5765" y="4649"/>
                </a:lnTo>
                <a:lnTo>
                  <a:pt x="5858" y="4602"/>
                </a:lnTo>
                <a:lnTo>
                  <a:pt x="5904" y="4509"/>
                </a:lnTo>
                <a:lnTo>
                  <a:pt x="5951" y="4370"/>
                </a:lnTo>
                <a:lnTo>
                  <a:pt x="5951" y="3719"/>
                </a:lnTo>
                <a:lnTo>
                  <a:pt x="5904" y="3626"/>
                </a:lnTo>
                <a:lnTo>
                  <a:pt x="5858" y="3533"/>
                </a:lnTo>
                <a:lnTo>
                  <a:pt x="5765" y="344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113"/>
          <p:cNvSpPr/>
          <p:nvPr/>
        </p:nvSpPr>
        <p:spPr>
          <a:xfrm>
            <a:off x="18265076" y="6514327"/>
            <a:ext cx="294181" cy="423071"/>
          </a:xfrm>
          <a:custGeom>
            <a:rect b="b" l="l" r="r" t="t"/>
            <a:pathLst>
              <a:path extrusionOk="0" h="5951" w="4138">
                <a:moveTo>
                  <a:pt x="1581" y="884"/>
                </a:moveTo>
                <a:lnTo>
                  <a:pt x="1674" y="930"/>
                </a:lnTo>
                <a:lnTo>
                  <a:pt x="1721" y="1023"/>
                </a:lnTo>
                <a:lnTo>
                  <a:pt x="1721" y="2604"/>
                </a:lnTo>
                <a:lnTo>
                  <a:pt x="1674" y="2697"/>
                </a:lnTo>
                <a:lnTo>
                  <a:pt x="1581" y="2743"/>
                </a:lnTo>
                <a:lnTo>
                  <a:pt x="1535" y="2697"/>
                </a:lnTo>
                <a:lnTo>
                  <a:pt x="1488" y="2604"/>
                </a:lnTo>
                <a:lnTo>
                  <a:pt x="1488" y="1023"/>
                </a:lnTo>
                <a:lnTo>
                  <a:pt x="1535" y="930"/>
                </a:lnTo>
                <a:lnTo>
                  <a:pt x="1581" y="884"/>
                </a:lnTo>
                <a:close/>
                <a:moveTo>
                  <a:pt x="744" y="1"/>
                </a:moveTo>
                <a:lnTo>
                  <a:pt x="605" y="140"/>
                </a:lnTo>
                <a:lnTo>
                  <a:pt x="512" y="280"/>
                </a:lnTo>
                <a:lnTo>
                  <a:pt x="466" y="466"/>
                </a:lnTo>
                <a:lnTo>
                  <a:pt x="512" y="605"/>
                </a:lnTo>
                <a:lnTo>
                  <a:pt x="605" y="744"/>
                </a:lnTo>
                <a:lnTo>
                  <a:pt x="744" y="884"/>
                </a:lnTo>
                <a:lnTo>
                  <a:pt x="930" y="884"/>
                </a:lnTo>
                <a:lnTo>
                  <a:pt x="930" y="2743"/>
                </a:lnTo>
                <a:lnTo>
                  <a:pt x="744" y="2743"/>
                </a:lnTo>
                <a:lnTo>
                  <a:pt x="559" y="2836"/>
                </a:lnTo>
                <a:lnTo>
                  <a:pt x="419" y="2929"/>
                </a:lnTo>
                <a:lnTo>
                  <a:pt x="280" y="3069"/>
                </a:lnTo>
                <a:lnTo>
                  <a:pt x="140" y="3255"/>
                </a:lnTo>
                <a:lnTo>
                  <a:pt x="94" y="3441"/>
                </a:lnTo>
                <a:lnTo>
                  <a:pt x="1" y="3673"/>
                </a:lnTo>
                <a:lnTo>
                  <a:pt x="1" y="3859"/>
                </a:lnTo>
                <a:lnTo>
                  <a:pt x="1" y="3952"/>
                </a:lnTo>
                <a:lnTo>
                  <a:pt x="47" y="4045"/>
                </a:lnTo>
                <a:lnTo>
                  <a:pt x="140" y="4091"/>
                </a:lnTo>
                <a:lnTo>
                  <a:pt x="1674" y="4091"/>
                </a:lnTo>
                <a:lnTo>
                  <a:pt x="1953" y="5858"/>
                </a:lnTo>
                <a:lnTo>
                  <a:pt x="2000" y="5904"/>
                </a:lnTo>
                <a:lnTo>
                  <a:pt x="2046" y="5951"/>
                </a:lnTo>
                <a:lnTo>
                  <a:pt x="2139" y="5904"/>
                </a:lnTo>
                <a:lnTo>
                  <a:pt x="2186" y="5811"/>
                </a:lnTo>
                <a:lnTo>
                  <a:pt x="2372" y="4091"/>
                </a:lnTo>
                <a:lnTo>
                  <a:pt x="3999" y="4091"/>
                </a:lnTo>
                <a:lnTo>
                  <a:pt x="4045" y="4045"/>
                </a:lnTo>
                <a:lnTo>
                  <a:pt x="4091" y="3952"/>
                </a:lnTo>
                <a:lnTo>
                  <a:pt x="4138" y="3859"/>
                </a:lnTo>
                <a:lnTo>
                  <a:pt x="4091" y="3673"/>
                </a:lnTo>
                <a:lnTo>
                  <a:pt x="4045" y="3441"/>
                </a:lnTo>
                <a:lnTo>
                  <a:pt x="3952" y="3255"/>
                </a:lnTo>
                <a:lnTo>
                  <a:pt x="3859" y="3069"/>
                </a:lnTo>
                <a:lnTo>
                  <a:pt x="3673" y="2929"/>
                </a:lnTo>
                <a:lnTo>
                  <a:pt x="3534" y="2836"/>
                </a:lnTo>
                <a:lnTo>
                  <a:pt x="3394" y="2743"/>
                </a:lnTo>
                <a:lnTo>
                  <a:pt x="3208" y="2743"/>
                </a:lnTo>
                <a:lnTo>
                  <a:pt x="3208" y="884"/>
                </a:lnTo>
                <a:lnTo>
                  <a:pt x="3394" y="884"/>
                </a:lnTo>
                <a:lnTo>
                  <a:pt x="3534" y="744"/>
                </a:lnTo>
                <a:lnTo>
                  <a:pt x="3627" y="605"/>
                </a:lnTo>
                <a:lnTo>
                  <a:pt x="3673" y="466"/>
                </a:lnTo>
                <a:lnTo>
                  <a:pt x="3627" y="280"/>
                </a:lnTo>
                <a:lnTo>
                  <a:pt x="3534" y="140"/>
                </a:lnTo>
                <a:lnTo>
                  <a:pt x="339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113"/>
          <p:cNvSpPr/>
          <p:nvPr/>
        </p:nvSpPr>
        <p:spPr>
          <a:xfrm>
            <a:off x="19444927" y="6520939"/>
            <a:ext cx="423071" cy="406578"/>
          </a:xfrm>
          <a:custGeom>
            <a:rect b="b" l="l" r="r" t="t"/>
            <a:pathLst>
              <a:path extrusionOk="0" h="5719" w="5951">
                <a:moveTo>
                  <a:pt x="791" y="977"/>
                </a:moveTo>
                <a:lnTo>
                  <a:pt x="837" y="1023"/>
                </a:lnTo>
                <a:lnTo>
                  <a:pt x="930" y="1116"/>
                </a:lnTo>
                <a:lnTo>
                  <a:pt x="930" y="1209"/>
                </a:lnTo>
                <a:lnTo>
                  <a:pt x="930" y="1302"/>
                </a:lnTo>
                <a:lnTo>
                  <a:pt x="837" y="1349"/>
                </a:lnTo>
                <a:lnTo>
                  <a:pt x="791" y="1442"/>
                </a:lnTo>
                <a:lnTo>
                  <a:pt x="605" y="1442"/>
                </a:lnTo>
                <a:lnTo>
                  <a:pt x="512" y="1349"/>
                </a:lnTo>
                <a:lnTo>
                  <a:pt x="465" y="1302"/>
                </a:lnTo>
                <a:lnTo>
                  <a:pt x="465" y="1209"/>
                </a:lnTo>
                <a:lnTo>
                  <a:pt x="465" y="1116"/>
                </a:lnTo>
                <a:lnTo>
                  <a:pt x="512" y="1023"/>
                </a:lnTo>
                <a:lnTo>
                  <a:pt x="605" y="977"/>
                </a:lnTo>
                <a:close/>
                <a:moveTo>
                  <a:pt x="233" y="466"/>
                </a:moveTo>
                <a:lnTo>
                  <a:pt x="140" y="512"/>
                </a:lnTo>
                <a:lnTo>
                  <a:pt x="47" y="558"/>
                </a:lnTo>
                <a:lnTo>
                  <a:pt x="0" y="651"/>
                </a:lnTo>
                <a:lnTo>
                  <a:pt x="0" y="744"/>
                </a:lnTo>
                <a:lnTo>
                  <a:pt x="0" y="3115"/>
                </a:lnTo>
                <a:lnTo>
                  <a:pt x="0" y="3208"/>
                </a:lnTo>
                <a:lnTo>
                  <a:pt x="47" y="3255"/>
                </a:lnTo>
                <a:lnTo>
                  <a:pt x="140" y="3348"/>
                </a:lnTo>
                <a:lnTo>
                  <a:pt x="1395" y="3348"/>
                </a:lnTo>
                <a:lnTo>
                  <a:pt x="1441" y="3255"/>
                </a:lnTo>
                <a:lnTo>
                  <a:pt x="1488" y="3208"/>
                </a:lnTo>
                <a:lnTo>
                  <a:pt x="1534" y="3115"/>
                </a:lnTo>
                <a:lnTo>
                  <a:pt x="1534" y="744"/>
                </a:lnTo>
                <a:lnTo>
                  <a:pt x="1488" y="651"/>
                </a:lnTo>
                <a:lnTo>
                  <a:pt x="1441" y="558"/>
                </a:lnTo>
                <a:lnTo>
                  <a:pt x="1395" y="512"/>
                </a:lnTo>
                <a:lnTo>
                  <a:pt x="1302" y="466"/>
                </a:lnTo>
                <a:close/>
                <a:moveTo>
                  <a:pt x="4045" y="1"/>
                </a:moveTo>
                <a:lnTo>
                  <a:pt x="3487" y="47"/>
                </a:lnTo>
                <a:lnTo>
                  <a:pt x="3022" y="187"/>
                </a:lnTo>
                <a:lnTo>
                  <a:pt x="2603" y="326"/>
                </a:lnTo>
                <a:lnTo>
                  <a:pt x="2232" y="466"/>
                </a:lnTo>
                <a:lnTo>
                  <a:pt x="1999" y="466"/>
                </a:lnTo>
                <a:lnTo>
                  <a:pt x="1906" y="512"/>
                </a:lnTo>
                <a:lnTo>
                  <a:pt x="1813" y="558"/>
                </a:lnTo>
                <a:lnTo>
                  <a:pt x="1767" y="651"/>
                </a:lnTo>
                <a:lnTo>
                  <a:pt x="1767" y="744"/>
                </a:lnTo>
                <a:lnTo>
                  <a:pt x="1767" y="3115"/>
                </a:lnTo>
                <a:lnTo>
                  <a:pt x="1767" y="3208"/>
                </a:lnTo>
                <a:lnTo>
                  <a:pt x="1813" y="3255"/>
                </a:lnTo>
                <a:lnTo>
                  <a:pt x="1906" y="3348"/>
                </a:lnTo>
                <a:lnTo>
                  <a:pt x="1999" y="3348"/>
                </a:lnTo>
                <a:lnTo>
                  <a:pt x="2092" y="3394"/>
                </a:lnTo>
                <a:lnTo>
                  <a:pt x="2278" y="3580"/>
                </a:lnTo>
                <a:lnTo>
                  <a:pt x="2650" y="3998"/>
                </a:lnTo>
                <a:lnTo>
                  <a:pt x="3022" y="4463"/>
                </a:lnTo>
                <a:lnTo>
                  <a:pt x="3161" y="4649"/>
                </a:lnTo>
                <a:lnTo>
                  <a:pt x="3208" y="4835"/>
                </a:lnTo>
                <a:lnTo>
                  <a:pt x="3254" y="5068"/>
                </a:lnTo>
                <a:lnTo>
                  <a:pt x="3301" y="5254"/>
                </a:lnTo>
                <a:lnTo>
                  <a:pt x="3394" y="5486"/>
                </a:lnTo>
                <a:lnTo>
                  <a:pt x="3487" y="5672"/>
                </a:lnTo>
                <a:lnTo>
                  <a:pt x="3580" y="5718"/>
                </a:lnTo>
                <a:lnTo>
                  <a:pt x="3673" y="5718"/>
                </a:lnTo>
                <a:lnTo>
                  <a:pt x="3952" y="5672"/>
                </a:lnTo>
                <a:lnTo>
                  <a:pt x="4184" y="5579"/>
                </a:lnTo>
                <a:lnTo>
                  <a:pt x="4323" y="5440"/>
                </a:lnTo>
                <a:lnTo>
                  <a:pt x="4416" y="5254"/>
                </a:lnTo>
                <a:lnTo>
                  <a:pt x="4463" y="5068"/>
                </a:lnTo>
                <a:lnTo>
                  <a:pt x="4509" y="4928"/>
                </a:lnTo>
                <a:lnTo>
                  <a:pt x="4509" y="4789"/>
                </a:lnTo>
                <a:lnTo>
                  <a:pt x="4463" y="4510"/>
                </a:lnTo>
                <a:lnTo>
                  <a:pt x="4370" y="4277"/>
                </a:lnTo>
                <a:lnTo>
                  <a:pt x="4277" y="4045"/>
                </a:lnTo>
                <a:lnTo>
                  <a:pt x="4277" y="3998"/>
                </a:lnTo>
                <a:lnTo>
                  <a:pt x="4230" y="3905"/>
                </a:lnTo>
                <a:lnTo>
                  <a:pt x="4184" y="3813"/>
                </a:lnTo>
                <a:lnTo>
                  <a:pt x="5346" y="3813"/>
                </a:lnTo>
                <a:lnTo>
                  <a:pt x="5486" y="3766"/>
                </a:lnTo>
                <a:lnTo>
                  <a:pt x="5718" y="3627"/>
                </a:lnTo>
                <a:lnTo>
                  <a:pt x="5857" y="3394"/>
                </a:lnTo>
                <a:lnTo>
                  <a:pt x="5950" y="3115"/>
                </a:lnTo>
                <a:lnTo>
                  <a:pt x="5857" y="2790"/>
                </a:lnTo>
                <a:lnTo>
                  <a:pt x="5811" y="2650"/>
                </a:lnTo>
                <a:lnTo>
                  <a:pt x="5718" y="2557"/>
                </a:lnTo>
                <a:lnTo>
                  <a:pt x="5765" y="2278"/>
                </a:lnTo>
                <a:lnTo>
                  <a:pt x="5765" y="2000"/>
                </a:lnTo>
                <a:lnTo>
                  <a:pt x="5625" y="1767"/>
                </a:lnTo>
                <a:lnTo>
                  <a:pt x="5672" y="1535"/>
                </a:lnTo>
                <a:lnTo>
                  <a:pt x="5625" y="1302"/>
                </a:lnTo>
                <a:lnTo>
                  <a:pt x="5532" y="1116"/>
                </a:lnTo>
                <a:lnTo>
                  <a:pt x="5439" y="977"/>
                </a:lnTo>
                <a:lnTo>
                  <a:pt x="5439" y="791"/>
                </a:lnTo>
                <a:lnTo>
                  <a:pt x="5393" y="605"/>
                </a:lnTo>
                <a:lnTo>
                  <a:pt x="5346" y="419"/>
                </a:lnTo>
                <a:lnTo>
                  <a:pt x="5253" y="280"/>
                </a:lnTo>
                <a:lnTo>
                  <a:pt x="5114" y="187"/>
                </a:lnTo>
                <a:lnTo>
                  <a:pt x="4928" y="94"/>
                </a:lnTo>
                <a:lnTo>
                  <a:pt x="4742" y="47"/>
                </a:lnTo>
                <a:lnTo>
                  <a:pt x="450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113"/>
          <p:cNvSpPr/>
          <p:nvPr/>
        </p:nvSpPr>
        <p:spPr>
          <a:xfrm>
            <a:off x="20704046" y="6514327"/>
            <a:ext cx="390013" cy="423071"/>
          </a:xfrm>
          <a:custGeom>
            <a:rect b="b" l="l" r="r" t="t"/>
            <a:pathLst>
              <a:path extrusionOk="0" h="5951" w="5486">
                <a:moveTo>
                  <a:pt x="651" y="884"/>
                </a:moveTo>
                <a:lnTo>
                  <a:pt x="744" y="930"/>
                </a:lnTo>
                <a:lnTo>
                  <a:pt x="837" y="977"/>
                </a:lnTo>
                <a:lnTo>
                  <a:pt x="884" y="1023"/>
                </a:lnTo>
                <a:lnTo>
                  <a:pt x="884" y="1116"/>
                </a:lnTo>
                <a:lnTo>
                  <a:pt x="884" y="1209"/>
                </a:lnTo>
                <a:lnTo>
                  <a:pt x="837" y="1302"/>
                </a:lnTo>
                <a:lnTo>
                  <a:pt x="744" y="1349"/>
                </a:lnTo>
                <a:lnTo>
                  <a:pt x="605" y="1349"/>
                </a:lnTo>
                <a:lnTo>
                  <a:pt x="512" y="1302"/>
                </a:lnTo>
                <a:lnTo>
                  <a:pt x="465" y="1209"/>
                </a:lnTo>
                <a:lnTo>
                  <a:pt x="419" y="1116"/>
                </a:lnTo>
                <a:lnTo>
                  <a:pt x="465" y="1023"/>
                </a:lnTo>
                <a:lnTo>
                  <a:pt x="512" y="977"/>
                </a:lnTo>
                <a:lnTo>
                  <a:pt x="605" y="930"/>
                </a:lnTo>
                <a:lnTo>
                  <a:pt x="651" y="884"/>
                </a:lnTo>
                <a:close/>
                <a:moveTo>
                  <a:pt x="4138" y="466"/>
                </a:moveTo>
                <a:lnTo>
                  <a:pt x="4370" y="605"/>
                </a:lnTo>
                <a:lnTo>
                  <a:pt x="4417" y="651"/>
                </a:lnTo>
                <a:lnTo>
                  <a:pt x="4510" y="791"/>
                </a:lnTo>
                <a:lnTo>
                  <a:pt x="4556" y="1023"/>
                </a:lnTo>
                <a:lnTo>
                  <a:pt x="4510" y="1256"/>
                </a:lnTo>
                <a:lnTo>
                  <a:pt x="4603" y="1302"/>
                </a:lnTo>
                <a:lnTo>
                  <a:pt x="4696" y="1442"/>
                </a:lnTo>
                <a:lnTo>
                  <a:pt x="4742" y="1581"/>
                </a:lnTo>
                <a:lnTo>
                  <a:pt x="4742" y="1674"/>
                </a:lnTo>
                <a:lnTo>
                  <a:pt x="4742" y="1814"/>
                </a:lnTo>
                <a:lnTo>
                  <a:pt x="4696" y="1953"/>
                </a:lnTo>
                <a:lnTo>
                  <a:pt x="4835" y="2139"/>
                </a:lnTo>
                <a:lnTo>
                  <a:pt x="4881" y="2371"/>
                </a:lnTo>
                <a:lnTo>
                  <a:pt x="4835" y="2557"/>
                </a:lnTo>
                <a:lnTo>
                  <a:pt x="4742" y="2743"/>
                </a:lnTo>
                <a:lnTo>
                  <a:pt x="4835" y="2790"/>
                </a:lnTo>
                <a:lnTo>
                  <a:pt x="4928" y="2883"/>
                </a:lnTo>
                <a:lnTo>
                  <a:pt x="5021" y="3069"/>
                </a:lnTo>
                <a:lnTo>
                  <a:pt x="5021" y="3208"/>
                </a:lnTo>
                <a:lnTo>
                  <a:pt x="4974" y="3348"/>
                </a:lnTo>
                <a:lnTo>
                  <a:pt x="4881" y="3487"/>
                </a:lnTo>
                <a:lnTo>
                  <a:pt x="4742" y="3627"/>
                </a:lnTo>
                <a:lnTo>
                  <a:pt x="3301" y="3627"/>
                </a:lnTo>
                <a:lnTo>
                  <a:pt x="3347" y="3906"/>
                </a:lnTo>
                <a:lnTo>
                  <a:pt x="3487" y="4231"/>
                </a:lnTo>
                <a:lnTo>
                  <a:pt x="3580" y="4556"/>
                </a:lnTo>
                <a:lnTo>
                  <a:pt x="3626" y="4789"/>
                </a:lnTo>
                <a:lnTo>
                  <a:pt x="3626" y="5114"/>
                </a:lnTo>
                <a:lnTo>
                  <a:pt x="3533" y="5300"/>
                </a:lnTo>
                <a:lnTo>
                  <a:pt x="3440" y="5393"/>
                </a:lnTo>
                <a:lnTo>
                  <a:pt x="3347" y="5440"/>
                </a:lnTo>
                <a:lnTo>
                  <a:pt x="3069" y="5486"/>
                </a:lnTo>
                <a:lnTo>
                  <a:pt x="2976" y="5347"/>
                </a:lnTo>
                <a:lnTo>
                  <a:pt x="2929" y="5161"/>
                </a:lnTo>
                <a:lnTo>
                  <a:pt x="2836" y="4742"/>
                </a:lnTo>
                <a:lnTo>
                  <a:pt x="2743" y="4510"/>
                </a:lnTo>
                <a:lnTo>
                  <a:pt x="2604" y="4324"/>
                </a:lnTo>
                <a:lnTo>
                  <a:pt x="2325" y="3998"/>
                </a:lnTo>
                <a:lnTo>
                  <a:pt x="2278" y="3906"/>
                </a:lnTo>
                <a:lnTo>
                  <a:pt x="2139" y="3766"/>
                </a:lnTo>
                <a:lnTo>
                  <a:pt x="1999" y="3580"/>
                </a:lnTo>
                <a:lnTo>
                  <a:pt x="1860" y="3441"/>
                </a:lnTo>
                <a:lnTo>
                  <a:pt x="1720" y="3301"/>
                </a:lnTo>
                <a:lnTo>
                  <a:pt x="1581" y="3208"/>
                </a:lnTo>
                <a:lnTo>
                  <a:pt x="1349" y="3208"/>
                </a:lnTo>
                <a:lnTo>
                  <a:pt x="1349" y="884"/>
                </a:lnTo>
                <a:lnTo>
                  <a:pt x="1720" y="884"/>
                </a:lnTo>
                <a:lnTo>
                  <a:pt x="1860" y="837"/>
                </a:lnTo>
                <a:lnTo>
                  <a:pt x="1953" y="791"/>
                </a:lnTo>
                <a:lnTo>
                  <a:pt x="2092" y="744"/>
                </a:lnTo>
                <a:lnTo>
                  <a:pt x="2185" y="698"/>
                </a:lnTo>
                <a:lnTo>
                  <a:pt x="2883" y="512"/>
                </a:lnTo>
                <a:lnTo>
                  <a:pt x="3162" y="466"/>
                </a:lnTo>
                <a:close/>
                <a:moveTo>
                  <a:pt x="3115" y="1"/>
                </a:moveTo>
                <a:lnTo>
                  <a:pt x="2743" y="47"/>
                </a:lnTo>
                <a:lnTo>
                  <a:pt x="1953" y="280"/>
                </a:lnTo>
                <a:lnTo>
                  <a:pt x="1488" y="466"/>
                </a:lnTo>
                <a:lnTo>
                  <a:pt x="279" y="466"/>
                </a:lnTo>
                <a:lnTo>
                  <a:pt x="140" y="559"/>
                </a:lnTo>
                <a:lnTo>
                  <a:pt x="0" y="744"/>
                </a:lnTo>
                <a:lnTo>
                  <a:pt x="0" y="884"/>
                </a:lnTo>
                <a:lnTo>
                  <a:pt x="0" y="3208"/>
                </a:lnTo>
                <a:lnTo>
                  <a:pt x="0" y="3348"/>
                </a:lnTo>
                <a:lnTo>
                  <a:pt x="140" y="3534"/>
                </a:lnTo>
                <a:lnTo>
                  <a:pt x="279" y="3627"/>
                </a:lnTo>
                <a:lnTo>
                  <a:pt x="1442" y="3627"/>
                </a:lnTo>
                <a:lnTo>
                  <a:pt x="1627" y="3813"/>
                </a:lnTo>
                <a:lnTo>
                  <a:pt x="1906" y="4184"/>
                </a:lnTo>
                <a:lnTo>
                  <a:pt x="2278" y="4649"/>
                </a:lnTo>
                <a:lnTo>
                  <a:pt x="2371" y="4742"/>
                </a:lnTo>
                <a:lnTo>
                  <a:pt x="2418" y="4882"/>
                </a:lnTo>
                <a:lnTo>
                  <a:pt x="2464" y="5207"/>
                </a:lnTo>
                <a:lnTo>
                  <a:pt x="2557" y="5533"/>
                </a:lnTo>
                <a:lnTo>
                  <a:pt x="2650" y="5672"/>
                </a:lnTo>
                <a:lnTo>
                  <a:pt x="2743" y="5811"/>
                </a:lnTo>
                <a:lnTo>
                  <a:pt x="2883" y="5904"/>
                </a:lnTo>
                <a:lnTo>
                  <a:pt x="3069" y="5951"/>
                </a:lnTo>
                <a:lnTo>
                  <a:pt x="3347" y="5904"/>
                </a:lnTo>
                <a:lnTo>
                  <a:pt x="3626" y="5811"/>
                </a:lnTo>
                <a:lnTo>
                  <a:pt x="3812" y="5672"/>
                </a:lnTo>
                <a:lnTo>
                  <a:pt x="3998" y="5440"/>
                </a:lnTo>
                <a:lnTo>
                  <a:pt x="4091" y="5161"/>
                </a:lnTo>
                <a:lnTo>
                  <a:pt x="4091" y="4789"/>
                </a:lnTo>
                <a:lnTo>
                  <a:pt x="4045" y="4463"/>
                </a:lnTo>
                <a:lnTo>
                  <a:pt x="3952" y="4091"/>
                </a:lnTo>
                <a:lnTo>
                  <a:pt x="4742" y="4091"/>
                </a:lnTo>
                <a:lnTo>
                  <a:pt x="4928" y="4045"/>
                </a:lnTo>
                <a:lnTo>
                  <a:pt x="5067" y="3952"/>
                </a:lnTo>
                <a:lnTo>
                  <a:pt x="5207" y="3813"/>
                </a:lnTo>
                <a:lnTo>
                  <a:pt x="5346" y="3673"/>
                </a:lnTo>
                <a:lnTo>
                  <a:pt x="5393" y="3534"/>
                </a:lnTo>
                <a:lnTo>
                  <a:pt x="5439" y="3394"/>
                </a:lnTo>
                <a:lnTo>
                  <a:pt x="5486" y="3208"/>
                </a:lnTo>
                <a:lnTo>
                  <a:pt x="5439" y="2883"/>
                </a:lnTo>
                <a:lnTo>
                  <a:pt x="5300" y="2604"/>
                </a:lnTo>
                <a:lnTo>
                  <a:pt x="5346" y="2371"/>
                </a:lnTo>
                <a:lnTo>
                  <a:pt x="5300" y="2093"/>
                </a:lnTo>
                <a:lnTo>
                  <a:pt x="5207" y="1860"/>
                </a:lnTo>
                <a:lnTo>
                  <a:pt x="5207" y="1674"/>
                </a:lnTo>
                <a:lnTo>
                  <a:pt x="5207" y="1535"/>
                </a:lnTo>
                <a:lnTo>
                  <a:pt x="5160" y="1349"/>
                </a:lnTo>
                <a:lnTo>
                  <a:pt x="5067" y="1209"/>
                </a:lnTo>
                <a:lnTo>
                  <a:pt x="4974" y="1070"/>
                </a:lnTo>
                <a:lnTo>
                  <a:pt x="4974" y="1023"/>
                </a:lnTo>
                <a:lnTo>
                  <a:pt x="4974" y="791"/>
                </a:lnTo>
                <a:lnTo>
                  <a:pt x="4928" y="605"/>
                </a:lnTo>
                <a:lnTo>
                  <a:pt x="4835" y="419"/>
                </a:lnTo>
                <a:lnTo>
                  <a:pt x="4696" y="280"/>
                </a:lnTo>
                <a:lnTo>
                  <a:pt x="4510" y="140"/>
                </a:lnTo>
                <a:lnTo>
                  <a:pt x="4324" y="47"/>
                </a:lnTo>
                <a:lnTo>
                  <a:pt x="413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113"/>
          <p:cNvSpPr/>
          <p:nvPr/>
        </p:nvSpPr>
        <p:spPr>
          <a:xfrm>
            <a:off x="21946672" y="6514327"/>
            <a:ext cx="390013" cy="423071"/>
          </a:xfrm>
          <a:custGeom>
            <a:rect b="b" l="l" r="r" t="t"/>
            <a:pathLst>
              <a:path extrusionOk="0" h="5951" w="5486">
                <a:moveTo>
                  <a:pt x="698" y="4556"/>
                </a:moveTo>
                <a:lnTo>
                  <a:pt x="744" y="4603"/>
                </a:lnTo>
                <a:lnTo>
                  <a:pt x="837" y="4649"/>
                </a:lnTo>
                <a:lnTo>
                  <a:pt x="883" y="4696"/>
                </a:lnTo>
                <a:lnTo>
                  <a:pt x="930" y="4789"/>
                </a:lnTo>
                <a:lnTo>
                  <a:pt x="883" y="4882"/>
                </a:lnTo>
                <a:lnTo>
                  <a:pt x="837" y="4975"/>
                </a:lnTo>
                <a:lnTo>
                  <a:pt x="744" y="5021"/>
                </a:lnTo>
                <a:lnTo>
                  <a:pt x="605" y="5021"/>
                </a:lnTo>
                <a:lnTo>
                  <a:pt x="512" y="4975"/>
                </a:lnTo>
                <a:lnTo>
                  <a:pt x="465" y="4882"/>
                </a:lnTo>
                <a:lnTo>
                  <a:pt x="465" y="4789"/>
                </a:lnTo>
                <a:lnTo>
                  <a:pt x="465" y="4696"/>
                </a:lnTo>
                <a:lnTo>
                  <a:pt x="512" y="4649"/>
                </a:lnTo>
                <a:lnTo>
                  <a:pt x="605" y="4603"/>
                </a:lnTo>
                <a:lnTo>
                  <a:pt x="698" y="4556"/>
                </a:lnTo>
                <a:close/>
                <a:moveTo>
                  <a:pt x="3347" y="466"/>
                </a:moveTo>
                <a:lnTo>
                  <a:pt x="3487" y="559"/>
                </a:lnTo>
                <a:lnTo>
                  <a:pt x="3533" y="605"/>
                </a:lnTo>
                <a:lnTo>
                  <a:pt x="3626" y="837"/>
                </a:lnTo>
                <a:lnTo>
                  <a:pt x="3673" y="1116"/>
                </a:lnTo>
                <a:lnTo>
                  <a:pt x="3626" y="1395"/>
                </a:lnTo>
                <a:lnTo>
                  <a:pt x="3487" y="1721"/>
                </a:lnTo>
                <a:lnTo>
                  <a:pt x="3347" y="2046"/>
                </a:lnTo>
                <a:lnTo>
                  <a:pt x="3301" y="2279"/>
                </a:lnTo>
                <a:lnTo>
                  <a:pt x="4556" y="2279"/>
                </a:lnTo>
                <a:lnTo>
                  <a:pt x="4742" y="2325"/>
                </a:lnTo>
                <a:lnTo>
                  <a:pt x="4881" y="2418"/>
                </a:lnTo>
                <a:lnTo>
                  <a:pt x="4974" y="2557"/>
                </a:lnTo>
                <a:lnTo>
                  <a:pt x="5021" y="2743"/>
                </a:lnTo>
                <a:lnTo>
                  <a:pt x="5021" y="2883"/>
                </a:lnTo>
                <a:lnTo>
                  <a:pt x="4974" y="3022"/>
                </a:lnTo>
                <a:lnTo>
                  <a:pt x="4881" y="3162"/>
                </a:lnTo>
                <a:lnTo>
                  <a:pt x="4742" y="3208"/>
                </a:lnTo>
                <a:lnTo>
                  <a:pt x="4835" y="3348"/>
                </a:lnTo>
                <a:lnTo>
                  <a:pt x="4881" y="3580"/>
                </a:lnTo>
                <a:lnTo>
                  <a:pt x="4835" y="3766"/>
                </a:lnTo>
                <a:lnTo>
                  <a:pt x="4695" y="3998"/>
                </a:lnTo>
                <a:lnTo>
                  <a:pt x="4742" y="4091"/>
                </a:lnTo>
                <a:lnTo>
                  <a:pt x="4742" y="4231"/>
                </a:lnTo>
                <a:lnTo>
                  <a:pt x="4742" y="4370"/>
                </a:lnTo>
                <a:lnTo>
                  <a:pt x="4695" y="4510"/>
                </a:lnTo>
                <a:lnTo>
                  <a:pt x="4602" y="4603"/>
                </a:lnTo>
                <a:lnTo>
                  <a:pt x="4509" y="4696"/>
                </a:lnTo>
                <a:lnTo>
                  <a:pt x="4556" y="4882"/>
                </a:lnTo>
                <a:lnTo>
                  <a:pt x="4509" y="5161"/>
                </a:lnTo>
                <a:lnTo>
                  <a:pt x="4463" y="5254"/>
                </a:lnTo>
                <a:lnTo>
                  <a:pt x="4370" y="5347"/>
                </a:lnTo>
                <a:lnTo>
                  <a:pt x="4137" y="5440"/>
                </a:lnTo>
                <a:lnTo>
                  <a:pt x="3859" y="5486"/>
                </a:lnTo>
                <a:lnTo>
                  <a:pt x="3440" y="5486"/>
                </a:lnTo>
                <a:lnTo>
                  <a:pt x="3161" y="5440"/>
                </a:lnTo>
                <a:lnTo>
                  <a:pt x="2882" y="5393"/>
                </a:lnTo>
                <a:lnTo>
                  <a:pt x="2185" y="5207"/>
                </a:lnTo>
                <a:lnTo>
                  <a:pt x="2092" y="5161"/>
                </a:lnTo>
                <a:lnTo>
                  <a:pt x="1953" y="5114"/>
                </a:lnTo>
                <a:lnTo>
                  <a:pt x="1860" y="5114"/>
                </a:lnTo>
                <a:lnTo>
                  <a:pt x="1720" y="5068"/>
                </a:lnTo>
                <a:lnTo>
                  <a:pt x="1581" y="5021"/>
                </a:lnTo>
                <a:lnTo>
                  <a:pt x="1348" y="5021"/>
                </a:lnTo>
                <a:lnTo>
                  <a:pt x="1348" y="2743"/>
                </a:lnTo>
                <a:lnTo>
                  <a:pt x="1488" y="2743"/>
                </a:lnTo>
                <a:lnTo>
                  <a:pt x="1627" y="2697"/>
                </a:lnTo>
                <a:lnTo>
                  <a:pt x="1767" y="2604"/>
                </a:lnTo>
                <a:lnTo>
                  <a:pt x="1906" y="2464"/>
                </a:lnTo>
                <a:lnTo>
                  <a:pt x="2046" y="2325"/>
                </a:lnTo>
                <a:lnTo>
                  <a:pt x="2139" y="2186"/>
                </a:lnTo>
                <a:lnTo>
                  <a:pt x="2278" y="2000"/>
                </a:lnTo>
                <a:lnTo>
                  <a:pt x="2371" y="1907"/>
                </a:lnTo>
                <a:lnTo>
                  <a:pt x="2603" y="1581"/>
                </a:lnTo>
                <a:lnTo>
                  <a:pt x="2743" y="1395"/>
                </a:lnTo>
                <a:lnTo>
                  <a:pt x="2836" y="1209"/>
                </a:lnTo>
                <a:lnTo>
                  <a:pt x="2929" y="744"/>
                </a:lnTo>
                <a:lnTo>
                  <a:pt x="3022" y="559"/>
                </a:lnTo>
                <a:lnTo>
                  <a:pt x="3068" y="466"/>
                </a:lnTo>
                <a:close/>
                <a:moveTo>
                  <a:pt x="2929" y="1"/>
                </a:moveTo>
                <a:lnTo>
                  <a:pt x="2743" y="140"/>
                </a:lnTo>
                <a:lnTo>
                  <a:pt x="2650" y="280"/>
                </a:lnTo>
                <a:lnTo>
                  <a:pt x="2557" y="512"/>
                </a:lnTo>
                <a:lnTo>
                  <a:pt x="2418" y="977"/>
                </a:lnTo>
                <a:lnTo>
                  <a:pt x="2371" y="1163"/>
                </a:lnTo>
                <a:lnTo>
                  <a:pt x="2325" y="1256"/>
                </a:lnTo>
                <a:lnTo>
                  <a:pt x="1906" y="1721"/>
                </a:lnTo>
                <a:lnTo>
                  <a:pt x="1627" y="2093"/>
                </a:lnTo>
                <a:lnTo>
                  <a:pt x="1441" y="2279"/>
                </a:lnTo>
                <a:lnTo>
                  <a:pt x="465" y="2279"/>
                </a:lnTo>
                <a:lnTo>
                  <a:pt x="279" y="2325"/>
                </a:lnTo>
                <a:lnTo>
                  <a:pt x="140" y="2418"/>
                </a:lnTo>
                <a:lnTo>
                  <a:pt x="47" y="2557"/>
                </a:lnTo>
                <a:lnTo>
                  <a:pt x="0" y="2743"/>
                </a:lnTo>
                <a:lnTo>
                  <a:pt x="0" y="5021"/>
                </a:lnTo>
                <a:lnTo>
                  <a:pt x="47" y="5207"/>
                </a:lnTo>
                <a:lnTo>
                  <a:pt x="140" y="5347"/>
                </a:lnTo>
                <a:lnTo>
                  <a:pt x="279" y="5440"/>
                </a:lnTo>
                <a:lnTo>
                  <a:pt x="465" y="5486"/>
                </a:lnTo>
                <a:lnTo>
                  <a:pt x="1488" y="5486"/>
                </a:lnTo>
                <a:lnTo>
                  <a:pt x="1953" y="5625"/>
                </a:lnTo>
                <a:lnTo>
                  <a:pt x="2743" y="5858"/>
                </a:lnTo>
                <a:lnTo>
                  <a:pt x="3068" y="5904"/>
                </a:lnTo>
                <a:lnTo>
                  <a:pt x="3440" y="5951"/>
                </a:lnTo>
                <a:lnTo>
                  <a:pt x="3905" y="5951"/>
                </a:lnTo>
                <a:lnTo>
                  <a:pt x="4137" y="5904"/>
                </a:lnTo>
                <a:lnTo>
                  <a:pt x="4323" y="5858"/>
                </a:lnTo>
                <a:lnTo>
                  <a:pt x="4556" y="5765"/>
                </a:lnTo>
                <a:lnTo>
                  <a:pt x="4695" y="5625"/>
                </a:lnTo>
                <a:lnTo>
                  <a:pt x="4835" y="5486"/>
                </a:lnTo>
                <a:lnTo>
                  <a:pt x="4928" y="5300"/>
                </a:lnTo>
                <a:lnTo>
                  <a:pt x="4974" y="5114"/>
                </a:lnTo>
                <a:lnTo>
                  <a:pt x="5021" y="4882"/>
                </a:lnTo>
                <a:lnTo>
                  <a:pt x="5114" y="4742"/>
                </a:lnTo>
                <a:lnTo>
                  <a:pt x="5160" y="4556"/>
                </a:lnTo>
                <a:lnTo>
                  <a:pt x="5207" y="4417"/>
                </a:lnTo>
                <a:lnTo>
                  <a:pt x="5207" y="4231"/>
                </a:lnTo>
                <a:lnTo>
                  <a:pt x="5207" y="4091"/>
                </a:lnTo>
                <a:lnTo>
                  <a:pt x="5300" y="3813"/>
                </a:lnTo>
                <a:lnTo>
                  <a:pt x="5346" y="3580"/>
                </a:lnTo>
                <a:lnTo>
                  <a:pt x="5300" y="3301"/>
                </a:lnTo>
                <a:lnTo>
                  <a:pt x="5439" y="3022"/>
                </a:lnTo>
                <a:lnTo>
                  <a:pt x="5486" y="2743"/>
                </a:lnTo>
                <a:lnTo>
                  <a:pt x="5486" y="2557"/>
                </a:lnTo>
                <a:lnTo>
                  <a:pt x="5439" y="2371"/>
                </a:lnTo>
                <a:lnTo>
                  <a:pt x="5346" y="2232"/>
                </a:lnTo>
                <a:lnTo>
                  <a:pt x="5207" y="2093"/>
                </a:lnTo>
                <a:lnTo>
                  <a:pt x="5067" y="1953"/>
                </a:lnTo>
                <a:lnTo>
                  <a:pt x="4928" y="1907"/>
                </a:lnTo>
                <a:lnTo>
                  <a:pt x="4742" y="1814"/>
                </a:lnTo>
                <a:lnTo>
                  <a:pt x="3952" y="1814"/>
                </a:lnTo>
                <a:lnTo>
                  <a:pt x="4091" y="1488"/>
                </a:lnTo>
                <a:lnTo>
                  <a:pt x="4091" y="1116"/>
                </a:lnTo>
                <a:lnTo>
                  <a:pt x="4091" y="744"/>
                </a:lnTo>
                <a:lnTo>
                  <a:pt x="3998" y="466"/>
                </a:lnTo>
                <a:lnTo>
                  <a:pt x="3812" y="233"/>
                </a:lnTo>
                <a:lnTo>
                  <a:pt x="3626" y="94"/>
                </a:lnTo>
                <a:lnTo>
                  <a:pt x="334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113"/>
          <p:cNvSpPr/>
          <p:nvPr/>
        </p:nvSpPr>
        <p:spPr>
          <a:xfrm>
            <a:off x="2038497" y="7766835"/>
            <a:ext cx="423071" cy="403308"/>
          </a:xfrm>
          <a:custGeom>
            <a:rect b="b" l="l" r="r" t="t"/>
            <a:pathLst>
              <a:path extrusionOk="0" h="5673" w="5951">
                <a:moveTo>
                  <a:pt x="790" y="4278"/>
                </a:moveTo>
                <a:lnTo>
                  <a:pt x="883" y="4324"/>
                </a:lnTo>
                <a:lnTo>
                  <a:pt x="930" y="4417"/>
                </a:lnTo>
                <a:lnTo>
                  <a:pt x="930" y="4510"/>
                </a:lnTo>
                <a:lnTo>
                  <a:pt x="930" y="4603"/>
                </a:lnTo>
                <a:lnTo>
                  <a:pt x="883" y="4649"/>
                </a:lnTo>
                <a:lnTo>
                  <a:pt x="790" y="4742"/>
                </a:lnTo>
                <a:lnTo>
                  <a:pt x="604" y="4742"/>
                </a:lnTo>
                <a:lnTo>
                  <a:pt x="511" y="4649"/>
                </a:lnTo>
                <a:lnTo>
                  <a:pt x="465" y="4603"/>
                </a:lnTo>
                <a:lnTo>
                  <a:pt x="465" y="4510"/>
                </a:lnTo>
                <a:lnTo>
                  <a:pt x="465" y="4417"/>
                </a:lnTo>
                <a:lnTo>
                  <a:pt x="511" y="4324"/>
                </a:lnTo>
                <a:lnTo>
                  <a:pt x="604" y="4278"/>
                </a:lnTo>
                <a:close/>
                <a:moveTo>
                  <a:pt x="139" y="2372"/>
                </a:moveTo>
                <a:lnTo>
                  <a:pt x="46" y="2418"/>
                </a:lnTo>
                <a:lnTo>
                  <a:pt x="0" y="2511"/>
                </a:lnTo>
                <a:lnTo>
                  <a:pt x="0" y="2604"/>
                </a:lnTo>
                <a:lnTo>
                  <a:pt x="0" y="4975"/>
                </a:lnTo>
                <a:lnTo>
                  <a:pt x="0" y="5068"/>
                </a:lnTo>
                <a:lnTo>
                  <a:pt x="46" y="5161"/>
                </a:lnTo>
                <a:lnTo>
                  <a:pt x="139" y="5207"/>
                </a:lnTo>
                <a:lnTo>
                  <a:pt x="1395" y="5207"/>
                </a:lnTo>
                <a:lnTo>
                  <a:pt x="1441" y="5161"/>
                </a:lnTo>
                <a:lnTo>
                  <a:pt x="1534" y="5068"/>
                </a:lnTo>
                <a:lnTo>
                  <a:pt x="1534" y="4975"/>
                </a:lnTo>
                <a:lnTo>
                  <a:pt x="1534" y="2604"/>
                </a:lnTo>
                <a:lnTo>
                  <a:pt x="1534" y="2511"/>
                </a:lnTo>
                <a:lnTo>
                  <a:pt x="1441" y="2418"/>
                </a:lnTo>
                <a:lnTo>
                  <a:pt x="1395" y="2372"/>
                </a:lnTo>
                <a:close/>
                <a:moveTo>
                  <a:pt x="3579" y="1"/>
                </a:moveTo>
                <a:lnTo>
                  <a:pt x="3486" y="47"/>
                </a:lnTo>
                <a:lnTo>
                  <a:pt x="3393" y="233"/>
                </a:lnTo>
                <a:lnTo>
                  <a:pt x="3301" y="419"/>
                </a:lnTo>
                <a:lnTo>
                  <a:pt x="3254" y="652"/>
                </a:lnTo>
                <a:lnTo>
                  <a:pt x="3208" y="884"/>
                </a:lnTo>
                <a:lnTo>
                  <a:pt x="3161" y="1070"/>
                </a:lnTo>
                <a:lnTo>
                  <a:pt x="3022" y="1256"/>
                </a:lnTo>
                <a:lnTo>
                  <a:pt x="2650" y="1674"/>
                </a:lnTo>
                <a:lnTo>
                  <a:pt x="2278" y="2139"/>
                </a:lnTo>
                <a:lnTo>
                  <a:pt x="2092" y="2279"/>
                </a:lnTo>
                <a:lnTo>
                  <a:pt x="1999" y="2372"/>
                </a:lnTo>
                <a:lnTo>
                  <a:pt x="1906" y="2372"/>
                </a:lnTo>
                <a:lnTo>
                  <a:pt x="1813" y="2418"/>
                </a:lnTo>
                <a:lnTo>
                  <a:pt x="1766" y="2511"/>
                </a:lnTo>
                <a:lnTo>
                  <a:pt x="1766" y="2604"/>
                </a:lnTo>
                <a:lnTo>
                  <a:pt x="1766" y="4975"/>
                </a:lnTo>
                <a:lnTo>
                  <a:pt x="1766" y="5068"/>
                </a:lnTo>
                <a:lnTo>
                  <a:pt x="1859" y="5161"/>
                </a:lnTo>
                <a:lnTo>
                  <a:pt x="1906" y="5207"/>
                </a:lnTo>
                <a:lnTo>
                  <a:pt x="1999" y="5207"/>
                </a:lnTo>
                <a:lnTo>
                  <a:pt x="2231" y="5254"/>
                </a:lnTo>
                <a:lnTo>
                  <a:pt x="2603" y="5393"/>
                </a:lnTo>
                <a:lnTo>
                  <a:pt x="3022" y="5533"/>
                </a:lnTo>
                <a:lnTo>
                  <a:pt x="3486" y="5626"/>
                </a:lnTo>
                <a:lnTo>
                  <a:pt x="4044" y="5672"/>
                </a:lnTo>
                <a:lnTo>
                  <a:pt x="4742" y="5672"/>
                </a:lnTo>
                <a:lnTo>
                  <a:pt x="4928" y="5626"/>
                </a:lnTo>
                <a:lnTo>
                  <a:pt x="5113" y="5533"/>
                </a:lnTo>
                <a:lnTo>
                  <a:pt x="5253" y="5393"/>
                </a:lnTo>
                <a:lnTo>
                  <a:pt x="5346" y="5254"/>
                </a:lnTo>
                <a:lnTo>
                  <a:pt x="5392" y="5114"/>
                </a:lnTo>
                <a:lnTo>
                  <a:pt x="5439" y="4928"/>
                </a:lnTo>
                <a:lnTo>
                  <a:pt x="5439" y="4742"/>
                </a:lnTo>
                <a:lnTo>
                  <a:pt x="5532" y="4556"/>
                </a:lnTo>
                <a:lnTo>
                  <a:pt x="5625" y="4371"/>
                </a:lnTo>
                <a:lnTo>
                  <a:pt x="5671" y="4138"/>
                </a:lnTo>
                <a:lnTo>
                  <a:pt x="5625" y="3952"/>
                </a:lnTo>
                <a:lnTo>
                  <a:pt x="5764" y="3720"/>
                </a:lnTo>
                <a:lnTo>
                  <a:pt x="5764" y="3441"/>
                </a:lnTo>
                <a:lnTo>
                  <a:pt x="5718" y="3162"/>
                </a:lnTo>
                <a:lnTo>
                  <a:pt x="5904" y="2883"/>
                </a:lnTo>
                <a:lnTo>
                  <a:pt x="5950" y="2604"/>
                </a:lnTo>
                <a:lnTo>
                  <a:pt x="5904" y="2325"/>
                </a:lnTo>
                <a:lnTo>
                  <a:pt x="5718" y="2093"/>
                </a:lnTo>
                <a:lnTo>
                  <a:pt x="5485" y="1953"/>
                </a:lnTo>
                <a:lnTo>
                  <a:pt x="5206" y="1907"/>
                </a:lnTo>
                <a:lnTo>
                  <a:pt x="4184" y="1907"/>
                </a:lnTo>
                <a:lnTo>
                  <a:pt x="4230" y="1814"/>
                </a:lnTo>
                <a:lnTo>
                  <a:pt x="4277" y="1721"/>
                </a:lnTo>
                <a:lnTo>
                  <a:pt x="4277" y="1628"/>
                </a:lnTo>
                <a:lnTo>
                  <a:pt x="4416" y="1442"/>
                </a:lnTo>
                <a:lnTo>
                  <a:pt x="4463" y="1209"/>
                </a:lnTo>
                <a:lnTo>
                  <a:pt x="4509" y="931"/>
                </a:lnTo>
                <a:lnTo>
                  <a:pt x="4509" y="791"/>
                </a:lnTo>
                <a:lnTo>
                  <a:pt x="4463" y="605"/>
                </a:lnTo>
                <a:lnTo>
                  <a:pt x="4463" y="419"/>
                </a:lnTo>
                <a:lnTo>
                  <a:pt x="4370" y="280"/>
                </a:lnTo>
                <a:lnTo>
                  <a:pt x="4184" y="94"/>
                </a:lnTo>
                <a:lnTo>
                  <a:pt x="39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113"/>
          <p:cNvSpPr/>
          <p:nvPr/>
        </p:nvSpPr>
        <p:spPr>
          <a:xfrm>
            <a:off x="3281052" y="7756953"/>
            <a:ext cx="423071" cy="423071"/>
          </a:xfrm>
          <a:custGeom>
            <a:rect b="b" l="l" r="r" t="t"/>
            <a:pathLst>
              <a:path extrusionOk="0" h="5951" w="5951">
                <a:moveTo>
                  <a:pt x="3441" y="1395"/>
                </a:moveTo>
                <a:lnTo>
                  <a:pt x="1395" y="3440"/>
                </a:lnTo>
                <a:lnTo>
                  <a:pt x="2511" y="4556"/>
                </a:lnTo>
                <a:lnTo>
                  <a:pt x="4556" y="2511"/>
                </a:lnTo>
                <a:lnTo>
                  <a:pt x="3441" y="1395"/>
                </a:lnTo>
                <a:close/>
                <a:moveTo>
                  <a:pt x="3487" y="1023"/>
                </a:moveTo>
                <a:lnTo>
                  <a:pt x="3580" y="1070"/>
                </a:lnTo>
                <a:lnTo>
                  <a:pt x="4835" y="2371"/>
                </a:lnTo>
                <a:lnTo>
                  <a:pt x="4928" y="2418"/>
                </a:lnTo>
                <a:lnTo>
                  <a:pt x="4928" y="2511"/>
                </a:lnTo>
                <a:lnTo>
                  <a:pt x="4928" y="2604"/>
                </a:lnTo>
                <a:lnTo>
                  <a:pt x="4835" y="2697"/>
                </a:lnTo>
                <a:lnTo>
                  <a:pt x="2697" y="4881"/>
                </a:lnTo>
                <a:lnTo>
                  <a:pt x="2604" y="4928"/>
                </a:lnTo>
                <a:lnTo>
                  <a:pt x="2418" y="4928"/>
                </a:lnTo>
                <a:lnTo>
                  <a:pt x="2372" y="4881"/>
                </a:lnTo>
                <a:lnTo>
                  <a:pt x="1070" y="3580"/>
                </a:lnTo>
                <a:lnTo>
                  <a:pt x="1023" y="3533"/>
                </a:lnTo>
                <a:lnTo>
                  <a:pt x="1023" y="3440"/>
                </a:lnTo>
                <a:lnTo>
                  <a:pt x="1023" y="3347"/>
                </a:lnTo>
                <a:lnTo>
                  <a:pt x="1070" y="3254"/>
                </a:lnTo>
                <a:lnTo>
                  <a:pt x="3255" y="1070"/>
                </a:lnTo>
                <a:lnTo>
                  <a:pt x="3348" y="1023"/>
                </a:lnTo>
                <a:close/>
                <a:moveTo>
                  <a:pt x="3627" y="0"/>
                </a:moveTo>
                <a:lnTo>
                  <a:pt x="3487" y="47"/>
                </a:lnTo>
                <a:lnTo>
                  <a:pt x="3348" y="140"/>
                </a:lnTo>
                <a:lnTo>
                  <a:pt x="140" y="3347"/>
                </a:lnTo>
                <a:lnTo>
                  <a:pt x="47" y="3487"/>
                </a:lnTo>
                <a:lnTo>
                  <a:pt x="1" y="3673"/>
                </a:lnTo>
                <a:lnTo>
                  <a:pt x="47" y="3812"/>
                </a:lnTo>
                <a:lnTo>
                  <a:pt x="140" y="3952"/>
                </a:lnTo>
                <a:lnTo>
                  <a:pt x="559" y="4417"/>
                </a:lnTo>
                <a:lnTo>
                  <a:pt x="791" y="4277"/>
                </a:lnTo>
                <a:lnTo>
                  <a:pt x="1023" y="4231"/>
                </a:lnTo>
                <a:lnTo>
                  <a:pt x="1302" y="4277"/>
                </a:lnTo>
                <a:lnTo>
                  <a:pt x="1535" y="4417"/>
                </a:lnTo>
                <a:lnTo>
                  <a:pt x="1674" y="4649"/>
                </a:lnTo>
                <a:lnTo>
                  <a:pt x="1721" y="4881"/>
                </a:lnTo>
                <a:lnTo>
                  <a:pt x="1674" y="5160"/>
                </a:lnTo>
                <a:lnTo>
                  <a:pt x="1535" y="5393"/>
                </a:lnTo>
                <a:lnTo>
                  <a:pt x="1953" y="5811"/>
                </a:lnTo>
                <a:lnTo>
                  <a:pt x="2139" y="5904"/>
                </a:lnTo>
                <a:lnTo>
                  <a:pt x="2279" y="5951"/>
                </a:lnTo>
                <a:lnTo>
                  <a:pt x="2465" y="5904"/>
                </a:lnTo>
                <a:lnTo>
                  <a:pt x="2604" y="5811"/>
                </a:lnTo>
                <a:lnTo>
                  <a:pt x="5812" y="2604"/>
                </a:lnTo>
                <a:lnTo>
                  <a:pt x="5905" y="2464"/>
                </a:lnTo>
                <a:lnTo>
                  <a:pt x="5951" y="2278"/>
                </a:lnTo>
                <a:lnTo>
                  <a:pt x="5905" y="2139"/>
                </a:lnTo>
                <a:lnTo>
                  <a:pt x="5812" y="1953"/>
                </a:lnTo>
                <a:lnTo>
                  <a:pt x="5347" y="1534"/>
                </a:lnTo>
                <a:lnTo>
                  <a:pt x="5161" y="1674"/>
                </a:lnTo>
                <a:lnTo>
                  <a:pt x="4882" y="1720"/>
                </a:lnTo>
                <a:lnTo>
                  <a:pt x="4649" y="1674"/>
                </a:lnTo>
                <a:lnTo>
                  <a:pt x="4417" y="1534"/>
                </a:lnTo>
                <a:lnTo>
                  <a:pt x="4277" y="1302"/>
                </a:lnTo>
                <a:lnTo>
                  <a:pt x="4231" y="1070"/>
                </a:lnTo>
                <a:lnTo>
                  <a:pt x="4277" y="791"/>
                </a:lnTo>
                <a:lnTo>
                  <a:pt x="4417" y="558"/>
                </a:lnTo>
                <a:lnTo>
                  <a:pt x="3952" y="140"/>
                </a:lnTo>
                <a:lnTo>
                  <a:pt x="3813" y="47"/>
                </a:lnTo>
                <a:lnTo>
                  <a:pt x="362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113"/>
          <p:cNvSpPr/>
          <p:nvPr/>
        </p:nvSpPr>
        <p:spPr>
          <a:xfrm>
            <a:off x="4629463" y="7862668"/>
            <a:ext cx="211571" cy="211642"/>
          </a:xfrm>
          <a:custGeom>
            <a:rect b="b" l="l" r="r" t="t"/>
            <a:pathLst>
              <a:path extrusionOk="0" h="2977" w="2976">
                <a:moveTo>
                  <a:pt x="511" y="1"/>
                </a:moveTo>
                <a:lnTo>
                  <a:pt x="418" y="94"/>
                </a:lnTo>
                <a:lnTo>
                  <a:pt x="93" y="419"/>
                </a:lnTo>
                <a:lnTo>
                  <a:pt x="0" y="512"/>
                </a:lnTo>
                <a:lnTo>
                  <a:pt x="0" y="559"/>
                </a:lnTo>
                <a:lnTo>
                  <a:pt x="0" y="652"/>
                </a:lnTo>
                <a:lnTo>
                  <a:pt x="93" y="745"/>
                </a:lnTo>
                <a:lnTo>
                  <a:pt x="790" y="1488"/>
                </a:lnTo>
                <a:lnTo>
                  <a:pt x="93" y="2232"/>
                </a:lnTo>
                <a:lnTo>
                  <a:pt x="0" y="2325"/>
                </a:lnTo>
                <a:lnTo>
                  <a:pt x="0" y="2418"/>
                </a:lnTo>
                <a:lnTo>
                  <a:pt x="0" y="2465"/>
                </a:lnTo>
                <a:lnTo>
                  <a:pt x="93" y="2558"/>
                </a:lnTo>
                <a:lnTo>
                  <a:pt x="418" y="2883"/>
                </a:lnTo>
                <a:lnTo>
                  <a:pt x="511" y="2976"/>
                </a:lnTo>
                <a:lnTo>
                  <a:pt x="697" y="2976"/>
                </a:lnTo>
                <a:lnTo>
                  <a:pt x="744" y="2883"/>
                </a:lnTo>
                <a:lnTo>
                  <a:pt x="1488" y="2186"/>
                </a:lnTo>
                <a:lnTo>
                  <a:pt x="2231" y="2883"/>
                </a:lnTo>
                <a:lnTo>
                  <a:pt x="2324" y="2976"/>
                </a:lnTo>
                <a:lnTo>
                  <a:pt x="2510" y="2976"/>
                </a:lnTo>
                <a:lnTo>
                  <a:pt x="2557" y="2883"/>
                </a:lnTo>
                <a:lnTo>
                  <a:pt x="2929" y="2558"/>
                </a:lnTo>
                <a:lnTo>
                  <a:pt x="2975" y="2465"/>
                </a:lnTo>
                <a:lnTo>
                  <a:pt x="2975" y="2418"/>
                </a:lnTo>
                <a:lnTo>
                  <a:pt x="2975" y="2325"/>
                </a:lnTo>
                <a:lnTo>
                  <a:pt x="2929" y="2232"/>
                </a:lnTo>
                <a:lnTo>
                  <a:pt x="2185" y="1488"/>
                </a:lnTo>
                <a:lnTo>
                  <a:pt x="2929" y="745"/>
                </a:lnTo>
                <a:lnTo>
                  <a:pt x="2975" y="652"/>
                </a:lnTo>
                <a:lnTo>
                  <a:pt x="2975" y="559"/>
                </a:lnTo>
                <a:lnTo>
                  <a:pt x="2975" y="512"/>
                </a:lnTo>
                <a:lnTo>
                  <a:pt x="2929" y="419"/>
                </a:lnTo>
                <a:lnTo>
                  <a:pt x="2557" y="94"/>
                </a:lnTo>
                <a:lnTo>
                  <a:pt x="2510" y="1"/>
                </a:lnTo>
                <a:lnTo>
                  <a:pt x="2324" y="1"/>
                </a:lnTo>
                <a:lnTo>
                  <a:pt x="2231" y="94"/>
                </a:lnTo>
                <a:lnTo>
                  <a:pt x="1488" y="791"/>
                </a:lnTo>
                <a:lnTo>
                  <a:pt x="744" y="94"/>
                </a:lnTo>
                <a:lnTo>
                  <a:pt x="69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113"/>
          <p:cNvSpPr/>
          <p:nvPr/>
        </p:nvSpPr>
        <p:spPr>
          <a:xfrm>
            <a:off x="5766303" y="7756953"/>
            <a:ext cx="423071" cy="423071"/>
          </a:xfrm>
          <a:custGeom>
            <a:rect b="b" l="l" r="r" t="t"/>
            <a:pathLst>
              <a:path extrusionOk="0" h="5951" w="5951">
                <a:moveTo>
                  <a:pt x="3859" y="1488"/>
                </a:moveTo>
                <a:lnTo>
                  <a:pt x="3952" y="1534"/>
                </a:lnTo>
                <a:lnTo>
                  <a:pt x="4045" y="1581"/>
                </a:lnTo>
                <a:lnTo>
                  <a:pt x="4370" y="1906"/>
                </a:lnTo>
                <a:lnTo>
                  <a:pt x="4463" y="1999"/>
                </a:lnTo>
                <a:lnTo>
                  <a:pt x="4463" y="2092"/>
                </a:lnTo>
                <a:lnTo>
                  <a:pt x="4463" y="2185"/>
                </a:lnTo>
                <a:lnTo>
                  <a:pt x="4370" y="2278"/>
                </a:lnTo>
                <a:lnTo>
                  <a:pt x="3673" y="2975"/>
                </a:lnTo>
                <a:lnTo>
                  <a:pt x="4370" y="3673"/>
                </a:lnTo>
                <a:lnTo>
                  <a:pt x="4463" y="3766"/>
                </a:lnTo>
                <a:lnTo>
                  <a:pt x="4463" y="3859"/>
                </a:lnTo>
                <a:lnTo>
                  <a:pt x="4463" y="3952"/>
                </a:lnTo>
                <a:lnTo>
                  <a:pt x="4370" y="4045"/>
                </a:lnTo>
                <a:lnTo>
                  <a:pt x="4045" y="4370"/>
                </a:lnTo>
                <a:lnTo>
                  <a:pt x="3952" y="4417"/>
                </a:lnTo>
                <a:lnTo>
                  <a:pt x="3859" y="4463"/>
                </a:lnTo>
                <a:lnTo>
                  <a:pt x="3766" y="4417"/>
                </a:lnTo>
                <a:lnTo>
                  <a:pt x="3673" y="4370"/>
                </a:lnTo>
                <a:lnTo>
                  <a:pt x="2975" y="3673"/>
                </a:lnTo>
                <a:lnTo>
                  <a:pt x="2278" y="4370"/>
                </a:lnTo>
                <a:lnTo>
                  <a:pt x="2185" y="4417"/>
                </a:lnTo>
                <a:lnTo>
                  <a:pt x="2092" y="4463"/>
                </a:lnTo>
                <a:lnTo>
                  <a:pt x="1999" y="4417"/>
                </a:lnTo>
                <a:lnTo>
                  <a:pt x="1953" y="4370"/>
                </a:lnTo>
                <a:lnTo>
                  <a:pt x="1581" y="4045"/>
                </a:lnTo>
                <a:lnTo>
                  <a:pt x="1534" y="3952"/>
                </a:lnTo>
                <a:lnTo>
                  <a:pt x="1534" y="3859"/>
                </a:lnTo>
                <a:lnTo>
                  <a:pt x="1534" y="3766"/>
                </a:lnTo>
                <a:lnTo>
                  <a:pt x="1581" y="3673"/>
                </a:lnTo>
                <a:lnTo>
                  <a:pt x="2278" y="2975"/>
                </a:lnTo>
                <a:lnTo>
                  <a:pt x="1581" y="2278"/>
                </a:lnTo>
                <a:lnTo>
                  <a:pt x="1534" y="2185"/>
                </a:lnTo>
                <a:lnTo>
                  <a:pt x="1534" y="2092"/>
                </a:lnTo>
                <a:lnTo>
                  <a:pt x="1534" y="1999"/>
                </a:lnTo>
                <a:lnTo>
                  <a:pt x="1581" y="1906"/>
                </a:lnTo>
                <a:lnTo>
                  <a:pt x="1953" y="1581"/>
                </a:lnTo>
                <a:lnTo>
                  <a:pt x="1999" y="1534"/>
                </a:lnTo>
                <a:lnTo>
                  <a:pt x="2092" y="1488"/>
                </a:lnTo>
                <a:lnTo>
                  <a:pt x="2185" y="1534"/>
                </a:lnTo>
                <a:lnTo>
                  <a:pt x="2278" y="1581"/>
                </a:lnTo>
                <a:lnTo>
                  <a:pt x="2975" y="2278"/>
                </a:lnTo>
                <a:lnTo>
                  <a:pt x="3673" y="1581"/>
                </a:lnTo>
                <a:lnTo>
                  <a:pt x="3766" y="1534"/>
                </a:lnTo>
                <a:lnTo>
                  <a:pt x="3859" y="1488"/>
                </a:lnTo>
                <a:close/>
                <a:moveTo>
                  <a:pt x="2975" y="0"/>
                </a:moveTo>
                <a:lnTo>
                  <a:pt x="2604" y="47"/>
                </a:lnTo>
                <a:lnTo>
                  <a:pt x="2232" y="93"/>
                </a:lnTo>
                <a:lnTo>
                  <a:pt x="1860" y="233"/>
                </a:lnTo>
                <a:lnTo>
                  <a:pt x="1488" y="419"/>
                </a:lnTo>
                <a:lnTo>
                  <a:pt x="1162" y="605"/>
                </a:lnTo>
                <a:lnTo>
                  <a:pt x="884" y="884"/>
                </a:lnTo>
                <a:lnTo>
                  <a:pt x="651" y="1163"/>
                </a:lnTo>
                <a:lnTo>
                  <a:pt x="419" y="1488"/>
                </a:lnTo>
                <a:lnTo>
                  <a:pt x="233" y="1813"/>
                </a:lnTo>
                <a:lnTo>
                  <a:pt x="93" y="2185"/>
                </a:lnTo>
                <a:lnTo>
                  <a:pt x="47" y="2557"/>
                </a:lnTo>
                <a:lnTo>
                  <a:pt x="0" y="2975"/>
                </a:lnTo>
                <a:lnTo>
                  <a:pt x="47" y="3394"/>
                </a:lnTo>
                <a:lnTo>
                  <a:pt x="93" y="3766"/>
                </a:lnTo>
                <a:lnTo>
                  <a:pt x="233" y="4138"/>
                </a:lnTo>
                <a:lnTo>
                  <a:pt x="419" y="4463"/>
                </a:lnTo>
                <a:lnTo>
                  <a:pt x="651" y="4788"/>
                </a:lnTo>
                <a:lnTo>
                  <a:pt x="884" y="5067"/>
                </a:lnTo>
                <a:lnTo>
                  <a:pt x="1162" y="5346"/>
                </a:lnTo>
                <a:lnTo>
                  <a:pt x="1488" y="5532"/>
                </a:lnTo>
                <a:lnTo>
                  <a:pt x="1860" y="5718"/>
                </a:lnTo>
                <a:lnTo>
                  <a:pt x="2232" y="5858"/>
                </a:lnTo>
                <a:lnTo>
                  <a:pt x="2604" y="5904"/>
                </a:lnTo>
                <a:lnTo>
                  <a:pt x="2975" y="5951"/>
                </a:lnTo>
                <a:lnTo>
                  <a:pt x="3394" y="5904"/>
                </a:lnTo>
                <a:lnTo>
                  <a:pt x="3766" y="5858"/>
                </a:lnTo>
                <a:lnTo>
                  <a:pt x="4138" y="5718"/>
                </a:lnTo>
                <a:lnTo>
                  <a:pt x="4463" y="5532"/>
                </a:lnTo>
                <a:lnTo>
                  <a:pt x="4788" y="5346"/>
                </a:lnTo>
                <a:lnTo>
                  <a:pt x="5114" y="5067"/>
                </a:lnTo>
                <a:lnTo>
                  <a:pt x="5346" y="4788"/>
                </a:lnTo>
                <a:lnTo>
                  <a:pt x="5579" y="4463"/>
                </a:lnTo>
                <a:lnTo>
                  <a:pt x="5718" y="4138"/>
                </a:lnTo>
                <a:lnTo>
                  <a:pt x="5858" y="3766"/>
                </a:lnTo>
                <a:lnTo>
                  <a:pt x="5951" y="3394"/>
                </a:lnTo>
                <a:lnTo>
                  <a:pt x="5951" y="2975"/>
                </a:lnTo>
                <a:lnTo>
                  <a:pt x="5951" y="2557"/>
                </a:lnTo>
                <a:lnTo>
                  <a:pt x="5858" y="2185"/>
                </a:lnTo>
                <a:lnTo>
                  <a:pt x="5718" y="1813"/>
                </a:lnTo>
                <a:lnTo>
                  <a:pt x="5579" y="1488"/>
                </a:lnTo>
                <a:lnTo>
                  <a:pt x="5346" y="1163"/>
                </a:lnTo>
                <a:lnTo>
                  <a:pt x="5114" y="884"/>
                </a:lnTo>
                <a:lnTo>
                  <a:pt x="4788" y="605"/>
                </a:lnTo>
                <a:lnTo>
                  <a:pt x="4463" y="419"/>
                </a:lnTo>
                <a:lnTo>
                  <a:pt x="4138" y="233"/>
                </a:lnTo>
                <a:lnTo>
                  <a:pt x="3766" y="93"/>
                </a:lnTo>
                <a:lnTo>
                  <a:pt x="3394" y="47"/>
                </a:lnTo>
                <a:lnTo>
                  <a:pt x="29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113"/>
          <p:cNvSpPr/>
          <p:nvPr/>
        </p:nvSpPr>
        <p:spPr>
          <a:xfrm>
            <a:off x="7008929" y="7756953"/>
            <a:ext cx="423071" cy="423071"/>
          </a:xfrm>
          <a:custGeom>
            <a:rect b="b" l="l" r="r" t="t"/>
            <a:pathLst>
              <a:path extrusionOk="0" h="5951" w="5951">
                <a:moveTo>
                  <a:pt x="2371" y="1674"/>
                </a:moveTo>
                <a:lnTo>
                  <a:pt x="2278" y="1720"/>
                </a:lnTo>
                <a:lnTo>
                  <a:pt x="1720" y="2278"/>
                </a:lnTo>
                <a:lnTo>
                  <a:pt x="1674" y="2371"/>
                </a:lnTo>
                <a:lnTo>
                  <a:pt x="1720" y="2464"/>
                </a:lnTo>
                <a:lnTo>
                  <a:pt x="2231" y="2975"/>
                </a:lnTo>
                <a:lnTo>
                  <a:pt x="1720" y="3487"/>
                </a:lnTo>
                <a:lnTo>
                  <a:pt x="1674" y="3580"/>
                </a:lnTo>
                <a:lnTo>
                  <a:pt x="1720" y="3673"/>
                </a:lnTo>
                <a:lnTo>
                  <a:pt x="2278" y="4231"/>
                </a:lnTo>
                <a:lnTo>
                  <a:pt x="2371" y="4277"/>
                </a:lnTo>
                <a:lnTo>
                  <a:pt x="2464" y="4231"/>
                </a:lnTo>
                <a:lnTo>
                  <a:pt x="2975" y="3719"/>
                </a:lnTo>
                <a:lnTo>
                  <a:pt x="3533" y="4231"/>
                </a:lnTo>
                <a:lnTo>
                  <a:pt x="3626" y="4277"/>
                </a:lnTo>
                <a:lnTo>
                  <a:pt x="3719" y="4231"/>
                </a:lnTo>
                <a:lnTo>
                  <a:pt x="4277" y="3673"/>
                </a:lnTo>
                <a:lnTo>
                  <a:pt x="4323" y="3580"/>
                </a:lnTo>
                <a:lnTo>
                  <a:pt x="4277" y="3487"/>
                </a:lnTo>
                <a:lnTo>
                  <a:pt x="3719" y="2975"/>
                </a:lnTo>
                <a:lnTo>
                  <a:pt x="4277" y="2464"/>
                </a:lnTo>
                <a:lnTo>
                  <a:pt x="4323" y="2371"/>
                </a:lnTo>
                <a:lnTo>
                  <a:pt x="4277" y="2278"/>
                </a:lnTo>
                <a:lnTo>
                  <a:pt x="3719" y="1720"/>
                </a:lnTo>
                <a:lnTo>
                  <a:pt x="3626" y="1674"/>
                </a:lnTo>
                <a:lnTo>
                  <a:pt x="3533" y="1720"/>
                </a:lnTo>
                <a:lnTo>
                  <a:pt x="2975" y="2232"/>
                </a:lnTo>
                <a:lnTo>
                  <a:pt x="2464" y="1720"/>
                </a:lnTo>
                <a:lnTo>
                  <a:pt x="2371" y="1674"/>
                </a:lnTo>
                <a:close/>
                <a:moveTo>
                  <a:pt x="3301" y="884"/>
                </a:moveTo>
                <a:lnTo>
                  <a:pt x="3533" y="930"/>
                </a:lnTo>
                <a:lnTo>
                  <a:pt x="3812" y="1023"/>
                </a:lnTo>
                <a:lnTo>
                  <a:pt x="4044" y="1163"/>
                </a:lnTo>
                <a:lnTo>
                  <a:pt x="4277" y="1302"/>
                </a:lnTo>
                <a:lnTo>
                  <a:pt x="4509" y="1488"/>
                </a:lnTo>
                <a:lnTo>
                  <a:pt x="4649" y="1674"/>
                </a:lnTo>
                <a:lnTo>
                  <a:pt x="4835" y="1906"/>
                </a:lnTo>
                <a:lnTo>
                  <a:pt x="4928" y="2185"/>
                </a:lnTo>
                <a:lnTo>
                  <a:pt x="5021" y="2418"/>
                </a:lnTo>
                <a:lnTo>
                  <a:pt x="5067" y="2697"/>
                </a:lnTo>
                <a:lnTo>
                  <a:pt x="5114" y="2975"/>
                </a:lnTo>
                <a:lnTo>
                  <a:pt x="5067" y="3254"/>
                </a:lnTo>
                <a:lnTo>
                  <a:pt x="5021" y="3533"/>
                </a:lnTo>
                <a:lnTo>
                  <a:pt x="4928" y="3766"/>
                </a:lnTo>
                <a:lnTo>
                  <a:pt x="4835" y="4045"/>
                </a:lnTo>
                <a:lnTo>
                  <a:pt x="4649" y="4277"/>
                </a:lnTo>
                <a:lnTo>
                  <a:pt x="4509" y="4463"/>
                </a:lnTo>
                <a:lnTo>
                  <a:pt x="4277" y="4649"/>
                </a:lnTo>
                <a:lnTo>
                  <a:pt x="4044" y="4788"/>
                </a:lnTo>
                <a:lnTo>
                  <a:pt x="3812" y="4928"/>
                </a:lnTo>
                <a:lnTo>
                  <a:pt x="3533" y="5021"/>
                </a:lnTo>
                <a:lnTo>
                  <a:pt x="3301" y="5067"/>
                </a:lnTo>
                <a:lnTo>
                  <a:pt x="2696" y="5067"/>
                </a:lnTo>
                <a:lnTo>
                  <a:pt x="2464" y="5021"/>
                </a:lnTo>
                <a:lnTo>
                  <a:pt x="2185" y="4928"/>
                </a:lnTo>
                <a:lnTo>
                  <a:pt x="1953" y="4788"/>
                </a:lnTo>
                <a:lnTo>
                  <a:pt x="1720" y="4649"/>
                </a:lnTo>
                <a:lnTo>
                  <a:pt x="1488" y="4463"/>
                </a:lnTo>
                <a:lnTo>
                  <a:pt x="1348" y="4277"/>
                </a:lnTo>
                <a:lnTo>
                  <a:pt x="1162" y="4045"/>
                </a:lnTo>
                <a:lnTo>
                  <a:pt x="1069" y="3766"/>
                </a:lnTo>
                <a:lnTo>
                  <a:pt x="976" y="3533"/>
                </a:lnTo>
                <a:lnTo>
                  <a:pt x="930" y="3254"/>
                </a:lnTo>
                <a:lnTo>
                  <a:pt x="883" y="2975"/>
                </a:lnTo>
                <a:lnTo>
                  <a:pt x="930" y="2697"/>
                </a:lnTo>
                <a:lnTo>
                  <a:pt x="976" y="2418"/>
                </a:lnTo>
                <a:lnTo>
                  <a:pt x="1069" y="2185"/>
                </a:lnTo>
                <a:lnTo>
                  <a:pt x="1162" y="1906"/>
                </a:lnTo>
                <a:lnTo>
                  <a:pt x="1348" y="1674"/>
                </a:lnTo>
                <a:lnTo>
                  <a:pt x="1488" y="1488"/>
                </a:lnTo>
                <a:lnTo>
                  <a:pt x="1720" y="1302"/>
                </a:lnTo>
                <a:lnTo>
                  <a:pt x="1953" y="1163"/>
                </a:lnTo>
                <a:lnTo>
                  <a:pt x="2185" y="1023"/>
                </a:lnTo>
                <a:lnTo>
                  <a:pt x="2464" y="930"/>
                </a:lnTo>
                <a:lnTo>
                  <a:pt x="2696" y="884"/>
                </a:lnTo>
                <a:close/>
                <a:moveTo>
                  <a:pt x="2975" y="0"/>
                </a:moveTo>
                <a:lnTo>
                  <a:pt x="2603" y="47"/>
                </a:lnTo>
                <a:lnTo>
                  <a:pt x="2231" y="93"/>
                </a:lnTo>
                <a:lnTo>
                  <a:pt x="1860" y="233"/>
                </a:lnTo>
                <a:lnTo>
                  <a:pt x="1488" y="419"/>
                </a:lnTo>
                <a:lnTo>
                  <a:pt x="1162" y="605"/>
                </a:lnTo>
                <a:lnTo>
                  <a:pt x="883" y="884"/>
                </a:lnTo>
                <a:lnTo>
                  <a:pt x="651" y="1163"/>
                </a:lnTo>
                <a:lnTo>
                  <a:pt x="418" y="1488"/>
                </a:lnTo>
                <a:lnTo>
                  <a:pt x="233" y="1813"/>
                </a:lnTo>
                <a:lnTo>
                  <a:pt x="140" y="2185"/>
                </a:lnTo>
                <a:lnTo>
                  <a:pt x="47" y="2557"/>
                </a:lnTo>
                <a:lnTo>
                  <a:pt x="0" y="2975"/>
                </a:lnTo>
                <a:lnTo>
                  <a:pt x="47" y="3394"/>
                </a:lnTo>
                <a:lnTo>
                  <a:pt x="140" y="3766"/>
                </a:lnTo>
                <a:lnTo>
                  <a:pt x="233" y="4138"/>
                </a:lnTo>
                <a:lnTo>
                  <a:pt x="418" y="4463"/>
                </a:lnTo>
                <a:lnTo>
                  <a:pt x="651" y="4788"/>
                </a:lnTo>
                <a:lnTo>
                  <a:pt x="883" y="5067"/>
                </a:lnTo>
                <a:lnTo>
                  <a:pt x="1162" y="5346"/>
                </a:lnTo>
                <a:lnTo>
                  <a:pt x="1488" y="5532"/>
                </a:lnTo>
                <a:lnTo>
                  <a:pt x="1860" y="5718"/>
                </a:lnTo>
                <a:lnTo>
                  <a:pt x="2231" y="5858"/>
                </a:lnTo>
                <a:lnTo>
                  <a:pt x="2603" y="5904"/>
                </a:lnTo>
                <a:lnTo>
                  <a:pt x="2975" y="5951"/>
                </a:lnTo>
                <a:lnTo>
                  <a:pt x="3394" y="5904"/>
                </a:lnTo>
                <a:lnTo>
                  <a:pt x="3765" y="5858"/>
                </a:lnTo>
                <a:lnTo>
                  <a:pt x="4137" y="5718"/>
                </a:lnTo>
                <a:lnTo>
                  <a:pt x="4509" y="5532"/>
                </a:lnTo>
                <a:lnTo>
                  <a:pt x="4835" y="5346"/>
                </a:lnTo>
                <a:lnTo>
                  <a:pt x="5114" y="5067"/>
                </a:lnTo>
                <a:lnTo>
                  <a:pt x="5346" y="4788"/>
                </a:lnTo>
                <a:lnTo>
                  <a:pt x="5578" y="4463"/>
                </a:lnTo>
                <a:lnTo>
                  <a:pt x="5764" y="4138"/>
                </a:lnTo>
                <a:lnTo>
                  <a:pt x="5857" y="3766"/>
                </a:lnTo>
                <a:lnTo>
                  <a:pt x="5950" y="3394"/>
                </a:lnTo>
                <a:lnTo>
                  <a:pt x="5950" y="2975"/>
                </a:lnTo>
                <a:lnTo>
                  <a:pt x="5950" y="2557"/>
                </a:lnTo>
                <a:lnTo>
                  <a:pt x="5857" y="2185"/>
                </a:lnTo>
                <a:lnTo>
                  <a:pt x="5764" y="1813"/>
                </a:lnTo>
                <a:lnTo>
                  <a:pt x="5578" y="1488"/>
                </a:lnTo>
                <a:lnTo>
                  <a:pt x="5346" y="1163"/>
                </a:lnTo>
                <a:lnTo>
                  <a:pt x="5114" y="884"/>
                </a:lnTo>
                <a:lnTo>
                  <a:pt x="4835" y="605"/>
                </a:lnTo>
                <a:lnTo>
                  <a:pt x="4509" y="419"/>
                </a:lnTo>
                <a:lnTo>
                  <a:pt x="4137" y="233"/>
                </a:lnTo>
                <a:lnTo>
                  <a:pt x="3765" y="93"/>
                </a:lnTo>
                <a:lnTo>
                  <a:pt x="3394" y="47"/>
                </a:lnTo>
                <a:lnTo>
                  <a:pt x="29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113"/>
          <p:cNvSpPr/>
          <p:nvPr/>
        </p:nvSpPr>
        <p:spPr>
          <a:xfrm>
            <a:off x="8317600" y="7756953"/>
            <a:ext cx="294181" cy="423071"/>
          </a:xfrm>
          <a:custGeom>
            <a:rect b="b" l="l" r="r" t="t"/>
            <a:pathLst>
              <a:path extrusionOk="0" h="5951" w="4138">
                <a:moveTo>
                  <a:pt x="1628" y="3440"/>
                </a:moveTo>
                <a:lnTo>
                  <a:pt x="1628" y="3487"/>
                </a:lnTo>
                <a:lnTo>
                  <a:pt x="1721" y="3719"/>
                </a:lnTo>
                <a:lnTo>
                  <a:pt x="1814" y="3859"/>
                </a:lnTo>
                <a:lnTo>
                  <a:pt x="1953" y="4045"/>
                </a:lnTo>
                <a:lnTo>
                  <a:pt x="1999" y="4138"/>
                </a:lnTo>
                <a:lnTo>
                  <a:pt x="2046" y="4277"/>
                </a:lnTo>
                <a:lnTo>
                  <a:pt x="2092" y="4417"/>
                </a:lnTo>
                <a:lnTo>
                  <a:pt x="2046" y="4602"/>
                </a:lnTo>
                <a:lnTo>
                  <a:pt x="1907" y="4742"/>
                </a:lnTo>
                <a:lnTo>
                  <a:pt x="1767" y="4881"/>
                </a:lnTo>
                <a:lnTo>
                  <a:pt x="1581" y="4928"/>
                </a:lnTo>
                <a:lnTo>
                  <a:pt x="1349" y="4881"/>
                </a:lnTo>
                <a:lnTo>
                  <a:pt x="1209" y="4742"/>
                </a:lnTo>
                <a:lnTo>
                  <a:pt x="1070" y="4602"/>
                </a:lnTo>
                <a:lnTo>
                  <a:pt x="1023" y="4417"/>
                </a:lnTo>
                <a:lnTo>
                  <a:pt x="1070" y="4277"/>
                </a:lnTo>
                <a:lnTo>
                  <a:pt x="1116" y="4138"/>
                </a:lnTo>
                <a:lnTo>
                  <a:pt x="1209" y="4045"/>
                </a:lnTo>
                <a:lnTo>
                  <a:pt x="1302" y="3859"/>
                </a:lnTo>
                <a:lnTo>
                  <a:pt x="1395" y="3719"/>
                </a:lnTo>
                <a:lnTo>
                  <a:pt x="1488" y="3487"/>
                </a:lnTo>
                <a:lnTo>
                  <a:pt x="1488" y="3440"/>
                </a:lnTo>
                <a:close/>
                <a:moveTo>
                  <a:pt x="1953" y="0"/>
                </a:moveTo>
                <a:lnTo>
                  <a:pt x="1860" y="47"/>
                </a:lnTo>
                <a:lnTo>
                  <a:pt x="1767" y="140"/>
                </a:lnTo>
                <a:lnTo>
                  <a:pt x="1721" y="279"/>
                </a:lnTo>
                <a:lnTo>
                  <a:pt x="1581" y="651"/>
                </a:lnTo>
                <a:lnTo>
                  <a:pt x="1395" y="1070"/>
                </a:lnTo>
                <a:lnTo>
                  <a:pt x="977" y="1813"/>
                </a:lnTo>
                <a:lnTo>
                  <a:pt x="605" y="2418"/>
                </a:lnTo>
                <a:lnTo>
                  <a:pt x="326" y="2790"/>
                </a:lnTo>
                <a:lnTo>
                  <a:pt x="187" y="3022"/>
                </a:lnTo>
                <a:lnTo>
                  <a:pt x="94" y="3301"/>
                </a:lnTo>
                <a:lnTo>
                  <a:pt x="47" y="3580"/>
                </a:lnTo>
                <a:lnTo>
                  <a:pt x="1" y="3859"/>
                </a:lnTo>
                <a:lnTo>
                  <a:pt x="47" y="4277"/>
                </a:lnTo>
                <a:lnTo>
                  <a:pt x="140" y="4695"/>
                </a:lnTo>
                <a:lnTo>
                  <a:pt x="326" y="5021"/>
                </a:lnTo>
                <a:lnTo>
                  <a:pt x="605" y="5346"/>
                </a:lnTo>
                <a:lnTo>
                  <a:pt x="930" y="5625"/>
                </a:lnTo>
                <a:lnTo>
                  <a:pt x="1302" y="5811"/>
                </a:lnTo>
                <a:lnTo>
                  <a:pt x="1674" y="5904"/>
                </a:lnTo>
                <a:lnTo>
                  <a:pt x="2092" y="5951"/>
                </a:lnTo>
                <a:lnTo>
                  <a:pt x="2511" y="5904"/>
                </a:lnTo>
                <a:lnTo>
                  <a:pt x="2883" y="5811"/>
                </a:lnTo>
                <a:lnTo>
                  <a:pt x="3208" y="5625"/>
                </a:lnTo>
                <a:lnTo>
                  <a:pt x="3534" y="5346"/>
                </a:lnTo>
                <a:lnTo>
                  <a:pt x="3812" y="5021"/>
                </a:lnTo>
                <a:lnTo>
                  <a:pt x="3998" y="4695"/>
                </a:lnTo>
                <a:lnTo>
                  <a:pt x="4091" y="4277"/>
                </a:lnTo>
                <a:lnTo>
                  <a:pt x="4138" y="3859"/>
                </a:lnTo>
                <a:lnTo>
                  <a:pt x="4138" y="3580"/>
                </a:lnTo>
                <a:lnTo>
                  <a:pt x="4045" y="3301"/>
                </a:lnTo>
                <a:lnTo>
                  <a:pt x="3952" y="3022"/>
                </a:lnTo>
                <a:lnTo>
                  <a:pt x="3812" y="2790"/>
                </a:lnTo>
                <a:lnTo>
                  <a:pt x="3580" y="2418"/>
                </a:lnTo>
                <a:lnTo>
                  <a:pt x="3162" y="1813"/>
                </a:lnTo>
                <a:lnTo>
                  <a:pt x="2743" y="1070"/>
                </a:lnTo>
                <a:lnTo>
                  <a:pt x="2557" y="651"/>
                </a:lnTo>
                <a:lnTo>
                  <a:pt x="2418" y="279"/>
                </a:lnTo>
                <a:lnTo>
                  <a:pt x="2371" y="140"/>
                </a:lnTo>
                <a:lnTo>
                  <a:pt x="2278" y="47"/>
                </a:lnTo>
                <a:lnTo>
                  <a:pt x="218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113"/>
          <p:cNvSpPr/>
          <p:nvPr/>
        </p:nvSpPr>
        <p:spPr>
          <a:xfrm>
            <a:off x="9497451" y="7756953"/>
            <a:ext cx="423071" cy="423071"/>
          </a:xfrm>
          <a:custGeom>
            <a:rect b="b" l="l" r="r" t="t"/>
            <a:pathLst>
              <a:path extrusionOk="0" h="5951" w="5951">
                <a:moveTo>
                  <a:pt x="1581" y="1999"/>
                </a:moveTo>
                <a:lnTo>
                  <a:pt x="1488" y="2139"/>
                </a:lnTo>
                <a:lnTo>
                  <a:pt x="1488" y="2232"/>
                </a:lnTo>
                <a:lnTo>
                  <a:pt x="1534" y="2371"/>
                </a:lnTo>
                <a:lnTo>
                  <a:pt x="2789" y="4091"/>
                </a:lnTo>
                <a:lnTo>
                  <a:pt x="2836" y="4184"/>
                </a:lnTo>
                <a:lnTo>
                  <a:pt x="2975" y="4231"/>
                </a:lnTo>
                <a:lnTo>
                  <a:pt x="3068" y="4184"/>
                </a:lnTo>
                <a:lnTo>
                  <a:pt x="3161" y="4091"/>
                </a:lnTo>
                <a:lnTo>
                  <a:pt x="4416" y="2371"/>
                </a:lnTo>
                <a:lnTo>
                  <a:pt x="4463" y="2232"/>
                </a:lnTo>
                <a:lnTo>
                  <a:pt x="4416" y="2139"/>
                </a:lnTo>
                <a:lnTo>
                  <a:pt x="4323" y="1999"/>
                </a:lnTo>
                <a:close/>
                <a:moveTo>
                  <a:pt x="4835" y="977"/>
                </a:moveTo>
                <a:lnTo>
                  <a:pt x="4928" y="1023"/>
                </a:lnTo>
                <a:lnTo>
                  <a:pt x="4974" y="1116"/>
                </a:lnTo>
                <a:lnTo>
                  <a:pt x="4974" y="4835"/>
                </a:lnTo>
                <a:lnTo>
                  <a:pt x="4928" y="4928"/>
                </a:lnTo>
                <a:lnTo>
                  <a:pt x="4835" y="4974"/>
                </a:lnTo>
                <a:lnTo>
                  <a:pt x="1116" y="4974"/>
                </a:lnTo>
                <a:lnTo>
                  <a:pt x="1023" y="4928"/>
                </a:lnTo>
                <a:lnTo>
                  <a:pt x="976" y="4835"/>
                </a:lnTo>
                <a:lnTo>
                  <a:pt x="976" y="1116"/>
                </a:lnTo>
                <a:lnTo>
                  <a:pt x="1023" y="1023"/>
                </a:lnTo>
                <a:lnTo>
                  <a:pt x="1116" y="977"/>
                </a:lnTo>
                <a:close/>
                <a:moveTo>
                  <a:pt x="883" y="0"/>
                </a:moveTo>
                <a:lnTo>
                  <a:pt x="697" y="93"/>
                </a:lnTo>
                <a:lnTo>
                  <a:pt x="511" y="186"/>
                </a:lnTo>
                <a:lnTo>
                  <a:pt x="326" y="326"/>
                </a:lnTo>
                <a:lnTo>
                  <a:pt x="186" y="512"/>
                </a:lnTo>
                <a:lnTo>
                  <a:pt x="93" y="698"/>
                </a:lnTo>
                <a:lnTo>
                  <a:pt x="0" y="884"/>
                </a:lnTo>
                <a:lnTo>
                  <a:pt x="0" y="1116"/>
                </a:lnTo>
                <a:lnTo>
                  <a:pt x="0" y="4835"/>
                </a:lnTo>
                <a:lnTo>
                  <a:pt x="0" y="5067"/>
                </a:lnTo>
                <a:lnTo>
                  <a:pt x="93" y="5253"/>
                </a:lnTo>
                <a:lnTo>
                  <a:pt x="186" y="5439"/>
                </a:lnTo>
                <a:lnTo>
                  <a:pt x="326" y="5625"/>
                </a:lnTo>
                <a:lnTo>
                  <a:pt x="511" y="5765"/>
                </a:lnTo>
                <a:lnTo>
                  <a:pt x="697" y="5858"/>
                </a:lnTo>
                <a:lnTo>
                  <a:pt x="883" y="5951"/>
                </a:lnTo>
                <a:lnTo>
                  <a:pt x="5067" y="5951"/>
                </a:lnTo>
                <a:lnTo>
                  <a:pt x="5253" y="5858"/>
                </a:lnTo>
                <a:lnTo>
                  <a:pt x="5439" y="5765"/>
                </a:lnTo>
                <a:lnTo>
                  <a:pt x="5625" y="5625"/>
                </a:lnTo>
                <a:lnTo>
                  <a:pt x="5764" y="5439"/>
                </a:lnTo>
                <a:lnTo>
                  <a:pt x="5857" y="5253"/>
                </a:lnTo>
                <a:lnTo>
                  <a:pt x="5904" y="5067"/>
                </a:lnTo>
                <a:lnTo>
                  <a:pt x="5950" y="4835"/>
                </a:lnTo>
                <a:lnTo>
                  <a:pt x="5950" y="1116"/>
                </a:lnTo>
                <a:lnTo>
                  <a:pt x="5904" y="884"/>
                </a:lnTo>
                <a:lnTo>
                  <a:pt x="5857" y="698"/>
                </a:lnTo>
                <a:lnTo>
                  <a:pt x="5764" y="512"/>
                </a:lnTo>
                <a:lnTo>
                  <a:pt x="5625" y="326"/>
                </a:lnTo>
                <a:lnTo>
                  <a:pt x="5439" y="186"/>
                </a:lnTo>
                <a:lnTo>
                  <a:pt x="5253" y="93"/>
                </a:lnTo>
                <a:lnTo>
                  <a:pt x="506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113"/>
          <p:cNvSpPr/>
          <p:nvPr/>
        </p:nvSpPr>
        <p:spPr>
          <a:xfrm>
            <a:off x="10740006" y="7756953"/>
            <a:ext cx="423143" cy="423071"/>
          </a:xfrm>
          <a:custGeom>
            <a:rect b="b" l="l" r="r" t="t"/>
            <a:pathLst>
              <a:path extrusionOk="0" h="5951" w="5952">
                <a:moveTo>
                  <a:pt x="3720" y="1488"/>
                </a:moveTo>
                <a:lnTo>
                  <a:pt x="3580" y="1534"/>
                </a:lnTo>
                <a:lnTo>
                  <a:pt x="1860" y="2790"/>
                </a:lnTo>
                <a:lnTo>
                  <a:pt x="1767" y="2883"/>
                </a:lnTo>
                <a:lnTo>
                  <a:pt x="1721" y="2975"/>
                </a:lnTo>
                <a:lnTo>
                  <a:pt x="1767" y="3068"/>
                </a:lnTo>
                <a:lnTo>
                  <a:pt x="1860" y="3161"/>
                </a:lnTo>
                <a:lnTo>
                  <a:pt x="3580" y="4417"/>
                </a:lnTo>
                <a:lnTo>
                  <a:pt x="3720" y="4463"/>
                </a:lnTo>
                <a:lnTo>
                  <a:pt x="3813" y="4463"/>
                </a:lnTo>
                <a:lnTo>
                  <a:pt x="3906" y="4370"/>
                </a:lnTo>
                <a:lnTo>
                  <a:pt x="3952" y="4324"/>
                </a:lnTo>
                <a:lnTo>
                  <a:pt x="3952" y="4231"/>
                </a:lnTo>
                <a:lnTo>
                  <a:pt x="3952" y="1720"/>
                </a:lnTo>
                <a:lnTo>
                  <a:pt x="3952" y="1627"/>
                </a:lnTo>
                <a:lnTo>
                  <a:pt x="3906" y="1581"/>
                </a:lnTo>
                <a:lnTo>
                  <a:pt x="3813" y="1488"/>
                </a:lnTo>
                <a:close/>
                <a:moveTo>
                  <a:pt x="4835" y="977"/>
                </a:moveTo>
                <a:lnTo>
                  <a:pt x="4928" y="1023"/>
                </a:lnTo>
                <a:lnTo>
                  <a:pt x="4975" y="1116"/>
                </a:lnTo>
                <a:lnTo>
                  <a:pt x="4975" y="4835"/>
                </a:lnTo>
                <a:lnTo>
                  <a:pt x="4928" y="4928"/>
                </a:lnTo>
                <a:lnTo>
                  <a:pt x="4835" y="4974"/>
                </a:lnTo>
                <a:lnTo>
                  <a:pt x="1117" y="4974"/>
                </a:lnTo>
                <a:lnTo>
                  <a:pt x="1024" y="4928"/>
                </a:lnTo>
                <a:lnTo>
                  <a:pt x="977" y="4835"/>
                </a:lnTo>
                <a:lnTo>
                  <a:pt x="977" y="1116"/>
                </a:lnTo>
                <a:lnTo>
                  <a:pt x="1024" y="1023"/>
                </a:lnTo>
                <a:lnTo>
                  <a:pt x="1117" y="977"/>
                </a:lnTo>
                <a:close/>
                <a:moveTo>
                  <a:pt x="884" y="0"/>
                </a:moveTo>
                <a:lnTo>
                  <a:pt x="698" y="93"/>
                </a:lnTo>
                <a:lnTo>
                  <a:pt x="512" y="186"/>
                </a:lnTo>
                <a:lnTo>
                  <a:pt x="326" y="326"/>
                </a:lnTo>
                <a:lnTo>
                  <a:pt x="187" y="512"/>
                </a:lnTo>
                <a:lnTo>
                  <a:pt x="94" y="698"/>
                </a:lnTo>
                <a:lnTo>
                  <a:pt x="47" y="884"/>
                </a:lnTo>
                <a:lnTo>
                  <a:pt x="1" y="1116"/>
                </a:lnTo>
                <a:lnTo>
                  <a:pt x="1" y="4835"/>
                </a:lnTo>
                <a:lnTo>
                  <a:pt x="47" y="5067"/>
                </a:lnTo>
                <a:lnTo>
                  <a:pt x="94" y="5253"/>
                </a:lnTo>
                <a:lnTo>
                  <a:pt x="187" y="5439"/>
                </a:lnTo>
                <a:lnTo>
                  <a:pt x="326" y="5625"/>
                </a:lnTo>
                <a:lnTo>
                  <a:pt x="512" y="5765"/>
                </a:lnTo>
                <a:lnTo>
                  <a:pt x="698" y="5858"/>
                </a:lnTo>
                <a:lnTo>
                  <a:pt x="884" y="5951"/>
                </a:lnTo>
                <a:lnTo>
                  <a:pt x="5068" y="5951"/>
                </a:lnTo>
                <a:lnTo>
                  <a:pt x="5254" y="5858"/>
                </a:lnTo>
                <a:lnTo>
                  <a:pt x="5440" y="5765"/>
                </a:lnTo>
                <a:lnTo>
                  <a:pt x="5626" y="5625"/>
                </a:lnTo>
                <a:lnTo>
                  <a:pt x="5765" y="5439"/>
                </a:lnTo>
                <a:lnTo>
                  <a:pt x="5858" y="5253"/>
                </a:lnTo>
                <a:lnTo>
                  <a:pt x="5951" y="5067"/>
                </a:lnTo>
                <a:lnTo>
                  <a:pt x="5951" y="4835"/>
                </a:lnTo>
                <a:lnTo>
                  <a:pt x="5951" y="1116"/>
                </a:lnTo>
                <a:lnTo>
                  <a:pt x="5951" y="884"/>
                </a:lnTo>
                <a:lnTo>
                  <a:pt x="5858" y="698"/>
                </a:lnTo>
                <a:lnTo>
                  <a:pt x="5765" y="512"/>
                </a:lnTo>
                <a:lnTo>
                  <a:pt x="5626" y="326"/>
                </a:lnTo>
                <a:lnTo>
                  <a:pt x="5440" y="186"/>
                </a:lnTo>
                <a:lnTo>
                  <a:pt x="5254" y="93"/>
                </a:lnTo>
                <a:lnTo>
                  <a:pt x="506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113"/>
          <p:cNvSpPr/>
          <p:nvPr/>
        </p:nvSpPr>
        <p:spPr>
          <a:xfrm>
            <a:off x="11982631" y="7836293"/>
            <a:ext cx="423071" cy="264393"/>
          </a:xfrm>
          <a:custGeom>
            <a:rect b="b" l="l" r="r" t="t"/>
            <a:pathLst>
              <a:path extrusionOk="0" h="3719" w="5951">
                <a:moveTo>
                  <a:pt x="1860" y="372"/>
                </a:moveTo>
                <a:lnTo>
                  <a:pt x="2186" y="418"/>
                </a:lnTo>
                <a:lnTo>
                  <a:pt x="2464" y="511"/>
                </a:lnTo>
                <a:lnTo>
                  <a:pt x="2697" y="651"/>
                </a:lnTo>
                <a:lnTo>
                  <a:pt x="2929" y="790"/>
                </a:lnTo>
                <a:lnTo>
                  <a:pt x="3115" y="1023"/>
                </a:lnTo>
                <a:lnTo>
                  <a:pt x="3255" y="1302"/>
                </a:lnTo>
                <a:lnTo>
                  <a:pt x="3348" y="1581"/>
                </a:lnTo>
                <a:lnTo>
                  <a:pt x="3348" y="1859"/>
                </a:lnTo>
                <a:lnTo>
                  <a:pt x="3348" y="2138"/>
                </a:lnTo>
                <a:lnTo>
                  <a:pt x="3255" y="2417"/>
                </a:lnTo>
                <a:lnTo>
                  <a:pt x="3115" y="2696"/>
                </a:lnTo>
                <a:lnTo>
                  <a:pt x="2929" y="2929"/>
                </a:lnTo>
                <a:lnTo>
                  <a:pt x="2697" y="3068"/>
                </a:lnTo>
                <a:lnTo>
                  <a:pt x="2464" y="3208"/>
                </a:lnTo>
                <a:lnTo>
                  <a:pt x="2186" y="3301"/>
                </a:lnTo>
                <a:lnTo>
                  <a:pt x="1860" y="3347"/>
                </a:lnTo>
                <a:lnTo>
                  <a:pt x="1581" y="3301"/>
                </a:lnTo>
                <a:lnTo>
                  <a:pt x="1302" y="3208"/>
                </a:lnTo>
                <a:lnTo>
                  <a:pt x="1023" y="3068"/>
                </a:lnTo>
                <a:lnTo>
                  <a:pt x="837" y="2929"/>
                </a:lnTo>
                <a:lnTo>
                  <a:pt x="651" y="2696"/>
                </a:lnTo>
                <a:lnTo>
                  <a:pt x="512" y="2417"/>
                </a:lnTo>
                <a:lnTo>
                  <a:pt x="419" y="2138"/>
                </a:lnTo>
                <a:lnTo>
                  <a:pt x="373" y="1859"/>
                </a:lnTo>
                <a:lnTo>
                  <a:pt x="419" y="1581"/>
                </a:lnTo>
                <a:lnTo>
                  <a:pt x="512" y="1302"/>
                </a:lnTo>
                <a:lnTo>
                  <a:pt x="651" y="1023"/>
                </a:lnTo>
                <a:lnTo>
                  <a:pt x="837" y="790"/>
                </a:lnTo>
                <a:lnTo>
                  <a:pt x="1023" y="651"/>
                </a:lnTo>
                <a:lnTo>
                  <a:pt x="1302" y="511"/>
                </a:lnTo>
                <a:lnTo>
                  <a:pt x="1581" y="418"/>
                </a:lnTo>
                <a:lnTo>
                  <a:pt x="1860" y="372"/>
                </a:lnTo>
                <a:close/>
                <a:moveTo>
                  <a:pt x="4091" y="372"/>
                </a:moveTo>
                <a:lnTo>
                  <a:pt x="4417" y="418"/>
                </a:lnTo>
                <a:lnTo>
                  <a:pt x="4696" y="511"/>
                </a:lnTo>
                <a:lnTo>
                  <a:pt x="4928" y="651"/>
                </a:lnTo>
                <a:lnTo>
                  <a:pt x="5161" y="790"/>
                </a:lnTo>
                <a:lnTo>
                  <a:pt x="5347" y="1023"/>
                </a:lnTo>
                <a:lnTo>
                  <a:pt x="5486" y="1302"/>
                </a:lnTo>
                <a:lnTo>
                  <a:pt x="5579" y="1581"/>
                </a:lnTo>
                <a:lnTo>
                  <a:pt x="5579" y="1859"/>
                </a:lnTo>
                <a:lnTo>
                  <a:pt x="5579" y="2138"/>
                </a:lnTo>
                <a:lnTo>
                  <a:pt x="5486" y="2417"/>
                </a:lnTo>
                <a:lnTo>
                  <a:pt x="5347" y="2696"/>
                </a:lnTo>
                <a:lnTo>
                  <a:pt x="5161" y="2929"/>
                </a:lnTo>
                <a:lnTo>
                  <a:pt x="4928" y="3068"/>
                </a:lnTo>
                <a:lnTo>
                  <a:pt x="4696" y="3208"/>
                </a:lnTo>
                <a:lnTo>
                  <a:pt x="4417" y="3301"/>
                </a:lnTo>
                <a:lnTo>
                  <a:pt x="4091" y="3347"/>
                </a:lnTo>
                <a:lnTo>
                  <a:pt x="2976" y="3347"/>
                </a:lnTo>
                <a:lnTo>
                  <a:pt x="3301" y="3068"/>
                </a:lnTo>
                <a:lnTo>
                  <a:pt x="3534" y="2696"/>
                </a:lnTo>
                <a:lnTo>
                  <a:pt x="3673" y="2278"/>
                </a:lnTo>
                <a:lnTo>
                  <a:pt x="3720" y="1859"/>
                </a:lnTo>
                <a:lnTo>
                  <a:pt x="3673" y="1441"/>
                </a:lnTo>
                <a:lnTo>
                  <a:pt x="3534" y="1023"/>
                </a:lnTo>
                <a:lnTo>
                  <a:pt x="3301" y="651"/>
                </a:lnTo>
                <a:lnTo>
                  <a:pt x="2976" y="372"/>
                </a:lnTo>
                <a:close/>
                <a:moveTo>
                  <a:pt x="1860" y="0"/>
                </a:moveTo>
                <a:lnTo>
                  <a:pt x="1488" y="47"/>
                </a:lnTo>
                <a:lnTo>
                  <a:pt x="1163" y="139"/>
                </a:lnTo>
                <a:lnTo>
                  <a:pt x="837" y="325"/>
                </a:lnTo>
                <a:lnTo>
                  <a:pt x="558" y="558"/>
                </a:lnTo>
                <a:lnTo>
                  <a:pt x="326" y="837"/>
                </a:lnTo>
                <a:lnTo>
                  <a:pt x="140" y="1116"/>
                </a:lnTo>
                <a:lnTo>
                  <a:pt x="47" y="1488"/>
                </a:lnTo>
                <a:lnTo>
                  <a:pt x="1" y="1859"/>
                </a:lnTo>
                <a:lnTo>
                  <a:pt x="47" y="2231"/>
                </a:lnTo>
                <a:lnTo>
                  <a:pt x="140" y="2603"/>
                </a:lnTo>
                <a:lnTo>
                  <a:pt x="326" y="2882"/>
                </a:lnTo>
                <a:lnTo>
                  <a:pt x="558" y="3161"/>
                </a:lnTo>
                <a:lnTo>
                  <a:pt x="837" y="3394"/>
                </a:lnTo>
                <a:lnTo>
                  <a:pt x="1163" y="3579"/>
                </a:lnTo>
                <a:lnTo>
                  <a:pt x="1488" y="3672"/>
                </a:lnTo>
                <a:lnTo>
                  <a:pt x="1860" y="3719"/>
                </a:lnTo>
                <a:lnTo>
                  <a:pt x="4091" y="3719"/>
                </a:lnTo>
                <a:lnTo>
                  <a:pt x="4463" y="3672"/>
                </a:lnTo>
                <a:lnTo>
                  <a:pt x="4835" y="3579"/>
                </a:lnTo>
                <a:lnTo>
                  <a:pt x="5161" y="3394"/>
                </a:lnTo>
                <a:lnTo>
                  <a:pt x="5440" y="3161"/>
                </a:lnTo>
                <a:lnTo>
                  <a:pt x="5625" y="2882"/>
                </a:lnTo>
                <a:lnTo>
                  <a:pt x="5811" y="2603"/>
                </a:lnTo>
                <a:lnTo>
                  <a:pt x="5904" y="2231"/>
                </a:lnTo>
                <a:lnTo>
                  <a:pt x="5951" y="1859"/>
                </a:lnTo>
                <a:lnTo>
                  <a:pt x="5904" y="1488"/>
                </a:lnTo>
                <a:lnTo>
                  <a:pt x="5811" y="1116"/>
                </a:lnTo>
                <a:lnTo>
                  <a:pt x="5625" y="837"/>
                </a:lnTo>
                <a:lnTo>
                  <a:pt x="5440" y="558"/>
                </a:lnTo>
                <a:lnTo>
                  <a:pt x="5161" y="325"/>
                </a:lnTo>
                <a:lnTo>
                  <a:pt x="4835" y="139"/>
                </a:lnTo>
                <a:lnTo>
                  <a:pt x="4463" y="47"/>
                </a:lnTo>
                <a:lnTo>
                  <a:pt x="409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113"/>
          <p:cNvSpPr/>
          <p:nvPr/>
        </p:nvSpPr>
        <p:spPr>
          <a:xfrm>
            <a:off x="13225257" y="7836293"/>
            <a:ext cx="423071" cy="264393"/>
          </a:xfrm>
          <a:custGeom>
            <a:rect b="b" l="l" r="r" t="t"/>
            <a:pathLst>
              <a:path extrusionOk="0" h="3719" w="5951">
                <a:moveTo>
                  <a:pt x="4091" y="372"/>
                </a:moveTo>
                <a:lnTo>
                  <a:pt x="4417" y="418"/>
                </a:lnTo>
                <a:lnTo>
                  <a:pt x="4696" y="511"/>
                </a:lnTo>
                <a:lnTo>
                  <a:pt x="4928" y="651"/>
                </a:lnTo>
                <a:lnTo>
                  <a:pt x="5160" y="790"/>
                </a:lnTo>
                <a:lnTo>
                  <a:pt x="5346" y="1023"/>
                </a:lnTo>
                <a:lnTo>
                  <a:pt x="5486" y="1302"/>
                </a:lnTo>
                <a:lnTo>
                  <a:pt x="5579" y="1581"/>
                </a:lnTo>
                <a:lnTo>
                  <a:pt x="5579" y="1859"/>
                </a:lnTo>
                <a:lnTo>
                  <a:pt x="5579" y="2138"/>
                </a:lnTo>
                <a:lnTo>
                  <a:pt x="5486" y="2417"/>
                </a:lnTo>
                <a:lnTo>
                  <a:pt x="5346" y="2696"/>
                </a:lnTo>
                <a:lnTo>
                  <a:pt x="5160" y="2929"/>
                </a:lnTo>
                <a:lnTo>
                  <a:pt x="4928" y="3068"/>
                </a:lnTo>
                <a:lnTo>
                  <a:pt x="4696" y="3208"/>
                </a:lnTo>
                <a:lnTo>
                  <a:pt x="4417" y="3301"/>
                </a:lnTo>
                <a:lnTo>
                  <a:pt x="4091" y="3347"/>
                </a:lnTo>
                <a:lnTo>
                  <a:pt x="3812" y="3301"/>
                </a:lnTo>
                <a:lnTo>
                  <a:pt x="3533" y="3208"/>
                </a:lnTo>
                <a:lnTo>
                  <a:pt x="3301" y="3068"/>
                </a:lnTo>
                <a:lnTo>
                  <a:pt x="3069" y="2929"/>
                </a:lnTo>
                <a:lnTo>
                  <a:pt x="2883" y="2696"/>
                </a:lnTo>
                <a:lnTo>
                  <a:pt x="2743" y="2417"/>
                </a:lnTo>
                <a:lnTo>
                  <a:pt x="2650" y="2138"/>
                </a:lnTo>
                <a:lnTo>
                  <a:pt x="2604" y="1859"/>
                </a:lnTo>
                <a:lnTo>
                  <a:pt x="2650" y="1581"/>
                </a:lnTo>
                <a:lnTo>
                  <a:pt x="2743" y="1302"/>
                </a:lnTo>
                <a:lnTo>
                  <a:pt x="2883" y="1023"/>
                </a:lnTo>
                <a:lnTo>
                  <a:pt x="3069" y="790"/>
                </a:lnTo>
                <a:lnTo>
                  <a:pt x="3301" y="651"/>
                </a:lnTo>
                <a:lnTo>
                  <a:pt x="3533" y="511"/>
                </a:lnTo>
                <a:lnTo>
                  <a:pt x="3812" y="418"/>
                </a:lnTo>
                <a:lnTo>
                  <a:pt x="4091" y="372"/>
                </a:lnTo>
                <a:close/>
                <a:moveTo>
                  <a:pt x="1860" y="0"/>
                </a:moveTo>
                <a:lnTo>
                  <a:pt x="1534" y="47"/>
                </a:lnTo>
                <a:lnTo>
                  <a:pt x="1163" y="139"/>
                </a:lnTo>
                <a:lnTo>
                  <a:pt x="837" y="325"/>
                </a:lnTo>
                <a:lnTo>
                  <a:pt x="558" y="558"/>
                </a:lnTo>
                <a:lnTo>
                  <a:pt x="326" y="837"/>
                </a:lnTo>
                <a:lnTo>
                  <a:pt x="186" y="1116"/>
                </a:lnTo>
                <a:lnTo>
                  <a:pt x="47" y="1488"/>
                </a:lnTo>
                <a:lnTo>
                  <a:pt x="0" y="1859"/>
                </a:lnTo>
                <a:lnTo>
                  <a:pt x="47" y="2231"/>
                </a:lnTo>
                <a:lnTo>
                  <a:pt x="186" y="2603"/>
                </a:lnTo>
                <a:lnTo>
                  <a:pt x="326" y="2882"/>
                </a:lnTo>
                <a:lnTo>
                  <a:pt x="558" y="3161"/>
                </a:lnTo>
                <a:lnTo>
                  <a:pt x="837" y="3394"/>
                </a:lnTo>
                <a:lnTo>
                  <a:pt x="1163" y="3579"/>
                </a:lnTo>
                <a:lnTo>
                  <a:pt x="1534" y="3672"/>
                </a:lnTo>
                <a:lnTo>
                  <a:pt x="1860" y="3719"/>
                </a:lnTo>
                <a:lnTo>
                  <a:pt x="4091" y="3719"/>
                </a:lnTo>
                <a:lnTo>
                  <a:pt x="4463" y="3672"/>
                </a:lnTo>
                <a:lnTo>
                  <a:pt x="4835" y="3579"/>
                </a:lnTo>
                <a:lnTo>
                  <a:pt x="5160" y="3394"/>
                </a:lnTo>
                <a:lnTo>
                  <a:pt x="5439" y="3161"/>
                </a:lnTo>
                <a:lnTo>
                  <a:pt x="5672" y="2882"/>
                </a:lnTo>
                <a:lnTo>
                  <a:pt x="5811" y="2603"/>
                </a:lnTo>
                <a:lnTo>
                  <a:pt x="5951" y="2231"/>
                </a:lnTo>
                <a:lnTo>
                  <a:pt x="5951" y="1859"/>
                </a:lnTo>
                <a:lnTo>
                  <a:pt x="5951" y="1488"/>
                </a:lnTo>
                <a:lnTo>
                  <a:pt x="5811" y="1116"/>
                </a:lnTo>
                <a:lnTo>
                  <a:pt x="5672" y="837"/>
                </a:lnTo>
                <a:lnTo>
                  <a:pt x="5439" y="558"/>
                </a:lnTo>
                <a:lnTo>
                  <a:pt x="5160" y="325"/>
                </a:lnTo>
                <a:lnTo>
                  <a:pt x="4835" y="139"/>
                </a:lnTo>
                <a:lnTo>
                  <a:pt x="4463" y="47"/>
                </a:lnTo>
                <a:lnTo>
                  <a:pt x="409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113"/>
          <p:cNvSpPr/>
          <p:nvPr/>
        </p:nvSpPr>
        <p:spPr>
          <a:xfrm>
            <a:off x="14471153" y="7756953"/>
            <a:ext cx="423071" cy="423071"/>
          </a:xfrm>
          <a:custGeom>
            <a:rect b="b" l="l" r="r" t="t"/>
            <a:pathLst>
              <a:path extrusionOk="0" h="5951" w="5951">
                <a:moveTo>
                  <a:pt x="2232" y="1488"/>
                </a:moveTo>
                <a:lnTo>
                  <a:pt x="2093" y="1534"/>
                </a:lnTo>
                <a:lnTo>
                  <a:pt x="2000" y="1581"/>
                </a:lnTo>
                <a:lnTo>
                  <a:pt x="1953" y="1720"/>
                </a:lnTo>
                <a:lnTo>
                  <a:pt x="1953" y="4231"/>
                </a:lnTo>
                <a:lnTo>
                  <a:pt x="2000" y="4370"/>
                </a:lnTo>
                <a:lnTo>
                  <a:pt x="2093" y="4417"/>
                </a:lnTo>
                <a:lnTo>
                  <a:pt x="2232" y="4463"/>
                </a:lnTo>
                <a:lnTo>
                  <a:pt x="2371" y="4417"/>
                </a:lnTo>
                <a:lnTo>
                  <a:pt x="4091" y="3161"/>
                </a:lnTo>
                <a:lnTo>
                  <a:pt x="4184" y="3068"/>
                </a:lnTo>
                <a:lnTo>
                  <a:pt x="4184" y="2975"/>
                </a:lnTo>
                <a:lnTo>
                  <a:pt x="4184" y="2883"/>
                </a:lnTo>
                <a:lnTo>
                  <a:pt x="4091" y="2790"/>
                </a:lnTo>
                <a:lnTo>
                  <a:pt x="2371" y="1534"/>
                </a:lnTo>
                <a:lnTo>
                  <a:pt x="2232" y="1488"/>
                </a:lnTo>
                <a:close/>
                <a:moveTo>
                  <a:pt x="4835" y="977"/>
                </a:moveTo>
                <a:lnTo>
                  <a:pt x="4928" y="1023"/>
                </a:lnTo>
                <a:lnTo>
                  <a:pt x="4928" y="1116"/>
                </a:lnTo>
                <a:lnTo>
                  <a:pt x="4928" y="4835"/>
                </a:lnTo>
                <a:lnTo>
                  <a:pt x="4928" y="4928"/>
                </a:lnTo>
                <a:lnTo>
                  <a:pt x="4835" y="4974"/>
                </a:lnTo>
                <a:lnTo>
                  <a:pt x="1116" y="4974"/>
                </a:lnTo>
                <a:lnTo>
                  <a:pt x="1023" y="4928"/>
                </a:lnTo>
                <a:lnTo>
                  <a:pt x="977" y="4835"/>
                </a:lnTo>
                <a:lnTo>
                  <a:pt x="977" y="1116"/>
                </a:lnTo>
                <a:lnTo>
                  <a:pt x="1023" y="1023"/>
                </a:lnTo>
                <a:lnTo>
                  <a:pt x="1116" y="977"/>
                </a:lnTo>
                <a:close/>
                <a:moveTo>
                  <a:pt x="884" y="0"/>
                </a:moveTo>
                <a:lnTo>
                  <a:pt x="698" y="93"/>
                </a:lnTo>
                <a:lnTo>
                  <a:pt x="466" y="186"/>
                </a:lnTo>
                <a:lnTo>
                  <a:pt x="326" y="326"/>
                </a:lnTo>
                <a:lnTo>
                  <a:pt x="187" y="512"/>
                </a:lnTo>
                <a:lnTo>
                  <a:pt x="47" y="698"/>
                </a:lnTo>
                <a:lnTo>
                  <a:pt x="1" y="884"/>
                </a:lnTo>
                <a:lnTo>
                  <a:pt x="1" y="1116"/>
                </a:lnTo>
                <a:lnTo>
                  <a:pt x="1" y="4835"/>
                </a:lnTo>
                <a:lnTo>
                  <a:pt x="1" y="5067"/>
                </a:lnTo>
                <a:lnTo>
                  <a:pt x="47" y="5253"/>
                </a:lnTo>
                <a:lnTo>
                  <a:pt x="187" y="5439"/>
                </a:lnTo>
                <a:lnTo>
                  <a:pt x="326" y="5625"/>
                </a:lnTo>
                <a:lnTo>
                  <a:pt x="466" y="5765"/>
                </a:lnTo>
                <a:lnTo>
                  <a:pt x="698" y="5858"/>
                </a:lnTo>
                <a:lnTo>
                  <a:pt x="884" y="5951"/>
                </a:lnTo>
                <a:lnTo>
                  <a:pt x="5021" y="5951"/>
                </a:lnTo>
                <a:lnTo>
                  <a:pt x="5254" y="5858"/>
                </a:lnTo>
                <a:lnTo>
                  <a:pt x="5440" y="5765"/>
                </a:lnTo>
                <a:lnTo>
                  <a:pt x="5625" y="5625"/>
                </a:lnTo>
                <a:lnTo>
                  <a:pt x="5765" y="5439"/>
                </a:lnTo>
                <a:lnTo>
                  <a:pt x="5858" y="5253"/>
                </a:lnTo>
                <a:lnTo>
                  <a:pt x="5904" y="5067"/>
                </a:lnTo>
                <a:lnTo>
                  <a:pt x="5951" y="4835"/>
                </a:lnTo>
                <a:lnTo>
                  <a:pt x="5951" y="1116"/>
                </a:lnTo>
                <a:lnTo>
                  <a:pt x="5904" y="884"/>
                </a:lnTo>
                <a:lnTo>
                  <a:pt x="5858" y="698"/>
                </a:lnTo>
                <a:lnTo>
                  <a:pt x="5765" y="512"/>
                </a:lnTo>
                <a:lnTo>
                  <a:pt x="5625" y="326"/>
                </a:lnTo>
                <a:lnTo>
                  <a:pt x="5440" y="186"/>
                </a:lnTo>
                <a:lnTo>
                  <a:pt x="5254" y="93"/>
                </a:lnTo>
                <a:lnTo>
                  <a:pt x="502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13"/>
          <p:cNvSpPr/>
          <p:nvPr/>
        </p:nvSpPr>
        <p:spPr>
          <a:xfrm>
            <a:off x="15713779" y="7756953"/>
            <a:ext cx="423071" cy="423071"/>
          </a:xfrm>
          <a:custGeom>
            <a:rect b="b" l="l" r="r" t="t"/>
            <a:pathLst>
              <a:path extrusionOk="0" h="5951" w="5951">
                <a:moveTo>
                  <a:pt x="2976" y="1720"/>
                </a:moveTo>
                <a:lnTo>
                  <a:pt x="2836" y="1767"/>
                </a:lnTo>
                <a:lnTo>
                  <a:pt x="2790" y="1860"/>
                </a:lnTo>
                <a:lnTo>
                  <a:pt x="1534" y="3580"/>
                </a:lnTo>
                <a:lnTo>
                  <a:pt x="1488" y="3719"/>
                </a:lnTo>
                <a:lnTo>
                  <a:pt x="1488" y="3812"/>
                </a:lnTo>
                <a:lnTo>
                  <a:pt x="1581" y="3952"/>
                </a:lnTo>
                <a:lnTo>
                  <a:pt x="4324" y="3952"/>
                </a:lnTo>
                <a:lnTo>
                  <a:pt x="4417" y="3812"/>
                </a:lnTo>
                <a:lnTo>
                  <a:pt x="4463" y="3719"/>
                </a:lnTo>
                <a:lnTo>
                  <a:pt x="4417" y="3580"/>
                </a:lnTo>
                <a:lnTo>
                  <a:pt x="3162" y="1860"/>
                </a:lnTo>
                <a:lnTo>
                  <a:pt x="3069" y="1767"/>
                </a:lnTo>
                <a:lnTo>
                  <a:pt x="2976" y="1720"/>
                </a:lnTo>
                <a:close/>
                <a:moveTo>
                  <a:pt x="4835" y="977"/>
                </a:moveTo>
                <a:lnTo>
                  <a:pt x="4928" y="1023"/>
                </a:lnTo>
                <a:lnTo>
                  <a:pt x="4974" y="1116"/>
                </a:lnTo>
                <a:lnTo>
                  <a:pt x="4974" y="4835"/>
                </a:lnTo>
                <a:lnTo>
                  <a:pt x="4928" y="4928"/>
                </a:lnTo>
                <a:lnTo>
                  <a:pt x="4835" y="4974"/>
                </a:lnTo>
                <a:lnTo>
                  <a:pt x="1116" y="4974"/>
                </a:lnTo>
                <a:lnTo>
                  <a:pt x="1023" y="4928"/>
                </a:lnTo>
                <a:lnTo>
                  <a:pt x="977" y="4835"/>
                </a:lnTo>
                <a:lnTo>
                  <a:pt x="977" y="1116"/>
                </a:lnTo>
                <a:lnTo>
                  <a:pt x="1023" y="1023"/>
                </a:lnTo>
                <a:lnTo>
                  <a:pt x="1116" y="977"/>
                </a:lnTo>
                <a:close/>
                <a:moveTo>
                  <a:pt x="884" y="0"/>
                </a:moveTo>
                <a:lnTo>
                  <a:pt x="698" y="93"/>
                </a:lnTo>
                <a:lnTo>
                  <a:pt x="512" y="186"/>
                </a:lnTo>
                <a:lnTo>
                  <a:pt x="326" y="326"/>
                </a:lnTo>
                <a:lnTo>
                  <a:pt x="186" y="512"/>
                </a:lnTo>
                <a:lnTo>
                  <a:pt x="93" y="698"/>
                </a:lnTo>
                <a:lnTo>
                  <a:pt x="0" y="884"/>
                </a:lnTo>
                <a:lnTo>
                  <a:pt x="0" y="1116"/>
                </a:lnTo>
                <a:lnTo>
                  <a:pt x="0" y="4835"/>
                </a:lnTo>
                <a:lnTo>
                  <a:pt x="0" y="5067"/>
                </a:lnTo>
                <a:lnTo>
                  <a:pt x="93" y="5253"/>
                </a:lnTo>
                <a:lnTo>
                  <a:pt x="186" y="5439"/>
                </a:lnTo>
                <a:lnTo>
                  <a:pt x="326" y="5625"/>
                </a:lnTo>
                <a:lnTo>
                  <a:pt x="512" y="5765"/>
                </a:lnTo>
                <a:lnTo>
                  <a:pt x="698" y="5858"/>
                </a:lnTo>
                <a:lnTo>
                  <a:pt x="884" y="5951"/>
                </a:lnTo>
                <a:lnTo>
                  <a:pt x="5067" y="5951"/>
                </a:lnTo>
                <a:lnTo>
                  <a:pt x="5253" y="5858"/>
                </a:lnTo>
                <a:lnTo>
                  <a:pt x="5439" y="5765"/>
                </a:lnTo>
                <a:lnTo>
                  <a:pt x="5625" y="5625"/>
                </a:lnTo>
                <a:lnTo>
                  <a:pt x="5765" y="5439"/>
                </a:lnTo>
                <a:lnTo>
                  <a:pt x="5858" y="5253"/>
                </a:lnTo>
                <a:lnTo>
                  <a:pt x="5904" y="5067"/>
                </a:lnTo>
                <a:lnTo>
                  <a:pt x="5951" y="4835"/>
                </a:lnTo>
                <a:lnTo>
                  <a:pt x="5951" y="1116"/>
                </a:lnTo>
                <a:lnTo>
                  <a:pt x="5904" y="884"/>
                </a:lnTo>
                <a:lnTo>
                  <a:pt x="5858" y="698"/>
                </a:lnTo>
                <a:lnTo>
                  <a:pt x="5765" y="512"/>
                </a:lnTo>
                <a:lnTo>
                  <a:pt x="5625" y="326"/>
                </a:lnTo>
                <a:lnTo>
                  <a:pt x="5439" y="186"/>
                </a:lnTo>
                <a:lnTo>
                  <a:pt x="5253" y="93"/>
                </a:lnTo>
                <a:lnTo>
                  <a:pt x="506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113"/>
          <p:cNvSpPr/>
          <p:nvPr/>
        </p:nvSpPr>
        <p:spPr>
          <a:xfrm>
            <a:off x="16956405" y="7859398"/>
            <a:ext cx="423071" cy="218183"/>
          </a:xfrm>
          <a:custGeom>
            <a:rect b="b" l="l" r="r" t="t"/>
            <a:pathLst>
              <a:path extrusionOk="0" h="3069" w="5951">
                <a:moveTo>
                  <a:pt x="47" y="0"/>
                </a:moveTo>
                <a:lnTo>
                  <a:pt x="0" y="93"/>
                </a:lnTo>
                <a:lnTo>
                  <a:pt x="0" y="419"/>
                </a:lnTo>
                <a:lnTo>
                  <a:pt x="47" y="512"/>
                </a:lnTo>
                <a:lnTo>
                  <a:pt x="976" y="512"/>
                </a:lnTo>
                <a:lnTo>
                  <a:pt x="976" y="2976"/>
                </a:lnTo>
                <a:lnTo>
                  <a:pt x="1023" y="3069"/>
                </a:lnTo>
                <a:lnTo>
                  <a:pt x="1581" y="3069"/>
                </a:lnTo>
                <a:lnTo>
                  <a:pt x="1581" y="2976"/>
                </a:lnTo>
                <a:lnTo>
                  <a:pt x="1581" y="512"/>
                </a:lnTo>
                <a:lnTo>
                  <a:pt x="2557" y="512"/>
                </a:lnTo>
                <a:lnTo>
                  <a:pt x="2603" y="419"/>
                </a:lnTo>
                <a:lnTo>
                  <a:pt x="2603" y="93"/>
                </a:lnTo>
                <a:lnTo>
                  <a:pt x="2557" y="0"/>
                </a:lnTo>
                <a:close/>
                <a:moveTo>
                  <a:pt x="3068" y="0"/>
                </a:moveTo>
                <a:lnTo>
                  <a:pt x="3068" y="93"/>
                </a:lnTo>
                <a:lnTo>
                  <a:pt x="2836" y="2976"/>
                </a:lnTo>
                <a:lnTo>
                  <a:pt x="2836" y="3069"/>
                </a:lnTo>
                <a:lnTo>
                  <a:pt x="3394" y="3069"/>
                </a:lnTo>
                <a:lnTo>
                  <a:pt x="3394" y="2976"/>
                </a:lnTo>
                <a:lnTo>
                  <a:pt x="3533" y="1209"/>
                </a:lnTo>
                <a:lnTo>
                  <a:pt x="4137" y="2511"/>
                </a:lnTo>
                <a:lnTo>
                  <a:pt x="4137" y="2557"/>
                </a:lnTo>
                <a:lnTo>
                  <a:pt x="4602" y="2557"/>
                </a:lnTo>
                <a:lnTo>
                  <a:pt x="4649" y="2511"/>
                </a:lnTo>
                <a:lnTo>
                  <a:pt x="5207" y="1209"/>
                </a:lnTo>
                <a:lnTo>
                  <a:pt x="5346" y="2976"/>
                </a:lnTo>
                <a:lnTo>
                  <a:pt x="5393" y="3069"/>
                </a:lnTo>
                <a:lnTo>
                  <a:pt x="5950" y="3069"/>
                </a:lnTo>
                <a:lnTo>
                  <a:pt x="5950" y="2976"/>
                </a:lnTo>
                <a:lnTo>
                  <a:pt x="5718" y="93"/>
                </a:lnTo>
                <a:lnTo>
                  <a:pt x="5672" y="0"/>
                </a:lnTo>
                <a:lnTo>
                  <a:pt x="5160" y="0"/>
                </a:lnTo>
                <a:lnTo>
                  <a:pt x="5114" y="47"/>
                </a:lnTo>
                <a:lnTo>
                  <a:pt x="4463" y="1627"/>
                </a:lnTo>
                <a:lnTo>
                  <a:pt x="4416" y="1674"/>
                </a:lnTo>
                <a:lnTo>
                  <a:pt x="4370" y="1767"/>
                </a:lnTo>
                <a:lnTo>
                  <a:pt x="4323" y="1627"/>
                </a:lnTo>
                <a:lnTo>
                  <a:pt x="3673" y="47"/>
                </a:lnTo>
                <a:lnTo>
                  <a:pt x="362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113"/>
          <p:cNvSpPr/>
          <p:nvPr/>
        </p:nvSpPr>
        <p:spPr>
          <a:xfrm>
            <a:off x="18228747" y="7756953"/>
            <a:ext cx="363567" cy="423071"/>
          </a:xfrm>
          <a:custGeom>
            <a:rect b="b" l="l" r="r" t="t"/>
            <a:pathLst>
              <a:path extrusionOk="0" h="5951" w="5114">
                <a:moveTo>
                  <a:pt x="4463" y="837"/>
                </a:moveTo>
                <a:lnTo>
                  <a:pt x="4463" y="2557"/>
                </a:lnTo>
                <a:lnTo>
                  <a:pt x="651" y="2557"/>
                </a:lnTo>
                <a:lnTo>
                  <a:pt x="651" y="837"/>
                </a:lnTo>
                <a:close/>
                <a:moveTo>
                  <a:pt x="2557" y="3208"/>
                </a:moveTo>
                <a:lnTo>
                  <a:pt x="2836" y="3254"/>
                </a:lnTo>
                <a:lnTo>
                  <a:pt x="3022" y="3394"/>
                </a:lnTo>
                <a:lnTo>
                  <a:pt x="3161" y="3580"/>
                </a:lnTo>
                <a:lnTo>
                  <a:pt x="3208" y="3812"/>
                </a:lnTo>
                <a:lnTo>
                  <a:pt x="3161" y="4091"/>
                </a:lnTo>
                <a:lnTo>
                  <a:pt x="3022" y="4277"/>
                </a:lnTo>
                <a:lnTo>
                  <a:pt x="2836" y="4417"/>
                </a:lnTo>
                <a:lnTo>
                  <a:pt x="2557" y="4463"/>
                </a:lnTo>
                <a:lnTo>
                  <a:pt x="2325" y="4417"/>
                </a:lnTo>
                <a:lnTo>
                  <a:pt x="2139" y="4277"/>
                </a:lnTo>
                <a:lnTo>
                  <a:pt x="1999" y="4091"/>
                </a:lnTo>
                <a:lnTo>
                  <a:pt x="1953" y="3812"/>
                </a:lnTo>
                <a:lnTo>
                  <a:pt x="1999" y="3580"/>
                </a:lnTo>
                <a:lnTo>
                  <a:pt x="2139" y="3394"/>
                </a:lnTo>
                <a:lnTo>
                  <a:pt x="2325" y="3254"/>
                </a:lnTo>
                <a:lnTo>
                  <a:pt x="2557" y="3208"/>
                </a:lnTo>
                <a:close/>
                <a:moveTo>
                  <a:pt x="1209" y="0"/>
                </a:moveTo>
                <a:lnTo>
                  <a:pt x="930" y="93"/>
                </a:lnTo>
                <a:lnTo>
                  <a:pt x="698" y="186"/>
                </a:lnTo>
                <a:lnTo>
                  <a:pt x="465" y="326"/>
                </a:lnTo>
                <a:lnTo>
                  <a:pt x="279" y="465"/>
                </a:lnTo>
                <a:lnTo>
                  <a:pt x="140" y="651"/>
                </a:lnTo>
                <a:lnTo>
                  <a:pt x="47" y="837"/>
                </a:lnTo>
                <a:lnTo>
                  <a:pt x="0" y="1070"/>
                </a:lnTo>
                <a:lnTo>
                  <a:pt x="0" y="4045"/>
                </a:lnTo>
                <a:lnTo>
                  <a:pt x="47" y="4231"/>
                </a:lnTo>
                <a:lnTo>
                  <a:pt x="140" y="4417"/>
                </a:lnTo>
                <a:lnTo>
                  <a:pt x="279" y="4602"/>
                </a:lnTo>
                <a:lnTo>
                  <a:pt x="419" y="4788"/>
                </a:lnTo>
                <a:lnTo>
                  <a:pt x="651" y="4928"/>
                </a:lnTo>
                <a:lnTo>
                  <a:pt x="884" y="5021"/>
                </a:lnTo>
                <a:lnTo>
                  <a:pt x="1163" y="5067"/>
                </a:lnTo>
                <a:lnTo>
                  <a:pt x="1441" y="5114"/>
                </a:lnTo>
                <a:lnTo>
                  <a:pt x="744" y="5765"/>
                </a:lnTo>
                <a:lnTo>
                  <a:pt x="698" y="5811"/>
                </a:lnTo>
                <a:lnTo>
                  <a:pt x="698" y="5904"/>
                </a:lnTo>
                <a:lnTo>
                  <a:pt x="744" y="5951"/>
                </a:lnTo>
                <a:lnTo>
                  <a:pt x="4370" y="5951"/>
                </a:lnTo>
                <a:lnTo>
                  <a:pt x="4417" y="5904"/>
                </a:lnTo>
                <a:lnTo>
                  <a:pt x="4417" y="5811"/>
                </a:lnTo>
                <a:lnTo>
                  <a:pt x="4417" y="5765"/>
                </a:lnTo>
                <a:lnTo>
                  <a:pt x="3673" y="5114"/>
                </a:lnTo>
                <a:lnTo>
                  <a:pt x="3998" y="5067"/>
                </a:lnTo>
                <a:lnTo>
                  <a:pt x="4231" y="5021"/>
                </a:lnTo>
                <a:lnTo>
                  <a:pt x="4463" y="4928"/>
                </a:lnTo>
                <a:lnTo>
                  <a:pt x="4695" y="4788"/>
                </a:lnTo>
                <a:lnTo>
                  <a:pt x="4881" y="4602"/>
                </a:lnTo>
                <a:lnTo>
                  <a:pt x="5021" y="4417"/>
                </a:lnTo>
                <a:lnTo>
                  <a:pt x="5114" y="4231"/>
                </a:lnTo>
                <a:lnTo>
                  <a:pt x="5114" y="4045"/>
                </a:lnTo>
                <a:lnTo>
                  <a:pt x="5114" y="1070"/>
                </a:lnTo>
                <a:lnTo>
                  <a:pt x="5114" y="837"/>
                </a:lnTo>
                <a:lnTo>
                  <a:pt x="5021" y="651"/>
                </a:lnTo>
                <a:lnTo>
                  <a:pt x="4881" y="465"/>
                </a:lnTo>
                <a:lnTo>
                  <a:pt x="4695" y="326"/>
                </a:lnTo>
                <a:lnTo>
                  <a:pt x="4463" y="186"/>
                </a:lnTo>
                <a:lnTo>
                  <a:pt x="4184" y="93"/>
                </a:lnTo>
                <a:lnTo>
                  <a:pt x="395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113"/>
          <p:cNvSpPr/>
          <p:nvPr/>
        </p:nvSpPr>
        <p:spPr>
          <a:xfrm>
            <a:off x="19458150" y="7756953"/>
            <a:ext cx="393355" cy="423071"/>
          </a:xfrm>
          <a:custGeom>
            <a:rect b="b" l="l" r="r" t="t"/>
            <a:pathLst>
              <a:path extrusionOk="0" h="5951" w="5533">
                <a:moveTo>
                  <a:pt x="2789" y="1255"/>
                </a:moveTo>
                <a:lnTo>
                  <a:pt x="3068" y="1302"/>
                </a:lnTo>
                <a:lnTo>
                  <a:pt x="3347" y="1395"/>
                </a:lnTo>
                <a:lnTo>
                  <a:pt x="3580" y="1534"/>
                </a:lnTo>
                <a:lnTo>
                  <a:pt x="3812" y="1720"/>
                </a:lnTo>
                <a:lnTo>
                  <a:pt x="3998" y="1953"/>
                </a:lnTo>
                <a:lnTo>
                  <a:pt x="4137" y="2185"/>
                </a:lnTo>
                <a:lnTo>
                  <a:pt x="4230" y="2464"/>
                </a:lnTo>
                <a:lnTo>
                  <a:pt x="4277" y="2743"/>
                </a:lnTo>
                <a:lnTo>
                  <a:pt x="4230" y="3068"/>
                </a:lnTo>
                <a:lnTo>
                  <a:pt x="4137" y="3347"/>
                </a:lnTo>
                <a:lnTo>
                  <a:pt x="3998" y="3580"/>
                </a:lnTo>
                <a:lnTo>
                  <a:pt x="3812" y="3812"/>
                </a:lnTo>
                <a:lnTo>
                  <a:pt x="3580" y="3998"/>
                </a:lnTo>
                <a:lnTo>
                  <a:pt x="3347" y="4138"/>
                </a:lnTo>
                <a:lnTo>
                  <a:pt x="3068" y="4231"/>
                </a:lnTo>
                <a:lnTo>
                  <a:pt x="2464" y="4231"/>
                </a:lnTo>
                <a:lnTo>
                  <a:pt x="2185" y="4138"/>
                </a:lnTo>
                <a:lnTo>
                  <a:pt x="1953" y="3998"/>
                </a:lnTo>
                <a:lnTo>
                  <a:pt x="1720" y="3812"/>
                </a:lnTo>
                <a:lnTo>
                  <a:pt x="1534" y="3580"/>
                </a:lnTo>
                <a:lnTo>
                  <a:pt x="1395" y="3347"/>
                </a:lnTo>
                <a:lnTo>
                  <a:pt x="1302" y="3068"/>
                </a:lnTo>
                <a:lnTo>
                  <a:pt x="1302" y="2743"/>
                </a:lnTo>
                <a:lnTo>
                  <a:pt x="1302" y="2464"/>
                </a:lnTo>
                <a:lnTo>
                  <a:pt x="1395" y="2185"/>
                </a:lnTo>
                <a:lnTo>
                  <a:pt x="1534" y="1953"/>
                </a:lnTo>
                <a:lnTo>
                  <a:pt x="1720" y="1720"/>
                </a:lnTo>
                <a:lnTo>
                  <a:pt x="1953" y="1534"/>
                </a:lnTo>
                <a:lnTo>
                  <a:pt x="2185" y="1395"/>
                </a:lnTo>
                <a:lnTo>
                  <a:pt x="2464" y="1302"/>
                </a:lnTo>
                <a:lnTo>
                  <a:pt x="2789" y="1255"/>
                </a:lnTo>
                <a:close/>
                <a:moveTo>
                  <a:pt x="140" y="0"/>
                </a:moveTo>
                <a:lnTo>
                  <a:pt x="47" y="47"/>
                </a:lnTo>
                <a:lnTo>
                  <a:pt x="0" y="140"/>
                </a:lnTo>
                <a:lnTo>
                  <a:pt x="0" y="233"/>
                </a:lnTo>
                <a:lnTo>
                  <a:pt x="0" y="1163"/>
                </a:lnTo>
                <a:lnTo>
                  <a:pt x="47" y="1255"/>
                </a:lnTo>
                <a:lnTo>
                  <a:pt x="419" y="1255"/>
                </a:lnTo>
                <a:lnTo>
                  <a:pt x="419" y="1163"/>
                </a:lnTo>
                <a:lnTo>
                  <a:pt x="419" y="744"/>
                </a:lnTo>
                <a:lnTo>
                  <a:pt x="790" y="1116"/>
                </a:lnTo>
                <a:lnTo>
                  <a:pt x="465" y="1488"/>
                </a:lnTo>
                <a:lnTo>
                  <a:pt x="419" y="1534"/>
                </a:lnTo>
                <a:lnTo>
                  <a:pt x="465" y="1627"/>
                </a:lnTo>
                <a:lnTo>
                  <a:pt x="605" y="1767"/>
                </a:lnTo>
                <a:lnTo>
                  <a:pt x="697" y="1813"/>
                </a:lnTo>
                <a:lnTo>
                  <a:pt x="744" y="1767"/>
                </a:lnTo>
                <a:lnTo>
                  <a:pt x="1116" y="1395"/>
                </a:lnTo>
                <a:lnTo>
                  <a:pt x="1255" y="1581"/>
                </a:lnTo>
                <a:lnTo>
                  <a:pt x="1069" y="1860"/>
                </a:lnTo>
                <a:lnTo>
                  <a:pt x="976" y="2139"/>
                </a:lnTo>
                <a:lnTo>
                  <a:pt x="883" y="2418"/>
                </a:lnTo>
                <a:lnTo>
                  <a:pt x="837" y="2743"/>
                </a:lnTo>
                <a:lnTo>
                  <a:pt x="883" y="3115"/>
                </a:lnTo>
                <a:lnTo>
                  <a:pt x="976" y="3440"/>
                </a:lnTo>
                <a:lnTo>
                  <a:pt x="1116" y="3766"/>
                </a:lnTo>
                <a:lnTo>
                  <a:pt x="1348" y="4045"/>
                </a:lnTo>
                <a:lnTo>
                  <a:pt x="1581" y="4277"/>
                </a:lnTo>
                <a:lnTo>
                  <a:pt x="1906" y="4463"/>
                </a:lnTo>
                <a:lnTo>
                  <a:pt x="2232" y="4602"/>
                </a:lnTo>
                <a:lnTo>
                  <a:pt x="2557" y="4649"/>
                </a:lnTo>
                <a:lnTo>
                  <a:pt x="2557" y="5114"/>
                </a:lnTo>
                <a:lnTo>
                  <a:pt x="2139" y="5114"/>
                </a:lnTo>
                <a:lnTo>
                  <a:pt x="2139" y="5207"/>
                </a:lnTo>
                <a:lnTo>
                  <a:pt x="2139" y="5439"/>
                </a:lnTo>
                <a:lnTo>
                  <a:pt x="2139" y="5486"/>
                </a:lnTo>
                <a:lnTo>
                  <a:pt x="2232" y="5532"/>
                </a:lnTo>
                <a:lnTo>
                  <a:pt x="2557" y="5532"/>
                </a:lnTo>
                <a:lnTo>
                  <a:pt x="2557" y="5858"/>
                </a:lnTo>
                <a:lnTo>
                  <a:pt x="2603" y="5904"/>
                </a:lnTo>
                <a:lnTo>
                  <a:pt x="2650" y="5951"/>
                </a:lnTo>
                <a:lnTo>
                  <a:pt x="2882" y="5951"/>
                </a:lnTo>
                <a:lnTo>
                  <a:pt x="2929" y="5904"/>
                </a:lnTo>
                <a:lnTo>
                  <a:pt x="2975" y="5858"/>
                </a:lnTo>
                <a:lnTo>
                  <a:pt x="2975" y="5532"/>
                </a:lnTo>
                <a:lnTo>
                  <a:pt x="3301" y="5532"/>
                </a:lnTo>
                <a:lnTo>
                  <a:pt x="3394" y="5486"/>
                </a:lnTo>
                <a:lnTo>
                  <a:pt x="3394" y="5439"/>
                </a:lnTo>
                <a:lnTo>
                  <a:pt x="3394" y="5207"/>
                </a:lnTo>
                <a:lnTo>
                  <a:pt x="3394" y="5114"/>
                </a:lnTo>
                <a:lnTo>
                  <a:pt x="2975" y="5114"/>
                </a:lnTo>
                <a:lnTo>
                  <a:pt x="2975" y="4649"/>
                </a:lnTo>
                <a:lnTo>
                  <a:pt x="3347" y="4602"/>
                </a:lnTo>
                <a:lnTo>
                  <a:pt x="3626" y="4463"/>
                </a:lnTo>
                <a:lnTo>
                  <a:pt x="3952" y="4277"/>
                </a:lnTo>
                <a:lnTo>
                  <a:pt x="4184" y="4045"/>
                </a:lnTo>
                <a:lnTo>
                  <a:pt x="4416" y="3766"/>
                </a:lnTo>
                <a:lnTo>
                  <a:pt x="4556" y="3440"/>
                </a:lnTo>
                <a:lnTo>
                  <a:pt x="4649" y="3115"/>
                </a:lnTo>
                <a:lnTo>
                  <a:pt x="4695" y="2743"/>
                </a:lnTo>
                <a:lnTo>
                  <a:pt x="4649" y="2418"/>
                </a:lnTo>
                <a:lnTo>
                  <a:pt x="4556" y="2139"/>
                </a:lnTo>
                <a:lnTo>
                  <a:pt x="4463" y="1860"/>
                </a:lnTo>
                <a:lnTo>
                  <a:pt x="4277" y="1581"/>
                </a:lnTo>
                <a:lnTo>
                  <a:pt x="5114" y="744"/>
                </a:lnTo>
                <a:lnTo>
                  <a:pt x="5114" y="1163"/>
                </a:lnTo>
                <a:lnTo>
                  <a:pt x="5114" y="1255"/>
                </a:lnTo>
                <a:lnTo>
                  <a:pt x="5486" y="1255"/>
                </a:lnTo>
                <a:lnTo>
                  <a:pt x="5532" y="1163"/>
                </a:lnTo>
                <a:lnTo>
                  <a:pt x="5532" y="233"/>
                </a:lnTo>
                <a:lnTo>
                  <a:pt x="5532" y="140"/>
                </a:lnTo>
                <a:lnTo>
                  <a:pt x="5486" y="47"/>
                </a:lnTo>
                <a:lnTo>
                  <a:pt x="5393" y="0"/>
                </a:lnTo>
                <a:lnTo>
                  <a:pt x="4370" y="0"/>
                </a:lnTo>
                <a:lnTo>
                  <a:pt x="4277" y="47"/>
                </a:lnTo>
                <a:lnTo>
                  <a:pt x="4277" y="93"/>
                </a:lnTo>
                <a:lnTo>
                  <a:pt x="4277" y="326"/>
                </a:lnTo>
                <a:lnTo>
                  <a:pt x="4277" y="419"/>
                </a:lnTo>
                <a:lnTo>
                  <a:pt x="4788" y="419"/>
                </a:lnTo>
                <a:lnTo>
                  <a:pt x="3952" y="1255"/>
                </a:lnTo>
                <a:lnTo>
                  <a:pt x="3673" y="1070"/>
                </a:lnTo>
                <a:lnTo>
                  <a:pt x="3394" y="977"/>
                </a:lnTo>
                <a:lnTo>
                  <a:pt x="3115" y="884"/>
                </a:lnTo>
                <a:lnTo>
                  <a:pt x="2789" y="837"/>
                </a:lnTo>
                <a:lnTo>
                  <a:pt x="2464" y="884"/>
                </a:lnTo>
                <a:lnTo>
                  <a:pt x="2139" y="977"/>
                </a:lnTo>
                <a:lnTo>
                  <a:pt x="1860" y="1070"/>
                </a:lnTo>
                <a:lnTo>
                  <a:pt x="1581" y="1255"/>
                </a:lnTo>
                <a:lnTo>
                  <a:pt x="1395" y="1070"/>
                </a:lnTo>
                <a:lnTo>
                  <a:pt x="1674" y="744"/>
                </a:lnTo>
                <a:lnTo>
                  <a:pt x="1720" y="698"/>
                </a:lnTo>
                <a:lnTo>
                  <a:pt x="1674" y="605"/>
                </a:lnTo>
                <a:lnTo>
                  <a:pt x="1534" y="465"/>
                </a:lnTo>
                <a:lnTo>
                  <a:pt x="1441" y="419"/>
                </a:lnTo>
                <a:lnTo>
                  <a:pt x="1348" y="465"/>
                </a:lnTo>
                <a:lnTo>
                  <a:pt x="1069" y="791"/>
                </a:lnTo>
                <a:lnTo>
                  <a:pt x="744" y="419"/>
                </a:lnTo>
                <a:lnTo>
                  <a:pt x="1255" y="419"/>
                </a:lnTo>
                <a:lnTo>
                  <a:pt x="1302" y="326"/>
                </a:lnTo>
                <a:lnTo>
                  <a:pt x="1302" y="93"/>
                </a:lnTo>
                <a:lnTo>
                  <a:pt x="1255" y="47"/>
                </a:lnTo>
                <a:lnTo>
                  <a:pt x="116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113"/>
          <p:cNvSpPr/>
          <p:nvPr/>
        </p:nvSpPr>
        <p:spPr>
          <a:xfrm>
            <a:off x="20704046" y="7756953"/>
            <a:ext cx="386743" cy="423071"/>
          </a:xfrm>
          <a:custGeom>
            <a:rect b="b" l="l" r="r" t="t"/>
            <a:pathLst>
              <a:path extrusionOk="0" h="5951" w="5440">
                <a:moveTo>
                  <a:pt x="3347" y="512"/>
                </a:moveTo>
                <a:lnTo>
                  <a:pt x="3394" y="558"/>
                </a:lnTo>
                <a:lnTo>
                  <a:pt x="3580" y="977"/>
                </a:lnTo>
                <a:lnTo>
                  <a:pt x="1860" y="977"/>
                </a:lnTo>
                <a:lnTo>
                  <a:pt x="2046" y="558"/>
                </a:lnTo>
                <a:lnTo>
                  <a:pt x="2139" y="512"/>
                </a:lnTo>
                <a:close/>
                <a:moveTo>
                  <a:pt x="1627" y="2232"/>
                </a:moveTo>
                <a:lnTo>
                  <a:pt x="1534" y="2278"/>
                </a:lnTo>
                <a:lnTo>
                  <a:pt x="1488" y="2371"/>
                </a:lnTo>
                <a:lnTo>
                  <a:pt x="1488" y="4602"/>
                </a:lnTo>
                <a:lnTo>
                  <a:pt x="1534" y="4695"/>
                </a:lnTo>
                <a:lnTo>
                  <a:pt x="1953" y="4695"/>
                </a:lnTo>
                <a:lnTo>
                  <a:pt x="1999" y="4602"/>
                </a:lnTo>
                <a:lnTo>
                  <a:pt x="1999" y="2371"/>
                </a:lnTo>
                <a:lnTo>
                  <a:pt x="1953" y="2278"/>
                </a:lnTo>
                <a:lnTo>
                  <a:pt x="1860" y="2232"/>
                </a:lnTo>
                <a:close/>
                <a:moveTo>
                  <a:pt x="2604" y="2232"/>
                </a:moveTo>
                <a:lnTo>
                  <a:pt x="2511" y="2278"/>
                </a:lnTo>
                <a:lnTo>
                  <a:pt x="2464" y="2371"/>
                </a:lnTo>
                <a:lnTo>
                  <a:pt x="2464" y="4602"/>
                </a:lnTo>
                <a:lnTo>
                  <a:pt x="2511" y="4695"/>
                </a:lnTo>
                <a:lnTo>
                  <a:pt x="2929" y="4695"/>
                </a:lnTo>
                <a:lnTo>
                  <a:pt x="2976" y="4602"/>
                </a:lnTo>
                <a:lnTo>
                  <a:pt x="2976" y="2371"/>
                </a:lnTo>
                <a:lnTo>
                  <a:pt x="2929" y="2278"/>
                </a:lnTo>
                <a:lnTo>
                  <a:pt x="2836" y="2232"/>
                </a:lnTo>
                <a:close/>
                <a:moveTo>
                  <a:pt x="3580" y="2232"/>
                </a:moveTo>
                <a:lnTo>
                  <a:pt x="3487" y="2278"/>
                </a:lnTo>
                <a:lnTo>
                  <a:pt x="3487" y="2371"/>
                </a:lnTo>
                <a:lnTo>
                  <a:pt x="3487" y="4602"/>
                </a:lnTo>
                <a:lnTo>
                  <a:pt x="3487" y="4695"/>
                </a:lnTo>
                <a:lnTo>
                  <a:pt x="3952" y="4695"/>
                </a:lnTo>
                <a:lnTo>
                  <a:pt x="3952" y="4602"/>
                </a:lnTo>
                <a:lnTo>
                  <a:pt x="3952" y="2371"/>
                </a:lnTo>
                <a:lnTo>
                  <a:pt x="3952" y="2278"/>
                </a:lnTo>
                <a:lnTo>
                  <a:pt x="3859" y="2232"/>
                </a:lnTo>
                <a:close/>
                <a:moveTo>
                  <a:pt x="4463" y="1488"/>
                </a:moveTo>
                <a:lnTo>
                  <a:pt x="4463" y="5160"/>
                </a:lnTo>
                <a:lnTo>
                  <a:pt x="4417" y="5300"/>
                </a:lnTo>
                <a:lnTo>
                  <a:pt x="4370" y="5439"/>
                </a:lnTo>
                <a:lnTo>
                  <a:pt x="1070" y="5439"/>
                </a:lnTo>
                <a:lnTo>
                  <a:pt x="1023" y="5300"/>
                </a:lnTo>
                <a:lnTo>
                  <a:pt x="977" y="5160"/>
                </a:lnTo>
                <a:lnTo>
                  <a:pt x="977" y="1488"/>
                </a:lnTo>
                <a:close/>
                <a:moveTo>
                  <a:pt x="2092" y="0"/>
                </a:moveTo>
                <a:lnTo>
                  <a:pt x="1953" y="47"/>
                </a:lnTo>
                <a:lnTo>
                  <a:pt x="1813" y="93"/>
                </a:lnTo>
                <a:lnTo>
                  <a:pt x="1674" y="233"/>
                </a:lnTo>
                <a:lnTo>
                  <a:pt x="1581" y="326"/>
                </a:lnTo>
                <a:lnTo>
                  <a:pt x="1302" y="977"/>
                </a:lnTo>
                <a:lnTo>
                  <a:pt x="140" y="977"/>
                </a:lnTo>
                <a:lnTo>
                  <a:pt x="47" y="1023"/>
                </a:lnTo>
                <a:lnTo>
                  <a:pt x="0" y="1116"/>
                </a:lnTo>
                <a:lnTo>
                  <a:pt x="0" y="1348"/>
                </a:lnTo>
                <a:lnTo>
                  <a:pt x="47" y="1441"/>
                </a:lnTo>
                <a:lnTo>
                  <a:pt x="140" y="1488"/>
                </a:lnTo>
                <a:lnTo>
                  <a:pt x="512" y="1488"/>
                </a:lnTo>
                <a:lnTo>
                  <a:pt x="512" y="5160"/>
                </a:lnTo>
                <a:lnTo>
                  <a:pt x="558" y="5486"/>
                </a:lnTo>
                <a:lnTo>
                  <a:pt x="698" y="5718"/>
                </a:lnTo>
                <a:lnTo>
                  <a:pt x="884" y="5904"/>
                </a:lnTo>
                <a:lnTo>
                  <a:pt x="977" y="5951"/>
                </a:lnTo>
                <a:lnTo>
                  <a:pt x="4463" y="5951"/>
                </a:lnTo>
                <a:lnTo>
                  <a:pt x="4603" y="5904"/>
                </a:lnTo>
                <a:lnTo>
                  <a:pt x="4696" y="5811"/>
                </a:lnTo>
                <a:lnTo>
                  <a:pt x="4789" y="5718"/>
                </a:lnTo>
                <a:lnTo>
                  <a:pt x="4928" y="5439"/>
                </a:lnTo>
                <a:lnTo>
                  <a:pt x="4974" y="5160"/>
                </a:lnTo>
                <a:lnTo>
                  <a:pt x="4974" y="1488"/>
                </a:lnTo>
                <a:lnTo>
                  <a:pt x="5346" y="1488"/>
                </a:lnTo>
                <a:lnTo>
                  <a:pt x="5439" y="1441"/>
                </a:lnTo>
                <a:lnTo>
                  <a:pt x="5439" y="1348"/>
                </a:lnTo>
                <a:lnTo>
                  <a:pt x="5439" y="1116"/>
                </a:lnTo>
                <a:lnTo>
                  <a:pt x="5439" y="1023"/>
                </a:lnTo>
                <a:lnTo>
                  <a:pt x="5346" y="977"/>
                </a:lnTo>
                <a:lnTo>
                  <a:pt x="4138" y="977"/>
                </a:lnTo>
                <a:lnTo>
                  <a:pt x="3859" y="326"/>
                </a:lnTo>
                <a:lnTo>
                  <a:pt x="3766" y="233"/>
                </a:lnTo>
                <a:lnTo>
                  <a:pt x="3673" y="93"/>
                </a:lnTo>
                <a:lnTo>
                  <a:pt x="3487" y="47"/>
                </a:lnTo>
                <a:lnTo>
                  <a:pt x="334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13"/>
          <p:cNvSpPr/>
          <p:nvPr/>
        </p:nvSpPr>
        <p:spPr>
          <a:xfrm>
            <a:off x="21966507" y="7756953"/>
            <a:ext cx="350344" cy="423071"/>
          </a:xfrm>
          <a:custGeom>
            <a:rect b="b" l="l" r="r" t="t"/>
            <a:pathLst>
              <a:path extrusionOk="0" h="5951" w="4928">
                <a:moveTo>
                  <a:pt x="2371" y="0"/>
                </a:moveTo>
                <a:lnTo>
                  <a:pt x="2324" y="47"/>
                </a:lnTo>
                <a:lnTo>
                  <a:pt x="1023" y="1348"/>
                </a:lnTo>
                <a:lnTo>
                  <a:pt x="976" y="1395"/>
                </a:lnTo>
                <a:lnTo>
                  <a:pt x="976" y="1488"/>
                </a:lnTo>
                <a:lnTo>
                  <a:pt x="976" y="1581"/>
                </a:lnTo>
                <a:lnTo>
                  <a:pt x="1023" y="1627"/>
                </a:lnTo>
                <a:lnTo>
                  <a:pt x="1116" y="1674"/>
                </a:lnTo>
                <a:lnTo>
                  <a:pt x="1209" y="1720"/>
                </a:lnTo>
                <a:lnTo>
                  <a:pt x="1860" y="1720"/>
                </a:lnTo>
                <a:lnTo>
                  <a:pt x="511" y="3022"/>
                </a:lnTo>
                <a:lnTo>
                  <a:pt x="465" y="3115"/>
                </a:lnTo>
                <a:lnTo>
                  <a:pt x="465" y="3208"/>
                </a:lnTo>
                <a:lnTo>
                  <a:pt x="465" y="3254"/>
                </a:lnTo>
                <a:lnTo>
                  <a:pt x="511" y="3347"/>
                </a:lnTo>
                <a:lnTo>
                  <a:pt x="558" y="3394"/>
                </a:lnTo>
                <a:lnTo>
                  <a:pt x="1395" y="3394"/>
                </a:lnTo>
                <a:lnTo>
                  <a:pt x="93" y="4742"/>
                </a:lnTo>
                <a:lnTo>
                  <a:pt x="47" y="4788"/>
                </a:lnTo>
                <a:lnTo>
                  <a:pt x="0" y="4881"/>
                </a:lnTo>
                <a:lnTo>
                  <a:pt x="47" y="4974"/>
                </a:lnTo>
                <a:lnTo>
                  <a:pt x="93" y="5021"/>
                </a:lnTo>
                <a:lnTo>
                  <a:pt x="140" y="5067"/>
                </a:lnTo>
                <a:lnTo>
                  <a:pt x="233" y="5114"/>
                </a:lnTo>
                <a:lnTo>
                  <a:pt x="1767" y="5114"/>
                </a:lnTo>
                <a:lnTo>
                  <a:pt x="1767" y="5393"/>
                </a:lnTo>
                <a:lnTo>
                  <a:pt x="1720" y="5765"/>
                </a:lnTo>
                <a:lnTo>
                  <a:pt x="1720" y="5811"/>
                </a:lnTo>
                <a:lnTo>
                  <a:pt x="1767" y="5904"/>
                </a:lnTo>
                <a:lnTo>
                  <a:pt x="1860" y="5951"/>
                </a:lnTo>
                <a:lnTo>
                  <a:pt x="3068" y="5951"/>
                </a:lnTo>
                <a:lnTo>
                  <a:pt x="3115" y="5904"/>
                </a:lnTo>
                <a:lnTo>
                  <a:pt x="3161" y="5811"/>
                </a:lnTo>
                <a:lnTo>
                  <a:pt x="3208" y="5765"/>
                </a:lnTo>
                <a:lnTo>
                  <a:pt x="3161" y="5393"/>
                </a:lnTo>
                <a:lnTo>
                  <a:pt x="3161" y="5114"/>
                </a:lnTo>
                <a:lnTo>
                  <a:pt x="4695" y="5114"/>
                </a:lnTo>
                <a:lnTo>
                  <a:pt x="4788" y="5067"/>
                </a:lnTo>
                <a:lnTo>
                  <a:pt x="4835" y="5021"/>
                </a:lnTo>
                <a:lnTo>
                  <a:pt x="4881" y="4974"/>
                </a:lnTo>
                <a:lnTo>
                  <a:pt x="4928" y="4881"/>
                </a:lnTo>
                <a:lnTo>
                  <a:pt x="4881" y="4788"/>
                </a:lnTo>
                <a:lnTo>
                  <a:pt x="4835" y="4742"/>
                </a:lnTo>
                <a:lnTo>
                  <a:pt x="3487" y="3394"/>
                </a:lnTo>
                <a:lnTo>
                  <a:pt x="4370" y="3394"/>
                </a:lnTo>
                <a:lnTo>
                  <a:pt x="4416" y="3347"/>
                </a:lnTo>
                <a:lnTo>
                  <a:pt x="4463" y="3254"/>
                </a:lnTo>
                <a:lnTo>
                  <a:pt x="4463" y="3208"/>
                </a:lnTo>
                <a:lnTo>
                  <a:pt x="4463" y="3115"/>
                </a:lnTo>
                <a:lnTo>
                  <a:pt x="4416" y="3022"/>
                </a:lnTo>
                <a:lnTo>
                  <a:pt x="3068" y="1720"/>
                </a:lnTo>
                <a:lnTo>
                  <a:pt x="3719" y="1720"/>
                </a:lnTo>
                <a:lnTo>
                  <a:pt x="3812" y="1674"/>
                </a:lnTo>
                <a:lnTo>
                  <a:pt x="3905" y="1627"/>
                </a:lnTo>
                <a:lnTo>
                  <a:pt x="3951" y="1581"/>
                </a:lnTo>
                <a:lnTo>
                  <a:pt x="3951" y="1488"/>
                </a:lnTo>
                <a:lnTo>
                  <a:pt x="3951" y="1395"/>
                </a:lnTo>
                <a:lnTo>
                  <a:pt x="3905" y="1348"/>
                </a:lnTo>
                <a:lnTo>
                  <a:pt x="2603" y="47"/>
                </a:lnTo>
                <a:lnTo>
                  <a:pt x="255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13"/>
          <p:cNvSpPr/>
          <p:nvPr/>
        </p:nvSpPr>
        <p:spPr>
          <a:xfrm>
            <a:off x="2038497" y="8999579"/>
            <a:ext cx="423071" cy="423071"/>
          </a:xfrm>
          <a:custGeom>
            <a:rect b="b" l="l" r="r" t="t"/>
            <a:pathLst>
              <a:path extrusionOk="0" h="5951" w="5951">
                <a:moveTo>
                  <a:pt x="5299" y="651"/>
                </a:moveTo>
                <a:lnTo>
                  <a:pt x="5299" y="744"/>
                </a:lnTo>
                <a:lnTo>
                  <a:pt x="5299" y="3254"/>
                </a:lnTo>
                <a:lnTo>
                  <a:pt x="5299" y="3347"/>
                </a:lnTo>
                <a:lnTo>
                  <a:pt x="3254" y="3347"/>
                </a:lnTo>
                <a:lnTo>
                  <a:pt x="3208" y="3254"/>
                </a:lnTo>
                <a:lnTo>
                  <a:pt x="3208" y="744"/>
                </a:lnTo>
                <a:lnTo>
                  <a:pt x="3254" y="651"/>
                </a:lnTo>
                <a:close/>
                <a:moveTo>
                  <a:pt x="2696" y="651"/>
                </a:moveTo>
                <a:lnTo>
                  <a:pt x="2696" y="744"/>
                </a:lnTo>
                <a:lnTo>
                  <a:pt x="2696" y="4742"/>
                </a:lnTo>
                <a:lnTo>
                  <a:pt x="2696" y="4835"/>
                </a:lnTo>
                <a:lnTo>
                  <a:pt x="651" y="4835"/>
                </a:lnTo>
                <a:lnTo>
                  <a:pt x="604" y="4742"/>
                </a:lnTo>
                <a:lnTo>
                  <a:pt x="604" y="744"/>
                </a:lnTo>
                <a:lnTo>
                  <a:pt x="651" y="651"/>
                </a:lnTo>
                <a:close/>
                <a:moveTo>
                  <a:pt x="232" y="0"/>
                </a:moveTo>
                <a:lnTo>
                  <a:pt x="139" y="47"/>
                </a:lnTo>
                <a:lnTo>
                  <a:pt x="46" y="93"/>
                </a:lnTo>
                <a:lnTo>
                  <a:pt x="0" y="186"/>
                </a:lnTo>
                <a:lnTo>
                  <a:pt x="0" y="279"/>
                </a:lnTo>
                <a:lnTo>
                  <a:pt x="0" y="5718"/>
                </a:lnTo>
                <a:lnTo>
                  <a:pt x="0" y="5811"/>
                </a:lnTo>
                <a:lnTo>
                  <a:pt x="46" y="5904"/>
                </a:lnTo>
                <a:lnTo>
                  <a:pt x="139" y="5950"/>
                </a:lnTo>
                <a:lnTo>
                  <a:pt x="5764" y="5950"/>
                </a:lnTo>
                <a:lnTo>
                  <a:pt x="5857" y="5904"/>
                </a:lnTo>
                <a:lnTo>
                  <a:pt x="5904" y="5811"/>
                </a:lnTo>
                <a:lnTo>
                  <a:pt x="5950" y="5718"/>
                </a:lnTo>
                <a:lnTo>
                  <a:pt x="5950" y="279"/>
                </a:lnTo>
                <a:lnTo>
                  <a:pt x="5904" y="186"/>
                </a:lnTo>
                <a:lnTo>
                  <a:pt x="5857" y="93"/>
                </a:lnTo>
                <a:lnTo>
                  <a:pt x="5764" y="47"/>
                </a:lnTo>
                <a:lnTo>
                  <a:pt x="567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13"/>
          <p:cNvSpPr/>
          <p:nvPr/>
        </p:nvSpPr>
        <p:spPr>
          <a:xfrm>
            <a:off x="3281052" y="9088800"/>
            <a:ext cx="423071" cy="247900"/>
          </a:xfrm>
          <a:custGeom>
            <a:rect b="b" l="l" r="r" t="t"/>
            <a:pathLst>
              <a:path extrusionOk="0" h="3487" w="5951">
                <a:moveTo>
                  <a:pt x="3348" y="233"/>
                </a:moveTo>
                <a:lnTo>
                  <a:pt x="3720" y="326"/>
                </a:lnTo>
                <a:lnTo>
                  <a:pt x="4092" y="419"/>
                </a:lnTo>
                <a:lnTo>
                  <a:pt x="4417" y="512"/>
                </a:lnTo>
                <a:lnTo>
                  <a:pt x="4138" y="558"/>
                </a:lnTo>
                <a:lnTo>
                  <a:pt x="3859" y="651"/>
                </a:lnTo>
                <a:lnTo>
                  <a:pt x="3580" y="790"/>
                </a:lnTo>
                <a:lnTo>
                  <a:pt x="3394" y="976"/>
                </a:lnTo>
                <a:lnTo>
                  <a:pt x="3208" y="1162"/>
                </a:lnTo>
                <a:lnTo>
                  <a:pt x="3069" y="1441"/>
                </a:lnTo>
                <a:lnTo>
                  <a:pt x="2976" y="1720"/>
                </a:lnTo>
                <a:lnTo>
                  <a:pt x="2976" y="1999"/>
                </a:lnTo>
                <a:lnTo>
                  <a:pt x="2929" y="1720"/>
                </a:lnTo>
                <a:lnTo>
                  <a:pt x="2836" y="1441"/>
                </a:lnTo>
                <a:lnTo>
                  <a:pt x="2697" y="1162"/>
                </a:lnTo>
                <a:lnTo>
                  <a:pt x="2558" y="930"/>
                </a:lnTo>
                <a:lnTo>
                  <a:pt x="2325" y="790"/>
                </a:lnTo>
                <a:lnTo>
                  <a:pt x="2046" y="651"/>
                </a:lnTo>
                <a:lnTo>
                  <a:pt x="1767" y="558"/>
                </a:lnTo>
                <a:lnTo>
                  <a:pt x="1488" y="512"/>
                </a:lnTo>
                <a:lnTo>
                  <a:pt x="1814" y="372"/>
                </a:lnTo>
                <a:lnTo>
                  <a:pt x="2186" y="326"/>
                </a:lnTo>
                <a:lnTo>
                  <a:pt x="2558" y="233"/>
                </a:lnTo>
                <a:close/>
                <a:moveTo>
                  <a:pt x="1349" y="1767"/>
                </a:moveTo>
                <a:lnTo>
                  <a:pt x="1256" y="1813"/>
                </a:lnTo>
                <a:lnTo>
                  <a:pt x="1209" y="1906"/>
                </a:lnTo>
                <a:lnTo>
                  <a:pt x="1209" y="1999"/>
                </a:lnTo>
                <a:lnTo>
                  <a:pt x="1209" y="2092"/>
                </a:lnTo>
                <a:lnTo>
                  <a:pt x="1256" y="2185"/>
                </a:lnTo>
                <a:lnTo>
                  <a:pt x="1349" y="2231"/>
                </a:lnTo>
                <a:lnTo>
                  <a:pt x="1535" y="2231"/>
                </a:lnTo>
                <a:lnTo>
                  <a:pt x="1581" y="2185"/>
                </a:lnTo>
                <a:lnTo>
                  <a:pt x="1674" y="2092"/>
                </a:lnTo>
                <a:lnTo>
                  <a:pt x="1674" y="1999"/>
                </a:lnTo>
                <a:lnTo>
                  <a:pt x="1674" y="1906"/>
                </a:lnTo>
                <a:lnTo>
                  <a:pt x="1581" y="1813"/>
                </a:lnTo>
                <a:lnTo>
                  <a:pt x="1535" y="1767"/>
                </a:lnTo>
                <a:close/>
                <a:moveTo>
                  <a:pt x="4324" y="1767"/>
                </a:moveTo>
                <a:lnTo>
                  <a:pt x="4231" y="1813"/>
                </a:lnTo>
                <a:lnTo>
                  <a:pt x="4185" y="1906"/>
                </a:lnTo>
                <a:lnTo>
                  <a:pt x="4185" y="1999"/>
                </a:lnTo>
                <a:lnTo>
                  <a:pt x="4185" y="2092"/>
                </a:lnTo>
                <a:lnTo>
                  <a:pt x="4231" y="2185"/>
                </a:lnTo>
                <a:lnTo>
                  <a:pt x="4324" y="2231"/>
                </a:lnTo>
                <a:lnTo>
                  <a:pt x="4510" y="2231"/>
                </a:lnTo>
                <a:lnTo>
                  <a:pt x="4603" y="2185"/>
                </a:lnTo>
                <a:lnTo>
                  <a:pt x="4649" y="2092"/>
                </a:lnTo>
                <a:lnTo>
                  <a:pt x="4649" y="1999"/>
                </a:lnTo>
                <a:lnTo>
                  <a:pt x="4649" y="1906"/>
                </a:lnTo>
                <a:lnTo>
                  <a:pt x="4603" y="1813"/>
                </a:lnTo>
                <a:lnTo>
                  <a:pt x="4510" y="1767"/>
                </a:lnTo>
                <a:close/>
                <a:moveTo>
                  <a:pt x="1488" y="1488"/>
                </a:moveTo>
                <a:lnTo>
                  <a:pt x="1674" y="1534"/>
                </a:lnTo>
                <a:lnTo>
                  <a:pt x="1814" y="1627"/>
                </a:lnTo>
                <a:lnTo>
                  <a:pt x="1953" y="1813"/>
                </a:lnTo>
                <a:lnTo>
                  <a:pt x="1953" y="1999"/>
                </a:lnTo>
                <a:lnTo>
                  <a:pt x="1953" y="2185"/>
                </a:lnTo>
                <a:lnTo>
                  <a:pt x="1814" y="2371"/>
                </a:lnTo>
                <a:lnTo>
                  <a:pt x="1674" y="2464"/>
                </a:lnTo>
                <a:lnTo>
                  <a:pt x="1488" y="2510"/>
                </a:lnTo>
                <a:lnTo>
                  <a:pt x="1302" y="2464"/>
                </a:lnTo>
                <a:lnTo>
                  <a:pt x="1116" y="2371"/>
                </a:lnTo>
                <a:lnTo>
                  <a:pt x="1023" y="2185"/>
                </a:lnTo>
                <a:lnTo>
                  <a:pt x="977" y="1999"/>
                </a:lnTo>
                <a:lnTo>
                  <a:pt x="1023" y="1813"/>
                </a:lnTo>
                <a:lnTo>
                  <a:pt x="1116" y="1627"/>
                </a:lnTo>
                <a:lnTo>
                  <a:pt x="1302" y="1534"/>
                </a:lnTo>
                <a:lnTo>
                  <a:pt x="1488" y="1488"/>
                </a:lnTo>
                <a:close/>
                <a:moveTo>
                  <a:pt x="4463" y="1488"/>
                </a:moveTo>
                <a:lnTo>
                  <a:pt x="4649" y="1534"/>
                </a:lnTo>
                <a:lnTo>
                  <a:pt x="4789" y="1627"/>
                </a:lnTo>
                <a:lnTo>
                  <a:pt x="4928" y="1813"/>
                </a:lnTo>
                <a:lnTo>
                  <a:pt x="4928" y="1999"/>
                </a:lnTo>
                <a:lnTo>
                  <a:pt x="4928" y="2185"/>
                </a:lnTo>
                <a:lnTo>
                  <a:pt x="4789" y="2324"/>
                </a:lnTo>
                <a:lnTo>
                  <a:pt x="4649" y="2464"/>
                </a:lnTo>
                <a:lnTo>
                  <a:pt x="4463" y="2510"/>
                </a:lnTo>
                <a:lnTo>
                  <a:pt x="4277" y="2464"/>
                </a:lnTo>
                <a:lnTo>
                  <a:pt x="4092" y="2324"/>
                </a:lnTo>
                <a:lnTo>
                  <a:pt x="3999" y="2185"/>
                </a:lnTo>
                <a:lnTo>
                  <a:pt x="3952" y="1999"/>
                </a:lnTo>
                <a:lnTo>
                  <a:pt x="3999" y="1813"/>
                </a:lnTo>
                <a:lnTo>
                  <a:pt x="4092" y="1627"/>
                </a:lnTo>
                <a:lnTo>
                  <a:pt x="4277" y="1534"/>
                </a:lnTo>
                <a:lnTo>
                  <a:pt x="4463" y="1488"/>
                </a:lnTo>
                <a:close/>
                <a:moveTo>
                  <a:pt x="1488" y="1255"/>
                </a:moveTo>
                <a:lnTo>
                  <a:pt x="1209" y="1348"/>
                </a:lnTo>
                <a:lnTo>
                  <a:pt x="977" y="1488"/>
                </a:lnTo>
                <a:lnTo>
                  <a:pt x="884" y="1581"/>
                </a:lnTo>
                <a:lnTo>
                  <a:pt x="791" y="1720"/>
                </a:lnTo>
                <a:lnTo>
                  <a:pt x="745" y="1860"/>
                </a:lnTo>
                <a:lnTo>
                  <a:pt x="745" y="1999"/>
                </a:lnTo>
                <a:lnTo>
                  <a:pt x="791" y="2278"/>
                </a:lnTo>
                <a:lnTo>
                  <a:pt x="977" y="2510"/>
                </a:lnTo>
                <a:lnTo>
                  <a:pt x="1070" y="2603"/>
                </a:lnTo>
                <a:lnTo>
                  <a:pt x="1209" y="2650"/>
                </a:lnTo>
                <a:lnTo>
                  <a:pt x="1349" y="2696"/>
                </a:lnTo>
                <a:lnTo>
                  <a:pt x="1488" y="2696"/>
                </a:lnTo>
                <a:lnTo>
                  <a:pt x="1767" y="2650"/>
                </a:lnTo>
                <a:lnTo>
                  <a:pt x="2000" y="2510"/>
                </a:lnTo>
                <a:lnTo>
                  <a:pt x="2093" y="2417"/>
                </a:lnTo>
                <a:lnTo>
                  <a:pt x="2139" y="2278"/>
                </a:lnTo>
                <a:lnTo>
                  <a:pt x="2186" y="2139"/>
                </a:lnTo>
                <a:lnTo>
                  <a:pt x="2186" y="1999"/>
                </a:lnTo>
                <a:lnTo>
                  <a:pt x="2139" y="1720"/>
                </a:lnTo>
                <a:lnTo>
                  <a:pt x="2000" y="1488"/>
                </a:lnTo>
                <a:lnTo>
                  <a:pt x="1767" y="1348"/>
                </a:lnTo>
                <a:lnTo>
                  <a:pt x="1488" y="1255"/>
                </a:lnTo>
                <a:close/>
                <a:moveTo>
                  <a:pt x="4463" y="1255"/>
                </a:moveTo>
                <a:lnTo>
                  <a:pt x="4185" y="1348"/>
                </a:lnTo>
                <a:lnTo>
                  <a:pt x="3952" y="1488"/>
                </a:lnTo>
                <a:lnTo>
                  <a:pt x="3766" y="1720"/>
                </a:lnTo>
                <a:lnTo>
                  <a:pt x="3720" y="1999"/>
                </a:lnTo>
                <a:lnTo>
                  <a:pt x="3766" y="2278"/>
                </a:lnTo>
                <a:lnTo>
                  <a:pt x="3952" y="2510"/>
                </a:lnTo>
                <a:lnTo>
                  <a:pt x="4185" y="2650"/>
                </a:lnTo>
                <a:lnTo>
                  <a:pt x="4463" y="2696"/>
                </a:lnTo>
                <a:lnTo>
                  <a:pt x="4603" y="2696"/>
                </a:lnTo>
                <a:lnTo>
                  <a:pt x="4742" y="2650"/>
                </a:lnTo>
                <a:lnTo>
                  <a:pt x="4835" y="2603"/>
                </a:lnTo>
                <a:lnTo>
                  <a:pt x="4975" y="2510"/>
                </a:lnTo>
                <a:lnTo>
                  <a:pt x="5114" y="2278"/>
                </a:lnTo>
                <a:lnTo>
                  <a:pt x="5161" y="1999"/>
                </a:lnTo>
                <a:lnTo>
                  <a:pt x="5114" y="1720"/>
                </a:lnTo>
                <a:lnTo>
                  <a:pt x="4975" y="1488"/>
                </a:lnTo>
                <a:lnTo>
                  <a:pt x="4835" y="1395"/>
                </a:lnTo>
                <a:lnTo>
                  <a:pt x="4742" y="1348"/>
                </a:lnTo>
                <a:lnTo>
                  <a:pt x="4603" y="1302"/>
                </a:lnTo>
                <a:lnTo>
                  <a:pt x="4463" y="1255"/>
                </a:lnTo>
                <a:close/>
                <a:moveTo>
                  <a:pt x="1488" y="790"/>
                </a:moveTo>
                <a:lnTo>
                  <a:pt x="1721" y="837"/>
                </a:lnTo>
                <a:lnTo>
                  <a:pt x="1953" y="883"/>
                </a:lnTo>
                <a:lnTo>
                  <a:pt x="2139" y="1023"/>
                </a:lnTo>
                <a:lnTo>
                  <a:pt x="2325" y="1162"/>
                </a:lnTo>
                <a:lnTo>
                  <a:pt x="2465" y="1348"/>
                </a:lnTo>
                <a:lnTo>
                  <a:pt x="2604" y="1534"/>
                </a:lnTo>
                <a:lnTo>
                  <a:pt x="2650" y="1767"/>
                </a:lnTo>
                <a:lnTo>
                  <a:pt x="2697" y="1999"/>
                </a:lnTo>
                <a:lnTo>
                  <a:pt x="2650" y="2231"/>
                </a:lnTo>
                <a:lnTo>
                  <a:pt x="2604" y="2464"/>
                </a:lnTo>
                <a:lnTo>
                  <a:pt x="2465" y="2650"/>
                </a:lnTo>
                <a:lnTo>
                  <a:pt x="2325" y="2836"/>
                </a:lnTo>
                <a:lnTo>
                  <a:pt x="2139" y="2975"/>
                </a:lnTo>
                <a:lnTo>
                  <a:pt x="1953" y="3115"/>
                </a:lnTo>
                <a:lnTo>
                  <a:pt x="1721" y="3161"/>
                </a:lnTo>
                <a:lnTo>
                  <a:pt x="1488" y="3208"/>
                </a:lnTo>
                <a:lnTo>
                  <a:pt x="1163" y="3161"/>
                </a:lnTo>
                <a:lnTo>
                  <a:pt x="884" y="3022"/>
                </a:lnTo>
                <a:lnTo>
                  <a:pt x="652" y="2836"/>
                </a:lnTo>
                <a:lnTo>
                  <a:pt x="466" y="2603"/>
                </a:lnTo>
                <a:lnTo>
                  <a:pt x="326" y="2324"/>
                </a:lnTo>
                <a:lnTo>
                  <a:pt x="280" y="1999"/>
                </a:lnTo>
                <a:lnTo>
                  <a:pt x="326" y="1674"/>
                </a:lnTo>
                <a:lnTo>
                  <a:pt x="466" y="1395"/>
                </a:lnTo>
                <a:lnTo>
                  <a:pt x="652" y="1162"/>
                </a:lnTo>
                <a:lnTo>
                  <a:pt x="884" y="976"/>
                </a:lnTo>
                <a:lnTo>
                  <a:pt x="1163" y="837"/>
                </a:lnTo>
                <a:lnTo>
                  <a:pt x="1488" y="790"/>
                </a:lnTo>
                <a:close/>
                <a:moveTo>
                  <a:pt x="4463" y="790"/>
                </a:moveTo>
                <a:lnTo>
                  <a:pt x="4696" y="837"/>
                </a:lnTo>
                <a:lnTo>
                  <a:pt x="4928" y="883"/>
                </a:lnTo>
                <a:lnTo>
                  <a:pt x="5114" y="1023"/>
                </a:lnTo>
                <a:lnTo>
                  <a:pt x="5300" y="1162"/>
                </a:lnTo>
                <a:lnTo>
                  <a:pt x="5440" y="1348"/>
                </a:lnTo>
                <a:lnTo>
                  <a:pt x="5533" y="1534"/>
                </a:lnTo>
                <a:lnTo>
                  <a:pt x="5626" y="1767"/>
                </a:lnTo>
                <a:lnTo>
                  <a:pt x="5626" y="1999"/>
                </a:lnTo>
                <a:lnTo>
                  <a:pt x="5626" y="2231"/>
                </a:lnTo>
                <a:lnTo>
                  <a:pt x="5533" y="2464"/>
                </a:lnTo>
                <a:lnTo>
                  <a:pt x="5440" y="2650"/>
                </a:lnTo>
                <a:lnTo>
                  <a:pt x="5300" y="2836"/>
                </a:lnTo>
                <a:lnTo>
                  <a:pt x="5114" y="2975"/>
                </a:lnTo>
                <a:lnTo>
                  <a:pt x="4928" y="3115"/>
                </a:lnTo>
                <a:lnTo>
                  <a:pt x="4696" y="3161"/>
                </a:lnTo>
                <a:lnTo>
                  <a:pt x="4463" y="3208"/>
                </a:lnTo>
                <a:lnTo>
                  <a:pt x="4231" y="3161"/>
                </a:lnTo>
                <a:lnTo>
                  <a:pt x="3999" y="3115"/>
                </a:lnTo>
                <a:lnTo>
                  <a:pt x="3813" y="2975"/>
                </a:lnTo>
                <a:lnTo>
                  <a:pt x="3627" y="2836"/>
                </a:lnTo>
                <a:lnTo>
                  <a:pt x="3441" y="2650"/>
                </a:lnTo>
                <a:lnTo>
                  <a:pt x="3348" y="2464"/>
                </a:lnTo>
                <a:lnTo>
                  <a:pt x="3301" y="2231"/>
                </a:lnTo>
                <a:lnTo>
                  <a:pt x="3255" y="1999"/>
                </a:lnTo>
                <a:lnTo>
                  <a:pt x="3301" y="1767"/>
                </a:lnTo>
                <a:lnTo>
                  <a:pt x="3348" y="1534"/>
                </a:lnTo>
                <a:lnTo>
                  <a:pt x="3441" y="1348"/>
                </a:lnTo>
                <a:lnTo>
                  <a:pt x="3627" y="1162"/>
                </a:lnTo>
                <a:lnTo>
                  <a:pt x="3813" y="1023"/>
                </a:lnTo>
                <a:lnTo>
                  <a:pt x="3999" y="883"/>
                </a:lnTo>
                <a:lnTo>
                  <a:pt x="4231" y="837"/>
                </a:lnTo>
                <a:lnTo>
                  <a:pt x="4463" y="790"/>
                </a:lnTo>
                <a:close/>
                <a:moveTo>
                  <a:pt x="2976" y="0"/>
                </a:moveTo>
                <a:lnTo>
                  <a:pt x="2418" y="47"/>
                </a:lnTo>
                <a:lnTo>
                  <a:pt x="1860" y="140"/>
                </a:lnTo>
                <a:lnTo>
                  <a:pt x="1349" y="326"/>
                </a:lnTo>
                <a:lnTo>
                  <a:pt x="930" y="558"/>
                </a:lnTo>
                <a:lnTo>
                  <a:pt x="1" y="558"/>
                </a:lnTo>
                <a:lnTo>
                  <a:pt x="187" y="837"/>
                </a:lnTo>
                <a:lnTo>
                  <a:pt x="280" y="1116"/>
                </a:lnTo>
                <a:lnTo>
                  <a:pt x="187" y="1348"/>
                </a:lnTo>
                <a:lnTo>
                  <a:pt x="94" y="1534"/>
                </a:lnTo>
                <a:lnTo>
                  <a:pt x="47" y="1767"/>
                </a:lnTo>
                <a:lnTo>
                  <a:pt x="1" y="1999"/>
                </a:lnTo>
                <a:lnTo>
                  <a:pt x="47" y="2371"/>
                </a:lnTo>
                <a:lnTo>
                  <a:pt x="187" y="2743"/>
                </a:lnTo>
                <a:lnTo>
                  <a:pt x="419" y="3068"/>
                </a:lnTo>
                <a:lnTo>
                  <a:pt x="745" y="3301"/>
                </a:lnTo>
                <a:lnTo>
                  <a:pt x="1116" y="3440"/>
                </a:lnTo>
                <a:lnTo>
                  <a:pt x="1488" y="3487"/>
                </a:lnTo>
                <a:lnTo>
                  <a:pt x="1814" y="3440"/>
                </a:lnTo>
                <a:lnTo>
                  <a:pt x="2139" y="3347"/>
                </a:lnTo>
                <a:lnTo>
                  <a:pt x="2418" y="3161"/>
                </a:lnTo>
                <a:lnTo>
                  <a:pt x="2650" y="2929"/>
                </a:lnTo>
                <a:lnTo>
                  <a:pt x="2836" y="3208"/>
                </a:lnTo>
                <a:lnTo>
                  <a:pt x="2976" y="3394"/>
                </a:lnTo>
                <a:lnTo>
                  <a:pt x="3301" y="2929"/>
                </a:lnTo>
                <a:lnTo>
                  <a:pt x="3534" y="3161"/>
                </a:lnTo>
                <a:lnTo>
                  <a:pt x="3813" y="3347"/>
                </a:lnTo>
                <a:lnTo>
                  <a:pt x="4138" y="3440"/>
                </a:lnTo>
                <a:lnTo>
                  <a:pt x="4463" y="3487"/>
                </a:lnTo>
                <a:lnTo>
                  <a:pt x="4835" y="3440"/>
                </a:lnTo>
                <a:lnTo>
                  <a:pt x="5207" y="3301"/>
                </a:lnTo>
                <a:lnTo>
                  <a:pt x="5486" y="3068"/>
                </a:lnTo>
                <a:lnTo>
                  <a:pt x="5719" y="2743"/>
                </a:lnTo>
                <a:lnTo>
                  <a:pt x="5905" y="2371"/>
                </a:lnTo>
                <a:lnTo>
                  <a:pt x="5951" y="1999"/>
                </a:lnTo>
                <a:lnTo>
                  <a:pt x="5905" y="1767"/>
                </a:lnTo>
                <a:lnTo>
                  <a:pt x="5858" y="1534"/>
                </a:lnTo>
                <a:lnTo>
                  <a:pt x="5765" y="1348"/>
                </a:lnTo>
                <a:lnTo>
                  <a:pt x="5626" y="1116"/>
                </a:lnTo>
                <a:lnTo>
                  <a:pt x="5765" y="837"/>
                </a:lnTo>
                <a:lnTo>
                  <a:pt x="5951" y="558"/>
                </a:lnTo>
                <a:lnTo>
                  <a:pt x="4975" y="558"/>
                </a:lnTo>
                <a:lnTo>
                  <a:pt x="4556" y="326"/>
                </a:lnTo>
                <a:lnTo>
                  <a:pt x="4045" y="140"/>
                </a:lnTo>
                <a:lnTo>
                  <a:pt x="3534" y="47"/>
                </a:lnTo>
                <a:lnTo>
                  <a:pt x="29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113"/>
          <p:cNvSpPr/>
          <p:nvPr/>
        </p:nvSpPr>
        <p:spPr>
          <a:xfrm>
            <a:off x="4523677" y="9016073"/>
            <a:ext cx="423071" cy="390013"/>
          </a:xfrm>
          <a:custGeom>
            <a:rect b="b" l="l" r="r" t="t"/>
            <a:pathLst>
              <a:path extrusionOk="0" h="5486" w="5951">
                <a:moveTo>
                  <a:pt x="5486" y="1395"/>
                </a:moveTo>
                <a:lnTo>
                  <a:pt x="5486" y="1720"/>
                </a:lnTo>
                <a:lnTo>
                  <a:pt x="5486" y="1860"/>
                </a:lnTo>
                <a:lnTo>
                  <a:pt x="5393" y="1999"/>
                </a:lnTo>
                <a:lnTo>
                  <a:pt x="5300" y="2139"/>
                </a:lnTo>
                <a:lnTo>
                  <a:pt x="5160" y="2325"/>
                </a:lnTo>
                <a:lnTo>
                  <a:pt x="4975" y="2464"/>
                </a:lnTo>
                <a:lnTo>
                  <a:pt x="4789" y="2557"/>
                </a:lnTo>
                <a:lnTo>
                  <a:pt x="4556" y="2650"/>
                </a:lnTo>
                <a:lnTo>
                  <a:pt x="4324" y="2697"/>
                </a:lnTo>
                <a:lnTo>
                  <a:pt x="4324" y="2697"/>
                </a:lnTo>
                <a:lnTo>
                  <a:pt x="4417" y="2418"/>
                </a:lnTo>
                <a:lnTo>
                  <a:pt x="4510" y="2092"/>
                </a:lnTo>
                <a:lnTo>
                  <a:pt x="4556" y="1767"/>
                </a:lnTo>
                <a:lnTo>
                  <a:pt x="4603" y="1395"/>
                </a:lnTo>
                <a:close/>
                <a:moveTo>
                  <a:pt x="1395" y="1395"/>
                </a:moveTo>
                <a:lnTo>
                  <a:pt x="1395" y="1767"/>
                </a:lnTo>
                <a:lnTo>
                  <a:pt x="1442" y="2092"/>
                </a:lnTo>
                <a:lnTo>
                  <a:pt x="1535" y="2418"/>
                </a:lnTo>
                <a:lnTo>
                  <a:pt x="1628" y="2697"/>
                </a:lnTo>
                <a:lnTo>
                  <a:pt x="1395" y="2650"/>
                </a:lnTo>
                <a:lnTo>
                  <a:pt x="1163" y="2557"/>
                </a:lnTo>
                <a:lnTo>
                  <a:pt x="977" y="2464"/>
                </a:lnTo>
                <a:lnTo>
                  <a:pt x="791" y="2325"/>
                </a:lnTo>
                <a:lnTo>
                  <a:pt x="651" y="2139"/>
                </a:lnTo>
                <a:lnTo>
                  <a:pt x="558" y="1999"/>
                </a:lnTo>
                <a:lnTo>
                  <a:pt x="465" y="1860"/>
                </a:lnTo>
                <a:lnTo>
                  <a:pt x="465" y="1720"/>
                </a:lnTo>
                <a:lnTo>
                  <a:pt x="465" y="1395"/>
                </a:lnTo>
                <a:close/>
                <a:moveTo>
                  <a:pt x="1953" y="0"/>
                </a:moveTo>
                <a:lnTo>
                  <a:pt x="1721" y="47"/>
                </a:lnTo>
                <a:lnTo>
                  <a:pt x="1535" y="186"/>
                </a:lnTo>
                <a:lnTo>
                  <a:pt x="1395" y="372"/>
                </a:lnTo>
                <a:lnTo>
                  <a:pt x="1395" y="605"/>
                </a:lnTo>
                <a:lnTo>
                  <a:pt x="1395" y="930"/>
                </a:lnTo>
                <a:lnTo>
                  <a:pt x="233" y="930"/>
                </a:lnTo>
                <a:lnTo>
                  <a:pt x="94" y="1023"/>
                </a:lnTo>
                <a:lnTo>
                  <a:pt x="47" y="1116"/>
                </a:lnTo>
                <a:lnTo>
                  <a:pt x="1" y="1256"/>
                </a:lnTo>
                <a:lnTo>
                  <a:pt x="1" y="1720"/>
                </a:lnTo>
                <a:lnTo>
                  <a:pt x="47" y="1999"/>
                </a:lnTo>
                <a:lnTo>
                  <a:pt x="140" y="2232"/>
                </a:lnTo>
                <a:lnTo>
                  <a:pt x="326" y="2464"/>
                </a:lnTo>
                <a:lnTo>
                  <a:pt x="558" y="2697"/>
                </a:lnTo>
                <a:lnTo>
                  <a:pt x="837" y="2883"/>
                </a:lnTo>
                <a:lnTo>
                  <a:pt x="1163" y="3069"/>
                </a:lnTo>
                <a:lnTo>
                  <a:pt x="1535" y="3162"/>
                </a:lnTo>
                <a:lnTo>
                  <a:pt x="1953" y="3208"/>
                </a:lnTo>
                <a:lnTo>
                  <a:pt x="2092" y="3394"/>
                </a:lnTo>
                <a:lnTo>
                  <a:pt x="2278" y="3533"/>
                </a:lnTo>
                <a:lnTo>
                  <a:pt x="2418" y="3673"/>
                </a:lnTo>
                <a:lnTo>
                  <a:pt x="2464" y="3812"/>
                </a:lnTo>
                <a:lnTo>
                  <a:pt x="2511" y="3952"/>
                </a:lnTo>
                <a:lnTo>
                  <a:pt x="2511" y="4138"/>
                </a:lnTo>
                <a:lnTo>
                  <a:pt x="2511" y="4324"/>
                </a:lnTo>
                <a:lnTo>
                  <a:pt x="2418" y="4463"/>
                </a:lnTo>
                <a:lnTo>
                  <a:pt x="2278" y="4556"/>
                </a:lnTo>
                <a:lnTo>
                  <a:pt x="2046" y="4603"/>
                </a:lnTo>
                <a:lnTo>
                  <a:pt x="1813" y="4649"/>
                </a:lnTo>
                <a:lnTo>
                  <a:pt x="1581" y="4742"/>
                </a:lnTo>
                <a:lnTo>
                  <a:pt x="1442" y="4928"/>
                </a:lnTo>
                <a:lnTo>
                  <a:pt x="1395" y="5160"/>
                </a:lnTo>
                <a:lnTo>
                  <a:pt x="1395" y="5393"/>
                </a:lnTo>
                <a:lnTo>
                  <a:pt x="1395" y="5486"/>
                </a:lnTo>
                <a:lnTo>
                  <a:pt x="4556" y="5486"/>
                </a:lnTo>
                <a:lnTo>
                  <a:pt x="4603" y="5393"/>
                </a:lnTo>
                <a:lnTo>
                  <a:pt x="4603" y="5160"/>
                </a:lnTo>
                <a:lnTo>
                  <a:pt x="4510" y="4928"/>
                </a:lnTo>
                <a:lnTo>
                  <a:pt x="4370" y="4742"/>
                </a:lnTo>
                <a:lnTo>
                  <a:pt x="4138" y="4649"/>
                </a:lnTo>
                <a:lnTo>
                  <a:pt x="3905" y="4603"/>
                </a:lnTo>
                <a:lnTo>
                  <a:pt x="3673" y="4556"/>
                </a:lnTo>
                <a:lnTo>
                  <a:pt x="3533" y="4463"/>
                </a:lnTo>
                <a:lnTo>
                  <a:pt x="3441" y="4324"/>
                </a:lnTo>
                <a:lnTo>
                  <a:pt x="3441" y="4138"/>
                </a:lnTo>
                <a:lnTo>
                  <a:pt x="3441" y="3952"/>
                </a:lnTo>
                <a:lnTo>
                  <a:pt x="3487" y="3812"/>
                </a:lnTo>
                <a:lnTo>
                  <a:pt x="3580" y="3673"/>
                </a:lnTo>
                <a:lnTo>
                  <a:pt x="3673" y="3533"/>
                </a:lnTo>
                <a:lnTo>
                  <a:pt x="3859" y="3394"/>
                </a:lnTo>
                <a:lnTo>
                  <a:pt x="3998" y="3208"/>
                </a:lnTo>
                <a:lnTo>
                  <a:pt x="4417" y="3162"/>
                </a:lnTo>
                <a:lnTo>
                  <a:pt x="4789" y="3069"/>
                </a:lnTo>
                <a:lnTo>
                  <a:pt x="5114" y="2883"/>
                </a:lnTo>
                <a:lnTo>
                  <a:pt x="5393" y="2697"/>
                </a:lnTo>
                <a:lnTo>
                  <a:pt x="5625" y="2464"/>
                </a:lnTo>
                <a:lnTo>
                  <a:pt x="5811" y="2232"/>
                </a:lnTo>
                <a:lnTo>
                  <a:pt x="5904" y="1999"/>
                </a:lnTo>
                <a:lnTo>
                  <a:pt x="5951" y="1720"/>
                </a:lnTo>
                <a:lnTo>
                  <a:pt x="5951" y="1256"/>
                </a:lnTo>
                <a:lnTo>
                  <a:pt x="5951" y="1116"/>
                </a:lnTo>
                <a:lnTo>
                  <a:pt x="5858" y="1023"/>
                </a:lnTo>
                <a:lnTo>
                  <a:pt x="5765" y="930"/>
                </a:lnTo>
                <a:lnTo>
                  <a:pt x="4603" y="930"/>
                </a:lnTo>
                <a:lnTo>
                  <a:pt x="4603" y="605"/>
                </a:lnTo>
                <a:lnTo>
                  <a:pt x="4556" y="372"/>
                </a:lnTo>
                <a:lnTo>
                  <a:pt x="4417" y="186"/>
                </a:lnTo>
                <a:lnTo>
                  <a:pt x="4231" y="47"/>
                </a:lnTo>
                <a:lnTo>
                  <a:pt x="39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13"/>
          <p:cNvSpPr/>
          <p:nvPr/>
        </p:nvSpPr>
        <p:spPr>
          <a:xfrm>
            <a:off x="5766303" y="9039178"/>
            <a:ext cx="423071" cy="343803"/>
          </a:xfrm>
          <a:custGeom>
            <a:rect b="b" l="l" r="r" t="t"/>
            <a:pathLst>
              <a:path extrusionOk="0" h="4836" w="5951">
                <a:moveTo>
                  <a:pt x="1999" y="1349"/>
                </a:moveTo>
                <a:lnTo>
                  <a:pt x="1999" y="2232"/>
                </a:lnTo>
                <a:lnTo>
                  <a:pt x="651" y="2232"/>
                </a:lnTo>
                <a:lnTo>
                  <a:pt x="651" y="2093"/>
                </a:lnTo>
                <a:lnTo>
                  <a:pt x="698" y="2046"/>
                </a:lnTo>
                <a:lnTo>
                  <a:pt x="1395" y="1349"/>
                </a:lnTo>
                <a:close/>
                <a:moveTo>
                  <a:pt x="1534" y="3534"/>
                </a:moveTo>
                <a:lnTo>
                  <a:pt x="1720" y="3580"/>
                </a:lnTo>
                <a:lnTo>
                  <a:pt x="1860" y="3673"/>
                </a:lnTo>
                <a:lnTo>
                  <a:pt x="1953" y="3813"/>
                </a:lnTo>
                <a:lnTo>
                  <a:pt x="1999" y="3952"/>
                </a:lnTo>
                <a:lnTo>
                  <a:pt x="1953" y="4138"/>
                </a:lnTo>
                <a:lnTo>
                  <a:pt x="1860" y="4278"/>
                </a:lnTo>
                <a:lnTo>
                  <a:pt x="1720" y="4371"/>
                </a:lnTo>
                <a:lnTo>
                  <a:pt x="1534" y="4417"/>
                </a:lnTo>
                <a:lnTo>
                  <a:pt x="1395" y="4371"/>
                </a:lnTo>
                <a:lnTo>
                  <a:pt x="1255" y="4278"/>
                </a:lnTo>
                <a:lnTo>
                  <a:pt x="1162" y="4138"/>
                </a:lnTo>
                <a:lnTo>
                  <a:pt x="1116" y="3952"/>
                </a:lnTo>
                <a:lnTo>
                  <a:pt x="1162" y="3813"/>
                </a:lnTo>
                <a:lnTo>
                  <a:pt x="1255" y="3673"/>
                </a:lnTo>
                <a:lnTo>
                  <a:pt x="1395" y="3580"/>
                </a:lnTo>
                <a:lnTo>
                  <a:pt x="1534" y="3534"/>
                </a:lnTo>
                <a:close/>
                <a:moveTo>
                  <a:pt x="4649" y="3534"/>
                </a:moveTo>
                <a:lnTo>
                  <a:pt x="4788" y="3580"/>
                </a:lnTo>
                <a:lnTo>
                  <a:pt x="4928" y="3673"/>
                </a:lnTo>
                <a:lnTo>
                  <a:pt x="5067" y="3813"/>
                </a:lnTo>
                <a:lnTo>
                  <a:pt x="5067" y="3952"/>
                </a:lnTo>
                <a:lnTo>
                  <a:pt x="5067" y="4138"/>
                </a:lnTo>
                <a:lnTo>
                  <a:pt x="4928" y="4278"/>
                </a:lnTo>
                <a:lnTo>
                  <a:pt x="4788" y="4371"/>
                </a:lnTo>
                <a:lnTo>
                  <a:pt x="4649" y="4417"/>
                </a:lnTo>
                <a:lnTo>
                  <a:pt x="4463" y="4371"/>
                </a:lnTo>
                <a:lnTo>
                  <a:pt x="4324" y="4278"/>
                </a:lnTo>
                <a:lnTo>
                  <a:pt x="4231" y="4138"/>
                </a:lnTo>
                <a:lnTo>
                  <a:pt x="4184" y="3952"/>
                </a:lnTo>
                <a:lnTo>
                  <a:pt x="4231" y="3813"/>
                </a:lnTo>
                <a:lnTo>
                  <a:pt x="4324" y="3673"/>
                </a:lnTo>
                <a:lnTo>
                  <a:pt x="4463" y="3580"/>
                </a:lnTo>
                <a:lnTo>
                  <a:pt x="4649" y="3534"/>
                </a:lnTo>
                <a:close/>
                <a:moveTo>
                  <a:pt x="2232" y="1"/>
                </a:moveTo>
                <a:lnTo>
                  <a:pt x="2139" y="47"/>
                </a:lnTo>
                <a:lnTo>
                  <a:pt x="2046" y="94"/>
                </a:lnTo>
                <a:lnTo>
                  <a:pt x="1999" y="140"/>
                </a:lnTo>
                <a:lnTo>
                  <a:pt x="1999" y="233"/>
                </a:lnTo>
                <a:lnTo>
                  <a:pt x="1999" y="884"/>
                </a:lnTo>
                <a:lnTo>
                  <a:pt x="1441" y="884"/>
                </a:lnTo>
                <a:lnTo>
                  <a:pt x="1255" y="931"/>
                </a:lnTo>
                <a:lnTo>
                  <a:pt x="1069" y="1024"/>
                </a:lnTo>
                <a:lnTo>
                  <a:pt x="372" y="1721"/>
                </a:lnTo>
                <a:lnTo>
                  <a:pt x="326" y="1814"/>
                </a:lnTo>
                <a:lnTo>
                  <a:pt x="279" y="1953"/>
                </a:lnTo>
                <a:lnTo>
                  <a:pt x="233" y="2046"/>
                </a:lnTo>
                <a:lnTo>
                  <a:pt x="233" y="2186"/>
                </a:lnTo>
                <a:lnTo>
                  <a:pt x="233" y="2325"/>
                </a:lnTo>
                <a:lnTo>
                  <a:pt x="233" y="2418"/>
                </a:lnTo>
                <a:lnTo>
                  <a:pt x="233" y="3534"/>
                </a:lnTo>
                <a:lnTo>
                  <a:pt x="140" y="3534"/>
                </a:lnTo>
                <a:lnTo>
                  <a:pt x="93" y="3580"/>
                </a:lnTo>
                <a:lnTo>
                  <a:pt x="47" y="3673"/>
                </a:lnTo>
                <a:lnTo>
                  <a:pt x="0" y="3766"/>
                </a:lnTo>
                <a:lnTo>
                  <a:pt x="47" y="3859"/>
                </a:lnTo>
                <a:lnTo>
                  <a:pt x="93" y="3906"/>
                </a:lnTo>
                <a:lnTo>
                  <a:pt x="140" y="3952"/>
                </a:lnTo>
                <a:lnTo>
                  <a:pt x="233" y="3952"/>
                </a:lnTo>
                <a:lnTo>
                  <a:pt x="279" y="3999"/>
                </a:lnTo>
                <a:lnTo>
                  <a:pt x="372" y="3999"/>
                </a:lnTo>
                <a:lnTo>
                  <a:pt x="465" y="3952"/>
                </a:lnTo>
                <a:lnTo>
                  <a:pt x="651" y="3952"/>
                </a:lnTo>
                <a:lnTo>
                  <a:pt x="698" y="4138"/>
                </a:lnTo>
                <a:lnTo>
                  <a:pt x="744" y="4324"/>
                </a:lnTo>
                <a:lnTo>
                  <a:pt x="837" y="4464"/>
                </a:lnTo>
                <a:lnTo>
                  <a:pt x="930" y="4603"/>
                </a:lnTo>
                <a:lnTo>
                  <a:pt x="1069" y="4696"/>
                </a:lnTo>
                <a:lnTo>
                  <a:pt x="1209" y="4789"/>
                </a:lnTo>
                <a:lnTo>
                  <a:pt x="1395" y="4835"/>
                </a:lnTo>
                <a:lnTo>
                  <a:pt x="1720" y="4835"/>
                </a:lnTo>
                <a:lnTo>
                  <a:pt x="1906" y="4789"/>
                </a:lnTo>
                <a:lnTo>
                  <a:pt x="2046" y="4696"/>
                </a:lnTo>
                <a:lnTo>
                  <a:pt x="2185" y="4603"/>
                </a:lnTo>
                <a:lnTo>
                  <a:pt x="2278" y="4464"/>
                </a:lnTo>
                <a:lnTo>
                  <a:pt x="2371" y="4324"/>
                </a:lnTo>
                <a:lnTo>
                  <a:pt x="2418" y="4138"/>
                </a:lnTo>
                <a:lnTo>
                  <a:pt x="2418" y="3952"/>
                </a:lnTo>
                <a:lnTo>
                  <a:pt x="3766" y="3952"/>
                </a:lnTo>
                <a:lnTo>
                  <a:pt x="3766" y="4138"/>
                </a:lnTo>
                <a:lnTo>
                  <a:pt x="3812" y="4324"/>
                </a:lnTo>
                <a:lnTo>
                  <a:pt x="3905" y="4464"/>
                </a:lnTo>
                <a:lnTo>
                  <a:pt x="3998" y="4603"/>
                </a:lnTo>
                <a:lnTo>
                  <a:pt x="4138" y="4696"/>
                </a:lnTo>
                <a:lnTo>
                  <a:pt x="4324" y="4789"/>
                </a:lnTo>
                <a:lnTo>
                  <a:pt x="4463" y="4835"/>
                </a:lnTo>
                <a:lnTo>
                  <a:pt x="4835" y="4835"/>
                </a:lnTo>
                <a:lnTo>
                  <a:pt x="4974" y="4789"/>
                </a:lnTo>
                <a:lnTo>
                  <a:pt x="5114" y="4696"/>
                </a:lnTo>
                <a:lnTo>
                  <a:pt x="5253" y="4603"/>
                </a:lnTo>
                <a:lnTo>
                  <a:pt x="5393" y="4464"/>
                </a:lnTo>
                <a:lnTo>
                  <a:pt x="5439" y="4324"/>
                </a:lnTo>
                <a:lnTo>
                  <a:pt x="5486" y="4138"/>
                </a:lnTo>
                <a:lnTo>
                  <a:pt x="5532" y="3952"/>
                </a:lnTo>
                <a:lnTo>
                  <a:pt x="5579" y="3999"/>
                </a:lnTo>
                <a:lnTo>
                  <a:pt x="5672" y="3999"/>
                </a:lnTo>
                <a:lnTo>
                  <a:pt x="5765" y="3952"/>
                </a:lnTo>
                <a:lnTo>
                  <a:pt x="5858" y="3952"/>
                </a:lnTo>
                <a:lnTo>
                  <a:pt x="5904" y="3906"/>
                </a:lnTo>
                <a:lnTo>
                  <a:pt x="5951" y="3859"/>
                </a:lnTo>
                <a:lnTo>
                  <a:pt x="5951" y="3766"/>
                </a:lnTo>
                <a:lnTo>
                  <a:pt x="5951" y="233"/>
                </a:lnTo>
                <a:lnTo>
                  <a:pt x="5951" y="140"/>
                </a:lnTo>
                <a:lnTo>
                  <a:pt x="5904" y="94"/>
                </a:lnTo>
                <a:lnTo>
                  <a:pt x="5811" y="47"/>
                </a:lnTo>
                <a:lnTo>
                  <a:pt x="576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113"/>
          <p:cNvSpPr/>
          <p:nvPr/>
        </p:nvSpPr>
        <p:spPr>
          <a:xfrm>
            <a:off x="7008929" y="9045789"/>
            <a:ext cx="423071" cy="333850"/>
          </a:xfrm>
          <a:custGeom>
            <a:rect b="b" l="l" r="r" t="t"/>
            <a:pathLst>
              <a:path extrusionOk="0" h="4696" w="5951">
                <a:moveTo>
                  <a:pt x="2510" y="1"/>
                </a:moveTo>
                <a:lnTo>
                  <a:pt x="2045" y="47"/>
                </a:lnTo>
                <a:lnTo>
                  <a:pt x="1627" y="140"/>
                </a:lnTo>
                <a:lnTo>
                  <a:pt x="1302" y="233"/>
                </a:lnTo>
                <a:lnTo>
                  <a:pt x="744" y="466"/>
                </a:lnTo>
                <a:lnTo>
                  <a:pt x="372" y="698"/>
                </a:lnTo>
                <a:lnTo>
                  <a:pt x="186" y="931"/>
                </a:lnTo>
                <a:lnTo>
                  <a:pt x="47" y="1163"/>
                </a:lnTo>
                <a:lnTo>
                  <a:pt x="0" y="1302"/>
                </a:lnTo>
                <a:lnTo>
                  <a:pt x="0" y="1349"/>
                </a:lnTo>
                <a:lnTo>
                  <a:pt x="1720" y="1349"/>
                </a:lnTo>
                <a:lnTo>
                  <a:pt x="1720" y="1302"/>
                </a:lnTo>
                <a:lnTo>
                  <a:pt x="1767" y="1256"/>
                </a:lnTo>
                <a:lnTo>
                  <a:pt x="1813" y="1163"/>
                </a:lnTo>
                <a:lnTo>
                  <a:pt x="2045" y="1070"/>
                </a:lnTo>
                <a:lnTo>
                  <a:pt x="2464" y="977"/>
                </a:lnTo>
                <a:lnTo>
                  <a:pt x="3533" y="977"/>
                </a:lnTo>
                <a:lnTo>
                  <a:pt x="3951" y="1070"/>
                </a:lnTo>
                <a:lnTo>
                  <a:pt x="4184" y="1163"/>
                </a:lnTo>
                <a:lnTo>
                  <a:pt x="4230" y="1256"/>
                </a:lnTo>
                <a:lnTo>
                  <a:pt x="4277" y="1302"/>
                </a:lnTo>
                <a:lnTo>
                  <a:pt x="4277" y="1349"/>
                </a:lnTo>
                <a:lnTo>
                  <a:pt x="5950" y="1349"/>
                </a:lnTo>
                <a:lnTo>
                  <a:pt x="5950" y="1302"/>
                </a:lnTo>
                <a:lnTo>
                  <a:pt x="5950" y="1163"/>
                </a:lnTo>
                <a:lnTo>
                  <a:pt x="5811" y="931"/>
                </a:lnTo>
                <a:lnTo>
                  <a:pt x="5625" y="698"/>
                </a:lnTo>
                <a:lnTo>
                  <a:pt x="5253" y="466"/>
                </a:lnTo>
                <a:lnTo>
                  <a:pt x="4695" y="233"/>
                </a:lnTo>
                <a:lnTo>
                  <a:pt x="4370" y="140"/>
                </a:lnTo>
                <a:lnTo>
                  <a:pt x="3951" y="47"/>
                </a:lnTo>
                <a:lnTo>
                  <a:pt x="3487" y="1"/>
                </a:lnTo>
                <a:close/>
                <a:moveTo>
                  <a:pt x="0" y="1488"/>
                </a:moveTo>
                <a:lnTo>
                  <a:pt x="0" y="1907"/>
                </a:lnTo>
                <a:lnTo>
                  <a:pt x="47" y="2000"/>
                </a:lnTo>
                <a:lnTo>
                  <a:pt x="93" y="2046"/>
                </a:lnTo>
                <a:lnTo>
                  <a:pt x="140" y="2093"/>
                </a:lnTo>
                <a:lnTo>
                  <a:pt x="233" y="2139"/>
                </a:lnTo>
                <a:lnTo>
                  <a:pt x="1534" y="2139"/>
                </a:lnTo>
                <a:lnTo>
                  <a:pt x="1581" y="2093"/>
                </a:lnTo>
                <a:lnTo>
                  <a:pt x="1674" y="2046"/>
                </a:lnTo>
                <a:lnTo>
                  <a:pt x="1720" y="2000"/>
                </a:lnTo>
                <a:lnTo>
                  <a:pt x="1720" y="1907"/>
                </a:lnTo>
                <a:lnTo>
                  <a:pt x="1720" y="1488"/>
                </a:lnTo>
                <a:close/>
                <a:moveTo>
                  <a:pt x="4277" y="1488"/>
                </a:moveTo>
                <a:lnTo>
                  <a:pt x="4277" y="1907"/>
                </a:lnTo>
                <a:lnTo>
                  <a:pt x="4277" y="2000"/>
                </a:lnTo>
                <a:lnTo>
                  <a:pt x="4323" y="2046"/>
                </a:lnTo>
                <a:lnTo>
                  <a:pt x="4416" y="2093"/>
                </a:lnTo>
                <a:lnTo>
                  <a:pt x="4463" y="2139"/>
                </a:lnTo>
                <a:lnTo>
                  <a:pt x="5764" y="2139"/>
                </a:lnTo>
                <a:lnTo>
                  <a:pt x="5857" y="2093"/>
                </a:lnTo>
                <a:lnTo>
                  <a:pt x="5904" y="2046"/>
                </a:lnTo>
                <a:lnTo>
                  <a:pt x="5950" y="2000"/>
                </a:lnTo>
                <a:lnTo>
                  <a:pt x="5950" y="1907"/>
                </a:lnTo>
                <a:lnTo>
                  <a:pt x="5950" y="1488"/>
                </a:lnTo>
                <a:close/>
                <a:moveTo>
                  <a:pt x="140" y="2558"/>
                </a:moveTo>
                <a:lnTo>
                  <a:pt x="47" y="2604"/>
                </a:lnTo>
                <a:lnTo>
                  <a:pt x="0" y="2651"/>
                </a:lnTo>
                <a:lnTo>
                  <a:pt x="0" y="3301"/>
                </a:lnTo>
                <a:lnTo>
                  <a:pt x="47" y="3394"/>
                </a:lnTo>
                <a:lnTo>
                  <a:pt x="837" y="3394"/>
                </a:lnTo>
                <a:lnTo>
                  <a:pt x="883" y="3301"/>
                </a:lnTo>
                <a:lnTo>
                  <a:pt x="883" y="2651"/>
                </a:lnTo>
                <a:lnTo>
                  <a:pt x="837" y="2604"/>
                </a:lnTo>
                <a:lnTo>
                  <a:pt x="744" y="2558"/>
                </a:lnTo>
                <a:close/>
                <a:moveTo>
                  <a:pt x="1395" y="2558"/>
                </a:moveTo>
                <a:lnTo>
                  <a:pt x="1348" y="2604"/>
                </a:lnTo>
                <a:lnTo>
                  <a:pt x="1302" y="2651"/>
                </a:lnTo>
                <a:lnTo>
                  <a:pt x="1302" y="3301"/>
                </a:lnTo>
                <a:lnTo>
                  <a:pt x="1348" y="3394"/>
                </a:lnTo>
                <a:lnTo>
                  <a:pt x="2138" y="3394"/>
                </a:lnTo>
                <a:lnTo>
                  <a:pt x="2138" y="3301"/>
                </a:lnTo>
                <a:lnTo>
                  <a:pt x="2138" y="2651"/>
                </a:lnTo>
                <a:lnTo>
                  <a:pt x="2138" y="2604"/>
                </a:lnTo>
                <a:lnTo>
                  <a:pt x="2045" y="2558"/>
                </a:lnTo>
                <a:close/>
                <a:moveTo>
                  <a:pt x="2696" y="2558"/>
                </a:moveTo>
                <a:lnTo>
                  <a:pt x="2603" y="2604"/>
                </a:lnTo>
                <a:lnTo>
                  <a:pt x="2557" y="2651"/>
                </a:lnTo>
                <a:lnTo>
                  <a:pt x="2557" y="3301"/>
                </a:lnTo>
                <a:lnTo>
                  <a:pt x="2603" y="3394"/>
                </a:lnTo>
                <a:lnTo>
                  <a:pt x="3394" y="3394"/>
                </a:lnTo>
                <a:lnTo>
                  <a:pt x="3440" y="3301"/>
                </a:lnTo>
                <a:lnTo>
                  <a:pt x="3440" y="2651"/>
                </a:lnTo>
                <a:lnTo>
                  <a:pt x="3394" y="2604"/>
                </a:lnTo>
                <a:lnTo>
                  <a:pt x="3301" y="2558"/>
                </a:lnTo>
                <a:close/>
                <a:moveTo>
                  <a:pt x="3951" y="2558"/>
                </a:moveTo>
                <a:lnTo>
                  <a:pt x="3858" y="2604"/>
                </a:lnTo>
                <a:lnTo>
                  <a:pt x="3858" y="2651"/>
                </a:lnTo>
                <a:lnTo>
                  <a:pt x="3858" y="3301"/>
                </a:lnTo>
                <a:lnTo>
                  <a:pt x="3858" y="3394"/>
                </a:lnTo>
                <a:lnTo>
                  <a:pt x="4649" y="3394"/>
                </a:lnTo>
                <a:lnTo>
                  <a:pt x="4695" y="3301"/>
                </a:lnTo>
                <a:lnTo>
                  <a:pt x="4695" y="2651"/>
                </a:lnTo>
                <a:lnTo>
                  <a:pt x="4649" y="2604"/>
                </a:lnTo>
                <a:lnTo>
                  <a:pt x="4602" y="2558"/>
                </a:lnTo>
                <a:close/>
                <a:moveTo>
                  <a:pt x="5207" y="2558"/>
                </a:moveTo>
                <a:lnTo>
                  <a:pt x="5160" y="2604"/>
                </a:lnTo>
                <a:lnTo>
                  <a:pt x="5114" y="2651"/>
                </a:lnTo>
                <a:lnTo>
                  <a:pt x="5114" y="3301"/>
                </a:lnTo>
                <a:lnTo>
                  <a:pt x="5160" y="3394"/>
                </a:lnTo>
                <a:lnTo>
                  <a:pt x="5950" y="3394"/>
                </a:lnTo>
                <a:lnTo>
                  <a:pt x="5950" y="3301"/>
                </a:lnTo>
                <a:lnTo>
                  <a:pt x="5950" y="2651"/>
                </a:lnTo>
                <a:lnTo>
                  <a:pt x="5950" y="2604"/>
                </a:lnTo>
                <a:lnTo>
                  <a:pt x="5857" y="2558"/>
                </a:lnTo>
                <a:close/>
                <a:moveTo>
                  <a:pt x="744" y="3813"/>
                </a:moveTo>
                <a:lnTo>
                  <a:pt x="697" y="3859"/>
                </a:lnTo>
                <a:lnTo>
                  <a:pt x="651" y="3952"/>
                </a:lnTo>
                <a:lnTo>
                  <a:pt x="651" y="4556"/>
                </a:lnTo>
                <a:lnTo>
                  <a:pt x="697" y="4649"/>
                </a:lnTo>
                <a:lnTo>
                  <a:pt x="744" y="4696"/>
                </a:lnTo>
                <a:lnTo>
                  <a:pt x="1395" y="4696"/>
                </a:lnTo>
                <a:lnTo>
                  <a:pt x="1488" y="4649"/>
                </a:lnTo>
                <a:lnTo>
                  <a:pt x="1488" y="4556"/>
                </a:lnTo>
                <a:lnTo>
                  <a:pt x="1488" y="3952"/>
                </a:lnTo>
                <a:lnTo>
                  <a:pt x="1488" y="3859"/>
                </a:lnTo>
                <a:lnTo>
                  <a:pt x="1395" y="3813"/>
                </a:lnTo>
                <a:close/>
                <a:moveTo>
                  <a:pt x="2045" y="3813"/>
                </a:moveTo>
                <a:lnTo>
                  <a:pt x="1953" y="3859"/>
                </a:lnTo>
                <a:lnTo>
                  <a:pt x="1953" y="3952"/>
                </a:lnTo>
                <a:lnTo>
                  <a:pt x="1953" y="4556"/>
                </a:lnTo>
                <a:lnTo>
                  <a:pt x="1953" y="4649"/>
                </a:lnTo>
                <a:lnTo>
                  <a:pt x="2045" y="4696"/>
                </a:lnTo>
                <a:lnTo>
                  <a:pt x="2696" y="4696"/>
                </a:lnTo>
                <a:lnTo>
                  <a:pt x="2743" y="4649"/>
                </a:lnTo>
                <a:lnTo>
                  <a:pt x="2789" y="4556"/>
                </a:lnTo>
                <a:lnTo>
                  <a:pt x="2789" y="3952"/>
                </a:lnTo>
                <a:lnTo>
                  <a:pt x="2743" y="3859"/>
                </a:lnTo>
                <a:lnTo>
                  <a:pt x="2696" y="3813"/>
                </a:lnTo>
                <a:close/>
                <a:moveTo>
                  <a:pt x="3301" y="3813"/>
                </a:moveTo>
                <a:lnTo>
                  <a:pt x="3254" y="3859"/>
                </a:lnTo>
                <a:lnTo>
                  <a:pt x="3208" y="3952"/>
                </a:lnTo>
                <a:lnTo>
                  <a:pt x="3208" y="4556"/>
                </a:lnTo>
                <a:lnTo>
                  <a:pt x="3254" y="4649"/>
                </a:lnTo>
                <a:lnTo>
                  <a:pt x="3301" y="4696"/>
                </a:lnTo>
                <a:lnTo>
                  <a:pt x="3951" y="4696"/>
                </a:lnTo>
                <a:lnTo>
                  <a:pt x="4044" y="4649"/>
                </a:lnTo>
                <a:lnTo>
                  <a:pt x="4044" y="4556"/>
                </a:lnTo>
                <a:lnTo>
                  <a:pt x="4044" y="3952"/>
                </a:lnTo>
                <a:lnTo>
                  <a:pt x="4044" y="3859"/>
                </a:lnTo>
                <a:lnTo>
                  <a:pt x="3951" y="3813"/>
                </a:lnTo>
                <a:close/>
                <a:moveTo>
                  <a:pt x="4602" y="3813"/>
                </a:moveTo>
                <a:lnTo>
                  <a:pt x="4509" y="3859"/>
                </a:lnTo>
                <a:lnTo>
                  <a:pt x="4463" y="3952"/>
                </a:lnTo>
                <a:lnTo>
                  <a:pt x="4463" y="4556"/>
                </a:lnTo>
                <a:lnTo>
                  <a:pt x="4509" y="4649"/>
                </a:lnTo>
                <a:lnTo>
                  <a:pt x="4602" y="4696"/>
                </a:lnTo>
                <a:lnTo>
                  <a:pt x="5207" y="4696"/>
                </a:lnTo>
                <a:lnTo>
                  <a:pt x="5299" y="4649"/>
                </a:lnTo>
                <a:lnTo>
                  <a:pt x="5346" y="4556"/>
                </a:lnTo>
                <a:lnTo>
                  <a:pt x="5346" y="3952"/>
                </a:lnTo>
                <a:lnTo>
                  <a:pt x="5299" y="3859"/>
                </a:lnTo>
                <a:lnTo>
                  <a:pt x="5207" y="381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113"/>
          <p:cNvSpPr/>
          <p:nvPr/>
        </p:nvSpPr>
        <p:spPr>
          <a:xfrm>
            <a:off x="8344046" y="8999579"/>
            <a:ext cx="241288" cy="423071"/>
          </a:xfrm>
          <a:custGeom>
            <a:rect b="b" l="l" r="r" t="t"/>
            <a:pathLst>
              <a:path extrusionOk="0" h="5951" w="3394">
                <a:moveTo>
                  <a:pt x="1209" y="0"/>
                </a:moveTo>
                <a:lnTo>
                  <a:pt x="1163" y="47"/>
                </a:lnTo>
                <a:lnTo>
                  <a:pt x="1116" y="372"/>
                </a:lnTo>
                <a:lnTo>
                  <a:pt x="977" y="744"/>
                </a:lnTo>
                <a:lnTo>
                  <a:pt x="791" y="1116"/>
                </a:lnTo>
                <a:lnTo>
                  <a:pt x="651" y="1255"/>
                </a:lnTo>
                <a:lnTo>
                  <a:pt x="465" y="1395"/>
                </a:lnTo>
                <a:lnTo>
                  <a:pt x="233" y="1534"/>
                </a:lnTo>
                <a:lnTo>
                  <a:pt x="0" y="1674"/>
                </a:lnTo>
                <a:lnTo>
                  <a:pt x="0" y="2417"/>
                </a:lnTo>
                <a:lnTo>
                  <a:pt x="605" y="2417"/>
                </a:lnTo>
                <a:lnTo>
                  <a:pt x="605" y="4370"/>
                </a:lnTo>
                <a:lnTo>
                  <a:pt x="605" y="4602"/>
                </a:lnTo>
                <a:lnTo>
                  <a:pt x="651" y="4788"/>
                </a:lnTo>
                <a:lnTo>
                  <a:pt x="744" y="5021"/>
                </a:lnTo>
                <a:lnTo>
                  <a:pt x="837" y="5206"/>
                </a:lnTo>
                <a:lnTo>
                  <a:pt x="1023" y="5439"/>
                </a:lnTo>
                <a:lnTo>
                  <a:pt x="1209" y="5625"/>
                </a:lnTo>
                <a:lnTo>
                  <a:pt x="1442" y="5764"/>
                </a:lnTo>
                <a:lnTo>
                  <a:pt x="1720" y="5857"/>
                </a:lnTo>
                <a:lnTo>
                  <a:pt x="2046" y="5950"/>
                </a:lnTo>
                <a:lnTo>
                  <a:pt x="2697" y="5950"/>
                </a:lnTo>
                <a:lnTo>
                  <a:pt x="3022" y="5857"/>
                </a:lnTo>
                <a:lnTo>
                  <a:pt x="3254" y="5718"/>
                </a:lnTo>
                <a:lnTo>
                  <a:pt x="3394" y="5625"/>
                </a:lnTo>
                <a:lnTo>
                  <a:pt x="3115" y="4788"/>
                </a:lnTo>
                <a:lnTo>
                  <a:pt x="2929" y="4835"/>
                </a:lnTo>
                <a:lnTo>
                  <a:pt x="2650" y="4881"/>
                </a:lnTo>
                <a:lnTo>
                  <a:pt x="2511" y="4881"/>
                </a:lnTo>
                <a:lnTo>
                  <a:pt x="2371" y="4835"/>
                </a:lnTo>
                <a:lnTo>
                  <a:pt x="2232" y="4742"/>
                </a:lnTo>
                <a:lnTo>
                  <a:pt x="2185" y="4649"/>
                </a:lnTo>
                <a:lnTo>
                  <a:pt x="2092" y="4463"/>
                </a:lnTo>
                <a:lnTo>
                  <a:pt x="2092" y="4277"/>
                </a:lnTo>
                <a:lnTo>
                  <a:pt x="2092" y="2417"/>
                </a:lnTo>
                <a:lnTo>
                  <a:pt x="3254" y="2417"/>
                </a:lnTo>
                <a:lnTo>
                  <a:pt x="3254" y="1534"/>
                </a:lnTo>
                <a:lnTo>
                  <a:pt x="2092" y="1534"/>
                </a:lnTo>
                <a:lnTo>
                  <a:pt x="209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13"/>
          <p:cNvSpPr/>
          <p:nvPr/>
        </p:nvSpPr>
        <p:spPr>
          <a:xfrm>
            <a:off x="9497451" y="8999579"/>
            <a:ext cx="423071" cy="423071"/>
          </a:xfrm>
          <a:custGeom>
            <a:rect b="b" l="l" r="r" t="t"/>
            <a:pathLst>
              <a:path extrusionOk="0" h="5951" w="5951">
                <a:moveTo>
                  <a:pt x="3301" y="511"/>
                </a:moveTo>
                <a:lnTo>
                  <a:pt x="3301" y="1767"/>
                </a:lnTo>
                <a:lnTo>
                  <a:pt x="4277" y="1767"/>
                </a:lnTo>
                <a:lnTo>
                  <a:pt x="4277" y="2510"/>
                </a:lnTo>
                <a:lnTo>
                  <a:pt x="3301" y="2510"/>
                </a:lnTo>
                <a:lnTo>
                  <a:pt x="3301" y="4044"/>
                </a:lnTo>
                <a:lnTo>
                  <a:pt x="3301" y="4230"/>
                </a:lnTo>
                <a:lnTo>
                  <a:pt x="3347" y="4370"/>
                </a:lnTo>
                <a:lnTo>
                  <a:pt x="3440" y="4463"/>
                </a:lnTo>
                <a:lnTo>
                  <a:pt x="3533" y="4509"/>
                </a:lnTo>
                <a:lnTo>
                  <a:pt x="3765" y="4556"/>
                </a:lnTo>
                <a:lnTo>
                  <a:pt x="3951" y="4556"/>
                </a:lnTo>
                <a:lnTo>
                  <a:pt x="4137" y="4463"/>
                </a:lnTo>
                <a:lnTo>
                  <a:pt x="4416" y="5160"/>
                </a:lnTo>
                <a:lnTo>
                  <a:pt x="4277" y="5299"/>
                </a:lnTo>
                <a:lnTo>
                  <a:pt x="4044" y="5392"/>
                </a:lnTo>
                <a:lnTo>
                  <a:pt x="3812" y="5439"/>
                </a:lnTo>
                <a:lnTo>
                  <a:pt x="3533" y="5485"/>
                </a:lnTo>
                <a:lnTo>
                  <a:pt x="3161" y="5439"/>
                </a:lnTo>
                <a:lnTo>
                  <a:pt x="2836" y="5346"/>
                </a:lnTo>
                <a:lnTo>
                  <a:pt x="2603" y="5206"/>
                </a:lnTo>
                <a:lnTo>
                  <a:pt x="2371" y="5021"/>
                </a:lnTo>
                <a:lnTo>
                  <a:pt x="2231" y="4788"/>
                </a:lnTo>
                <a:lnTo>
                  <a:pt x="2138" y="4602"/>
                </a:lnTo>
                <a:lnTo>
                  <a:pt x="2045" y="4370"/>
                </a:lnTo>
                <a:lnTo>
                  <a:pt x="2045" y="4137"/>
                </a:lnTo>
                <a:lnTo>
                  <a:pt x="2045" y="2510"/>
                </a:lnTo>
                <a:lnTo>
                  <a:pt x="1534" y="2510"/>
                </a:lnTo>
                <a:lnTo>
                  <a:pt x="1534" y="1906"/>
                </a:lnTo>
                <a:lnTo>
                  <a:pt x="1813" y="1767"/>
                </a:lnTo>
                <a:lnTo>
                  <a:pt x="1999" y="1627"/>
                </a:lnTo>
                <a:lnTo>
                  <a:pt x="2185" y="1441"/>
                </a:lnTo>
                <a:lnTo>
                  <a:pt x="2324" y="1255"/>
                </a:lnTo>
                <a:lnTo>
                  <a:pt x="2464" y="883"/>
                </a:lnTo>
                <a:lnTo>
                  <a:pt x="2510" y="558"/>
                </a:lnTo>
                <a:lnTo>
                  <a:pt x="2557" y="511"/>
                </a:lnTo>
                <a:close/>
                <a:moveTo>
                  <a:pt x="1116" y="0"/>
                </a:moveTo>
                <a:lnTo>
                  <a:pt x="883" y="47"/>
                </a:lnTo>
                <a:lnTo>
                  <a:pt x="697" y="93"/>
                </a:lnTo>
                <a:lnTo>
                  <a:pt x="511" y="186"/>
                </a:lnTo>
                <a:lnTo>
                  <a:pt x="326" y="325"/>
                </a:lnTo>
                <a:lnTo>
                  <a:pt x="186" y="511"/>
                </a:lnTo>
                <a:lnTo>
                  <a:pt x="93" y="697"/>
                </a:lnTo>
                <a:lnTo>
                  <a:pt x="0" y="930"/>
                </a:lnTo>
                <a:lnTo>
                  <a:pt x="0" y="1116"/>
                </a:lnTo>
                <a:lnTo>
                  <a:pt x="0" y="4835"/>
                </a:lnTo>
                <a:lnTo>
                  <a:pt x="0" y="5067"/>
                </a:lnTo>
                <a:lnTo>
                  <a:pt x="93" y="5299"/>
                </a:lnTo>
                <a:lnTo>
                  <a:pt x="186" y="5485"/>
                </a:lnTo>
                <a:lnTo>
                  <a:pt x="326" y="5625"/>
                </a:lnTo>
                <a:lnTo>
                  <a:pt x="511" y="5764"/>
                </a:lnTo>
                <a:lnTo>
                  <a:pt x="697" y="5904"/>
                </a:lnTo>
                <a:lnTo>
                  <a:pt x="883" y="5950"/>
                </a:lnTo>
                <a:lnTo>
                  <a:pt x="5067" y="5950"/>
                </a:lnTo>
                <a:lnTo>
                  <a:pt x="5253" y="5904"/>
                </a:lnTo>
                <a:lnTo>
                  <a:pt x="5439" y="5764"/>
                </a:lnTo>
                <a:lnTo>
                  <a:pt x="5625" y="5625"/>
                </a:lnTo>
                <a:lnTo>
                  <a:pt x="5764" y="5485"/>
                </a:lnTo>
                <a:lnTo>
                  <a:pt x="5857" y="5299"/>
                </a:lnTo>
                <a:lnTo>
                  <a:pt x="5904" y="5067"/>
                </a:lnTo>
                <a:lnTo>
                  <a:pt x="5950" y="4835"/>
                </a:lnTo>
                <a:lnTo>
                  <a:pt x="5950" y="1116"/>
                </a:lnTo>
                <a:lnTo>
                  <a:pt x="5904" y="930"/>
                </a:lnTo>
                <a:lnTo>
                  <a:pt x="5857" y="697"/>
                </a:lnTo>
                <a:lnTo>
                  <a:pt x="5764" y="511"/>
                </a:lnTo>
                <a:lnTo>
                  <a:pt x="5625" y="325"/>
                </a:lnTo>
                <a:lnTo>
                  <a:pt x="5439" y="186"/>
                </a:lnTo>
                <a:lnTo>
                  <a:pt x="5253" y="93"/>
                </a:lnTo>
                <a:lnTo>
                  <a:pt x="5067" y="47"/>
                </a:lnTo>
                <a:lnTo>
                  <a:pt x="4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113"/>
          <p:cNvSpPr/>
          <p:nvPr/>
        </p:nvSpPr>
        <p:spPr>
          <a:xfrm>
            <a:off x="10779675" y="8999579"/>
            <a:ext cx="343803" cy="423071"/>
          </a:xfrm>
          <a:custGeom>
            <a:rect b="b" l="l" r="r" t="t"/>
            <a:pathLst>
              <a:path extrusionOk="0" h="5951" w="4836">
                <a:moveTo>
                  <a:pt x="1209" y="0"/>
                </a:moveTo>
                <a:lnTo>
                  <a:pt x="1116" y="47"/>
                </a:lnTo>
                <a:lnTo>
                  <a:pt x="1070" y="140"/>
                </a:lnTo>
                <a:lnTo>
                  <a:pt x="1070" y="1209"/>
                </a:lnTo>
                <a:lnTo>
                  <a:pt x="94" y="1488"/>
                </a:lnTo>
                <a:lnTo>
                  <a:pt x="1" y="1534"/>
                </a:lnTo>
                <a:lnTo>
                  <a:pt x="1" y="1627"/>
                </a:lnTo>
                <a:lnTo>
                  <a:pt x="1" y="2185"/>
                </a:lnTo>
                <a:lnTo>
                  <a:pt x="1" y="2231"/>
                </a:lnTo>
                <a:lnTo>
                  <a:pt x="47" y="2278"/>
                </a:lnTo>
                <a:lnTo>
                  <a:pt x="140" y="2324"/>
                </a:lnTo>
                <a:lnTo>
                  <a:pt x="1070" y="2045"/>
                </a:lnTo>
                <a:lnTo>
                  <a:pt x="1070" y="2417"/>
                </a:lnTo>
                <a:lnTo>
                  <a:pt x="94" y="2743"/>
                </a:lnTo>
                <a:lnTo>
                  <a:pt x="1" y="2789"/>
                </a:lnTo>
                <a:lnTo>
                  <a:pt x="1" y="2836"/>
                </a:lnTo>
                <a:lnTo>
                  <a:pt x="1" y="3394"/>
                </a:lnTo>
                <a:lnTo>
                  <a:pt x="1" y="3440"/>
                </a:lnTo>
                <a:lnTo>
                  <a:pt x="47" y="3486"/>
                </a:lnTo>
                <a:lnTo>
                  <a:pt x="140" y="3533"/>
                </a:lnTo>
                <a:lnTo>
                  <a:pt x="1070" y="3254"/>
                </a:lnTo>
                <a:lnTo>
                  <a:pt x="1070" y="5811"/>
                </a:lnTo>
                <a:lnTo>
                  <a:pt x="1116" y="5904"/>
                </a:lnTo>
                <a:lnTo>
                  <a:pt x="1209" y="5950"/>
                </a:lnTo>
                <a:lnTo>
                  <a:pt x="2279" y="5950"/>
                </a:lnTo>
                <a:lnTo>
                  <a:pt x="2650" y="5857"/>
                </a:lnTo>
                <a:lnTo>
                  <a:pt x="3022" y="5718"/>
                </a:lnTo>
                <a:lnTo>
                  <a:pt x="3394" y="5578"/>
                </a:lnTo>
                <a:lnTo>
                  <a:pt x="3720" y="5346"/>
                </a:lnTo>
                <a:lnTo>
                  <a:pt x="3999" y="5114"/>
                </a:lnTo>
                <a:lnTo>
                  <a:pt x="4231" y="4788"/>
                </a:lnTo>
                <a:lnTo>
                  <a:pt x="4463" y="4463"/>
                </a:lnTo>
                <a:lnTo>
                  <a:pt x="4649" y="4137"/>
                </a:lnTo>
                <a:lnTo>
                  <a:pt x="4742" y="3765"/>
                </a:lnTo>
                <a:lnTo>
                  <a:pt x="4835" y="3394"/>
                </a:lnTo>
                <a:lnTo>
                  <a:pt x="4835" y="2975"/>
                </a:lnTo>
                <a:lnTo>
                  <a:pt x="4835" y="2882"/>
                </a:lnTo>
                <a:lnTo>
                  <a:pt x="4742" y="2836"/>
                </a:lnTo>
                <a:lnTo>
                  <a:pt x="4045" y="2836"/>
                </a:lnTo>
                <a:lnTo>
                  <a:pt x="3952" y="2882"/>
                </a:lnTo>
                <a:lnTo>
                  <a:pt x="3906" y="2975"/>
                </a:lnTo>
                <a:lnTo>
                  <a:pt x="3859" y="3394"/>
                </a:lnTo>
                <a:lnTo>
                  <a:pt x="3766" y="3719"/>
                </a:lnTo>
                <a:lnTo>
                  <a:pt x="3580" y="4091"/>
                </a:lnTo>
                <a:lnTo>
                  <a:pt x="3348" y="4370"/>
                </a:lnTo>
                <a:lnTo>
                  <a:pt x="3069" y="4649"/>
                </a:lnTo>
                <a:lnTo>
                  <a:pt x="2743" y="4835"/>
                </a:lnTo>
                <a:lnTo>
                  <a:pt x="2418" y="4974"/>
                </a:lnTo>
                <a:lnTo>
                  <a:pt x="2000" y="5021"/>
                </a:lnTo>
                <a:lnTo>
                  <a:pt x="2000" y="2975"/>
                </a:lnTo>
                <a:lnTo>
                  <a:pt x="3673" y="2464"/>
                </a:lnTo>
                <a:lnTo>
                  <a:pt x="3766" y="2417"/>
                </a:lnTo>
                <a:lnTo>
                  <a:pt x="3766" y="2324"/>
                </a:lnTo>
                <a:lnTo>
                  <a:pt x="3766" y="1767"/>
                </a:lnTo>
                <a:lnTo>
                  <a:pt x="3766" y="1720"/>
                </a:lnTo>
                <a:lnTo>
                  <a:pt x="3720" y="1674"/>
                </a:lnTo>
                <a:lnTo>
                  <a:pt x="3673" y="1627"/>
                </a:lnTo>
                <a:lnTo>
                  <a:pt x="3580" y="1627"/>
                </a:lnTo>
                <a:lnTo>
                  <a:pt x="2000" y="2138"/>
                </a:lnTo>
                <a:lnTo>
                  <a:pt x="2000" y="1720"/>
                </a:lnTo>
                <a:lnTo>
                  <a:pt x="3673" y="1209"/>
                </a:lnTo>
                <a:lnTo>
                  <a:pt x="3766" y="1162"/>
                </a:lnTo>
                <a:lnTo>
                  <a:pt x="3766" y="1116"/>
                </a:lnTo>
                <a:lnTo>
                  <a:pt x="3766" y="558"/>
                </a:lnTo>
                <a:lnTo>
                  <a:pt x="3766" y="511"/>
                </a:lnTo>
                <a:lnTo>
                  <a:pt x="3720" y="465"/>
                </a:lnTo>
                <a:lnTo>
                  <a:pt x="3673" y="418"/>
                </a:lnTo>
                <a:lnTo>
                  <a:pt x="3580" y="418"/>
                </a:lnTo>
                <a:lnTo>
                  <a:pt x="2000" y="930"/>
                </a:lnTo>
                <a:lnTo>
                  <a:pt x="2000" y="140"/>
                </a:lnTo>
                <a:lnTo>
                  <a:pt x="2000" y="47"/>
                </a:lnTo>
                <a:lnTo>
                  <a:pt x="18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113"/>
          <p:cNvSpPr/>
          <p:nvPr/>
        </p:nvSpPr>
        <p:spPr>
          <a:xfrm>
            <a:off x="12068582" y="8999579"/>
            <a:ext cx="254511" cy="423071"/>
          </a:xfrm>
          <a:custGeom>
            <a:rect b="b" l="l" r="r" t="t"/>
            <a:pathLst>
              <a:path extrusionOk="0" h="5951" w="3580">
                <a:moveTo>
                  <a:pt x="2139" y="604"/>
                </a:moveTo>
                <a:lnTo>
                  <a:pt x="2185" y="651"/>
                </a:lnTo>
                <a:lnTo>
                  <a:pt x="2232" y="697"/>
                </a:lnTo>
                <a:lnTo>
                  <a:pt x="2185" y="744"/>
                </a:lnTo>
                <a:lnTo>
                  <a:pt x="1348" y="744"/>
                </a:lnTo>
                <a:lnTo>
                  <a:pt x="1348" y="697"/>
                </a:lnTo>
                <a:lnTo>
                  <a:pt x="1348" y="651"/>
                </a:lnTo>
                <a:lnTo>
                  <a:pt x="1395" y="604"/>
                </a:lnTo>
                <a:close/>
                <a:moveTo>
                  <a:pt x="2975" y="1209"/>
                </a:moveTo>
                <a:lnTo>
                  <a:pt x="3068" y="1255"/>
                </a:lnTo>
                <a:lnTo>
                  <a:pt x="3115" y="1348"/>
                </a:lnTo>
                <a:lnTo>
                  <a:pt x="3115" y="4649"/>
                </a:lnTo>
                <a:lnTo>
                  <a:pt x="3068" y="4742"/>
                </a:lnTo>
                <a:lnTo>
                  <a:pt x="2975" y="4788"/>
                </a:lnTo>
                <a:lnTo>
                  <a:pt x="605" y="4788"/>
                </a:lnTo>
                <a:lnTo>
                  <a:pt x="465" y="4742"/>
                </a:lnTo>
                <a:lnTo>
                  <a:pt x="419" y="4649"/>
                </a:lnTo>
                <a:lnTo>
                  <a:pt x="419" y="1348"/>
                </a:lnTo>
                <a:lnTo>
                  <a:pt x="465" y="1255"/>
                </a:lnTo>
                <a:lnTo>
                  <a:pt x="605" y="1209"/>
                </a:lnTo>
                <a:close/>
                <a:moveTo>
                  <a:pt x="1906" y="5021"/>
                </a:moveTo>
                <a:lnTo>
                  <a:pt x="2046" y="5114"/>
                </a:lnTo>
                <a:lnTo>
                  <a:pt x="2139" y="5206"/>
                </a:lnTo>
                <a:lnTo>
                  <a:pt x="2139" y="5392"/>
                </a:lnTo>
                <a:lnTo>
                  <a:pt x="2139" y="5532"/>
                </a:lnTo>
                <a:lnTo>
                  <a:pt x="2046" y="5625"/>
                </a:lnTo>
                <a:lnTo>
                  <a:pt x="1906" y="5718"/>
                </a:lnTo>
                <a:lnTo>
                  <a:pt x="1767" y="5764"/>
                </a:lnTo>
                <a:lnTo>
                  <a:pt x="1627" y="5718"/>
                </a:lnTo>
                <a:lnTo>
                  <a:pt x="1534" y="5625"/>
                </a:lnTo>
                <a:lnTo>
                  <a:pt x="1441" y="5532"/>
                </a:lnTo>
                <a:lnTo>
                  <a:pt x="1395" y="5392"/>
                </a:lnTo>
                <a:lnTo>
                  <a:pt x="1441" y="5206"/>
                </a:lnTo>
                <a:lnTo>
                  <a:pt x="1534" y="5114"/>
                </a:lnTo>
                <a:lnTo>
                  <a:pt x="1627" y="5021"/>
                </a:lnTo>
                <a:close/>
                <a:moveTo>
                  <a:pt x="605" y="0"/>
                </a:moveTo>
                <a:lnTo>
                  <a:pt x="372" y="47"/>
                </a:lnTo>
                <a:lnTo>
                  <a:pt x="186" y="186"/>
                </a:lnTo>
                <a:lnTo>
                  <a:pt x="47" y="372"/>
                </a:lnTo>
                <a:lnTo>
                  <a:pt x="0" y="604"/>
                </a:lnTo>
                <a:lnTo>
                  <a:pt x="0" y="5392"/>
                </a:lnTo>
                <a:lnTo>
                  <a:pt x="47" y="5578"/>
                </a:lnTo>
                <a:lnTo>
                  <a:pt x="186" y="5811"/>
                </a:lnTo>
                <a:lnTo>
                  <a:pt x="372" y="5904"/>
                </a:lnTo>
                <a:lnTo>
                  <a:pt x="605" y="5950"/>
                </a:lnTo>
                <a:lnTo>
                  <a:pt x="2975" y="5950"/>
                </a:lnTo>
                <a:lnTo>
                  <a:pt x="3208" y="5904"/>
                </a:lnTo>
                <a:lnTo>
                  <a:pt x="3394" y="5811"/>
                </a:lnTo>
                <a:lnTo>
                  <a:pt x="3533" y="5578"/>
                </a:lnTo>
                <a:lnTo>
                  <a:pt x="3580" y="5392"/>
                </a:lnTo>
                <a:lnTo>
                  <a:pt x="3580" y="604"/>
                </a:lnTo>
                <a:lnTo>
                  <a:pt x="3533" y="372"/>
                </a:lnTo>
                <a:lnTo>
                  <a:pt x="3394" y="186"/>
                </a:lnTo>
                <a:lnTo>
                  <a:pt x="3208" y="47"/>
                </a:lnTo>
                <a:lnTo>
                  <a:pt x="29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113"/>
          <p:cNvSpPr/>
          <p:nvPr/>
        </p:nvSpPr>
        <p:spPr>
          <a:xfrm>
            <a:off x="13235139" y="8999579"/>
            <a:ext cx="406578" cy="423071"/>
          </a:xfrm>
          <a:custGeom>
            <a:rect b="b" l="l" r="r" t="t"/>
            <a:pathLst>
              <a:path extrusionOk="0" h="5951" w="5719">
                <a:moveTo>
                  <a:pt x="2325" y="1581"/>
                </a:moveTo>
                <a:lnTo>
                  <a:pt x="2325" y="3115"/>
                </a:lnTo>
                <a:lnTo>
                  <a:pt x="2837" y="3115"/>
                </a:lnTo>
                <a:lnTo>
                  <a:pt x="2837" y="1581"/>
                </a:lnTo>
                <a:close/>
                <a:moveTo>
                  <a:pt x="3766" y="1581"/>
                </a:moveTo>
                <a:lnTo>
                  <a:pt x="3766" y="3115"/>
                </a:lnTo>
                <a:lnTo>
                  <a:pt x="4278" y="3115"/>
                </a:lnTo>
                <a:lnTo>
                  <a:pt x="4278" y="1581"/>
                </a:lnTo>
                <a:close/>
                <a:moveTo>
                  <a:pt x="5207" y="511"/>
                </a:moveTo>
                <a:lnTo>
                  <a:pt x="5207" y="3394"/>
                </a:lnTo>
                <a:lnTo>
                  <a:pt x="4278" y="4277"/>
                </a:lnTo>
                <a:lnTo>
                  <a:pt x="2837" y="4277"/>
                </a:lnTo>
                <a:lnTo>
                  <a:pt x="2093" y="5067"/>
                </a:lnTo>
                <a:lnTo>
                  <a:pt x="2093" y="4277"/>
                </a:lnTo>
                <a:lnTo>
                  <a:pt x="931" y="4277"/>
                </a:lnTo>
                <a:lnTo>
                  <a:pt x="931" y="511"/>
                </a:lnTo>
                <a:close/>
                <a:moveTo>
                  <a:pt x="419" y="0"/>
                </a:moveTo>
                <a:lnTo>
                  <a:pt x="1" y="1069"/>
                </a:lnTo>
                <a:lnTo>
                  <a:pt x="1" y="5206"/>
                </a:lnTo>
                <a:lnTo>
                  <a:pt x="1442" y="5206"/>
                </a:lnTo>
                <a:lnTo>
                  <a:pt x="1442" y="5950"/>
                </a:lnTo>
                <a:lnTo>
                  <a:pt x="2232" y="5950"/>
                </a:lnTo>
                <a:lnTo>
                  <a:pt x="2976" y="5206"/>
                </a:lnTo>
                <a:lnTo>
                  <a:pt x="4138" y="5206"/>
                </a:lnTo>
                <a:lnTo>
                  <a:pt x="5719" y="3626"/>
                </a:lnTo>
                <a:lnTo>
                  <a:pt x="57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113"/>
          <p:cNvSpPr/>
          <p:nvPr/>
        </p:nvSpPr>
        <p:spPr>
          <a:xfrm>
            <a:off x="14471153" y="9039178"/>
            <a:ext cx="423071" cy="343803"/>
          </a:xfrm>
          <a:custGeom>
            <a:rect b="b" l="l" r="r" t="t"/>
            <a:pathLst>
              <a:path extrusionOk="0" h="4836" w="5951">
                <a:moveTo>
                  <a:pt x="4091" y="1"/>
                </a:moveTo>
                <a:lnTo>
                  <a:pt x="3859" y="47"/>
                </a:lnTo>
                <a:lnTo>
                  <a:pt x="3627" y="94"/>
                </a:lnTo>
                <a:lnTo>
                  <a:pt x="3441" y="233"/>
                </a:lnTo>
                <a:lnTo>
                  <a:pt x="3255" y="373"/>
                </a:lnTo>
                <a:lnTo>
                  <a:pt x="3069" y="559"/>
                </a:lnTo>
                <a:lnTo>
                  <a:pt x="2976" y="745"/>
                </a:lnTo>
                <a:lnTo>
                  <a:pt x="2929" y="977"/>
                </a:lnTo>
                <a:lnTo>
                  <a:pt x="2883" y="1256"/>
                </a:lnTo>
                <a:lnTo>
                  <a:pt x="2929" y="1535"/>
                </a:lnTo>
                <a:lnTo>
                  <a:pt x="2557" y="1488"/>
                </a:lnTo>
                <a:lnTo>
                  <a:pt x="2186" y="1395"/>
                </a:lnTo>
                <a:lnTo>
                  <a:pt x="1860" y="1302"/>
                </a:lnTo>
                <a:lnTo>
                  <a:pt x="1535" y="1117"/>
                </a:lnTo>
                <a:lnTo>
                  <a:pt x="1209" y="977"/>
                </a:lnTo>
                <a:lnTo>
                  <a:pt x="930" y="745"/>
                </a:lnTo>
                <a:lnTo>
                  <a:pt x="651" y="512"/>
                </a:lnTo>
                <a:lnTo>
                  <a:pt x="419" y="233"/>
                </a:lnTo>
                <a:lnTo>
                  <a:pt x="280" y="512"/>
                </a:lnTo>
                <a:lnTo>
                  <a:pt x="233" y="838"/>
                </a:lnTo>
                <a:lnTo>
                  <a:pt x="280" y="1163"/>
                </a:lnTo>
                <a:lnTo>
                  <a:pt x="373" y="1442"/>
                </a:lnTo>
                <a:lnTo>
                  <a:pt x="559" y="1674"/>
                </a:lnTo>
                <a:lnTo>
                  <a:pt x="791" y="1860"/>
                </a:lnTo>
                <a:lnTo>
                  <a:pt x="512" y="1814"/>
                </a:lnTo>
                <a:lnTo>
                  <a:pt x="233" y="1721"/>
                </a:lnTo>
                <a:lnTo>
                  <a:pt x="233" y="1953"/>
                </a:lnTo>
                <a:lnTo>
                  <a:pt x="280" y="2139"/>
                </a:lnTo>
                <a:lnTo>
                  <a:pt x="373" y="2325"/>
                </a:lnTo>
                <a:lnTo>
                  <a:pt x="512" y="2511"/>
                </a:lnTo>
                <a:lnTo>
                  <a:pt x="651" y="2651"/>
                </a:lnTo>
                <a:lnTo>
                  <a:pt x="837" y="2790"/>
                </a:lnTo>
                <a:lnTo>
                  <a:pt x="1023" y="2883"/>
                </a:lnTo>
                <a:lnTo>
                  <a:pt x="1209" y="2929"/>
                </a:lnTo>
                <a:lnTo>
                  <a:pt x="884" y="2976"/>
                </a:lnTo>
                <a:lnTo>
                  <a:pt x="651" y="2929"/>
                </a:lnTo>
                <a:lnTo>
                  <a:pt x="744" y="3115"/>
                </a:lnTo>
                <a:lnTo>
                  <a:pt x="837" y="3301"/>
                </a:lnTo>
                <a:lnTo>
                  <a:pt x="930" y="3441"/>
                </a:lnTo>
                <a:lnTo>
                  <a:pt x="1070" y="3534"/>
                </a:lnTo>
                <a:lnTo>
                  <a:pt x="1256" y="3673"/>
                </a:lnTo>
                <a:lnTo>
                  <a:pt x="1442" y="3720"/>
                </a:lnTo>
                <a:lnTo>
                  <a:pt x="1581" y="3766"/>
                </a:lnTo>
                <a:lnTo>
                  <a:pt x="1814" y="3813"/>
                </a:lnTo>
                <a:lnTo>
                  <a:pt x="1442" y="4045"/>
                </a:lnTo>
                <a:lnTo>
                  <a:pt x="1070" y="4185"/>
                </a:lnTo>
                <a:lnTo>
                  <a:pt x="698" y="4278"/>
                </a:lnTo>
                <a:lnTo>
                  <a:pt x="280" y="4324"/>
                </a:lnTo>
                <a:lnTo>
                  <a:pt x="1" y="4324"/>
                </a:lnTo>
                <a:lnTo>
                  <a:pt x="419" y="4557"/>
                </a:lnTo>
                <a:lnTo>
                  <a:pt x="884" y="4696"/>
                </a:lnTo>
                <a:lnTo>
                  <a:pt x="1349" y="4835"/>
                </a:lnTo>
                <a:lnTo>
                  <a:pt x="1860" y="4835"/>
                </a:lnTo>
                <a:lnTo>
                  <a:pt x="2511" y="4789"/>
                </a:lnTo>
                <a:lnTo>
                  <a:pt x="3069" y="4649"/>
                </a:lnTo>
                <a:lnTo>
                  <a:pt x="3627" y="4417"/>
                </a:lnTo>
                <a:lnTo>
                  <a:pt x="4045" y="4092"/>
                </a:lnTo>
                <a:lnTo>
                  <a:pt x="4417" y="3720"/>
                </a:lnTo>
                <a:lnTo>
                  <a:pt x="4742" y="3301"/>
                </a:lnTo>
                <a:lnTo>
                  <a:pt x="5021" y="2837"/>
                </a:lnTo>
                <a:lnTo>
                  <a:pt x="5207" y="2372"/>
                </a:lnTo>
                <a:lnTo>
                  <a:pt x="5300" y="1860"/>
                </a:lnTo>
                <a:lnTo>
                  <a:pt x="5347" y="1395"/>
                </a:lnTo>
                <a:lnTo>
                  <a:pt x="5347" y="1210"/>
                </a:lnTo>
                <a:lnTo>
                  <a:pt x="5672" y="931"/>
                </a:lnTo>
                <a:lnTo>
                  <a:pt x="5951" y="605"/>
                </a:lnTo>
                <a:lnTo>
                  <a:pt x="5579" y="698"/>
                </a:lnTo>
                <a:lnTo>
                  <a:pt x="5254" y="791"/>
                </a:lnTo>
                <a:lnTo>
                  <a:pt x="5254" y="791"/>
                </a:lnTo>
                <a:lnTo>
                  <a:pt x="5440" y="652"/>
                </a:lnTo>
                <a:lnTo>
                  <a:pt x="5579" y="512"/>
                </a:lnTo>
                <a:lnTo>
                  <a:pt x="5672" y="326"/>
                </a:lnTo>
                <a:lnTo>
                  <a:pt x="5765" y="94"/>
                </a:lnTo>
                <a:lnTo>
                  <a:pt x="5393" y="280"/>
                </a:lnTo>
                <a:lnTo>
                  <a:pt x="4975" y="419"/>
                </a:lnTo>
                <a:lnTo>
                  <a:pt x="4789" y="233"/>
                </a:lnTo>
                <a:lnTo>
                  <a:pt x="4603" y="94"/>
                </a:lnTo>
                <a:lnTo>
                  <a:pt x="4370" y="47"/>
                </a:lnTo>
                <a:lnTo>
                  <a:pt x="40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13"/>
          <p:cNvSpPr/>
          <p:nvPr/>
        </p:nvSpPr>
        <p:spPr>
          <a:xfrm>
            <a:off x="15713779" y="8999579"/>
            <a:ext cx="423071" cy="423071"/>
          </a:xfrm>
          <a:custGeom>
            <a:rect b="b" l="l" r="r" t="t"/>
            <a:pathLst>
              <a:path extrusionOk="0" h="5951" w="5951">
                <a:moveTo>
                  <a:pt x="3719" y="1488"/>
                </a:moveTo>
                <a:lnTo>
                  <a:pt x="3905" y="1534"/>
                </a:lnTo>
                <a:lnTo>
                  <a:pt x="4045" y="1581"/>
                </a:lnTo>
                <a:lnTo>
                  <a:pt x="4184" y="1627"/>
                </a:lnTo>
                <a:lnTo>
                  <a:pt x="4324" y="1767"/>
                </a:lnTo>
                <a:lnTo>
                  <a:pt x="4603" y="1674"/>
                </a:lnTo>
                <a:lnTo>
                  <a:pt x="4835" y="1581"/>
                </a:lnTo>
                <a:lnTo>
                  <a:pt x="4696" y="1813"/>
                </a:lnTo>
                <a:lnTo>
                  <a:pt x="4463" y="1999"/>
                </a:lnTo>
                <a:lnTo>
                  <a:pt x="4742" y="1952"/>
                </a:lnTo>
                <a:lnTo>
                  <a:pt x="4974" y="1859"/>
                </a:lnTo>
                <a:lnTo>
                  <a:pt x="4974" y="1859"/>
                </a:lnTo>
                <a:lnTo>
                  <a:pt x="4789" y="2092"/>
                </a:lnTo>
                <a:lnTo>
                  <a:pt x="4556" y="2324"/>
                </a:lnTo>
                <a:lnTo>
                  <a:pt x="4556" y="2417"/>
                </a:lnTo>
                <a:lnTo>
                  <a:pt x="4510" y="2743"/>
                </a:lnTo>
                <a:lnTo>
                  <a:pt x="4463" y="3068"/>
                </a:lnTo>
                <a:lnTo>
                  <a:pt x="4324" y="3394"/>
                </a:lnTo>
                <a:lnTo>
                  <a:pt x="4184" y="3672"/>
                </a:lnTo>
                <a:lnTo>
                  <a:pt x="3952" y="3951"/>
                </a:lnTo>
                <a:lnTo>
                  <a:pt x="3719" y="4230"/>
                </a:lnTo>
                <a:lnTo>
                  <a:pt x="3394" y="4416"/>
                </a:lnTo>
                <a:lnTo>
                  <a:pt x="3069" y="4602"/>
                </a:lnTo>
                <a:lnTo>
                  <a:pt x="2650" y="4695"/>
                </a:lnTo>
                <a:lnTo>
                  <a:pt x="2232" y="4742"/>
                </a:lnTo>
                <a:lnTo>
                  <a:pt x="1906" y="4695"/>
                </a:lnTo>
                <a:lnTo>
                  <a:pt x="1581" y="4649"/>
                </a:lnTo>
                <a:lnTo>
                  <a:pt x="1302" y="4509"/>
                </a:lnTo>
                <a:lnTo>
                  <a:pt x="977" y="4370"/>
                </a:lnTo>
                <a:lnTo>
                  <a:pt x="1442" y="4370"/>
                </a:lnTo>
                <a:lnTo>
                  <a:pt x="1720" y="4277"/>
                </a:lnTo>
                <a:lnTo>
                  <a:pt x="1953" y="4184"/>
                </a:lnTo>
                <a:lnTo>
                  <a:pt x="2185" y="4044"/>
                </a:lnTo>
                <a:lnTo>
                  <a:pt x="1953" y="3998"/>
                </a:lnTo>
                <a:lnTo>
                  <a:pt x="1720" y="3858"/>
                </a:lnTo>
                <a:lnTo>
                  <a:pt x="1534" y="3672"/>
                </a:lnTo>
                <a:lnTo>
                  <a:pt x="1442" y="3440"/>
                </a:lnTo>
                <a:lnTo>
                  <a:pt x="1581" y="3486"/>
                </a:lnTo>
                <a:lnTo>
                  <a:pt x="1767" y="3440"/>
                </a:lnTo>
                <a:lnTo>
                  <a:pt x="1534" y="3347"/>
                </a:lnTo>
                <a:lnTo>
                  <a:pt x="1302" y="3161"/>
                </a:lnTo>
                <a:lnTo>
                  <a:pt x="1163" y="2929"/>
                </a:lnTo>
                <a:lnTo>
                  <a:pt x="1116" y="2650"/>
                </a:lnTo>
                <a:lnTo>
                  <a:pt x="1302" y="2696"/>
                </a:lnTo>
                <a:lnTo>
                  <a:pt x="1488" y="2743"/>
                </a:lnTo>
                <a:lnTo>
                  <a:pt x="1349" y="2603"/>
                </a:lnTo>
                <a:lnTo>
                  <a:pt x="1256" y="2464"/>
                </a:lnTo>
                <a:lnTo>
                  <a:pt x="1163" y="2278"/>
                </a:lnTo>
                <a:lnTo>
                  <a:pt x="1163" y="2045"/>
                </a:lnTo>
                <a:lnTo>
                  <a:pt x="1163" y="1859"/>
                </a:lnTo>
                <a:lnTo>
                  <a:pt x="1256" y="1627"/>
                </a:lnTo>
                <a:lnTo>
                  <a:pt x="1581" y="1999"/>
                </a:lnTo>
                <a:lnTo>
                  <a:pt x="1999" y="2231"/>
                </a:lnTo>
                <a:lnTo>
                  <a:pt x="2464" y="2417"/>
                </a:lnTo>
                <a:lnTo>
                  <a:pt x="2929" y="2510"/>
                </a:lnTo>
                <a:lnTo>
                  <a:pt x="2929" y="2324"/>
                </a:lnTo>
                <a:lnTo>
                  <a:pt x="2929" y="2138"/>
                </a:lnTo>
                <a:lnTo>
                  <a:pt x="2976" y="1999"/>
                </a:lnTo>
                <a:lnTo>
                  <a:pt x="3069" y="1859"/>
                </a:lnTo>
                <a:lnTo>
                  <a:pt x="3162" y="1720"/>
                </a:lnTo>
                <a:lnTo>
                  <a:pt x="3301" y="1627"/>
                </a:lnTo>
                <a:lnTo>
                  <a:pt x="3440" y="1581"/>
                </a:lnTo>
                <a:lnTo>
                  <a:pt x="3580" y="1534"/>
                </a:lnTo>
                <a:lnTo>
                  <a:pt x="3719" y="1488"/>
                </a:lnTo>
                <a:close/>
                <a:moveTo>
                  <a:pt x="1116" y="0"/>
                </a:moveTo>
                <a:lnTo>
                  <a:pt x="884" y="47"/>
                </a:lnTo>
                <a:lnTo>
                  <a:pt x="698" y="93"/>
                </a:lnTo>
                <a:lnTo>
                  <a:pt x="512" y="186"/>
                </a:lnTo>
                <a:lnTo>
                  <a:pt x="326" y="325"/>
                </a:lnTo>
                <a:lnTo>
                  <a:pt x="186" y="511"/>
                </a:lnTo>
                <a:lnTo>
                  <a:pt x="93" y="697"/>
                </a:lnTo>
                <a:lnTo>
                  <a:pt x="0" y="930"/>
                </a:lnTo>
                <a:lnTo>
                  <a:pt x="0" y="1116"/>
                </a:lnTo>
                <a:lnTo>
                  <a:pt x="0" y="4835"/>
                </a:lnTo>
                <a:lnTo>
                  <a:pt x="0" y="5067"/>
                </a:lnTo>
                <a:lnTo>
                  <a:pt x="93" y="5299"/>
                </a:lnTo>
                <a:lnTo>
                  <a:pt x="186" y="5485"/>
                </a:lnTo>
                <a:lnTo>
                  <a:pt x="326" y="5625"/>
                </a:lnTo>
                <a:lnTo>
                  <a:pt x="512" y="5764"/>
                </a:lnTo>
                <a:lnTo>
                  <a:pt x="698" y="5904"/>
                </a:lnTo>
                <a:lnTo>
                  <a:pt x="884" y="5950"/>
                </a:lnTo>
                <a:lnTo>
                  <a:pt x="5067" y="5950"/>
                </a:lnTo>
                <a:lnTo>
                  <a:pt x="5253" y="5904"/>
                </a:lnTo>
                <a:lnTo>
                  <a:pt x="5439" y="5764"/>
                </a:lnTo>
                <a:lnTo>
                  <a:pt x="5625" y="5625"/>
                </a:lnTo>
                <a:lnTo>
                  <a:pt x="5765" y="5485"/>
                </a:lnTo>
                <a:lnTo>
                  <a:pt x="5858" y="5299"/>
                </a:lnTo>
                <a:lnTo>
                  <a:pt x="5904" y="5067"/>
                </a:lnTo>
                <a:lnTo>
                  <a:pt x="5951" y="4835"/>
                </a:lnTo>
                <a:lnTo>
                  <a:pt x="5951" y="1116"/>
                </a:lnTo>
                <a:lnTo>
                  <a:pt x="5904" y="930"/>
                </a:lnTo>
                <a:lnTo>
                  <a:pt x="5858" y="697"/>
                </a:lnTo>
                <a:lnTo>
                  <a:pt x="5765" y="511"/>
                </a:lnTo>
                <a:lnTo>
                  <a:pt x="5625" y="325"/>
                </a:lnTo>
                <a:lnTo>
                  <a:pt x="5439" y="186"/>
                </a:lnTo>
                <a:lnTo>
                  <a:pt x="5253" y="93"/>
                </a:lnTo>
                <a:lnTo>
                  <a:pt x="5067" y="47"/>
                </a:lnTo>
                <a:lnTo>
                  <a:pt x="4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113"/>
          <p:cNvSpPr/>
          <p:nvPr/>
        </p:nvSpPr>
        <p:spPr>
          <a:xfrm>
            <a:off x="16956405" y="9009461"/>
            <a:ext cx="423071" cy="406578"/>
          </a:xfrm>
          <a:custGeom>
            <a:rect b="b" l="l" r="r" t="t"/>
            <a:pathLst>
              <a:path extrusionOk="0" h="5719" w="5951">
                <a:moveTo>
                  <a:pt x="2882" y="1"/>
                </a:moveTo>
                <a:lnTo>
                  <a:pt x="2836" y="47"/>
                </a:lnTo>
                <a:lnTo>
                  <a:pt x="2789" y="140"/>
                </a:lnTo>
                <a:lnTo>
                  <a:pt x="2743" y="233"/>
                </a:lnTo>
                <a:lnTo>
                  <a:pt x="2743" y="558"/>
                </a:lnTo>
                <a:lnTo>
                  <a:pt x="3208" y="558"/>
                </a:lnTo>
                <a:lnTo>
                  <a:pt x="3208" y="233"/>
                </a:lnTo>
                <a:lnTo>
                  <a:pt x="3208" y="140"/>
                </a:lnTo>
                <a:lnTo>
                  <a:pt x="3161" y="47"/>
                </a:lnTo>
                <a:lnTo>
                  <a:pt x="3068" y="1"/>
                </a:lnTo>
                <a:close/>
                <a:moveTo>
                  <a:pt x="2650" y="698"/>
                </a:moveTo>
                <a:lnTo>
                  <a:pt x="2325" y="744"/>
                </a:lnTo>
                <a:lnTo>
                  <a:pt x="1999" y="791"/>
                </a:lnTo>
                <a:lnTo>
                  <a:pt x="1674" y="930"/>
                </a:lnTo>
                <a:lnTo>
                  <a:pt x="1395" y="1070"/>
                </a:lnTo>
                <a:lnTo>
                  <a:pt x="1116" y="1209"/>
                </a:lnTo>
                <a:lnTo>
                  <a:pt x="883" y="1442"/>
                </a:lnTo>
                <a:lnTo>
                  <a:pt x="605" y="1674"/>
                </a:lnTo>
                <a:lnTo>
                  <a:pt x="419" y="1906"/>
                </a:lnTo>
                <a:lnTo>
                  <a:pt x="233" y="2185"/>
                </a:lnTo>
                <a:lnTo>
                  <a:pt x="93" y="2464"/>
                </a:lnTo>
                <a:lnTo>
                  <a:pt x="0" y="2790"/>
                </a:lnTo>
                <a:lnTo>
                  <a:pt x="0" y="2836"/>
                </a:lnTo>
                <a:lnTo>
                  <a:pt x="47" y="2883"/>
                </a:lnTo>
                <a:lnTo>
                  <a:pt x="140" y="2929"/>
                </a:lnTo>
                <a:lnTo>
                  <a:pt x="186" y="2883"/>
                </a:lnTo>
                <a:lnTo>
                  <a:pt x="512" y="2650"/>
                </a:lnTo>
                <a:lnTo>
                  <a:pt x="698" y="2604"/>
                </a:lnTo>
                <a:lnTo>
                  <a:pt x="883" y="2557"/>
                </a:lnTo>
                <a:lnTo>
                  <a:pt x="1116" y="2604"/>
                </a:lnTo>
                <a:lnTo>
                  <a:pt x="1348" y="2697"/>
                </a:lnTo>
                <a:lnTo>
                  <a:pt x="1534" y="2836"/>
                </a:lnTo>
                <a:lnTo>
                  <a:pt x="1720" y="3069"/>
                </a:lnTo>
                <a:lnTo>
                  <a:pt x="1767" y="3162"/>
                </a:lnTo>
                <a:lnTo>
                  <a:pt x="1860" y="3255"/>
                </a:lnTo>
                <a:lnTo>
                  <a:pt x="1906" y="3301"/>
                </a:lnTo>
                <a:lnTo>
                  <a:pt x="1999" y="3301"/>
                </a:lnTo>
                <a:lnTo>
                  <a:pt x="2046" y="3255"/>
                </a:lnTo>
                <a:lnTo>
                  <a:pt x="2092" y="3162"/>
                </a:lnTo>
                <a:lnTo>
                  <a:pt x="2139" y="3069"/>
                </a:lnTo>
                <a:lnTo>
                  <a:pt x="2325" y="2836"/>
                </a:lnTo>
                <a:lnTo>
                  <a:pt x="2510" y="2697"/>
                </a:lnTo>
                <a:lnTo>
                  <a:pt x="2743" y="2604"/>
                </a:lnTo>
                <a:lnTo>
                  <a:pt x="2975" y="2557"/>
                </a:lnTo>
                <a:lnTo>
                  <a:pt x="3208" y="2604"/>
                </a:lnTo>
                <a:lnTo>
                  <a:pt x="3440" y="2697"/>
                </a:lnTo>
                <a:lnTo>
                  <a:pt x="3626" y="2836"/>
                </a:lnTo>
                <a:lnTo>
                  <a:pt x="3812" y="3069"/>
                </a:lnTo>
                <a:lnTo>
                  <a:pt x="3859" y="3162"/>
                </a:lnTo>
                <a:lnTo>
                  <a:pt x="3905" y="3255"/>
                </a:lnTo>
                <a:lnTo>
                  <a:pt x="3952" y="3301"/>
                </a:lnTo>
                <a:lnTo>
                  <a:pt x="4091" y="3301"/>
                </a:lnTo>
                <a:lnTo>
                  <a:pt x="4137" y="3255"/>
                </a:lnTo>
                <a:lnTo>
                  <a:pt x="4184" y="3162"/>
                </a:lnTo>
                <a:lnTo>
                  <a:pt x="4230" y="3069"/>
                </a:lnTo>
                <a:lnTo>
                  <a:pt x="4416" y="2836"/>
                </a:lnTo>
                <a:lnTo>
                  <a:pt x="4602" y="2697"/>
                </a:lnTo>
                <a:lnTo>
                  <a:pt x="4835" y="2604"/>
                </a:lnTo>
                <a:lnTo>
                  <a:pt x="5067" y="2557"/>
                </a:lnTo>
                <a:lnTo>
                  <a:pt x="5253" y="2604"/>
                </a:lnTo>
                <a:lnTo>
                  <a:pt x="5439" y="2650"/>
                </a:lnTo>
                <a:lnTo>
                  <a:pt x="5764" y="2883"/>
                </a:lnTo>
                <a:lnTo>
                  <a:pt x="5857" y="2929"/>
                </a:lnTo>
                <a:lnTo>
                  <a:pt x="5904" y="2883"/>
                </a:lnTo>
                <a:lnTo>
                  <a:pt x="5950" y="2836"/>
                </a:lnTo>
                <a:lnTo>
                  <a:pt x="5950" y="2790"/>
                </a:lnTo>
                <a:lnTo>
                  <a:pt x="5811" y="2325"/>
                </a:lnTo>
                <a:lnTo>
                  <a:pt x="5532" y="1906"/>
                </a:lnTo>
                <a:lnTo>
                  <a:pt x="5207" y="1535"/>
                </a:lnTo>
                <a:lnTo>
                  <a:pt x="4835" y="1209"/>
                </a:lnTo>
                <a:lnTo>
                  <a:pt x="4416" y="977"/>
                </a:lnTo>
                <a:lnTo>
                  <a:pt x="3952" y="837"/>
                </a:lnTo>
                <a:lnTo>
                  <a:pt x="3487" y="698"/>
                </a:lnTo>
                <a:close/>
                <a:moveTo>
                  <a:pt x="2975" y="2697"/>
                </a:moveTo>
                <a:lnTo>
                  <a:pt x="2743" y="2743"/>
                </a:lnTo>
                <a:lnTo>
                  <a:pt x="2743" y="4789"/>
                </a:lnTo>
                <a:lnTo>
                  <a:pt x="2696" y="4975"/>
                </a:lnTo>
                <a:lnTo>
                  <a:pt x="2603" y="5114"/>
                </a:lnTo>
                <a:lnTo>
                  <a:pt x="2464" y="5207"/>
                </a:lnTo>
                <a:lnTo>
                  <a:pt x="2278" y="5253"/>
                </a:lnTo>
                <a:lnTo>
                  <a:pt x="2139" y="5207"/>
                </a:lnTo>
                <a:lnTo>
                  <a:pt x="1953" y="5114"/>
                </a:lnTo>
                <a:lnTo>
                  <a:pt x="1860" y="4975"/>
                </a:lnTo>
                <a:lnTo>
                  <a:pt x="1813" y="4789"/>
                </a:lnTo>
                <a:lnTo>
                  <a:pt x="1813" y="4696"/>
                </a:lnTo>
                <a:lnTo>
                  <a:pt x="1767" y="4649"/>
                </a:lnTo>
                <a:lnTo>
                  <a:pt x="1674" y="4603"/>
                </a:lnTo>
                <a:lnTo>
                  <a:pt x="1627" y="4556"/>
                </a:lnTo>
                <a:lnTo>
                  <a:pt x="1534" y="4603"/>
                </a:lnTo>
                <a:lnTo>
                  <a:pt x="1441" y="4649"/>
                </a:lnTo>
                <a:lnTo>
                  <a:pt x="1395" y="4696"/>
                </a:lnTo>
                <a:lnTo>
                  <a:pt x="1395" y="4789"/>
                </a:lnTo>
                <a:lnTo>
                  <a:pt x="1395" y="4975"/>
                </a:lnTo>
                <a:lnTo>
                  <a:pt x="1441" y="5160"/>
                </a:lnTo>
                <a:lnTo>
                  <a:pt x="1534" y="5300"/>
                </a:lnTo>
                <a:lnTo>
                  <a:pt x="1627" y="5439"/>
                </a:lnTo>
                <a:lnTo>
                  <a:pt x="1813" y="5579"/>
                </a:lnTo>
                <a:lnTo>
                  <a:pt x="1953" y="5625"/>
                </a:lnTo>
                <a:lnTo>
                  <a:pt x="2092" y="5672"/>
                </a:lnTo>
                <a:lnTo>
                  <a:pt x="2278" y="5718"/>
                </a:lnTo>
                <a:lnTo>
                  <a:pt x="2464" y="5672"/>
                </a:lnTo>
                <a:lnTo>
                  <a:pt x="2650" y="5625"/>
                </a:lnTo>
                <a:lnTo>
                  <a:pt x="2789" y="5579"/>
                </a:lnTo>
                <a:lnTo>
                  <a:pt x="2929" y="5439"/>
                </a:lnTo>
                <a:lnTo>
                  <a:pt x="3068" y="5300"/>
                </a:lnTo>
                <a:lnTo>
                  <a:pt x="3161" y="5160"/>
                </a:lnTo>
                <a:lnTo>
                  <a:pt x="3208" y="4975"/>
                </a:lnTo>
                <a:lnTo>
                  <a:pt x="3208" y="4789"/>
                </a:lnTo>
                <a:lnTo>
                  <a:pt x="3208" y="2743"/>
                </a:lnTo>
                <a:lnTo>
                  <a:pt x="2975" y="269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113"/>
          <p:cNvSpPr/>
          <p:nvPr/>
        </p:nvSpPr>
        <p:spPr>
          <a:xfrm>
            <a:off x="18198960" y="8999579"/>
            <a:ext cx="423143" cy="423071"/>
          </a:xfrm>
          <a:custGeom>
            <a:rect b="b" l="l" r="r" t="t"/>
            <a:pathLst>
              <a:path extrusionOk="0" h="5951" w="5952">
                <a:moveTo>
                  <a:pt x="187" y="0"/>
                </a:moveTo>
                <a:lnTo>
                  <a:pt x="1" y="47"/>
                </a:lnTo>
                <a:lnTo>
                  <a:pt x="47" y="372"/>
                </a:lnTo>
                <a:lnTo>
                  <a:pt x="187" y="372"/>
                </a:lnTo>
                <a:lnTo>
                  <a:pt x="559" y="418"/>
                </a:lnTo>
                <a:lnTo>
                  <a:pt x="698" y="465"/>
                </a:lnTo>
                <a:lnTo>
                  <a:pt x="791" y="511"/>
                </a:lnTo>
                <a:lnTo>
                  <a:pt x="838" y="790"/>
                </a:lnTo>
                <a:lnTo>
                  <a:pt x="838" y="1348"/>
                </a:lnTo>
                <a:lnTo>
                  <a:pt x="838" y="2650"/>
                </a:lnTo>
                <a:lnTo>
                  <a:pt x="838" y="3161"/>
                </a:lnTo>
                <a:lnTo>
                  <a:pt x="884" y="3579"/>
                </a:lnTo>
                <a:lnTo>
                  <a:pt x="1024" y="3998"/>
                </a:lnTo>
                <a:lnTo>
                  <a:pt x="1210" y="4323"/>
                </a:lnTo>
                <a:lnTo>
                  <a:pt x="1349" y="4463"/>
                </a:lnTo>
                <a:lnTo>
                  <a:pt x="1489" y="4602"/>
                </a:lnTo>
                <a:lnTo>
                  <a:pt x="1907" y="4788"/>
                </a:lnTo>
                <a:lnTo>
                  <a:pt x="2418" y="4928"/>
                </a:lnTo>
                <a:lnTo>
                  <a:pt x="3023" y="4974"/>
                </a:lnTo>
                <a:lnTo>
                  <a:pt x="3534" y="4928"/>
                </a:lnTo>
                <a:lnTo>
                  <a:pt x="3999" y="4835"/>
                </a:lnTo>
                <a:lnTo>
                  <a:pt x="4371" y="4695"/>
                </a:lnTo>
                <a:lnTo>
                  <a:pt x="4696" y="4509"/>
                </a:lnTo>
                <a:lnTo>
                  <a:pt x="4975" y="4277"/>
                </a:lnTo>
                <a:lnTo>
                  <a:pt x="5161" y="4044"/>
                </a:lnTo>
                <a:lnTo>
                  <a:pt x="5254" y="3812"/>
                </a:lnTo>
                <a:lnTo>
                  <a:pt x="5300" y="3533"/>
                </a:lnTo>
                <a:lnTo>
                  <a:pt x="5347" y="3068"/>
                </a:lnTo>
                <a:lnTo>
                  <a:pt x="5347" y="2371"/>
                </a:lnTo>
                <a:lnTo>
                  <a:pt x="5254" y="837"/>
                </a:lnTo>
                <a:lnTo>
                  <a:pt x="5254" y="697"/>
                </a:lnTo>
                <a:lnTo>
                  <a:pt x="5254" y="604"/>
                </a:lnTo>
                <a:lnTo>
                  <a:pt x="5254" y="511"/>
                </a:lnTo>
                <a:lnTo>
                  <a:pt x="5300" y="465"/>
                </a:lnTo>
                <a:lnTo>
                  <a:pt x="5626" y="372"/>
                </a:lnTo>
                <a:lnTo>
                  <a:pt x="5951" y="325"/>
                </a:lnTo>
                <a:lnTo>
                  <a:pt x="5951" y="232"/>
                </a:lnTo>
                <a:lnTo>
                  <a:pt x="5951" y="0"/>
                </a:lnTo>
                <a:lnTo>
                  <a:pt x="5858" y="0"/>
                </a:lnTo>
                <a:lnTo>
                  <a:pt x="5114" y="47"/>
                </a:lnTo>
                <a:lnTo>
                  <a:pt x="4324" y="0"/>
                </a:lnTo>
                <a:lnTo>
                  <a:pt x="3999" y="0"/>
                </a:lnTo>
                <a:lnTo>
                  <a:pt x="3999" y="325"/>
                </a:lnTo>
                <a:lnTo>
                  <a:pt x="4045" y="372"/>
                </a:lnTo>
                <a:lnTo>
                  <a:pt x="4603" y="372"/>
                </a:lnTo>
                <a:lnTo>
                  <a:pt x="4743" y="465"/>
                </a:lnTo>
                <a:lnTo>
                  <a:pt x="4789" y="604"/>
                </a:lnTo>
                <a:lnTo>
                  <a:pt x="4836" y="837"/>
                </a:lnTo>
                <a:lnTo>
                  <a:pt x="4836" y="1069"/>
                </a:lnTo>
                <a:lnTo>
                  <a:pt x="4882" y="1674"/>
                </a:lnTo>
                <a:lnTo>
                  <a:pt x="4929" y="2138"/>
                </a:lnTo>
                <a:lnTo>
                  <a:pt x="4929" y="2650"/>
                </a:lnTo>
                <a:lnTo>
                  <a:pt x="4929" y="3161"/>
                </a:lnTo>
                <a:lnTo>
                  <a:pt x="4882" y="3533"/>
                </a:lnTo>
                <a:lnTo>
                  <a:pt x="4789" y="3765"/>
                </a:lnTo>
                <a:lnTo>
                  <a:pt x="4650" y="3951"/>
                </a:lnTo>
                <a:lnTo>
                  <a:pt x="4557" y="4091"/>
                </a:lnTo>
                <a:lnTo>
                  <a:pt x="4417" y="4230"/>
                </a:lnTo>
                <a:lnTo>
                  <a:pt x="4231" y="4323"/>
                </a:lnTo>
                <a:lnTo>
                  <a:pt x="3999" y="4416"/>
                </a:lnTo>
                <a:lnTo>
                  <a:pt x="3673" y="4509"/>
                </a:lnTo>
                <a:lnTo>
                  <a:pt x="3302" y="4509"/>
                </a:lnTo>
                <a:lnTo>
                  <a:pt x="2930" y="4463"/>
                </a:lnTo>
                <a:lnTo>
                  <a:pt x="2604" y="4323"/>
                </a:lnTo>
                <a:lnTo>
                  <a:pt x="2372" y="4184"/>
                </a:lnTo>
                <a:lnTo>
                  <a:pt x="2232" y="3998"/>
                </a:lnTo>
                <a:lnTo>
                  <a:pt x="2093" y="3626"/>
                </a:lnTo>
                <a:lnTo>
                  <a:pt x="2046" y="3208"/>
                </a:lnTo>
                <a:lnTo>
                  <a:pt x="1953" y="2138"/>
                </a:lnTo>
                <a:lnTo>
                  <a:pt x="1953" y="1209"/>
                </a:lnTo>
                <a:lnTo>
                  <a:pt x="1953" y="1116"/>
                </a:lnTo>
                <a:lnTo>
                  <a:pt x="1953" y="1023"/>
                </a:lnTo>
                <a:lnTo>
                  <a:pt x="2000" y="651"/>
                </a:lnTo>
                <a:lnTo>
                  <a:pt x="2000" y="511"/>
                </a:lnTo>
                <a:lnTo>
                  <a:pt x="2139" y="418"/>
                </a:lnTo>
                <a:lnTo>
                  <a:pt x="2325" y="418"/>
                </a:lnTo>
                <a:lnTo>
                  <a:pt x="2790" y="372"/>
                </a:lnTo>
                <a:lnTo>
                  <a:pt x="2790" y="325"/>
                </a:lnTo>
                <a:lnTo>
                  <a:pt x="2790" y="93"/>
                </a:lnTo>
                <a:lnTo>
                  <a:pt x="2790" y="47"/>
                </a:lnTo>
                <a:lnTo>
                  <a:pt x="605" y="47"/>
                </a:lnTo>
                <a:lnTo>
                  <a:pt x="187" y="0"/>
                </a:lnTo>
                <a:close/>
                <a:moveTo>
                  <a:pt x="47" y="5485"/>
                </a:moveTo>
                <a:lnTo>
                  <a:pt x="1" y="5578"/>
                </a:lnTo>
                <a:lnTo>
                  <a:pt x="1" y="5857"/>
                </a:lnTo>
                <a:lnTo>
                  <a:pt x="47" y="5950"/>
                </a:lnTo>
                <a:lnTo>
                  <a:pt x="5951" y="5950"/>
                </a:lnTo>
                <a:lnTo>
                  <a:pt x="5951" y="5857"/>
                </a:lnTo>
                <a:lnTo>
                  <a:pt x="5951" y="5578"/>
                </a:lnTo>
                <a:lnTo>
                  <a:pt x="5951" y="54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113"/>
          <p:cNvSpPr/>
          <p:nvPr/>
        </p:nvSpPr>
        <p:spPr>
          <a:xfrm>
            <a:off x="21930107" y="9016073"/>
            <a:ext cx="423071" cy="393355"/>
          </a:xfrm>
          <a:custGeom>
            <a:rect b="b" l="l" r="r" t="t"/>
            <a:pathLst>
              <a:path extrusionOk="0" h="5533" w="5951">
                <a:moveTo>
                  <a:pt x="2976" y="0"/>
                </a:moveTo>
                <a:lnTo>
                  <a:pt x="1" y="1163"/>
                </a:lnTo>
                <a:lnTo>
                  <a:pt x="1" y="1581"/>
                </a:lnTo>
                <a:lnTo>
                  <a:pt x="373" y="1581"/>
                </a:lnTo>
                <a:lnTo>
                  <a:pt x="419" y="1627"/>
                </a:lnTo>
                <a:lnTo>
                  <a:pt x="466" y="1720"/>
                </a:lnTo>
                <a:lnTo>
                  <a:pt x="512" y="1767"/>
                </a:lnTo>
                <a:lnTo>
                  <a:pt x="5440" y="1767"/>
                </a:lnTo>
                <a:lnTo>
                  <a:pt x="5486" y="1720"/>
                </a:lnTo>
                <a:lnTo>
                  <a:pt x="5533" y="1627"/>
                </a:lnTo>
                <a:lnTo>
                  <a:pt x="5533" y="1581"/>
                </a:lnTo>
                <a:lnTo>
                  <a:pt x="5951" y="1581"/>
                </a:lnTo>
                <a:lnTo>
                  <a:pt x="5951" y="1163"/>
                </a:lnTo>
                <a:lnTo>
                  <a:pt x="2976" y="0"/>
                </a:lnTo>
                <a:close/>
                <a:moveTo>
                  <a:pt x="791" y="1953"/>
                </a:moveTo>
                <a:lnTo>
                  <a:pt x="791" y="4324"/>
                </a:lnTo>
                <a:lnTo>
                  <a:pt x="605" y="4324"/>
                </a:lnTo>
                <a:lnTo>
                  <a:pt x="512" y="4370"/>
                </a:lnTo>
                <a:lnTo>
                  <a:pt x="466" y="4417"/>
                </a:lnTo>
                <a:lnTo>
                  <a:pt x="419" y="4463"/>
                </a:lnTo>
                <a:lnTo>
                  <a:pt x="373" y="4556"/>
                </a:lnTo>
                <a:lnTo>
                  <a:pt x="373" y="4742"/>
                </a:lnTo>
                <a:lnTo>
                  <a:pt x="5533" y="4742"/>
                </a:lnTo>
                <a:lnTo>
                  <a:pt x="5533" y="4556"/>
                </a:lnTo>
                <a:lnTo>
                  <a:pt x="5533" y="4463"/>
                </a:lnTo>
                <a:lnTo>
                  <a:pt x="5486" y="4417"/>
                </a:lnTo>
                <a:lnTo>
                  <a:pt x="5440" y="4370"/>
                </a:lnTo>
                <a:lnTo>
                  <a:pt x="5347" y="4324"/>
                </a:lnTo>
                <a:lnTo>
                  <a:pt x="5161" y="4324"/>
                </a:lnTo>
                <a:lnTo>
                  <a:pt x="5161" y="1953"/>
                </a:lnTo>
                <a:lnTo>
                  <a:pt x="4370" y="1953"/>
                </a:lnTo>
                <a:lnTo>
                  <a:pt x="4370" y="4324"/>
                </a:lnTo>
                <a:lnTo>
                  <a:pt x="3952" y="4324"/>
                </a:lnTo>
                <a:lnTo>
                  <a:pt x="3952" y="1953"/>
                </a:lnTo>
                <a:lnTo>
                  <a:pt x="3162" y="1953"/>
                </a:lnTo>
                <a:lnTo>
                  <a:pt x="3162" y="4324"/>
                </a:lnTo>
                <a:lnTo>
                  <a:pt x="2790" y="4324"/>
                </a:lnTo>
                <a:lnTo>
                  <a:pt x="2790" y="1953"/>
                </a:lnTo>
                <a:lnTo>
                  <a:pt x="2000" y="1953"/>
                </a:lnTo>
                <a:lnTo>
                  <a:pt x="2000" y="4324"/>
                </a:lnTo>
                <a:lnTo>
                  <a:pt x="1581" y="4324"/>
                </a:lnTo>
                <a:lnTo>
                  <a:pt x="1581" y="1953"/>
                </a:lnTo>
                <a:close/>
                <a:moveTo>
                  <a:pt x="233" y="4928"/>
                </a:moveTo>
                <a:lnTo>
                  <a:pt x="140" y="4974"/>
                </a:lnTo>
                <a:lnTo>
                  <a:pt x="47" y="5021"/>
                </a:lnTo>
                <a:lnTo>
                  <a:pt x="1" y="5067"/>
                </a:lnTo>
                <a:lnTo>
                  <a:pt x="1" y="5160"/>
                </a:lnTo>
                <a:lnTo>
                  <a:pt x="1" y="5532"/>
                </a:lnTo>
                <a:lnTo>
                  <a:pt x="5951" y="5532"/>
                </a:lnTo>
                <a:lnTo>
                  <a:pt x="5951" y="5160"/>
                </a:lnTo>
                <a:lnTo>
                  <a:pt x="5951" y="5067"/>
                </a:lnTo>
                <a:lnTo>
                  <a:pt x="5905" y="5021"/>
                </a:lnTo>
                <a:lnTo>
                  <a:pt x="5812" y="4974"/>
                </a:lnTo>
                <a:lnTo>
                  <a:pt x="5719" y="492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113"/>
          <p:cNvSpPr/>
          <p:nvPr/>
        </p:nvSpPr>
        <p:spPr>
          <a:xfrm>
            <a:off x="2038497" y="10245475"/>
            <a:ext cx="423071" cy="423071"/>
          </a:xfrm>
          <a:custGeom>
            <a:rect b="b" l="l" r="r" t="t"/>
            <a:pathLst>
              <a:path extrusionOk="0" h="5951" w="5951">
                <a:moveTo>
                  <a:pt x="3812" y="0"/>
                </a:moveTo>
                <a:lnTo>
                  <a:pt x="3765" y="93"/>
                </a:lnTo>
                <a:lnTo>
                  <a:pt x="3765" y="1255"/>
                </a:lnTo>
                <a:lnTo>
                  <a:pt x="3812" y="1302"/>
                </a:lnTo>
                <a:lnTo>
                  <a:pt x="3858" y="1348"/>
                </a:lnTo>
                <a:lnTo>
                  <a:pt x="3951" y="1302"/>
                </a:lnTo>
                <a:lnTo>
                  <a:pt x="3998" y="1255"/>
                </a:lnTo>
                <a:lnTo>
                  <a:pt x="3998" y="93"/>
                </a:lnTo>
                <a:lnTo>
                  <a:pt x="3951" y="0"/>
                </a:lnTo>
                <a:close/>
                <a:moveTo>
                  <a:pt x="5346" y="419"/>
                </a:moveTo>
                <a:lnTo>
                  <a:pt x="5299" y="465"/>
                </a:lnTo>
                <a:lnTo>
                  <a:pt x="4370" y="1395"/>
                </a:lnTo>
                <a:lnTo>
                  <a:pt x="4323" y="1488"/>
                </a:lnTo>
                <a:lnTo>
                  <a:pt x="4370" y="1534"/>
                </a:lnTo>
                <a:lnTo>
                  <a:pt x="4463" y="1581"/>
                </a:lnTo>
                <a:lnTo>
                  <a:pt x="4509" y="1534"/>
                </a:lnTo>
                <a:lnTo>
                  <a:pt x="5439" y="651"/>
                </a:lnTo>
                <a:lnTo>
                  <a:pt x="5485" y="558"/>
                </a:lnTo>
                <a:lnTo>
                  <a:pt x="5439" y="465"/>
                </a:lnTo>
                <a:lnTo>
                  <a:pt x="5346" y="419"/>
                </a:lnTo>
                <a:close/>
                <a:moveTo>
                  <a:pt x="4695" y="1906"/>
                </a:moveTo>
                <a:lnTo>
                  <a:pt x="4602" y="1953"/>
                </a:lnTo>
                <a:lnTo>
                  <a:pt x="4556" y="2046"/>
                </a:lnTo>
                <a:lnTo>
                  <a:pt x="4602" y="2139"/>
                </a:lnTo>
                <a:lnTo>
                  <a:pt x="5904" y="2139"/>
                </a:lnTo>
                <a:lnTo>
                  <a:pt x="5950" y="2046"/>
                </a:lnTo>
                <a:lnTo>
                  <a:pt x="5904" y="1953"/>
                </a:lnTo>
                <a:lnTo>
                  <a:pt x="5811" y="1906"/>
                </a:lnTo>
                <a:close/>
                <a:moveTo>
                  <a:pt x="1395" y="47"/>
                </a:moveTo>
                <a:lnTo>
                  <a:pt x="1209" y="93"/>
                </a:lnTo>
                <a:lnTo>
                  <a:pt x="1023" y="186"/>
                </a:lnTo>
                <a:lnTo>
                  <a:pt x="883" y="326"/>
                </a:lnTo>
                <a:lnTo>
                  <a:pt x="325" y="837"/>
                </a:lnTo>
                <a:lnTo>
                  <a:pt x="232" y="1023"/>
                </a:lnTo>
                <a:lnTo>
                  <a:pt x="139" y="1209"/>
                </a:lnTo>
                <a:lnTo>
                  <a:pt x="46" y="1395"/>
                </a:lnTo>
                <a:lnTo>
                  <a:pt x="46" y="1581"/>
                </a:lnTo>
                <a:lnTo>
                  <a:pt x="46" y="1767"/>
                </a:lnTo>
                <a:lnTo>
                  <a:pt x="93" y="1999"/>
                </a:lnTo>
                <a:lnTo>
                  <a:pt x="232" y="2139"/>
                </a:lnTo>
                <a:lnTo>
                  <a:pt x="325" y="2325"/>
                </a:lnTo>
                <a:lnTo>
                  <a:pt x="1534" y="3533"/>
                </a:lnTo>
                <a:lnTo>
                  <a:pt x="1720" y="3673"/>
                </a:lnTo>
                <a:lnTo>
                  <a:pt x="1813" y="2789"/>
                </a:lnTo>
                <a:lnTo>
                  <a:pt x="837" y="1813"/>
                </a:lnTo>
                <a:lnTo>
                  <a:pt x="744" y="1720"/>
                </a:lnTo>
                <a:lnTo>
                  <a:pt x="744" y="1581"/>
                </a:lnTo>
                <a:lnTo>
                  <a:pt x="744" y="1441"/>
                </a:lnTo>
                <a:lnTo>
                  <a:pt x="837" y="1348"/>
                </a:lnTo>
                <a:lnTo>
                  <a:pt x="1348" y="837"/>
                </a:lnTo>
                <a:lnTo>
                  <a:pt x="1488" y="744"/>
                </a:lnTo>
                <a:lnTo>
                  <a:pt x="1720" y="744"/>
                </a:lnTo>
                <a:lnTo>
                  <a:pt x="1859" y="837"/>
                </a:lnTo>
                <a:lnTo>
                  <a:pt x="2836" y="1813"/>
                </a:lnTo>
                <a:lnTo>
                  <a:pt x="3672" y="1720"/>
                </a:lnTo>
                <a:lnTo>
                  <a:pt x="3533" y="1534"/>
                </a:lnTo>
                <a:lnTo>
                  <a:pt x="2324" y="326"/>
                </a:lnTo>
                <a:lnTo>
                  <a:pt x="2185" y="233"/>
                </a:lnTo>
                <a:lnTo>
                  <a:pt x="1999" y="93"/>
                </a:lnTo>
                <a:lnTo>
                  <a:pt x="1813" y="47"/>
                </a:lnTo>
                <a:close/>
                <a:moveTo>
                  <a:pt x="93" y="3766"/>
                </a:moveTo>
                <a:lnTo>
                  <a:pt x="0" y="3812"/>
                </a:lnTo>
                <a:lnTo>
                  <a:pt x="0" y="3859"/>
                </a:lnTo>
                <a:lnTo>
                  <a:pt x="0" y="3952"/>
                </a:lnTo>
                <a:lnTo>
                  <a:pt x="93" y="3998"/>
                </a:lnTo>
                <a:lnTo>
                  <a:pt x="1255" y="3998"/>
                </a:lnTo>
                <a:lnTo>
                  <a:pt x="1302" y="3952"/>
                </a:lnTo>
                <a:lnTo>
                  <a:pt x="1348" y="3859"/>
                </a:lnTo>
                <a:lnTo>
                  <a:pt x="1302" y="3812"/>
                </a:lnTo>
                <a:lnTo>
                  <a:pt x="1255" y="3766"/>
                </a:lnTo>
                <a:close/>
                <a:moveTo>
                  <a:pt x="1488" y="4323"/>
                </a:moveTo>
                <a:lnTo>
                  <a:pt x="1395" y="4370"/>
                </a:lnTo>
                <a:lnTo>
                  <a:pt x="465" y="5300"/>
                </a:lnTo>
                <a:lnTo>
                  <a:pt x="418" y="5346"/>
                </a:lnTo>
                <a:lnTo>
                  <a:pt x="465" y="5439"/>
                </a:lnTo>
                <a:lnTo>
                  <a:pt x="558" y="5486"/>
                </a:lnTo>
                <a:lnTo>
                  <a:pt x="651" y="5439"/>
                </a:lnTo>
                <a:lnTo>
                  <a:pt x="1534" y="4509"/>
                </a:lnTo>
                <a:lnTo>
                  <a:pt x="1581" y="4463"/>
                </a:lnTo>
                <a:lnTo>
                  <a:pt x="1534" y="4370"/>
                </a:lnTo>
                <a:lnTo>
                  <a:pt x="1488" y="4323"/>
                </a:lnTo>
                <a:close/>
                <a:moveTo>
                  <a:pt x="4184" y="2232"/>
                </a:moveTo>
                <a:lnTo>
                  <a:pt x="4091" y="3115"/>
                </a:lnTo>
                <a:lnTo>
                  <a:pt x="5067" y="4091"/>
                </a:lnTo>
                <a:lnTo>
                  <a:pt x="5160" y="4184"/>
                </a:lnTo>
                <a:lnTo>
                  <a:pt x="5206" y="4323"/>
                </a:lnTo>
                <a:lnTo>
                  <a:pt x="5160" y="4463"/>
                </a:lnTo>
                <a:lnTo>
                  <a:pt x="5067" y="4556"/>
                </a:lnTo>
                <a:lnTo>
                  <a:pt x="4556" y="5114"/>
                </a:lnTo>
                <a:lnTo>
                  <a:pt x="4463" y="5160"/>
                </a:lnTo>
                <a:lnTo>
                  <a:pt x="4323" y="5207"/>
                </a:lnTo>
                <a:lnTo>
                  <a:pt x="4184" y="5160"/>
                </a:lnTo>
                <a:lnTo>
                  <a:pt x="4091" y="5067"/>
                </a:lnTo>
                <a:lnTo>
                  <a:pt x="3115" y="4091"/>
                </a:lnTo>
                <a:lnTo>
                  <a:pt x="2231" y="4184"/>
                </a:lnTo>
                <a:lnTo>
                  <a:pt x="2417" y="4370"/>
                </a:lnTo>
                <a:lnTo>
                  <a:pt x="3579" y="5579"/>
                </a:lnTo>
                <a:lnTo>
                  <a:pt x="3765" y="5718"/>
                </a:lnTo>
                <a:lnTo>
                  <a:pt x="3905" y="5811"/>
                </a:lnTo>
                <a:lnTo>
                  <a:pt x="4091" y="5857"/>
                </a:lnTo>
                <a:lnTo>
                  <a:pt x="4509" y="5857"/>
                </a:lnTo>
                <a:lnTo>
                  <a:pt x="4695" y="5811"/>
                </a:lnTo>
                <a:lnTo>
                  <a:pt x="4881" y="5718"/>
                </a:lnTo>
                <a:lnTo>
                  <a:pt x="5067" y="5579"/>
                </a:lnTo>
                <a:lnTo>
                  <a:pt x="5578" y="5067"/>
                </a:lnTo>
                <a:lnTo>
                  <a:pt x="5718" y="4881"/>
                </a:lnTo>
                <a:lnTo>
                  <a:pt x="5811" y="4742"/>
                </a:lnTo>
                <a:lnTo>
                  <a:pt x="5857" y="4556"/>
                </a:lnTo>
                <a:lnTo>
                  <a:pt x="5857" y="4323"/>
                </a:lnTo>
                <a:lnTo>
                  <a:pt x="5857" y="4137"/>
                </a:lnTo>
                <a:lnTo>
                  <a:pt x="5811" y="3952"/>
                </a:lnTo>
                <a:lnTo>
                  <a:pt x="5718" y="3766"/>
                </a:lnTo>
                <a:lnTo>
                  <a:pt x="5578" y="3580"/>
                </a:lnTo>
                <a:lnTo>
                  <a:pt x="4370" y="2417"/>
                </a:lnTo>
                <a:lnTo>
                  <a:pt x="4184" y="2232"/>
                </a:lnTo>
                <a:close/>
                <a:moveTo>
                  <a:pt x="2045" y="4556"/>
                </a:moveTo>
                <a:lnTo>
                  <a:pt x="1952" y="4602"/>
                </a:lnTo>
                <a:lnTo>
                  <a:pt x="1906" y="4695"/>
                </a:lnTo>
                <a:lnTo>
                  <a:pt x="1906" y="5811"/>
                </a:lnTo>
                <a:lnTo>
                  <a:pt x="1952" y="5904"/>
                </a:lnTo>
                <a:lnTo>
                  <a:pt x="2045" y="5950"/>
                </a:lnTo>
                <a:lnTo>
                  <a:pt x="2138" y="5904"/>
                </a:lnTo>
                <a:lnTo>
                  <a:pt x="2138" y="5811"/>
                </a:lnTo>
                <a:lnTo>
                  <a:pt x="2138" y="4695"/>
                </a:lnTo>
                <a:lnTo>
                  <a:pt x="2138" y="4602"/>
                </a:lnTo>
                <a:lnTo>
                  <a:pt x="2045" y="45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113"/>
          <p:cNvSpPr/>
          <p:nvPr/>
        </p:nvSpPr>
        <p:spPr>
          <a:xfrm>
            <a:off x="3281052" y="10275192"/>
            <a:ext cx="423071" cy="360297"/>
          </a:xfrm>
          <a:custGeom>
            <a:rect b="b" l="l" r="r" t="t"/>
            <a:pathLst>
              <a:path extrusionOk="0" h="5068" w="5951">
                <a:moveTo>
                  <a:pt x="4324" y="1"/>
                </a:moveTo>
                <a:lnTo>
                  <a:pt x="4045" y="47"/>
                </a:lnTo>
                <a:lnTo>
                  <a:pt x="3720" y="140"/>
                </a:lnTo>
                <a:lnTo>
                  <a:pt x="3441" y="280"/>
                </a:lnTo>
                <a:lnTo>
                  <a:pt x="3208" y="512"/>
                </a:lnTo>
                <a:lnTo>
                  <a:pt x="3022" y="744"/>
                </a:lnTo>
                <a:lnTo>
                  <a:pt x="2836" y="1023"/>
                </a:lnTo>
                <a:lnTo>
                  <a:pt x="2790" y="1302"/>
                </a:lnTo>
                <a:lnTo>
                  <a:pt x="2743" y="1628"/>
                </a:lnTo>
                <a:lnTo>
                  <a:pt x="2743" y="2325"/>
                </a:lnTo>
                <a:lnTo>
                  <a:pt x="187" y="2325"/>
                </a:lnTo>
                <a:lnTo>
                  <a:pt x="94" y="2418"/>
                </a:lnTo>
                <a:lnTo>
                  <a:pt x="1" y="2511"/>
                </a:lnTo>
                <a:lnTo>
                  <a:pt x="1" y="2650"/>
                </a:lnTo>
                <a:lnTo>
                  <a:pt x="1" y="4696"/>
                </a:lnTo>
                <a:lnTo>
                  <a:pt x="1" y="4835"/>
                </a:lnTo>
                <a:lnTo>
                  <a:pt x="94" y="4975"/>
                </a:lnTo>
                <a:lnTo>
                  <a:pt x="187" y="5021"/>
                </a:lnTo>
                <a:lnTo>
                  <a:pt x="326" y="5068"/>
                </a:lnTo>
                <a:lnTo>
                  <a:pt x="3766" y="5068"/>
                </a:lnTo>
                <a:lnTo>
                  <a:pt x="3906" y="5021"/>
                </a:lnTo>
                <a:lnTo>
                  <a:pt x="3999" y="4975"/>
                </a:lnTo>
                <a:lnTo>
                  <a:pt x="4092" y="4835"/>
                </a:lnTo>
                <a:lnTo>
                  <a:pt x="4092" y="4696"/>
                </a:lnTo>
                <a:lnTo>
                  <a:pt x="4092" y="2650"/>
                </a:lnTo>
                <a:lnTo>
                  <a:pt x="4092" y="2511"/>
                </a:lnTo>
                <a:lnTo>
                  <a:pt x="3999" y="2418"/>
                </a:lnTo>
                <a:lnTo>
                  <a:pt x="3906" y="2325"/>
                </a:lnTo>
                <a:lnTo>
                  <a:pt x="3441" y="2325"/>
                </a:lnTo>
                <a:lnTo>
                  <a:pt x="3441" y="1628"/>
                </a:lnTo>
                <a:lnTo>
                  <a:pt x="3441" y="1442"/>
                </a:lnTo>
                <a:lnTo>
                  <a:pt x="3487" y="1256"/>
                </a:lnTo>
                <a:lnTo>
                  <a:pt x="3580" y="1116"/>
                </a:lnTo>
                <a:lnTo>
                  <a:pt x="3673" y="977"/>
                </a:lnTo>
                <a:lnTo>
                  <a:pt x="3859" y="837"/>
                </a:lnTo>
                <a:lnTo>
                  <a:pt x="3999" y="791"/>
                </a:lnTo>
                <a:lnTo>
                  <a:pt x="4138" y="744"/>
                </a:lnTo>
                <a:lnTo>
                  <a:pt x="4324" y="698"/>
                </a:lnTo>
                <a:lnTo>
                  <a:pt x="4510" y="744"/>
                </a:lnTo>
                <a:lnTo>
                  <a:pt x="4696" y="791"/>
                </a:lnTo>
                <a:lnTo>
                  <a:pt x="4835" y="837"/>
                </a:lnTo>
                <a:lnTo>
                  <a:pt x="4975" y="977"/>
                </a:lnTo>
                <a:lnTo>
                  <a:pt x="5114" y="1116"/>
                </a:lnTo>
                <a:lnTo>
                  <a:pt x="5207" y="1256"/>
                </a:lnTo>
                <a:lnTo>
                  <a:pt x="5254" y="1442"/>
                </a:lnTo>
                <a:lnTo>
                  <a:pt x="5254" y="1628"/>
                </a:lnTo>
                <a:lnTo>
                  <a:pt x="5254" y="2557"/>
                </a:lnTo>
                <a:lnTo>
                  <a:pt x="5254" y="2604"/>
                </a:lnTo>
                <a:lnTo>
                  <a:pt x="5347" y="2697"/>
                </a:lnTo>
                <a:lnTo>
                  <a:pt x="5393" y="2743"/>
                </a:lnTo>
                <a:lnTo>
                  <a:pt x="5486" y="2790"/>
                </a:lnTo>
                <a:lnTo>
                  <a:pt x="5719" y="2790"/>
                </a:lnTo>
                <a:lnTo>
                  <a:pt x="5812" y="2743"/>
                </a:lnTo>
                <a:lnTo>
                  <a:pt x="5858" y="2697"/>
                </a:lnTo>
                <a:lnTo>
                  <a:pt x="5905" y="2604"/>
                </a:lnTo>
                <a:lnTo>
                  <a:pt x="5951" y="2557"/>
                </a:lnTo>
                <a:lnTo>
                  <a:pt x="5951" y="1628"/>
                </a:lnTo>
                <a:lnTo>
                  <a:pt x="5905" y="1302"/>
                </a:lnTo>
                <a:lnTo>
                  <a:pt x="5812" y="1023"/>
                </a:lnTo>
                <a:lnTo>
                  <a:pt x="5672" y="744"/>
                </a:lnTo>
                <a:lnTo>
                  <a:pt x="5486" y="512"/>
                </a:lnTo>
                <a:lnTo>
                  <a:pt x="5207" y="280"/>
                </a:lnTo>
                <a:lnTo>
                  <a:pt x="4975" y="140"/>
                </a:lnTo>
                <a:lnTo>
                  <a:pt x="4649" y="47"/>
                </a:lnTo>
                <a:lnTo>
                  <a:pt x="432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113"/>
          <p:cNvSpPr/>
          <p:nvPr/>
        </p:nvSpPr>
        <p:spPr>
          <a:xfrm>
            <a:off x="4576570" y="10245475"/>
            <a:ext cx="317286" cy="423071"/>
          </a:xfrm>
          <a:custGeom>
            <a:rect b="b" l="l" r="r" t="t"/>
            <a:pathLst>
              <a:path extrusionOk="0" h="5951" w="4463">
                <a:moveTo>
                  <a:pt x="1906" y="0"/>
                </a:moveTo>
                <a:lnTo>
                  <a:pt x="1581" y="93"/>
                </a:lnTo>
                <a:lnTo>
                  <a:pt x="1255" y="279"/>
                </a:lnTo>
                <a:lnTo>
                  <a:pt x="1023" y="512"/>
                </a:lnTo>
                <a:lnTo>
                  <a:pt x="791" y="744"/>
                </a:lnTo>
                <a:lnTo>
                  <a:pt x="605" y="1069"/>
                </a:lnTo>
                <a:lnTo>
                  <a:pt x="512" y="1395"/>
                </a:lnTo>
                <a:lnTo>
                  <a:pt x="512" y="1720"/>
                </a:lnTo>
                <a:lnTo>
                  <a:pt x="512" y="2975"/>
                </a:lnTo>
                <a:lnTo>
                  <a:pt x="233" y="2975"/>
                </a:lnTo>
                <a:lnTo>
                  <a:pt x="93" y="3068"/>
                </a:lnTo>
                <a:lnTo>
                  <a:pt x="47" y="3208"/>
                </a:lnTo>
                <a:lnTo>
                  <a:pt x="0" y="3347"/>
                </a:lnTo>
                <a:lnTo>
                  <a:pt x="0" y="5579"/>
                </a:lnTo>
                <a:lnTo>
                  <a:pt x="47" y="5718"/>
                </a:lnTo>
                <a:lnTo>
                  <a:pt x="93" y="5811"/>
                </a:lnTo>
                <a:lnTo>
                  <a:pt x="233" y="5904"/>
                </a:lnTo>
                <a:lnTo>
                  <a:pt x="372" y="5950"/>
                </a:lnTo>
                <a:lnTo>
                  <a:pt x="4091" y="5950"/>
                </a:lnTo>
                <a:lnTo>
                  <a:pt x="4231" y="5904"/>
                </a:lnTo>
                <a:lnTo>
                  <a:pt x="4370" y="5811"/>
                </a:lnTo>
                <a:lnTo>
                  <a:pt x="4416" y="5718"/>
                </a:lnTo>
                <a:lnTo>
                  <a:pt x="4463" y="5579"/>
                </a:lnTo>
                <a:lnTo>
                  <a:pt x="4463" y="3347"/>
                </a:lnTo>
                <a:lnTo>
                  <a:pt x="4416" y="3208"/>
                </a:lnTo>
                <a:lnTo>
                  <a:pt x="4370" y="3068"/>
                </a:lnTo>
                <a:lnTo>
                  <a:pt x="4231" y="2975"/>
                </a:lnTo>
                <a:lnTo>
                  <a:pt x="1255" y="2975"/>
                </a:lnTo>
                <a:lnTo>
                  <a:pt x="1255" y="1720"/>
                </a:lnTo>
                <a:lnTo>
                  <a:pt x="1255" y="1534"/>
                </a:lnTo>
                <a:lnTo>
                  <a:pt x="1302" y="1348"/>
                </a:lnTo>
                <a:lnTo>
                  <a:pt x="1395" y="1162"/>
                </a:lnTo>
                <a:lnTo>
                  <a:pt x="1534" y="1023"/>
                </a:lnTo>
                <a:lnTo>
                  <a:pt x="1674" y="883"/>
                </a:lnTo>
                <a:lnTo>
                  <a:pt x="1860" y="790"/>
                </a:lnTo>
                <a:lnTo>
                  <a:pt x="2046" y="744"/>
                </a:lnTo>
                <a:lnTo>
                  <a:pt x="2418" y="744"/>
                </a:lnTo>
                <a:lnTo>
                  <a:pt x="2604" y="790"/>
                </a:lnTo>
                <a:lnTo>
                  <a:pt x="2789" y="883"/>
                </a:lnTo>
                <a:lnTo>
                  <a:pt x="2929" y="1023"/>
                </a:lnTo>
                <a:lnTo>
                  <a:pt x="3068" y="1162"/>
                </a:lnTo>
                <a:lnTo>
                  <a:pt x="3161" y="1348"/>
                </a:lnTo>
                <a:lnTo>
                  <a:pt x="3208" y="1534"/>
                </a:lnTo>
                <a:lnTo>
                  <a:pt x="3208" y="1720"/>
                </a:lnTo>
                <a:lnTo>
                  <a:pt x="3254" y="1813"/>
                </a:lnTo>
                <a:lnTo>
                  <a:pt x="3301" y="1906"/>
                </a:lnTo>
                <a:lnTo>
                  <a:pt x="3394" y="1953"/>
                </a:lnTo>
                <a:lnTo>
                  <a:pt x="3812" y="1953"/>
                </a:lnTo>
                <a:lnTo>
                  <a:pt x="3905" y="1906"/>
                </a:lnTo>
                <a:lnTo>
                  <a:pt x="3952" y="1813"/>
                </a:lnTo>
                <a:lnTo>
                  <a:pt x="3952" y="1720"/>
                </a:lnTo>
                <a:lnTo>
                  <a:pt x="3952" y="1395"/>
                </a:lnTo>
                <a:lnTo>
                  <a:pt x="3859" y="1069"/>
                </a:lnTo>
                <a:lnTo>
                  <a:pt x="3673" y="744"/>
                </a:lnTo>
                <a:lnTo>
                  <a:pt x="3440" y="512"/>
                </a:lnTo>
                <a:lnTo>
                  <a:pt x="3208" y="279"/>
                </a:lnTo>
                <a:lnTo>
                  <a:pt x="2882" y="93"/>
                </a:lnTo>
                <a:lnTo>
                  <a:pt x="255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113"/>
          <p:cNvSpPr/>
          <p:nvPr/>
        </p:nvSpPr>
        <p:spPr>
          <a:xfrm>
            <a:off x="5825808" y="10245475"/>
            <a:ext cx="307404" cy="423071"/>
          </a:xfrm>
          <a:custGeom>
            <a:rect b="b" l="l" r="r" t="t"/>
            <a:pathLst>
              <a:path extrusionOk="0" h="5951" w="4324">
                <a:moveTo>
                  <a:pt x="2045" y="0"/>
                </a:moveTo>
                <a:lnTo>
                  <a:pt x="1952" y="47"/>
                </a:lnTo>
                <a:lnTo>
                  <a:pt x="47" y="1953"/>
                </a:lnTo>
                <a:lnTo>
                  <a:pt x="0" y="2046"/>
                </a:lnTo>
                <a:lnTo>
                  <a:pt x="0" y="2139"/>
                </a:lnTo>
                <a:lnTo>
                  <a:pt x="0" y="2232"/>
                </a:lnTo>
                <a:lnTo>
                  <a:pt x="47" y="2325"/>
                </a:lnTo>
                <a:lnTo>
                  <a:pt x="140" y="2417"/>
                </a:lnTo>
                <a:lnTo>
                  <a:pt x="4137" y="2417"/>
                </a:lnTo>
                <a:lnTo>
                  <a:pt x="4230" y="2325"/>
                </a:lnTo>
                <a:lnTo>
                  <a:pt x="4277" y="2232"/>
                </a:lnTo>
                <a:lnTo>
                  <a:pt x="4323" y="2139"/>
                </a:lnTo>
                <a:lnTo>
                  <a:pt x="4277" y="2046"/>
                </a:lnTo>
                <a:lnTo>
                  <a:pt x="4230" y="1953"/>
                </a:lnTo>
                <a:lnTo>
                  <a:pt x="2324" y="47"/>
                </a:lnTo>
                <a:lnTo>
                  <a:pt x="2231" y="0"/>
                </a:lnTo>
                <a:close/>
                <a:moveTo>
                  <a:pt x="279" y="3487"/>
                </a:moveTo>
                <a:lnTo>
                  <a:pt x="140" y="3533"/>
                </a:lnTo>
                <a:lnTo>
                  <a:pt x="47" y="3580"/>
                </a:lnTo>
                <a:lnTo>
                  <a:pt x="0" y="3673"/>
                </a:lnTo>
                <a:lnTo>
                  <a:pt x="0" y="3766"/>
                </a:lnTo>
                <a:lnTo>
                  <a:pt x="0" y="3859"/>
                </a:lnTo>
                <a:lnTo>
                  <a:pt x="47" y="3952"/>
                </a:lnTo>
                <a:lnTo>
                  <a:pt x="1952" y="5857"/>
                </a:lnTo>
                <a:lnTo>
                  <a:pt x="2045" y="5904"/>
                </a:lnTo>
                <a:lnTo>
                  <a:pt x="2138" y="5950"/>
                </a:lnTo>
                <a:lnTo>
                  <a:pt x="2231" y="5904"/>
                </a:lnTo>
                <a:lnTo>
                  <a:pt x="2324" y="5857"/>
                </a:lnTo>
                <a:lnTo>
                  <a:pt x="4230" y="3952"/>
                </a:lnTo>
                <a:lnTo>
                  <a:pt x="4277" y="3859"/>
                </a:lnTo>
                <a:lnTo>
                  <a:pt x="4323" y="3766"/>
                </a:lnTo>
                <a:lnTo>
                  <a:pt x="4277" y="3673"/>
                </a:lnTo>
                <a:lnTo>
                  <a:pt x="4230" y="3580"/>
                </a:lnTo>
                <a:lnTo>
                  <a:pt x="4137" y="3533"/>
                </a:lnTo>
                <a:lnTo>
                  <a:pt x="4044" y="348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113"/>
          <p:cNvSpPr/>
          <p:nvPr/>
        </p:nvSpPr>
        <p:spPr>
          <a:xfrm>
            <a:off x="7008929" y="10252087"/>
            <a:ext cx="423071" cy="406507"/>
          </a:xfrm>
          <a:custGeom>
            <a:rect b="b" l="l" r="r" t="t"/>
            <a:pathLst>
              <a:path extrusionOk="0" h="5718" w="5951">
                <a:moveTo>
                  <a:pt x="2929" y="0"/>
                </a:moveTo>
                <a:lnTo>
                  <a:pt x="2836" y="93"/>
                </a:lnTo>
                <a:lnTo>
                  <a:pt x="1255" y="1674"/>
                </a:lnTo>
                <a:lnTo>
                  <a:pt x="1162" y="1767"/>
                </a:lnTo>
                <a:lnTo>
                  <a:pt x="1162" y="1906"/>
                </a:lnTo>
                <a:lnTo>
                  <a:pt x="1255" y="2046"/>
                </a:lnTo>
                <a:lnTo>
                  <a:pt x="2324" y="2046"/>
                </a:lnTo>
                <a:lnTo>
                  <a:pt x="2324" y="3673"/>
                </a:lnTo>
                <a:lnTo>
                  <a:pt x="2324" y="3766"/>
                </a:lnTo>
                <a:lnTo>
                  <a:pt x="2371" y="3812"/>
                </a:lnTo>
                <a:lnTo>
                  <a:pt x="2464" y="3859"/>
                </a:lnTo>
                <a:lnTo>
                  <a:pt x="2557" y="3905"/>
                </a:lnTo>
                <a:lnTo>
                  <a:pt x="3440" y="3905"/>
                </a:lnTo>
                <a:lnTo>
                  <a:pt x="3533" y="3859"/>
                </a:lnTo>
                <a:lnTo>
                  <a:pt x="3626" y="3812"/>
                </a:lnTo>
                <a:lnTo>
                  <a:pt x="3672" y="3766"/>
                </a:lnTo>
                <a:lnTo>
                  <a:pt x="3672" y="3673"/>
                </a:lnTo>
                <a:lnTo>
                  <a:pt x="3672" y="2046"/>
                </a:lnTo>
                <a:lnTo>
                  <a:pt x="4742" y="2046"/>
                </a:lnTo>
                <a:lnTo>
                  <a:pt x="4788" y="1906"/>
                </a:lnTo>
                <a:lnTo>
                  <a:pt x="4835" y="1767"/>
                </a:lnTo>
                <a:lnTo>
                  <a:pt x="4742" y="1674"/>
                </a:lnTo>
                <a:lnTo>
                  <a:pt x="3161" y="93"/>
                </a:lnTo>
                <a:lnTo>
                  <a:pt x="3068" y="0"/>
                </a:lnTo>
                <a:close/>
                <a:moveTo>
                  <a:pt x="4370" y="4788"/>
                </a:moveTo>
                <a:lnTo>
                  <a:pt x="4463" y="4835"/>
                </a:lnTo>
                <a:lnTo>
                  <a:pt x="4509" y="4881"/>
                </a:lnTo>
                <a:lnTo>
                  <a:pt x="4602" y="4974"/>
                </a:lnTo>
                <a:lnTo>
                  <a:pt x="4602" y="5021"/>
                </a:lnTo>
                <a:lnTo>
                  <a:pt x="4602" y="5114"/>
                </a:lnTo>
                <a:lnTo>
                  <a:pt x="4509" y="5207"/>
                </a:lnTo>
                <a:lnTo>
                  <a:pt x="4463" y="5253"/>
                </a:lnTo>
                <a:lnTo>
                  <a:pt x="4277" y="5253"/>
                </a:lnTo>
                <a:lnTo>
                  <a:pt x="4230" y="5207"/>
                </a:lnTo>
                <a:lnTo>
                  <a:pt x="4137" y="5114"/>
                </a:lnTo>
                <a:lnTo>
                  <a:pt x="4137" y="5021"/>
                </a:lnTo>
                <a:lnTo>
                  <a:pt x="4137" y="4974"/>
                </a:lnTo>
                <a:lnTo>
                  <a:pt x="4230" y="4881"/>
                </a:lnTo>
                <a:lnTo>
                  <a:pt x="4277" y="4835"/>
                </a:lnTo>
                <a:lnTo>
                  <a:pt x="4370" y="4788"/>
                </a:lnTo>
                <a:close/>
                <a:moveTo>
                  <a:pt x="5299" y="4788"/>
                </a:moveTo>
                <a:lnTo>
                  <a:pt x="5392" y="4835"/>
                </a:lnTo>
                <a:lnTo>
                  <a:pt x="5439" y="4881"/>
                </a:lnTo>
                <a:lnTo>
                  <a:pt x="5485" y="4974"/>
                </a:lnTo>
                <a:lnTo>
                  <a:pt x="5532" y="5021"/>
                </a:lnTo>
                <a:lnTo>
                  <a:pt x="5485" y="5114"/>
                </a:lnTo>
                <a:lnTo>
                  <a:pt x="5439" y="5207"/>
                </a:lnTo>
                <a:lnTo>
                  <a:pt x="5392" y="5253"/>
                </a:lnTo>
                <a:lnTo>
                  <a:pt x="5207" y="5253"/>
                </a:lnTo>
                <a:lnTo>
                  <a:pt x="5114" y="5207"/>
                </a:lnTo>
                <a:lnTo>
                  <a:pt x="5067" y="5114"/>
                </a:lnTo>
                <a:lnTo>
                  <a:pt x="5067" y="5021"/>
                </a:lnTo>
                <a:lnTo>
                  <a:pt x="5067" y="4974"/>
                </a:lnTo>
                <a:lnTo>
                  <a:pt x="5114" y="4881"/>
                </a:lnTo>
                <a:lnTo>
                  <a:pt x="5207" y="4835"/>
                </a:lnTo>
                <a:lnTo>
                  <a:pt x="5299" y="4788"/>
                </a:lnTo>
                <a:close/>
                <a:moveTo>
                  <a:pt x="233" y="3905"/>
                </a:moveTo>
                <a:lnTo>
                  <a:pt x="140" y="3998"/>
                </a:lnTo>
                <a:lnTo>
                  <a:pt x="47" y="4091"/>
                </a:lnTo>
                <a:lnTo>
                  <a:pt x="0" y="4230"/>
                </a:lnTo>
                <a:lnTo>
                  <a:pt x="0" y="5393"/>
                </a:lnTo>
                <a:lnTo>
                  <a:pt x="47" y="5532"/>
                </a:lnTo>
                <a:lnTo>
                  <a:pt x="140" y="5625"/>
                </a:lnTo>
                <a:lnTo>
                  <a:pt x="233" y="5718"/>
                </a:lnTo>
                <a:lnTo>
                  <a:pt x="5764" y="5718"/>
                </a:lnTo>
                <a:lnTo>
                  <a:pt x="5857" y="5625"/>
                </a:lnTo>
                <a:lnTo>
                  <a:pt x="5950" y="5532"/>
                </a:lnTo>
                <a:lnTo>
                  <a:pt x="5950" y="5393"/>
                </a:lnTo>
                <a:lnTo>
                  <a:pt x="5950" y="4230"/>
                </a:lnTo>
                <a:lnTo>
                  <a:pt x="5950" y="4091"/>
                </a:lnTo>
                <a:lnTo>
                  <a:pt x="5857" y="3998"/>
                </a:lnTo>
                <a:lnTo>
                  <a:pt x="5764" y="3905"/>
                </a:lnTo>
                <a:lnTo>
                  <a:pt x="4091" y="3905"/>
                </a:lnTo>
                <a:lnTo>
                  <a:pt x="3998" y="4091"/>
                </a:lnTo>
                <a:lnTo>
                  <a:pt x="3858" y="4230"/>
                </a:lnTo>
                <a:lnTo>
                  <a:pt x="3672" y="4323"/>
                </a:lnTo>
                <a:lnTo>
                  <a:pt x="3440" y="4370"/>
                </a:lnTo>
                <a:lnTo>
                  <a:pt x="2557" y="4370"/>
                </a:lnTo>
                <a:lnTo>
                  <a:pt x="2324" y="4323"/>
                </a:lnTo>
                <a:lnTo>
                  <a:pt x="2138" y="4230"/>
                </a:lnTo>
                <a:lnTo>
                  <a:pt x="1999" y="4091"/>
                </a:lnTo>
                <a:lnTo>
                  <a:pt x="1906" y="390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113"/>
          <p:cNvSpPr/>
          <p:nvPr/>
        </p:nvSpPr>
        <p:spPr>
          <a:xfrm>
            <a:off x="8254825" y="10328085"/>
            <a:ext cx="423071" cy="257852"/>
          </a:xfrm>
          <a:custGeom>
            <a:rect b="b" l="l" r="r" t="t"/>
            <a:pathLst>
              <a:path extrusionOk="0" h="3627" w="5951">
                <a:moveTo>
                  <a:pt x="3301" y="0"/>
                </a:moveTo>
                <a:lnTo>
                  <a:pt x="3161" y="47"/>
                </a:lnTo>
                <a:lnTo>
                  <a:pt x="3068" y="186"/>
                </a:lnTo>
                <a:lnTo>
                  <a:pt x="2975" y="326"/>
                </a:lnTo>
                <a:lnTo>
                  <a:pt x="2557" y="326"/>
                </a:lnTo>
                <a:lnTo>
                  <a:pt x="2418" y="372"/>
                </a:lnTo>
                <a:lnTo>
                  <a:pt x="2325" y="512"/>
                </a:lnTo>
                <a:lnTo>
                  <a:pt x="2232" y="605"/>
                </a:lnTo>
                <a:lnTo>
                  <a:pt x="2139" y="744"/>
                </a:lnTo>
                <a:lnTo>
                  <a:pt x="2046" y="930"/>
                </a:lnTo>
                <a:lnTo>
                  <a:pt x="1999" y="1070"/>
                </a:lnTo>
                <a:lnTo>
                  <a:pt x="1906" y="1302"/>
                </a:lnTo>
                <a:lnTo>
                  <a:pt x="1813" y="1441"/>
                </a:lnTo>
                <a:lnTo>
                  <a:pt x="1674" y="1581"/>
                </a:lnTo>
                <a:lnTo>
                  <a:pt x="1534" y="1627"/>
                </a:lnTo>
                <a:lnTo>
                  <a:pt x="1302" y="1627"/>
                </a:lnTo>
                <a:lnTo>
                  <a:pt x="1209" y="1441"/>
                </a:lnTo>
                <a:lnTo>
                  <a:pt x="1070" y="1255"/>
                </a:lnTo>
                <a:lnTo>
                  <a:pt x="884" y="1163"/>
                </a:lnTo>
                <a:lnTo>
                  <a:pt x="651" y="1116"/>
                </a:lnTo>
                <a:lnTo>
                  <a:pt x="372" y="1163"/>
                </a:lnTo>
                <a:lnTo>
                  <a:pt x="186" y="1348"/>
                </a:lnTo>
                <a:lnTo>
                  <a:pt x="47" y="1534"/>
                </a:lnTo>
                <a:lnTo>
                  <a:pt x="0" y="1813"/>
                </a:lnTo>
                <a:lnTo>
                  <a:pt x="47" y="2046"/>
                </a:lnTo>
                <a:lnTo>
                  <a:pt x="186" y="2278"/>
                </a:lnTo>
                <a:lnTo>
                  <a:pt x="372" y="2418"/>
                </a:lnTo>
                <a:lnTo>
                  <a:pt x="651" y="2464"/>
                </a:lnTo>
                <a:lnTo>
                  <a:pt x="884" y="2418"/>
                </a:lnTo>
                <a:lnTo>
                  <a:pt x="1070" y="2325"/>
                </a:lnTo>
                <a:lnTo>
                  <a:pt x="1209" y="2139"/>
                </a:lnTo>
                <a:lnTo>
                  <a:pt x="1302" y="1953"/>
                </a:lnTo>
                <a:lnTo>
                  <a:pt x="2232" y="1953"/>
                </a:lnTo>
                <a:lnTo>
                  <a:pt x="2325" y="1999"/>
                </a:lnTo>
                <a:lnTo>
                  <a:pt x="2464" y="2139"/>
                </a:lnTo>
                <a:lnTo>
                  <a:pt x="2557" y="2325"/>
                </a:lnTo>
                <a:lnTo>
                  <a:pt x="2650" y="2511"/>
                </a:lnTo>
                <a:lnTo>
                  <a:pt x="2697" y="2697"/>
                </a:lnTo>
                <a:lnTo>
                  <a:pt x="2790" y="2836"/>
                </a:lnTo>
                <a:lnTo>
                  <a:pt x="2882" y="2975"/>
                </a:lnTo>
                <a:lnTo>
                  <a:pt x="2975" y="3115"/>
                </a:lnTo>
                <a:lnTo>
                  <a:pt x="3068" y="3208"/>
                </a:lnTo>
                <a:lnTo>
                  <a:pt x="3208" y="3254"/>
                </a:lnTo>
                <a:lnTo>
                  <a:pt x="3394" y="3301"/>
                </a:lnTo>
                <a:lnTo>
                  <a:pt x="3626" y="3301"/>
                </a:lnTo>
                <a:lnTo>
                  <a:pt x="3626" y="3533"/>
                </a:lnTo>
                <a:lnTo>
                  <a:pt x="3626" y="3580"/>
                </a:lnTo>
                <a:lnTo>
                  <a:pt x="3719" y="3626"/>
                </a:lnTo>
                <a:lnTo>
                  <a:pt x="4509" y="3626"/>
                </a:lnTo>
                <a:lnTo>
                  <a:pt x="4602" y="3580"/>
                </a:lnTo>
                <a:lnTo>
                  <a:pt x="4602" y="3533"/>
                </a:lnTo>
                <a:lnTo>
                  <a:pt x="4602" y="2697"/>
                </a:lnTo>
                <a:lnTo>
                  <a:pt x="4602" y="2650"/>
                </a:lnTo>
                <a:lnTo>
                  <a:pt x="4509" y="2604"/>
                </a:lnTo>
                <a:lnTo>
                  <a:pt x="3719" y="2604"/>
                </a:lnTo>
                <a:lnTo>
                  <a:pt x="3626" y="2650"/>
                </a:lnTo>
                <a:lnTo>
                  <a:pt x="3626" y="2697"/>
                </a:lnTo>
                <a:lnTo>
                  <a:pt x="3626" y="2975"/>
                </a:lnTo>
                <a:lnTo>
                  <a:pt x="3394" y="2975"/>
                </a:lnTo>
                <a:lnTo>
                  <a:pt x="3301" y="2929"/>
                </a:lnTo>
                <a:lnTo>
                  <a:pt x="3208" y="2882"/>
                </a:lnTo>
                <a:lnTo>
                  <a:pt x="3115" y="2790"/>
                </a:lnTo>
                <a:lnTo>
                  <a:pt x="3068" y="2650"/>
                </a:lnTo>
                <a:lnTo>
                  <a:pt x="3022" y="2511"/>
                </a:lnTo>
                <a:lnTo>
                  <a:pt x="2929" y="2371"/>
                </a:lnTo>
                <a:lnTo>
                  <a:pt x="2743" y="1953"/>
                </a:lnTo>
                <a:lnTo>
                  <a:pt x="4928" y="1953"/>
                </a:lnTo>
                <a:lnTo>
                  <a:pt x="4928" y="2278"/>
                </a:lnTo>
                <a:lnTo>
                  <a:pt x="4974" y="2371"/>
                </a:lnTo>
                <a:lnTo>
                  <a:pt x="5067" y="2371"/>
                </a:lnTo>
                <a:lnTo>
                  <a:pt x="5904" y="1860"/>
                </a:lnTo>
                <a:lnTo>
                  <a:pt x="5951" y="1813"/>
                </a:lnTo>
                <a:lnTo>
                  <a:pt x="5904" y="1720"/>
                </a:lnTo>
                <a:lnTo>
                  <a:pt x="5067" y="1209"/>
                </a:lnTo>
                <a:lnTo>
                  <a:pt x="4974" y="1209"/>
                </a:lnTo>
                <a:lnTo>
                  <a:pt x="4928" y="1302"/>
                </a:lnTo>
                <a:lnTo>
                  <a:pt x="4928" y="1627"/>
                </a:lnTo>
                <a:lnTo>
                  <a:pt x="2046" y="1627"/>
                </a:lnTo>
                <a:lnTo>
                  <a:pt x="2278" y="1209"/>
                </a:lnTo>
                <a:lnTo>
                  <a:pt x="2325" y="1070"/>
                </a:lnTo>
                <a:lnTo>
                  <a:pt x="2418" y="930"/>
                </a:lnTo>
                <a:lnTo>
                  <a:pt x="2464" y="837"/>
                </a:lnTo>
                <a:lnTo>
                  <a:pt x="2557" y="744"/>
                </a:lnTo>
                <a:lnTo>
                  <a:pt x="2650" y="651"/>
                </a:lnTo>
                <a:lnTo>
                  <a:pt x="2975" y="651"/>
                </a:lnTo>
                <a:lnTo>
                  <a:pt x="3068" y="791"/>
                </a:lnTo>
                <a:lnTo>
                  <a:pt x="3161" y="884"/>
                </a:lnTo>
                <a:lnTo>
                  <a:pt x="3301" y="930"/>
                </a:lnTo>
                <a:lnTo>
                  <a:pt x="3440" y="977"/>
                </a:lnTo>
                <a:lnTo>
                  <a:pt x="3626" y="930"/>
                </a:lnTo>
                <a:lnTo>
                  <a:pt x="3812" y="837"/>
                </a:lnTo>
                <a:lnTo>
                  <a:pt x="3905" y="651"/>
                </a:lnTo>
                <a:lnTo>
                  <a:pt x="3952" y="465"/>
                </a:lnTo>
                <a:lnTo>
                  <a:pt x="3905" y="279"/>
                </a:lnTo>
                <a:lnTo>
                  <a:pt x="3812" y="140"/>
                </a:lnTo>
                <a:lnTo>
                  <a:pt x="362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113"/>
          <p:cNvSpPr/>
          <p:nvPr/>
        </p:nvSpPr>
        <p:spPr>
          <a:xfrm>
            <a:off x="9599895" y="10245475"/>
            <a:ext cx="218183" cy="423071"/>
          </a:xfrm>
          <a:custGeom>
            <a:rect b="b" l="l" r="r" t="t"/>
            <a:pathLst>
              <a:path extrusionOk="0" h="5951" w="3069">
                <a:moveTo>
                  <a:pt x="1255" y="0"/>
                </a:moveTo>
                <a:lnTo>
                  <a:pt x="1209" y="93"/>
                </a:lnTo>
                <a:lnTo>
                  <a:pt x="1209" y="698"/>
                </a:lnTo>
                <a:lnTo>
                  <a:pt x="976" y="744"/>
                </a:lnTo>
                <a:lnTo>
                  <a:pt x="744" y="837"/>
                </a:lnTo>
                <a:lnTo>
                  <a:pt x="558" y="976"/>
                </a:lnTo>
                <a:lnTo>
                  <a:pt x="372" y="1116"/>
                </a:lnTo>
                <a:lnTo>
                  <a:pt x="233" y="1302"/>
                </a:lnTo>
                <a:lnTo>
                  <a:pt x="140" y="1488"/>
                </a:lnTo>
                <a:lnTo>
                  <a:pt x="93" y="1720"/>
                </a:lnTo>
                <a:lnTo>
                  <a:pt x="47" y="1953"/>
                </a:lnTo>
                <a:lnTo>
                  <a:pt x="93" y="2185"/>
                </a:lnTo>
                <a:lnTo>
                  <a:pt x="140" y="2417"/>
                </a:lnTo>
                <a:lnTo>
                  <a:pt x="279" y="2603"/>
                </a:lnTo>
                <a:lnTo>
                  <a:pt x="419" y="2789"/>
                </a:lnTo>
                <a:lnTo>
                  <a:pt x="604" y="2929"/>
                </a:lnTo>
                <a:lnTo>
                  <a:pt x="790" y="3022"/>
                </a:lnTo>
                <a:lnTo>
                  <a:pt x="976" y="3115"/>
                </a:lnTo>
                <a:lnTo>
                  <a:pt x="1209" y="3208"/>
                </a:lnTo>
                <a:lnTo>
                  <a:pt x="1395" y="3301"/>
                </a:lnTo>
                <a:lnTo>
                  <a:pt x="1674" y="3394"/>
                </a:lnTo>
                <a:lnTo>
                  <a:pt x="1860" y="3533"/>
                </a:lnTo>
                <a:lnTo>
                  <a:pt x="2092" y="3626"/>
                </a:lnTo>
                <a:lnTo>
                  <a:pt x="2185" y="3766"/>
                </a:lnTo>
                <a:lnTo>
                  <a:pt x="2232" y="3952"/>
                </a:lnTo>
                <a:lnTo>
                  <a:pt x="2232" y="4091"/>
                </a:lnTo>
                <a:lnTo>
                  <a:pt x="2185" y="4184"/>
                </a:lnTo>
                <a:lnTo>
                  <a:pt x="2139" y="4277"/>
                </a:lnTo>
                <a:lnTo>
                  <a:pt x="2046" y="4370"/>
                </a:lnTo>
                <a:lnTo>
                  <a:pt x="1813" y="4463"/>
                </a:lnTo>
                <a:lnTo>
                  <a:pt x="1581" y="4509"/>
                </a:lnTo>
                <a:lnTo>
                  <a:pt x="1302" y="4463"/>
                </a:lnTo>
                <a:lnTo>
                  <a:pt x="1116" y="4416"/>
                </a:lnTo>
                <a:lnTo>
                  <a:pt x="883" y="4323"/>
                </a:lnTo>
                <a:lnTo>
                  <a:pt x="697" y="4230"/>
                </a:lnTo>
                <a:lnTo>
                  <a:pt x="512" y="4044"/>
                </a:lnTo>
                <a:lnTo>
                  <a:pt x="326" y="4044"/>
                </a:lnTo>
                <a:lnTo>
                  <a:pt x="0" y="4509"/>
                </a:lnTo>
                <a:lnTo>
                  <a:pt x="0" y="4602"/>
                </a:lnTo>
                <a:lnTo>
                  <a:pt x="0" y="4649"/>
                </a:lnTo>
                <a:lnTo>
                  <a:pt x="47" y="4695"/>
                </a:lnTo>
                <a:lnTo>
                  <a:pt x="233" y="4835"/>
                </a:lnTo>
                <a:lnTo>
                  <a:pt x="465" y="4974"/>
                </a:lnTo>
                <a:lnTo>
                  <a:pt x="790" y="5160"/>
                </a:lnTo>
                <a:lnTo>
                  <a:pt x="1209" y="5253"/>
                </a:lnTo>
                <a:lnTo>
                  <a:pt x="1209" y="5811"/>
                </a:lnTo>
                <a:lnTo>
                  <a:pt x="1255" y="5904"/>
                </a:lnTo>
                <a:lnTo>
                  <a:pt x="1348" y="5950"/>
                </a:lnTo>
                <a:lnTo>
                  <a:pt x="1767" y="5950"/>
                </a:lnTo>
                <a:lnTo>
                  <a:pt x="1860" y="5904"/>
                </a:lnTo>
                <a:lnTo>
                  <a:pt x="1906" y="5811"/>
                </a:lnTo>
                <a:lnTo>
                  <a:pt x="1906" y="5253"/>
                </a:lnTo>
                <a:lnTo>
                  <a:pt x="2139" y="5207"/>
                </a:lnTo>
                <a:lnTo>
                  <a:pt x="2371" y="5067"/>
                </a:lnTo>
                <a:lnTo>
                  <a:pt x="2557" y="4974"/>
                </a:lnTo>
                <a:lnTo>
                  <a:pt x="2743" y="4788"/>
                </a:lnTo>
                <a:lnTo>
                  <a:pt x="2882" y="4602"/>
                </a:lnTo>
                <a:lnTo>
                  <a:pt x="2975" y="4370"/>
                </a:lnTo>
                <a:lnTo>
                  <a:pt x="3068" y="4184"/>
                </a:lnTo>
                <a:lnTo>
                  <a:pt x="3068" y="3905"/>
                </a:lnTo>
                <a:lnTo>
                  <a:pt x="3022" y="3626"/>
                </a:lnTo>
                <a:lnTo>
                  <a:pt x="2929" y="3347"/>
                </a:lnTo>
                <a:lnTo>
                  <a:pt x="2743" y="3161"/>
                </a:lnTo>
                <a:lnTo>
                  <a:pt x="2557" y="2975"/>
                </a:lnTo>
                <a:lnTo>
                  <a:pt x="2278" y="2836"/>
                </a:lnTo>
                <a:lnTo>
                  <a:pt x="2046" y="2696"/>
                </a:lnTo>
                <a:lnTo>
                  <a:pt x="1767" y="2603"/>
                </a:lnTo>
                <a:lnTo>
                  <a:pt x="1534" y="2510"/>
                </a:lnTo>
                <a:lnTo>
                  <a:pt x="1348" y="2417"/>
                </a:lnTo>
                <a:lnTo>
                  <a:pt x="1162" y="2325"/>
                </a:lnTo>
                <a:lnTo>
                  <a:pt x="1023" y="2232"/>
                </a:lnTo>
                <a:lnTo>
                  <a:pt x="930" y="2092"/>
                </a:lnTo>
                <a:lnTo>
                  <a:pt x="883" y="1906"/>
                </a:lnTo>
                <a:lnTo>
                  <a:pt x="930" y="1720"/>
                </a:lnTo>
                <a:lnTo>
                  <a:pt x="1116" y="1534"/>
                </a:lnTo>
                <a:lnTo>
                  <a:pt x="1348" y="1441"/>
                </a:lnTo>
                <a:lnTo>
                  <a:pt x="1627" y="1395"/>
                </a:lnTo>
                <a:lnTo>
                  <a:pt x="1906" y="1441"/>
                </a:lnTo>
                <a:lnTo>
                  <a:pt x="2139" y="1534"/>
                </a:lnTo>
                <a:lnTo>
                  <a:pt x="2324" y="1627"/>
                </a:lnTo>
                <a:lnTo>
                  <a:pt x="2464" y="1720"/>
                </a:lnTo>
                <a:lnTo>
                  <a:pt x="2510" y="1767"/>
                </a:lnTo>
                <a:lnTo>
                  <a:pt x="2603" y="1813"/>
                </a:lnTo>
                <a:lnTo>
                  <a:pt x="2696" y="1720"/>
                </a:lnTo>
                <a:lnTo>
                  <a:pt x="2929" y="1255"/>
                </a:lnTo>
                <a:lnTo>
                  <a:pt x="2975" y="1209"/>
                </a:lnTo>
                <a:lnTo>
                  <a:pt x="2929" y="1116"/>
                </a:lnTo>
                <a:lnTo>
                  <a:pt x="2882" y="1069"/>
                </a:lnTo>
                <a:lnTo>
                  <a:pt x="2743" y="976"/>
                </a:lnTo>
                <a:lnTo>
                  <a:pt x="2557" y="883"/>
                </a:lnTo>
                <a:lnTo>
                  <a:pt x="2278" y="744"/>
                </a:lnTo>
                <a:lnTo>
                  <a:pt x="1906" y="651"/>
                </a:lnTo>
                <a:lnTo>
                  <a:pt x="1906" y="93"/>
                </a:lnTo>
                <a:lnTo>
                  <a:pt x="18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113"/>
          <p:cNvSpPr/>
          <p:nvPr/>
        </p:nvSpPr>
        <p:spPr>
          <a:xfrm>
            <a:off x="10756570" y="10245475"/>
            <a:ext cx="390013" cy="423071"/>
          </a:xfrm>
          <a:custGeom>
            <a:rect b="b" l="l" r="r" t="t"/>
            <a:pathLst>
              <a:path extrusionOk="0" h="5951" w="5486">
                <a:moveTo>
                  <a:pt x="2464" y="0"/>
                </a:moveTo>
                <a:lnTo>
                  <a:pt x="2185" y="93"/>
                </a:lnTo>
                <a:lnTo>
                  <a:pt x="1906" y="233"/>
                </a:lnTo>
                <a:lnTo>
                  <a:pt x="1674" y="419"/>
                </a:lnTo>
                <a:lnTo>
                  <a:pt x="1488" y="651"/>
                </a:lnTo>
                <a:lnTo>
                  <a:pt x="1348" y="883"/>
                </a:lnTo>
                <a:lnTo>
                  <a:pt x="1302" y="1162"/>
                </a:lnTo>
                <a:lnTo>
                  <a:pt x="1255" y="1488"/>
                </a:lnTo>
                <a:lnTo>
                  <a:pt x="1302" y="1767"/>
                </a:lnTo>
                <a:lnTo>
                  <a:pt x="1348" y="2046"/>
                </a:lnTo>
                <a:lnTo>
                  <a:pt x="1488" y="2278"/>
                </a:lnTo>
                <a:lnTo>
                  <a:pt x="1674" y="2510"/>
                </a:lnTo>
                <a:lnTo>
                  <a:pt x="1906" y="2696"/>
                </a:lnTo>
                <a:lnTo>
                  <a:pt x="2185" y="2836"/>
                </a:lnTo>
                <a:lnTo>
                  <a:pt x="2464" y="2929"/>
                </a:lnTo>
                <a:lnTo>
                  <a:pt x="2743" y="2975"/>
                </a:lnTo>
                <a:lnTo>
                  <a:pt x="3022" y="2929"/>
                </a:lnTo>
                <a:lnTo>
                  <a:pt x="3301" y="2836"/>
                </a:lnTo>
                <a:lnTo>
                  <a:pt x="3580" y="2696"/>
                </a:lnTo>
                <a:lnTo>
                  <a:pt x="3812" y="2510"/>
                </a:lnTo>
                <a:lnTo>
                  <a:pt x="3998" y="2278"/>
                </a:lnTo>
                <a:lnTo>
                  <a:pt x="4138" y="2046"/>
                </a:lnTo>
                <a:lnTo>
                  <a:pt x="4184" y="1767"/>
                </a:lnTo>
                <a:lnTo>
                  <a:pt x="4231" y="1488"/>
                </a:lnTo>
                <a:lnTo>
                  <a:pt x="4184" y="1162"/>
                </a:lnTo>
                <a:lnTo>
                  <a:pt x="4138" y="883"/>
                </a:lnTo>
                <a:lnTo>
                  <a:pt x="3998" y="651"/>
                </a:lnTo>
                <a:lnTo>
                  <a:pt x="3812" y="419"/>
                </a:lnTo>
                <a:lnTo>
                  <a:pt x="3580" y="233"/>
                </a:lnTo>
                <a:lnTo>
                  <a:pt x="3301" y="93"/>
                </a:lnTo>
                <a:lnTo>
                  <a:pt x="3022" y="0"/>
                </a:lnTo>
                <a:close/>
                <a:moveTo>
                  <a:pt x="1348" y="2696"/>
                </a:moveTo>
                <a:lnTo>
                  <a:pt x="1116" y="2743"/>
                </a:lnTo>
                <a:lnTo>
                  <a:pt x="930" y="2789"/>
                </a:lnTo>
                <a:lnTo>
                  <a:pt x="744" y="2882"/>
                </a:lnTo>
                <a:lnTo>
                  <a:pt x="605" y="2975"/>
                </a:lnTo>
                <a:lnTo>
                  <a:pt x="465" y="3161"/>
                </a:lnTo>
                <a:lnTo>
                  <a:pt x="372" y="3301"/>
                </a:lnTo>
                <a:lnTo>
                  <a:pt x="186" y="3673"/>
                </a:lnTo>
                <a:lnTo>
                  <a:pt x="93" y="4091"/>
                </a:lnTo>
                <a:lnTo>
                  <a:pt x="47" y="4509"/>
                </a:lnTo>
                <a:lnTo>
                  <a:pt x="0" y="4928"/>
                </a:lnTo>
                <a:lnTo>
                  <a:pt x="47" y="5160"/>
                </a:lnTo>
                <a:lnTo>
                  <a:pt x="93" y="5346"/>
                </a:lnTo>
                <a:lnTo>
                  <a:pt x="186" y="5532"/>
                </a:lnTo>
                <a:lnTo>
                  <a:pt x="326" y="5671"/>
                </a:lnTo>
                <a:lnTo>
                  <a:pt x="465" y="5764"/>
                </a:lnTo>
                <a:lnTo>
                  <a:pt x="651" y="5857"/>
                </a:lnTo>
                <a:lnTo>
                  <a:pt x="837" y="5904"/>
                </a:lnTo>
                <a:lnTo>
                  <a:pt x="1069" y="5950"/>
                </a:lnTo>
                <a:lnTo>
                  <a:pt x="4463" y="5950"/>
                </a:lnTo>
                <a:lnTo>
                  <a:pt x="4649" y="5904"/>
                </a:lnTo>
                <a:lnTo>
                  <a:pt x="4881" y="5857"/>
                </a:lnTo>
                <a:lnTo>
                  <a:pt x="5021" y="5764"/>
                </a:lnTo>
                <a:lnTo>
                  <a:pt x="5207" y="5671"/>
                </a:lnTo>
                <a:lnTo>
                  <a:pt x="5300" y="5532"/>
                </a:lnTo>
                <a:lnTo>
                  <a:pt x="5393" y="5346"/>
                </a:lnTo>
                <a:lnTo>
                  <a:pt x="5439" y="5160"/>
                </a:lnTo>
                <a:lnTo>
                  <a:pt x="5486" y="4928"/>
                </a:lnTo>
                <a:lnTo>
                  <a:pt x="5439" y="4509"/>
                </a:lnTo>
                <a:lnTo>
                  <a:pt x="5393" y="4091"/>
                </a:lnTo>
                <a:lnTo>
                  <a:pt x="5300" y="3673"/>
                </a:lnTo>
                <a:lnTo>
                  <a:pt x="5160" y="3301"/>
                </a:lnTo>
                <a:lnTo>
                  <a:pt x="5021" y="3161"/>
                </a:lnTo>
                <a:lnTo>
                  <a:pt x="4881" y="2975"/>
                </a:lnTo>
                <a:lnTo>
                  <a:pt x="4742" y="2882"/>
                </a:lnTo>
                <a:lnTo>
                  <a:pt x="4556" y="2789"/>
                </a:lnTo>
                <a:lnTo>
                  <a:pt x="4370" y="2743"/>
                </a:lnTo>
                <a:lnTo>
                  <a:pt x="4138" y="2696"/>
                </a:lnTo>
                <a:lnTo>
                  <a:pt x="3952" y="2789"/>
                </a:lnTo>
                <a:lnTo>
                  <a:pt x="3673" y="2975"/>
                </a:lnTo>
                <a:lnTo>
                  <a:pt x="3487" y="3068"/>
                </a:lnTo>
                <a:lnTo>
                  <a:pt x="3254" y="3161"/>
                </a:lnTo>
                <a:lnTo>
                  <a:pt x="3022" y="3208"/>
                </a:lnTo>
                <a:lnTo>
                  <a:pt x="2743" y="3254"/>
                </a:lnTo>
                <a:lnTo>
                  <a:pt x="2511" y="3208"/>
                </a:lnTo>
                <a:lnTo>
                  <a:pt x="2232" y="3161"/>
                </a:lnTo>
                <a:lnTo>
                  <a:pt x="1999" y="3068"/>
                </a:lnTo>
                <a:lnTo>
                  <a:pt x="1813" y="2975"/>
                </a:lnTo>
                <a:lnTo>
                  <a:pt x="1534" y="2789"/>
                </a:lnTo>
                <a:lnTo>
                  <a:pt x="1348" y="269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113"/>
          <p:cNvSpPr/>
          <p:nvPr/>
        </p:nvSpPr>
        <p:spPr>
          <a:xfrm>
            <a:off x="12002466" y="10245475"/>
            <a:ext cx="386743" cy="423071"/>
          </a:xfrm>
          <a:custGeom>
            <a:rect b="b" l="l" r="r" t="t"/>
            <a:pathLst>
              <a:path extrusionOk="0" h="5951" w="5440">
                <a:moveTo>
                  <a:pt x="2418" y="0"/>
                </a:moveTo>
                <a:lnTo>
                  <a:pt x="2139" y="93"/>
                </a:lnTo>
                <a:lnTo>
                  <a:pt x="1907" y="233"/>
                </a:lnTo>
                <a:lnTo>
                  <a:pt x="1674" y="419"/>
                </a:lnTo>
                <a:lnTo>
                  <a:pt x="1488" y="651"/>
                </a:lnTo>
                <a:lnTo>
                  <a:pt x="1349" y="883"/>
                </a:lnTo>
                <a:lnTo>
                  <a:pt x="1256" y="1162"/>
                </a:lnTo>
                <a:lnTo>
                  <a:pt x="1209" y="1488"/>
                </a:lnTo>
                <a:lnTo>
                  <a:pt x="1256" y="1767"/>
                </a:lnTo>
                <a:lnTo>
                  <a:pt x="1349" y="2046"/>
                </a:lnTo>
                <a:lnTo>
                  <a:pt x="1488" y="2278"/>
                </a:lnTo>
                <a:lnTo>
                  <a:pt x="1674" y="2510"/>
                </a:lnTo>
                <a:lnTo>
                  <a:pt x="1907" y="2696"/>
                </a:lnTo>
                <a:lnTo>
                  <a:pt x="2139" y="2836"/>
                </a:lnTo>
                <a:lnTo>
                  <a:pt x="2418" y="2929"/>
                </a:lnTo>
                <a:lnTo>
                  <a:pt x="2697" y="2975"/>
                </a:lnTo>
                <a:lnTo>
                  <a:pt x="3022" y="2929"/>
                </a:lnTo>
                <a:lnTo>
                  <a:pt x="3301" y="2836"/>
                </a:lnTo>
                <a:lnTo>
                  <a:pt x="3534" y="2696"/>
                </a:lnTo>
                <a:lnTo>
                  <a:pt x="3766" y="2510"/>
                </a:lnTo>
                <a:lnTo>
                  <a:pt x="3952" y="2278"/>
                </a:lnTo>
                <a:lnTo>
                  <a:pt x="4091" y="2046"/>
                </a:lnTo>
                <a:lnTo>
                  <a:pt x="4184" y="1767"/>
                </a:lnTo>
                <a:lnTo>
                  <a:pt x="4184" y="1488"/>
                </a:lnTo>
                <a:lnTo>
                  <a:pt x="4184" y="1162"/>
                </a:lnTo>
                <a:lnTo>
                  <a:pt x="4091" y="883"/>
                </a:lnTo>
                <a:lnTo>
                  <a:pt x="3952" y="651"/>
                </a:lnTo>
                <a:lnTo>
                  <a:pt x="3766" y="419"/>
                </a:lnTo>
                <a:lnTo>
                  <a:pt x="3534" y="233"/>
                </a:lnTo>
                <a:lnTo>
                  <a:pt x="3301" y="93"/>
                </a:lnTo>
                <a:lnTo>
                  <a:pt x="3022" y="0"/>
                </a:lnTo>
                <a:close/>
                <a:moveTo>
                  <a:pt x="1116" y="4463"/>
                </a:moveTo>
                <a:lnTo>
                  <a:pt x="1070" y="4509"/>
                </a:lnTo>
                <a:lnTo>
                  <a:pt x="977" y="4602"/>
                </a:lnTo>
                <a:lnTo>
                  <a:pt x="977" y="4695"/>
                </a:lnTo>
                <a:lnTo>
                  <a:pt x="977" y="4788"/>
                </a:lnTo>
                <a:lnTo>
                  <a:pt x="1070" y="4881"/>
                </a:lnTo>
                <a:lnTo>
                  <a:pt x="1116" y="4928"/>
                </a:lnTo>
                <a:lnTo>
                  <a:pt x="1302" y="4928"/>
                </a:lnTo>
                <a:lnTo>
                  <a:pt x="1395" y="4881"/>
                </a:lnTo>
                <a:lnTo>
                  <a:pt x="1442" y="4788"/>
                </a:lnTo>
                <a:lnTo>
                  <a:pt x="1488" y="4695"/>
                </a:lnTo>
                <a:lnTo>
                  <a:pt x="1442" y="4602"/>
                </a:lnTo>
                <a:lnTo>
                  <a:pt x="1395" y="4509"/>
                </a:lnTo>
                <a:lnTo>
                  <a:pt x="1302" y="4463"/>
                </a:lnTo>
                <a:close/>
                <a:moveTo>
                  <a:pt x="4370" y="2743"/>
                </a:moveTo>
                <a:lnTo>
                  <a:pt x="4417" y="2882"/>
                </a:lnTo>
                <a:lnTo>
                  <a:pt x="4417" y="3068"/>
                </a:lnTo>
                <a:lnTo>
                  <a:pt x="4463" y="3254"/>
                </a:lnTo>
                <a:lnTo>
                  <a:pt x="4463" y="3440"/>
                </a:lnTo>
                <a:lnTo>
                  <a:pt x="4463" y="3580"/>
                </a:lnTo>
                <a:lnTo>
                  <a:pt x="4649" y="3766"/>
                </a:lnTo>
                <a:lnTo>
                  <a:pt x="4789" y="3952"/>
                </a:lnTo>
                <a:lnTo>
                  <a:pt x="4928" y="4184"/>
                </a:lnTo>
                <a:lnTo>
                  <a:pt x="4928" y="4463"/>
                </a:lnTo>
                <a:lnTo>
                  <a:pt x="4928" y="4788"/>
                </a:lnTo>
                <a:lnTo>
                  <a:pt x="5021" y="4928"/>
                </a:lnTo>
                <a:lnTo>
                  <a:pt x="5068" y="5067"/>
                </a:lnTo>
                <a:lnTo>
                  <a:pt x="5021" y="5207"/>
                </a:lnTo>
                <a:lnTo>
                  <a:pt x="4975" y="5346"/>
                </a:lnTo>
                <a:lnTo>
                  <a:pt x="4835" y="5393"/>
                </a:lnTo>
                <a:lnTo>
                  <a:pt x="4696" y="5439"/>
                </a:lnTo>
                <a:lnTo>
                  <a:pt x="4556" y="5393"/>
                </a:lnTo>
                <a:lnTo>
                  <a:pt x="4417" y="5346"/>
                </a:lnTo>
                <a:lnTo>
                  <a:pt x="4370" y="5207"/>
                </a:lnTo>
                <a:lnTo>
                  <a:pt x="4324" y="5067"/>
                </a:lnTo>
                <a:lnTo>
                  <a:pt x="4370" y="4928"/>
                </a:lnTo>
                <a:lnTo>
                  <a:pt x="4463" y="4788"/>
                </a:lnTo>
                <a:lnTo>
                  <a:pt x="4463" y="4463"/>
                </a:lnTo>
                <a:lnTo>
                  <a:pt x="4417" y="4277"/>
                </a:lnTo>
                <a:lnTo>
                  <a:pt x="4277" y="4091"/>
                </a:lnTo>
                <a:lnTo>
                  <a:pt x="4138" y="3998"/>
                </a:lnTo>
                <a:lnTo>
                  <a:pt x="3952" y="3952"/>
                </a:lnTo>
                <a:lnTo>
                  <a:pt x="3766" y="3998"/>
                </a:lnTo>
                <a:lnTo>
                  <a:pt x="3580" y="4091"/>
                </a:lnTo>
                <a:lnTo>
                  <a:pt x="3487" y="4277"/>
                </a:lnTo>
                <a:lnTo>
                  <a:pt x="3441" y="4463"/>
                </a:lnTo>
                <a:lnTo>
                  <a:pt x="3441" y="4788"/>
                </a:lnTo>
                <a:lnTo>
                  <a:pt x="3534" y="4928"/>
                </a:lnTo>
                <a:lnTo>
                  <a:pt x="3580" y="5067"/>
                </a:lnTo>
                <a:lnTo>
                  <a:pt x="3534" y="5207"/>
                </a:lnTo>
                <a:lnTo>
                  <a:pt x="3487" y="5346"/>
                </a:lnTo>
                <a:lnTo>
                  <a:pt x="3348" y="5393"/>
                </a:lnTo>
                <a:lnTo>
                  <a:pt x="3208" y="5439"/>
                </a:lnTo>
                <a:lnTo>
                  <a:pt x="3069" y="5393"/>
                </a:lnTo>
                <a:lnTo>
                  <a:pt x="2929" y="5346"/>
                </a:lnTo>
                <a:lnTo>
                  <a:pt x="2883" y="5207"/>
                </a:lnTo>
                <a:lnTo>
                  <a:pt x="2836" y="5067"/>
                </a:lnTo>
                <a:lnTo>
                  <a:pt x="2883" y="4928"/>
                </a:lnTo>
                <a:lnTo>
                  <a:pt x="2976" y="4788"/>
                </a:lnTo>
                <a:lnTo>
                  <a:pt x="2976" y="4463"/>
                </a:lnTo>
                <a:lnTo>
                  <a:pt x="2976" y="4230"/>
                </a:lnTo>
                <a:lnTo>
                  <a:pt x="3022" y="4044"/>
                </a:lnTo>
                <a:lnTo>
                  <a:pt x="3115" y="3905"/>
                </a:lnTo>
                <a:lnTo>
                  <a:pt x="3255" y="3766"/>
                </a:lnTo>
                <a:lnTo>
                  <a:pt x="3394" y="3626"/>
                </a:lnTo>
                <a:lnTo>
                  <a:pt x="3580" y="3533"/>
                </a:lnTo>
                <a:lnTo>
                  <a:pt x="3766" y="3487"/>
                </a:lnTo>
                <a:lnTo>
                  <a:pt x="3952" y="3440"/>
                </a:lnTo>
                <a:lnTo>
                  <a:pt x="3952" y="3208"/>
                </a:lnTo>
                <a:lnTo>
                  <a:pt x="3905" y="2975"/>
                </a:lnTo>
                <a:lnTo>
                  <a:pt x="3859" y="2836"/>
                </a:lnTo>
                <a:lnTo>
                  <a:pt x="3580" y="3022"/>
                </a:lnTo>
                <a:lnTo>
                  <a:pt x="3301" y="3161"/>
                </a:lnTo>
                <a:lnTo>
                  <a:pt x="3022" y="3208"/>
                </a:lnTo>
                <a:lnTo>
                  <a:pt x="2697" y="3254"/>
                </a:lnTo>
                <a:lnTo>
                  <a:pt x="2418" y="3208"/>
                </a:lnTo>
                <a:lnTo>
                  <a:pt x="2092" y="3161"/>
                </a:lnTo>
                <a:lnTo>
                  <a:pt x="1814" y="3022"/>
                </a:lnTo>
                <a:lnTo>
                  <a:pt x="1581" y="2836"/>
                </a:lnTo>
                <a:lnTo>
                  <a:pt x="1488" y="2975"/>
                </a:lnTo>
                <a:lnTo>
                  <a:pt x="1488" y="3208"/>
                </a:lnTo>
                <a:lnTo>
                  <a:pt x="1488" y="3998"/>
                </a:lnTo>
                <a:lnTo>
                  <a:pt x="1674" y="4091"/>
                </a:lnTo>
                <a:lnTo>
                  <a:pt x="1814" y="4277"/>
                </a:lnTo>
                <a:lnTo>
                  <a:pt x="1953" y="4463"/>
                </a:lnTo>
                <a:lnTo>
                  <a:pt x="1953" y="4695"/>
                </a:lnTo>
                <a:lnTo>
                  <a:pt x="1953" y="4835"/>
                </a:lnTo>
                <a:lnTo>
                  <a:pt x="1907" y="4974"/>
                </a:lnTo>
                <a:lnTo>
                  <a:pt x="1860" y="5114"/>
                </a:lnTo>
                <a:lnTo>
                  <a:pt x="1767" y="5207"/>
                </a:lnTo>
                <a:lnTo>
                  <a:pt x="1628" y="5300"/>
                </a:lnTo>
                <a:lnTo>
                  <a:pt x="1488" y="5393"/>
                </a:lnTo>
                <a:lnTo>
                  <a:pt x="1349" y="5439"/>
                </a:lnTo>
                <a:lnTo>
                  <a:pt x="1070" y="5439"/>
                </a:lnTo>
                <a:lnTo>
                  <a:pt x="930" y="5393"/>
                </a:lnTo>
                <a:lnTo>
                  <a:pt x="791" y="5300"/>
                </a:lnTo>
                <a:lnTo>
                  <a:pt x="698" y="5207"/>
                </a:lnTo>
                <a:lnTo>
                  <a:pt x="605" y="5114"/>
                </a:lnTo>
                <a:lnTo>
                  <a:pt x="512" y="4974"/>
                </a:lnTo>
                <a:lnTo>
                  <a:pt x="512" y="4835"/>
                </a:lnTo>
                <a:lnTo>
                  <a:pt x="465" y="4695"/>
                </a:lnTo>
                <a:lnTo>
                  <a:pt x="512" y="4463"/>
                </a:lnTo>
                <a:lnTo>
                  <a:pt x="605" y="4277"/>
                </a:lnTo>
                <a:lnTo>
                  <a:pt x="791" y="4091"/>
                </a:lnTo>
                <a:lnTo>
                  <a:pt x="977" y="3998"/>
                </a:lnTo>
                <a:lnTo>
                  <a:pt x="977" y="3208"/>
                </a:lnTo>
                <a:lnTo>
                  <a:pt x="977" y="2975"/>
                </a:lnTo>
                <a:lnTo>
                  <a:pt x="1070" y="2743"/>
                </a:lnTo>
                <a:lnTo>
                  <a:pt x="1070" y="2743"/>
                </a:lnTo>
                <a:lnTo>
                  <a:pt x="791" y="2836"/>
                </a:lnTo>
                <a:lnTo>
                  <a:pt x="605" y="2975"/>
                </a:lnTo>
                <a:lnTo>
                  <a:pt x="419" y="3161"/>
                </a:lnTo>
                <a:lnTo>
                  <a:pt x="279" y="3394"/>
                </a:lnTo>
                <a:lnTo>
                  <a:pt x="187" y="3626"/>
                </a:lnTo>
                <a:lnTo>
                  <a:pt x="94" y="3905"/>
                </a:lnTo>
                <a:lnTo>
                  <a:pt x="1" y="4416"/>
                </a:lnTo>
                <a:lnTo>
                  <a:pt x="1" y="4928"/>
                </a:lnTo>
                <a:lnTo>
                  <a:pt x="1" y="5160"/>
                </a:lnTo>
                <a:lnTo>
                  <a:pt x="47" y="5346"/>
                </a:lnTo>
                <a:lnTo>
                  <a:pt x="140" y="5532"/>
                </a:lnTo>
                <a:lnTo>
                  <a:pt x="279" y="5671"/>
                </a:lnTo>
                <a:lnTo>
                  <a:pt x="419" y="5764"/>
                </a:lnTo>
                <a:lnTo>
                  <a:pt x="605" y="5857"/>
                </a:lnTo>
                <a:lnTo>
                  <a:pt x="791" y="5904"/>
                </a:lnTo>
                <a:lnTo>
                  <a:pt x="1023" y="5950"/>
                </a:lnTo>
                <a:lnTo>
                  <a:pt x="4417" y="5950"/>
                </a:lnTo>
                <a:lnTo>
                  <a:pt x="4603" y="5904"/>
                </a:lnTo>
                <a:lnTo>
                  <a:pt x="4835" y="5857"/>
                </a:lnTo>
                <a:lnTo>
                  <a:pt x="5021" y="5764"/>
                </a:lnTo>
                <a:lnTo>
                  <a:pt x="5161" y="5671"/>
                </a:lnTo>
                <a:lnTo>
                  <a:pt x="5300" y="5532"/>
                </a:lnTo>
                <a:lnTo>
                  <a:pt x="5346" y="5346"/>
                </a:lnTo>
                <a:lnTo>
                  <a:pt x="5439" y="5160"/>
                </a:lnTo>
                <a:lnTo>
                  <a:pt x="5439" y="4928"/>
                </a:lnTo>
                <a:lnTo>
                  <a:pt x="5393" y="4416"/>
                </a:lnTo>
                <a:lnTo>
                  <a:pt x="5300" y="3905"/>
                </a:lnTo>
                <a:lnTo>
                  <a:pt x="5253" y="3626"/>
                </a:lnTo>
                <a:lnTo>
                  <a:pt x="5161" y="3394"/>
                </a:lnTo>
                <a:lnTo>
                  <a:pt x="5021" y="3161"/>
                </a:lnTo>
                <a:lnTo>
                  <a:pt x="4835" y="2975"/>
                </a:lnTo>
                <a:lnTo>
                  <a:pt x="4603" y="2836"/>
                </a:lnTo>
                <a:lnTo>
                  <a:pt x="4370" y="274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113"/>
          <p:cNvSpPr/>
          <p:nvPr/>
        </p:nvSpPr>
        <p:spPr>
          <a:xfrm>
            <a:off x="13225257" y="10298297"/>
            <a:ext cx="423071" cy="317357"/>
          </a:xfrm>
          <a:custGeom>
            <a:rect b="b" l="l" r="r" t="t"/>
            <a:pathLst>
              <a:path extrusionOk="0" h="4464" w="5951">
                <a:moveTo>
                  <a:pt x="1860" y="1"/>
                </a:moveTo>
                <a:lnTo>
                  <a:pt x="1627" y="47"/>
                </a:lnTo>
                <a:lnTo>
                  <a:pt x="1441" y="187"/>
                </a:lnTo>
                <a:lnTo>
                  <a:pt x="1302" y="326"/>
                </a:lnTo>
                <a:lnTo>
                  <a:pt x="1116" y="466"/>
                </a:lnTo>
                <a:lnTo>
                  <a:pt x="1023" y="652"/>
                </a:lnTo>
                <a:lnTo>
                  <a:pt x="977" y="884"/>
                </a:lnTo>
                <a:lnTo>
                  <a:pt x="930" y="1117"/>
                </a:lnTo>
                <a:lnTo>
                  <a:pt x="977" y="1303"/>
                </a:lnTo>
                <a:lnTo>
                  <a:pt x="1023" y="1535"/>
                </a:lnTo>
                <a:lnTo>
                  <a:pt x="1116" y="1721"/>
                </a:lnTo>
                <a:lnTo>
                  <a:pt x="1302" y="1907"/>
                </a:lnTo>
                <a:lnTo>
                  <a:pt x="1441" y="2046"/>
                </a:lnTo>
                <a:lnTo>
                  <a:pt x="1627" y="2139"/>
                </a:lnTo>
                <a:lnTo>
                  <a:pt x="1860" y="2186"/>
                </a:lnTo>
                <a:lnTo>
                  <a:pt x="2046" y="2232"/>
                </a:lnTo>
                <a:lnTo>
                  <a:pt x="2278" y="2186"/>
                </a:lnTo>
                <a:lnTo>
                  <a:pt x="2511" y="2139"/>
                </a:lnTo>
                <a:lnTo>
                  <a:pt x="2697" y="2046"/>
                </a:lnTo>
                <a:lnTo>
                  <a:pt x="2836" y="1907"/>
                </a:lnTo>
                <a:lnTo>
                  <a:pt x="3022" y="1721"/>
                </a:lnTo>
                <a:lnTo>
                  <a:pt x="3115" y="1535"/>
                </a:lnTo>
                <a:lnTo>
                  <a:pt x="3161" y="1303"/>
                </a:lnTo>
                <a:lnTo>
                  <a:pt x="3161" y="1117"/>
                </a:lnTo>
                <a:lnTo>
                  <a:pt x="3161" y="884"/>
                </a:lnTo>
                <a:lnTo>
                  <a:pt x="3115" y="652"/>
                </a:lnTo>
                <a:lnTo>
                  <a:pt x="3022" y="466"/>
                </a:lnTo>
                <a:lnTo>
                  <a:pt x="2836" y="326"/>
                </a:lnTo>
                <a:lnTo>
                  <a:pt x="2697" y="187"/>
                </a:lnTo>
                <a:lnTo>
                  <a:pt x="2511" y="47"/>
                </a:lnTo>
                <a:lnTo>
                  <a:pt x="2278" y="1"/>
                </a:lnTo>
                <a:close/>
                <a:moveTo>
                  <a:pt x="837" y="2046"/>
                </a:moveTo>
                <a:lnTo>
                  <a:pt x="698" y="2093"/>
                </a:lnTo>
                <a:lnTo>
                  <a:pt x="558" y="2139"/>
                </a:lnTo>
                <a:lnTo>
                  <a:pt x="465" y="2232"/>
                </a:lnTo>
                <a:lnTo>
                  <a:pt x="279" y="2465"/>
                </a:lnTo>
                <a:lnTo>
                  <a:pt x="140" y="2744"/>
                </a:lnTo>
                <a:lnTo>
                  <a:pt x="93" y="3069"/>
                </a:lnTo>
                <a:lnTo>
                  <a:pt x="47" y="3394"/>
                </a:lnTo>
                <a:lnTo>
                  <a:pt x="0" y="3673"/>
                </a:lnTo>
                <a:lnTo>
                  <a:pt x="47" y="3859"/>
                </a:lnTo>
                <a:lnTo>
                  <a:pt x="93" y="3999"/>
                </a:lnTo>
                <a:lnTo>
                  <a:pt x="140" y="4138"/>
                </a:lnTo>
                <a:lnTo>
                  <a:pt x="233" y="4231"/>
                </a:lnTo>
                <a:lnTo>
                  <a:pt x="372" y="4324"/>
                </a:lnTo>
                <a:lnTo>
                  <a:pt x="465" y="4417"/>
                </a:lnTo>
                <a:lnTo>
                  <a:pt x="791" y="4464"/>
                </a:lnTo>
                <a:lnTo>
                  <a:pt x="3347" y="4464"/>
                </a:lnTo>
                <a:lnTo>
                  <a:pt x="3626" y="4417"/>
                </a:lnTo>
                <a:lnTo>
                  <a:pt x="3812" y="4324"/>
                </a:lnTo>
                <a:lnTo>
                  <a:pt x="3812" y="3627"/>
                </a:lnTo>
                <a:lnTo>
                  <a:pt x="3069" y="3627"/>
                </a:lnTo>
                <a:lnTo>
                  <a:pt x="2929" y="3580"/>
                </a:lnTo>
                <a:lnTo>
                  <a:pt x="2836" y="3487"/>
                </a:lnTo>
                <a:lnTo>
                  <a:pt x="2743" y="3394"/>
                </a:lnTo>
                <a:lnTo>
                  <a:pt x="2697" y="3255"/>
                </a:lnTo>
                <a:lnTo>
                  <a:pt x="2697" y="2697"/>
                </a:lnTo>
                <a:lnTo>
                  <a:pt x="2743" y="2558"/>
                </a:lnTo>
                <a:lnTo>
                  <a:pt x="2836" y="2418"/>
                </a:lnTo>
                <a:lnTo>
                  <a:pt x="2929" y="2325"/>
                </a:lnTo>
                <a:lnTo>
                  <a:pt x="3719" y="2325"/>
                </a:lnTo>
                <a:lnTo>
                  <a:pt x="3626" y="2186"/>
                </a:lnTo>
                <a:lnTo>
                  <a:pt x="3440" y="2093"/>
                </a:lnTo>
                <a:lnTo>
                  <a:pt x="3301" y="2046"/>
                </a:lnTo>
                <a:lnTo>
                  <a:pt x="3115" y="2046"/>
                </a:lnTo>
                <a:lnTo>
                  <a:pt x="2976" y="2093"/>
                </a:lnTo>
                <a:lnTo>
                  <a:pt x="2790" y="2232"/>
                </a:lnTo>
                <a:lnTo>
                  <a:pt x="2557" y="2325"/>
                </a:lnTo>
                <a:lnTo>
                  <a:pt x="2325" y="2418"/>
                </a:lnTo>
                <a:lnTo>
                  <a:pt x="1813" y="2418"/>
                </a:lnTo>
                <a:lnTo>
                  <a:pt x="1581" y="2325"/>
                </a:lnTo>
                <a:lnTo>
                  <a:pt x="1349" y="2232"/>
                </a:lnTo>
                <a:lnTo>
                  <a:pt x="1163" y="2093"/>
                </a:lnTo>
                <a:lnTo>
                  <a:pt x="1023" y="2046"/>
                </a:lnTo>
                <a:close/>
                <a:moveTo>
                  <a:pt x="4138" y="1489"/>
                </a:moveTo>
                <a:lnTo>
                  <a:pt x="4091" y="1582"/>
                </a:lnTo>
                <a:lnTo>
                  <a:pt x="4091" y="2604"/>
                </a:lnTo>
                <a:lnTo>
                  <a:pt x="3022" y="2604"/>
                </a:lnTo>
                <a:lnTo>
                  <a:pt x="2976" y="2697"/>
                </a:lnTo>
                <a:lnTo>
                  <a:pt x="2976" y="3255"/>
                </a:lnTo>
                <a:lnTo>
                  <a:pt x="3022" y="3301"/>
                </a:lnTo>
                <a:lnTo>
                  <a:pt x="3069" y="3348"/>
                </a:lnTo>
                <a:lnTo>
                  <a:pt x="4091" y="3348"/>
                </a:lnTo>
                <a:lnTo>
                  <a:pt x="4091" y="4371"/>
                </a:lnTo>
                <a:lnTo>
                  <a:pt x="4138" y="4417"/>
                </a:lnTo>
                <a:lnTo>
                  <a:pt x="4184" y="4464"/>
                </a:lnTo>
                <a:lnTo>
                  <a:pt x="4742" y="4464"/>
                </a:lnTo>
                <a:lnTo>
                  <a:pt x="4835" y="4417"/>
                </a:lnTo>
                <a:lnTo>
                  <a:pt x="4835" y="4371"/>
                </a:lnTo>
                <a:lnTo>
                  <a:pt x="4835" y="3348"/>
                </a:lnTo>
                <a:lnTo>
                  <a:pt x="5858" y="3348"/>
                </a:lnTo>
                <a:lnTo>
                  <a:pt x="5951" y="3301"/>
                </a:lnTo>
                <a:lnTo>
                  <a:pt x="5951" y="3255"/>
                </a:lnTo>
                <a:lnTo>
                  <a:pt x="5951" y="2697"/>
                </a:lnTo>
                <a:lnTo>
                  <a:pt x="5951" y="2604"/>
                </a:lnTo>
                <a:lnTo>
                  <a:pt x="4835" y="2604"/>
                </a:lnTo>
                <a:lnTo>
                  <a:pt x="4835" y="1582"/>
                </a:lnTo>
                <a:lnTo>
                  <a:pt x="4835" y="148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113"/>
          <p:cNvSpPr/>
          <p:nvPr/>
        </p:nvSpPr>
        <p:spPr>
          <a:xfrm>
            <a:off x="14504211" y="10245475"/>
            <a:ext cx="357027" cy="423071"/>
          </a:xfrm>
          <a:custGeom>
            <a:rect b="b" l="l" r="r" t="t"/>
            <a:pathLst>
              <a:path extrusionOk="0" h="5951" w="5022">
                <a:moveTo>
                  <a:pt x="3162" y="1813"/>
                </a:moveTo>
                <a:lnTo>
                  <a:pt x="3533" y="1860"/>
                </a:lnTo>
                <a:lnTo>
                  <a:pt x="3533" y="1953"/>
                </a:lnTo>
                <a:lnTo>
                  <a:pt x="3487" y="1999"/>
                </a:lnTo>
                <a:lnTo>
                  <a:pt x="3441" y="1999"/>
                </a:lnTo>
                <a:lnTo>
                  <a:pt x="3441" y="2092"/>
                </a:lnTo>
                <a:lnTo>
                  <a:pt x="3394" y="2185"/>
                </a:lnTo>
                <a:lnTo>
                  <a:pt x="3394" y="2232"/>
                </a:lnTo>
                <a:lnTo>
                  <a:pt x="3348" y="2278"/>
                </a:lnTo>
                <a:lnTo>
                  <a:pt x="3301" y="2325"/>
                </a:lnTo>
                <a:lnTo>
                  <a:pt x="3255" y="2371"/>
                </a:lnTo>
                <a:lnTo>
                  <a:pt x="3208" y="2417"/>
                </a:lnTo>
                <a:lnTo>
                  <a:pt x="3162" y="2464"/>
                </a:lnTo>
                <a:lnTo>
                  <a:pt x="3022" y="2464"/>
                </a:lnTo>
                <a:lnTo>
                  <a:pt x="2790" y="2417"/>
                </a:lnTo>
                <a:lnTo>
                  <a:pt x="2697" y="2325"/>
                </a:lnTo>
                <a:lnTo>
                  <a:pt x="2604" y="2185"/>
                </a:lnTo>
                <a:lnTo>
                  <a:pt x="2604" y="2092"/>
                </a:lnTo>
                <a:lnTo>
                  <a:pt x="2511" y="2046"/>
                </a:lnTo>
                <a:lnTo>
                  <a:pt x="2464" y="2046"/>
                </a:lnTo>
                <a:lnTo>
                  <a:pt x="2418" y="2092"/>
                </a:lnTo>
                <a:lnTo>
                  <a:pt x="2371" y="2185"/>
                </a:lnTo>
                <a:lnTo>
                  <a:pt x="2325" y="2325"/>
                </a:lnTo>
                <a:lnTo>
                  <a:pt x="2185" y="2417"/>
                </a:lnTo>
                <a:lnTo>
                  <a:pt x="1999" y="2464"/>
                </a:lnTo>
                <a:lnTo>
                  <a:pt x="1813" y="2464"/>
                </a:lnTo>
                <a:lnTo>
                  <a:pt x="1767" y="2417"/>
                </a:lnTo>
                <a:lnTo>
                  <a:pt x="1721" y="2371"/>
                </a:lnTo>
                <a:lnTo>
                  <a:pt x="1674" y="2325"/>
                </a:lnTo>
                <a:lnTo>
                  <a:pt x="1628" y="2278"/>
                </a:lnTo>
                <a:lnTo>
                  <a:pt x="1628" y="2232"/>
                </a:lnTo>
                <a:lnTo>
                  <a:pt x="1581" y="2185"/>
                </a:lnTo>
                <a:lnTo>
                  <a:pt x="1581" y="2092"/>
                </a:lnTo>
                <a:lnTo>
                  <a:pt x="1535" y="1999"/>
                </a:lnTo>
                <a:lnTo>
                  <a:pt x="1488" y="1999"/>
                </a:lnTo>
                <a:lnTo>
                  <a:pt x="1488" y="1953"/>
                </a:lnTo>
                <a:lnTo>
                  <a:pt x="1488" y="1860"/>
                </a:lnTo>
                <a:lnTo>
                  <a:pt x="1813" y="1813"/>
                </a:lnTo>
                <a:lnTo>
                  <a:pt x="2092" y="1813"/>
                </a:lnTo>
                <a:lnTo>
                  <a:pt x="2418" y="1860"/>
                </a:lnTo>
                <a:lnTo>
                  <a:pt x="2511" y="1906"/>
                </a:lnTo>
                <a:lnTo>
                  <a:pt x="2557" y="1860"/>
                </a:lnTo>
                <a:lnTo>
                  <a:pt x="2883" y="1813"/>
                </a:lnTo>
                <a:close/>
                <a:moveTo>
                  <a:pt x="1581" y="3208"/>
                </a:moveTo>
                <a:lnTo>
                  <a:pt x="2046" y="3394"/>
                </a:lnTo>
                <a:lnTo>
                  <a:pt x="2371" y="3859"/>
                </a:lnTo>
                <a:lnTo>
                  <a:pt x="2046" y="5486"/>
                </a:lnTo>
                <a:lnTo>
                  <a:pt x="1581" y="3208"/>
                </a:lnTo>
                <a:close/>
                <a:moveTo>
                  <a:pt x="3394" y="3208"/>
                </a:moveTo>
                <a:lnTo>
                  <a:pt x="2976" y="5486"/>
                </a:lnTo>
                <a:lnTo>
                  <a:pt x="2604" y="3859"/>
                </a:lnTo>
                <a:lnTo>
                  <a:pt x="2976" y="3394"/>
                </a:lnTo>
                <a:lnTo>
                  <a:pt x="3394" y="3208"/>
                </a:lnTo>
                <a:close/>
                <a:moveTo>
                  <a:pt x="1767" y="0"/>
                </a:moveTo>
                <a:lnTo>
                  <a:pt x="1628" y="93"/>
                </a:lnTo>
                <a:lnTo>
                  <a:pt x="1488" y="279"/>
                </a:lnTo>
                <a:lnTo>
                  <a:pt x="1395" y="512"/>
                </a:lnTo>
                <a:lnTo>
                  <a:pt x="1209" y="1023"/>
                </a:lnTo>
                <a:lnTo>
                  <a:pt x="837" y="1069"/>
                </a:lnTo>
                <a:lnTo>
                  <a:pt x="605" y="1162"/>
                </a:lnTo>
                <a:lnTo>
                  <a:pt x="465" y="1255"/>
                </a:lnTo>
                <a:lnTo>
                  <a:pt x="419" y="1348"/>
                </a:lnTo>
                <a:lnTo>
                  <a:pt x="465" y="1441"/>
                </a:lnTo>
                <a:lnTo>
                  <a:pt x="605" y="1534"/>
                </a:lnTo>
                <a:lnTo>
                  <a:pt x="837" y="1627"/>
                </a:lnTo>
                <a:lnTo>
                  <a:pt x="1116" y="1720"/>
                </a:lnTo>
                <a:lnTo>
                  <a:pt x="1116" y="1813"/>
                </a:lnTo>
                <a:lnTo>
                  <a:pt x="1163" y="2046"/>
                </a:lnTo>
                <a:lnTo>
                  <a:pt x="1209" y="2278"/>
                </a:lnTo>
                <a:lnTo>
                  <a:pt x="419" y="2278"/>
                </a:lnTo>
                <a:lnTo>
                  <a:pt x="744" y="3068"/>
                </a:lnTo>
                <a:lnTo>
                  <a:pt x="558" y="3161"/>
                </a:lnTo>
                <a:lnTo>
                  <a:pt x="419" y="3347"/>
                </a:lnTo>
                <a:lnTo>
                  <a:pt x="279" y="3487"/>
                </a:lnTo>
                <a:lnTo>
                  <a:pt x="186" y="3673"/>
                </a:lnTo>
                <a:lnTo>
                  <a:pt x="47" y="4137"/>
                </a:lnTo>
                <a:lnTo>
                  <a:pt x="1" y="4602"/>
                </a:lnTo>
                <a:lnTo>
                  <a:pt x="1" y="5021"/>
                </a:lnTo>
                <a:lnTo>
                  <a:pt x="1" y="5207"/>
                </a:lnTo>
                <a:lnTo>
                  <a:pt x="47" y="5393"/>
                </a:lnTo>
                <a:lnTo>
                  <a:pt x="140" y="5532"/>
                </a:lnTo>
                <a:lnTo>
                  <a:pt x="233" y="5671"/>
                </a:lnTo>
                <a:lnTo>
                  <a:pt x="372" y="5811"/>
                </a:lnTo>
                <a:lnTo>
                  <a:pt x="558" y="5857"/>
                </a:lnTo>
                <a:lnTo>
                  <a:pt x="744" y="5904"/>
                </a:lnTo>
                <a:lnTo>
                  <a:pt x="930" y="5950"/>
                </a:lnTo>
                <a:lnTo>
                  <a:pt x="4045" y="5950"/>
                </a:lnTo>
                <a:lnTo>
                  <a:pt x="4277" y="5904"/>
                </a:lnTo>
                <a:lnTo>
                  <a:pt x="4463" y="5857"/>
                </a:lnTo>
                <a:lnTo>
                  <a:pt x="4603" y="5811"/>
                </a:lnTo>
                <a:lnTo>
                  <a:pt x="4742" y="5671"/>
                </a:lnTo>
                <a:lnTo>
                  <a:pt x="4882" y="5532"/>
                </a:lnTo>
                <a:lnTo>
                  <a:pt x="4928" y="5393"/>
                </a:lnTo>
                <a:lnTo>
                  <a:pt x="5021" y="5207"/>
                </a:lnTo>
                <a:lnTo>
                  <a:pt x="5021" y="5021"/>
                </a:lnTo>
                <a:lnTo>
                  <a:pt x="4975" y="4463"/>
                </a:lnTo>
                <a:lnTo>
                  <a:pt x="4882" y="3952"/>
                </a:lnTo>
                <a:lnTo>
                  <a:pt x="4789" y="3673"/>
                </a:lnTo>
                <a:lnTo>
                  <a:pt x="4649" y="3440"/>
                </a:lnTo>
                <a:lnTo>
                  <a:pt x="4463" y="3208"/>
                </a:lnTo>
                <a:lnTo>
                  <a:pt x="4277" y="3068"/>
                </a:lnTo>
                <a:lnTo>
                  <a:pt x="4556" y="2278"/>
                </a:lnTo>
                <a:lnTo>
                  <a:pt x="3812" y="2278"/>
                </a:lnTo>
                <a:lnTo>
                  <a:pt x="3859" y="1999"/>
                </a:lnTo>
                <a:lnTo>
                  <a:pt x="3859" y="1720"/>
                </a:lnTo>
                <a:lnTo>
                  <a:pt x="4184" y="1627"/>
                </a:lnTo>
                <a:lnTo>
                  <a:pt x="4370" y="1534"/>
                </a:lnTo>
                <a:lnTo>
                  <a:pt x="4510" y="1441"/>
                </a:lnTo>
                <a:lnTo>
                  <a:pt x="4556" y="1348"/>
                </a:lnTo>
                <a:lnTo>
                  <a:pt x="4510" y="1255"/>
                </a:lnTo>
                <a:lnTo>
                  <a:pt x="4370" y="1162"/>
                </a:lnTo>
                <a:lnTo>
                  <a:pt x="4138" y="1069"/>
                </a:lnTo>
                <a:lnTo>
                  <a:pt x="3812" y="1023"/>
                </a:lnTo>
                <a:lnTo>
                  <a:pt x="3626" y="512"/>
                </a:lnTo>
                <a:lnTo>
                  <a:pt x="3487" y="279"/>
                </a:lnTo>
                <a:lnTo>
                  <a:pt x="3348" y="93"/>
                </a:lnTo>
                <a:lnTo>
                  <a:pt x="3255" y="0"/>
                </a:lnTo>
                <a:lnTo>
                  <a:pt x="2976" y="0"/>
                </a:lnTo>
                <a:lnTo>
                  <a:pt x="2790" y="93"/>
                </a:lnTo>
                <a:lnTo>
                  <a:pt x="2604" y="186"/>
                </a:lnTo>
                <a:lnTo>
                  <a:pt x="2371" y="186"/>
                </a:lnTo>
                <a:lnTo>
                  <a:pt x="2185" y="93"/>
                </a:lnTo>
                <a:lnTo>
                  <a:pt x="204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113"/>
          <p:cNvSpPr/>
          <p:nvPr/>
        </p:nvSpPr>
        <p:spPr>
          <a:xfrm>
            <a:off x="15713779" y="10295027"/>
            <a:ext cx="423071" cy="320627"/>
          </a:xfrm>
          <a:custGeom>
            <a:rect b="b" l="l" r="r" t="t"/>
            <a:pathLst>
              <a:path extrusionOk="0" h="4510" w="5951">
                <a:moveTo>
                  <a:pt x="2046" y="1"/>
                </a:moveTo>
                <a:lnTo>
                  <a:pt x="1813" y="47"/>
                </a:lnTo>
                <a:lnTo>
                  <a:pt x="1627" y="93"/>
                </a:lnTo>
                <a:lnTo>
                  <a:pt x="1442" y="186"/>
                </a:lnTo>
                <a:lnTo>
                  <a:pt x="1256" y="326"/>
                </a:lnTo>
                <a:lnTo>
                  <a:pt x="1116" y="512"/>
                </a:lnTo>
                <a:lnTo>
                  <a:pt x="1023" y="698"/>
                </a:lnTo>
                <a:lnTo>
                  <a:pt x="930" y="930"/>
                </a:lnTo>
                <a:lnTo>
                  <a:pt x="930" y="1163"/>
                </a:lnTo>
                <a:lnTo>
                  <a:pt x="930" y="1349"/>
                </a:lnTo>
                <a:lnTo>
                  <a:pt x="1023" y="1581"/>
                </a:lnTo>
                <a:lnTo>
                  <a:pt x="1116" y="1767"/>
                </a:lnTo>
                <a:lnTo>
                  <a:pt x="1256" y="1953"/>
                </a:lnTo>
                <a:lnTo>
                  <a:pt x="1442" y="2092"/>
                </a:lnTo>
                <a:lnTo>
                  <a:pt x="1627" y="2185"/>
                </a:lnTo>
                <a:lnTo>
                  <a:pt x="1813" y="2232"/>
                </a:lnTo>
                <a:lnTo>
                  <a:pt x="2046" y="2278"/>
                </a:lnTo>
                <a:lnTo>
                  <a:pt x="2278" y="2232"/>
                </a:lnTo>
                <a:lnTo>
                  <a:pt x="2464" y="2185"/>
                </a:lnTo>
                <a:lnTo>
                  <a:pt x="2650" y="2092"/>
                </a:lnTo>
                <a:lnTo>
                  <a:pt x="2836" y="1953"/>
                </a:lnTo>
                <a:lnTo>
                  <a:pt x="2976" y="1767"/>
                </a:lnTo>
                <a:lnTo>
                  <a:pt x="3069" y="1581"/>
                </a:lnTo>
                <a:lnTo>
                  <a:pt x="3162" y="1349"/>
                </a:lnTo>
                <a:lnTo>
                  <a:pt x="3162" y="1163"/>
                </a:lnTo>
                <a:lnTo>
                  <a:pt x="3162" y="930"/>
                </a:lnTo>
                <a:lnTo>
                  <a:pt x="3069" y="698"/>
                </a:lnTo>
                <a:lnTo>
                  <a:pt x="2976" y="512"/>
                </a:lnTo>
                <a:lnTo>
                  <a:pt x="2836" y="326"/>
                </a:lnTo>
                <a:lnTo>
                  <a:pt x="2650" y="186"/>
                </a:lnTo>
                <a:lnTo>
                  <a:pt x="2464" y="93"/>
                </a:lnTo>
                <a:lnTo>
                  <a:pt x="2278" y="47"/>
                </a:lnTo>
                <a:lnTo>
                  <a:pt x="2046" y="1"/>
                </a:lnTo>
                <a:close/>
                <a:moveTo>
                  <a:pt x="3859" y="1906"/>
                </a:moveTo>
                <a:lnTo>
                  <a:pt x="3812" y="1953"/>
                </a:lnTo>
                <a:lnTo>
                  <a:pt x="3394" y="2325"/>
                </a:lnTo>
                <a:lnTo>
                  <a:pt x="3394" y="2418"/>
                </a:lnTo>
                <a:lnTo>
                  <a:pt x="3394" y="2464"/>
                </a:lnTo>
                <a:lnTo>
                  <a:pt x="4138" y="3208"/>
                </a:lnTo>
                <a:lnTo>
                  <a:pt x="3394" y="3905"/>
                </a:lnTo>
                <a:lnTo>
                  <a:pt x="3394" y="3998"/>
                </a:lnTo>
                <a:lnTo>
                  <a:pt x="3394" y="4045"/>
                </a:lnTo>
                <a:lnTo>
                  <a:pt x="3812" y="4463"/>
                </a:lnTo>
                <a:lnTo>
                  <a:pt x="3952" y="4463"/>
                </a:lnTo>
                <a:lnTo>
                  <a:pt x="4649" y="3719"/>
                </a:lnTo>
                <a:lnTo>
                  <a:pt x="5393" y="4463"/>
                </a:lnTo>
                <a:lnTo>
                  <a:pt x="5532" y="4463"/>
                </a:lnTo>
                <a:lnTo>
                  <a:pt x="5904" y="4045"/>
                </a:lnTo>
                <a:lnTo>
                  <a:pt x="5951" y="3998"/>
                </a:lnTo>
                <a:lnTo>
                  <a:pt x="5904" y="3905"/>
                </a:lnTo>
                <a:lnTo>
                  <a:pt x="5207" y="3208"/>
                </a:lnTo>
                <a:lnTo>
                  <a:pt x="5904" y="2464"/>
                </a:lnTo>
                <a:lnTo>
                  <a:pt x="5951" y="2418"/>
                </a:lnTo>
                <a:lnTo>
                  <a:pt x="5904" y="2325"/>
                </a:lnTo>
                <a:lnTo>
                  <a:pt x="5532" y="1953"/>
                </a:lnTo>
                <a:lnTo>
                  <a:pt x="5439" y="1906"/>
                </a:lnTo>
                <a:lnTo>
                  <a:pt x="5393" y="1953"/>
                </a:lnTo>
                <a:lnTo>
                  <a:pt x="4649" y="2650"/>
                </a:lnTo>
                <a:lnTo>
                  <a:pt x="3952" y="1953"/>
                </a:lnTo>
                <a:lnTo>
                  <a:pt x="3859" y="1906"/>
                </a:lnTo>
                <a:close/>
                <a:moveTo>
                  <a:pt x="837" y="2092"/>
                </a:moveTo>
                <a:lnTo>
                  <a:pt x="698" y="2139"/>
                </a:lnTo>
                <a:lnTo>
                  <a:pt x="558" y="2185"/>
                </a:lnTo>
                <a:lnTo>
                  <a:pt x="419" y="2278"/>
                </a:lnTo>
                <a:lnTo>
                  <a:pt x="233" y="2511"/>
                </a:lnTo>
                <a:lnTo>
                  <a:pt x="140" y="2790"/>
                </a:lnTo>
                <a:lnTo>
                  <a:pt x="47" y="3115"/>
                </a:lnTo>
                <a:lnTo>
                  <a:pt x="0" y="3440"/>
                </a:lnTo>
                <a:lnTo>
                  <a:pt x="0" y="3766"/>
                </a:lnTo>
                <a:lnTo>
                  <a:pt x="0" y="3905"/>
                </a:lnTo>
                <a:lnTo>
                  <a:pt x="47" y="4045"/>
                </a:lnTo>
                <a:lnTo>
                  <a:pt x="93" y="4184"/>
                </a:lnTo>
                <a:lnTo>
                  <a:pt x="186" y="4324"/>
                </a:lnTo>
                <a:lnTo>
                  <a:pt x="326" y="4370"/>
                </a:lnTo>
                <a:lnTo>
                  <a:pt x="465" y="4463"/>
                </a:lnTo>
                <a:lnTo>
                  <a:pt x="791" y="4510"/>
                </a:lnTo>
                <a:lnTo>
                  <a:pt x="3440" y="4510"/>
                </a:lnTo>
                <a:lnTo>
                  <a:pt x="3208" y="4231"/>
                </a:lnTo>
                <a:lnTo>
                  <a:pt x="3115" y="4138"/>
                </a:lnTo>
                <a:lnTo>
                  <a:pt x="3115" y="3998"/>
                </a:lnTo>
                <a:lnTo>
                  <a:pt x="3115" y="3859"/>
                </a:lnTo>
                <a:lnTo>
                  <a:pt x="3208" y="3719"/>
                </a:lnTo>
                <a:lnTo>
                  <a:pt x="3719" y="3208"/>
                </a:lnTo>
                <a:lnTo>
                  <a:pt x="3208" y="2650"/>
                </a:lnTo>
                <a:lnTo>
                  <a:pt x="3115" y="2557"/>
                </a:lnTo>
                <a:lnTo>
                  <a:pt x="3115" y="2418"/>
                </a:lnTo>
                <a:lnTo>
                  <a:pt x="3162" y="2232"/>
                </a:lnTo>
                <a:lnTo>
                  <a:pt x="3254" y="2092"/>
                </a:lnTo>
                <a:lnTo>
                  <a:pt x="3115" y="2092"/>
                </a:lnTo>
                <a:lnTo>
                  <a:pt x="2976" y="2139"/>
                </a:lnTo>
                <a:lnTo>
                  <a:pt x="2743" y="2278"/>
                </a:lnTo>
                <a:lnTo>
                  <a:pt x="2511" y="2371"/>
                </a:lnTo>
                <a:lnTo>
                  <a:pt x="2278" y="2464"/>
                </a:lnTo>
                <a:lnTo>
                  <a:pt x="1813" y="2464"/>
                </a:lnTo>
                <a:lnTo>
                  <a:pt x="1581" y="2371"/>
                </a:lnTo>
                <a:lnTo>
                  <a:pt x="1349" y="2278"/>
                </a:lnTo>
                <a:lnTo>
                  <a:pt x="1116" y="2139"/>
                </a:lnTo>
                <a:lnTo>
                  <a:pt x="1023" y="209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113"/>
          <p:cNvSpPr/>
          <p:nvPr/>
        </p:nvSpPr>
        <p:spPr>
          <a:xfrm>
            <a:off x="16956405" y="10258698"/>
            <a:ext cx="423071" cy="393284"/>
          </a:xfrm>
          <a:custGeom>
            <a:rect b="b" l="l" r="r" t="t"/>
            <a:pathLst>
              <a:path extrusionOk="0" h="5532" w="5951">
                <a:moveTo>
                  <a:pt x="1023" y="0"/>
                </a:moveTo>
                <a:lnTo>
                  <a:pt x="883" y="47"/>
                </a:lnTo>
                <a:lnTo>
                  <a:pt x="744" y="140"/>
                </a:lnTo>
                <a:lnTo>
                  <a:pt x="651" y="233"/>
                </a:lnTo>
                <a:lnTo>
                  <a:pt x="512" y="372"/>
                </a:lnTo>
                <a:lnTo>
                  <a:pt x="465" y="465"/>
                </a:lnTo>
                <a:lnTo>
                  <a:pt x="419" y="651"/>
                </a:lnTo>
                <a:lnTo>
                  <a:pt x="419" y="790"/>
                </a:lnTo>
                <a:lnTo>
                  <a:pt x="419" y="930"/>
                </a:lnTo>
                <a:lnTo>
                  <a:pt x="465" y="1116"/>
                </a:lnTo>
                <a:lnTo>
                  <a:pt x="512" y="1209"/>
                </a:lnTo>
                <a:lnTo>
                  <a:pt x="651" y="1348"/>
                </a:lnTo>
                <a:lnTo>
                  <a:pt x="744" y="1441"/>
                </a:lnTo>
                <a:lnTo>
                  <a:pt x="883" y="1534"/>
                </a:lnTo>
                <a:lnTo>
                  <a:pt x="1023" y="1581"/>
                </a:lnTo>
                <a:lnTo>
                  <a:pt x="1348" y="1581"/>
                </a:lnTo>
                <a:lnTo>
                  <a:pt x="1488" y="1534"/>
                </a:lnTo>
                <a:lnTo>
                  <a:pt x="1627" y="1441"/>
                </a:lnTo>
                <a:lnTo>
                  <a:pt x="1767" y="1348"/>
                </a:lnTo>
                <a:lnTo>
                  <a:pt x="1860" y="1209"/>
                </a:lnTo>
                <a:lnTo>
                  <a:pt x="1953" y="1116"/>
                </a:lnTo>
                <a:lnTo>
                  <a:pt x="1953" y="930"/>
                </a:lnTo>
                <a:lnTo>
                  <a:pt x="1999" y="790"/>
                </a:lnTo>
                <a:lnTo>
                  <a:pt x="1953" y="651"/>
                </a:lnTo>
                <a:lnTo>
                  <a:pt x="1953" y="465"/>
                </a:lnTo>
                <a:lnTo>
                  <a:pt x="1860" y="372"/>
                </a:lnTo>
                <a:lnTo>
                  <a:pt x="1767" y="233"/>
                </a:lnTo>
                <a:lnTo>
                  <a:pt x="1627" y="140"/>
                </a:lnTo>
                <a:lnTo>
                  <a:pt x="1488" y="47"/>
                </a:lnTo>
                <a:lnTo>
                  <a:pt x="1348" y="0"/>
                </a:lnTo>
                <a:close/>
                <a:moveTo>
                  <a:pt x="4602" y="0"/>
                </a:moveTo>
                <a:lnTo>
                  <a:pt x="4463" y="47"/>
                </a:lnTo>
                <a:lnTo>
                  <a:pt x="4323" y="140"/>
                </a:lnTo>
                <a:lnTo>
                  <a:pt x="4184" y="233"/>
                </a:lnTo>
                <a:lnTo>
                  <a:pt x="4091" y="372"/>
                </a:lnTo>
                <a:lnTo>
                  <a:pt x="4045" y="465"/>
                </a:lnTo>
                <a:lnTo>
                  <a:pt x="3998" y="651"/>
                </a:lnTo>
                <a:lnTo>
                  <a:pt x="3952" y="790"/>
                </a:lnTo>
                <a:lnTo>
                  <a:pt x="3998" y="930"/>
                </a:lnTo>
                <a:lnTo>
                  <a:pt x="4045" y="1116"/>
                </a:lnTo>
                <a:lnTo>
                  <a:pt x="4091" y="1209"/>
                </a:lnTo>
                <a:lnTo>
                  <a:pt x="4184" y="1348"/>
                </a:lnTo>
                <a:lnTo>
                  <a:pt x="4323" y="1441"/>
                </a:lnTo>
                <a:lnTo>
                  <a:pt x="4463" y="1534"/>
                </a:lnTo>
                <a:lnTo>
                  <a:pt x="4602" y="1581"/>
                </a:lnTo>
                <a:lnTo>
                  <a:pt x="4928" y="1581"/>
                </a:lnTo>
                <a:lnTo>
                  <a:pt x="5067" y="1534"/>
                </a:lnTo>
                <a:lnTo>
                  <a:pt x="5207" y="1441"/>
                </a:lnTo>
                <a:lnTo>
                  <a:pt x="5346" y="1348"/>
                </a:lnTo>
                <a:lnTo>
                  <a:pt x="5439" y="1209"/>
                </a:lnTo>
                <a:lnTo>
                  <a:pt x="5486" y="1116"/>
                </a:lnTo>
                <a:lnTo>
                  <a:pt x="5532" y="930"/>
                </a:lnTo>
                <a:lnTo>
                  <a:pt x="5579" y="790"/>
                </a:lnTo>
                <a:lnTo>
                  <a:pt x="5532" y="651"/>
                </a:lnTo>
                <a:lnTo>
                  <a:pt x="5486" y="465"/>
                </a:lnTo>
                <a:lnTo>
                  <a:pt x="5439" y="372"/>
                </a:lnTo>
                <a:lnTo>
                  <a:pt x="5346" y="233"/>
                </a:lnTo>
                <a:lnTo>
                  <a:pt x="5207" y="140"/>
                </a:lnTo>
                <a:lnTo>
                  <a:pt x="5067" y="47"/>
                </a:lnTo>
                <a:lnTo>
                  <a:pt x="4928" y="0"/>
                </a:lnTo>
                <a:close/>
                <a:moveTo>
                  <a:pt x="279" y="1581"/>
                </a:moveTo>
                <a:lnTo>
                  <a:pt x="233" y="1627"/>
                </a:lnTo>
                <a:lnTo>
                  <a:pt x="93" y="1860"/>
                </a:lnTo>
                <a:lnTo>
                  <a:pt x="47" y="2185"/>
                </a:lnTo>
                <a:lnTo>
                  <a:pt x="0" y="2696"/>
                </a:lnTo>
                <a:lnTo>
                  <a:pt x="47" y="2882"/>
                </a:lnTo>
                <a:lnTo>
                  <a:pt x="186" y="3022"/>
                </a:lnTo>
                <a:lnTo>
                  <a:pt x="372" y="3115"/>
                </a:lnTo>
                <a:lnTo>
                  <a:pt x="605" y="3161"/>
                </a:lnTo>
                <a:lnTo>
                  <a:pt x="1023" y="3161"/>
                </a:lnTo>
                <a:lnTo>
                  <a:pt x="1209" y="3022"/>
                </a:lnTo>
                <a:lnTo>
                  <a:pt x="1395" y="2882"/>
                </a:lnTo>
                <a:lnTo>
                  <a:pt x="1581" y="2789"/>
                </a:lnTo>
                <a:lnTo>
                  <a:pt x="1860" y="2789"/>
                </a:lnTo>
                <a:lnTo>
                  <a:pt x="1720" y="2603"/>
                </a:lnTo>
                <a:lnTo>
                  <a:pt x="1674" y="2371"/>
                </a:lnTo>
                <a:lnTo>
                  <a:pt x="1627" y="2185"/>
                </a:lnTo>
                <a:lnTo>
                  <a:pt x="1581" y="1999"/>
                </a:lnTo>
                <a:lnTo>
                  <a:pt x="1627" y="1767"/>
                </a:lnTo>
                <a:lnTo>
                  <a:pt x="1395" y="1813"/>
                </a:lnTo>
                <a:lnTo>
                  <a:pt x="1209" y="1860"/>
                </a:lnTo>
                <a:lnTo>
                  <a:pt x="1023" y="1813"/>
                </a:lnTo>
                <a:lnTo>
                  <a:pt x="837" y="1767"/>
                </a:lnTo>
                <a:lnTo>
                  <a:pt x="512" y="1627"/>
                </a:lnTo>
                <a:lnTo>
                  <a:pt x="372" y="1581"/>
                </a:lnTo>
                <a:close/>
                <a:moveTo>
                  <a:pt x="2743" y="790"/>
                </a:moveTo>
                <a:lnTo>
                  <a:pt x="2510" y="883"/>
                </a:lnTo>
                <a:lnTo>
                  <a:pt x="2325" y="976"/>
                </a:lnTo>
                <a:lnTo>
                  <a:pt x="2139" y="1116"/>
                </a:lnTo>
                <a:lnTo>
                  <a:pt x="1999" y="1302"/>
                </a:lnTo>
                <a:lnTo>
                  <a:pt x="1860" y="1534"/>
                </a:lnTo>
                <a:lnTo>
                  <a:pt x="1813" y="1720"/>
                </a:lnTo>
                <a:lnTo>
                  <a:pt x="1813" y="1999"/>
                </a:lnTo>
                <a:lnTo>
                  <a:pt x="1813" y="2231"/>
                </a:lnTo>
                <a:lnTo>
                  <a:pt x="1860" y="2417"/>
                </a:lnTo>
                <a:lnTo>
                  <a:pt x="1999" y="2650"/>
                </a:lnTo>
                <a:lnTo>
                  <a:pt x="2139" y="2836"/>
                </a:lnTo>
                <a:lnTo>
                  <a:pt x="2325" y="2975"/>
                </a:lnTo>
                <a:lnTo>
                  <a:pt x="2510" y="3068"/>
                </a:lnTo>
                <a:lnTo>
                  <a:pt x="2743" y="3161"/>
                </a:lnTo>
                <a:lnTo>
                  <a:pt x="3208" y="3161"/>
                </a:lnTo>
                <a:lnTo>
                  <a:pt x="3440" y="3068"/>
                </a:lnTo>
                <a:lnTo>
                  <a:pt x="3626" y="2975"/>
                </a:lnTo>
                <a:lnTo>
                  <a:pt x="3812" y="2836"/>
                </a:lnTo>
                <a:lnTo>
                  <a:pt x="3952" y="2650"/>
                </a:lnTo>
                <a:lnTo>
                  <a:pt x="4091" y="2417"/>
                </a:lnTo>
                <a:lnTo>
                  <a:pt x="4137" y="2231"/>
                </a:lnTo>
                <a:lnTo>
                  <a:pt x="4184" y="1999"/>
                </a:lnTo>
                <a:lnTo>
                  <a:pt x="4137" y="1720"/>
                </a:lnTo>
                <a:lnTo>
                  <a:pt x="4091" y="1534"/>
                </a:lnTo>
                <a:lnTo>
                  <a:pt x="3952" y="1302"/>
                </a:lnTo>
                <a:lnTo>
                  <a:pt x="3812" y="1116"/>
                </a:lnTo>
                <a:lnTo>
                  <a:pt x="3626" y="976"/>
                </a:lnTo>
                <a:lnTo>
                  <a:pt x="3440" y="883"/>
                </a:lnTo>
                <a:lnTo>
                  <a:pt x="3208" y="790"/>
                </a:lnTo>
                <a:close/>
                <a:moveTo>
                  <a:pt x="5579" y="1581"/>
                </a:moveTo>
                <a:lnTo>
                  <a:pt x="5439" y="1627"/>
                </a:lnTo>
                <a:lnTo>
                  <a:pt x="5114" y="1767"/>
                </a:lnTo>
                <a:lnTo>
                  <a:pt x="4928" y="1813"/>
                </a:lnTo>
                <a:lnTo>
                  <a:pt x="4788" y="1860"/>
                </a:lnTo>
                <a:lnTo>
                  <a:pt x="4556" y="1813"/>
                </a:lnTo>
                <a:lnTo>
                  <a:pt x="4370" y="1767"/>
                </a:lnTo>
                <a:lnTo>
                  <a:pt x="4370" y="1999"/>
                </a:lnTo>
                <a:lnTo>
                  <a:pt x="4370" y="2185"/>
                </a:lnTo>
                <a:lnTo>
                  <a:pt x="4323" y="2371"/>
                </a:lnTo>
                <a:lnTo>
                  <a:pt x="4230" y="2603"/>
                </a:lnTo>
                <a:lnTo>
                  <a:pt x="4137" y="2789"/>
                </a:lnTo>
                <a:lnTo>
                  <a:pt x="4370" y="2789"/>
                </a:lnTo>
                <a:lnTo>
                  <a:pt x="4556" y="2882"/>
                </a:lnTo>
                <a:lnTo>
                  <a:pt x="4788" y="3022"/>
                </a:lnTo>
                <a:lnTo>
                  <a:pt x="4928" y="3161"/>
                </a:lnTo>
                <a:lnTo>
                  <a:pt x="5346" y="3161"/>
                </a:lnTo>
                <a:lnTo>
                  <a:pt x="5579" y="3115"/>
                </a:lnTo>
                <a:lnTo>
                  <a:pt x="5764" y="3022"/>
                </a:lnTo>
                <a:lnTo>
                  <a:pt x="5904" y="2882"/>
                </a:lnTo>
                <a:lnTo>
                  <a:pt x="5950" y="2696"/>
                </a:lnTo>
                <a:lnTo>
                  <a:pt x="5950" y="2185"/>
                </a:lnTo>
                <a:lnTo>
                  <a:pt x="5857" y="1860"/>
                </a:lnTo>
                <a:lnTo>
                  <a:pt x="5718" y="1627"/>
                </a:lnTo>
                <a:lnTo>
                  <a:pt x="5672" y="1581"/>
                </a:lnTo>
                <a:close/>
                <a:moveTo>
                  <a:pt x="1674" y="2975"/>
                </a:moveTo>
                <a:lnTo>
                  <a:pt x="1534" y="3022"/>
                </a:lnTo>
                <a:lnTo>
                  <a:pt x="1395" y="3115"/>
                </a:lnTo>
                <a:lnTo>
                  <a:pt x="1255" y="3208"/>
                </a:lnTo>
                <a:lnTo>
                  <a:pt x="1069" y="3440"/>
                </a:lnTo>
                <a:lnTo>
                  <a:pt x="930" y="3766"/>
                </a:lnTo>
                <a:lnTo>
                  <a:pt x="837" y="4091"/>
                </a:lnTo>
                <a:lnTo>
                  <a:pt x="790" y="4416"/>
                </a:lnTo>
                <a:lnTo>
                  <a:pt x="790" y="4742"/>
                </a:lnTo>
                <a:lnTo>
                  <a:pt x="790" y="4928"/>
                </a:lnTo>
                <a:lnTo>
                  <a:pt x="837" y="5067"/>
                </a:lnTo>
                <a:lnTo>
                  <a:pt x="930" y="5207"/>
                </a:lnTo>
                <a:lnTo>
                  <a:pt x="1023" y="5346"/>
                </a:lnTo>
                <a:lnTo>
                  <a:pt x="1162" y="5439"/>
                </a:lnTo>
                <a:lnTo>
                  <a:pt x="1302" y="5485"/>
                </a:lnTo>
                <a:lnTo>
                  <a:pt x="1441" y="5532"/>
                </a:lnTo>
                <a:lnTo>
                  <a:pt x="4509" y="5532"/>
                </a:lnTo>
                <a:lnTo>
                  <a:pt x="4695" y="5485"/>
                </a:lnTo>
                <a:lnTo>
                  <a:pt x="4835" y="5439"/>
                </a:lnTo>
                <a:lnTo>
                  <a:pt x="4928" y="5346"/>
                </a:lnTo>
                <a:lnTo>
                  <a:pt x="5021" y="5207"/>
                </a:lnTo>
                <a:lnTo>
                  <a:pt x="5114" y="5067"/>
                </a:lnTo>
                <a:lnTo>
                  <a:pt x="5160" y="4928"/>
                </a:lnTo>
                <a:lnTo>
                  <a:pt x="5160" y="4742"/>
                </a:lnTo>
                <a:lnTo>
                  <a:pt x="5160" y="4416"/>
                </a:lnTo>
                <a:lnTo>
                  <a:pt x="5114" y="4091"/>
                </a:lnTo>
                <a:lnTo>
                  <a:pt x="5021" y="3766"/>
                </a:lnTo>
                <a:lnTo>
                  <a:pt x="4881" y="3440"/>
                </a:lnTo>
                <a:lnTo>
                  <a:pt x="4695" y="3208"/>
                </a:lnTo>
                <a:lnTo>
                  <a:pt x="4602" y="3115"/>
                </a:lnTo>
                <a:lnTo>
                  <a:pt x="4416" y="3022"/>
                </a:lnTo>
                <a:lnTo>
                  <a:pt x="4277" y="2975"/>
                </a:lnTo>
                <a:lnTo>
                  <a:pt x="4091" y="2975"/>
                </a:lnTo>
                <a:lnTo>
                  <a:pt x="3952" y="3022"/>
                </a:lnTo>
                <a:lnTo>
                  <a:pt x="3719" y="3208"/>
                </a:lnTo>
                <a:lnTo>
                  <a:pt x="3394" y="3347"/>
                </a:lnTo>
                <a:lnTo>
                  <a:pt x="3208" y="3394"/>
                </a:lnTo>
                <a:lnTo>
                  <a:pt x="2789" y="3394"/>
                </a:lnTo>
                <a:lnTo>
                  <a:pt x="2557" y="3347"/>
                </a:lnTo>
                <a:lnTo>
                  <a:pt x="2232" y="3208"/>
                </a:lnTo>
                <a:lnTo>
                  <a:pt x="1999" y="3022"/>
                </a:lnTo>
                <a:lnTo>
                  <a:pt x="1860" y="29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113"/>
          <p:cNvSpPr/>
          <p:nvPr/>
        </p:nvSpPr>
        <p:spPr>
          <a:xfrm>
            <a:off x="18275029" y="10245475"/>
            <a:ext cx="271076" cy="423071"/>
          </a:xfrm>
          <a:custGeom>
            <a:rect b="b" l="l" r="r" t="t"/>
            <a:pathLst>
              <a:path extrusionOk="0" h="5951" w="3813">
                <a:moveTo>
                  <a:pt x="2232" y="419"/>
                </a:moveTo>
                <a:lnTo>
                  <a:pt x="2510" y="512"/>
                </a:lnTo>
                <a:lnTo>
                  <a:pt x="2743" y="651"/>
                </a:lnTo>
                <a:lnTo>
                  <a:pt x="2975" y="837"/>
                </a:lnTo>
                <a:lnTo>
                  <a:pt x="3161" y="1069"/>
                </a:lnTo>
                <a:lnTo>
                  <a:pt x="3301" y="1348"/>
                </a:lnTo>
                <a:lnTo>
                  <a:pt x="3394" y="1581"/>
                </a:lnTo>
                <a:lnTo>
                  <a:pt x="3394" y="1906"/>
                </a:lnTo>
                <a:lnTo>
                  <a:pt x="3394" y="2185"/>
                </a:lnTo>
                <a:lnTo>
                  <a:pt x="3301" y="2464"/>
                </a:lnTo>
                <a:lnTo>
                  <a:pt x="3161" y="2696"/>
                </a:lnTo>
                <a:lnTo>
                  <a:pt x="2975" y="2929"/>
                </a:lnTo>
                <a:lnTo>
                  <a:pt x="2743" y="3115"/>
                </a:lnTo>
                <a:lnTo>
                  <a:pt x="2510" y="3254"/>
                </a:lnTo>
                <a:lnTo>
                  <a:pt x="2232" y="3347"/>
                </a:lnTo>
                <a:lnTo>
                  <a:pt x="1906" y="3394"/>
                </a:lnTo>
                <a:lnTo>
                  <a:pt x="1627" y="3347"/>
                </a:lnTo>
                <a:lnTo>
                  <a:pt x="1348" y="3254"/>
                </a:lnTo>
                <a:lnTo>
                  <a:pt x="1116" y="3115"/>
                </a:lnTo>
                <a:lnTo>
                  <a:pt x="883" y="2929"/>
                </a:lnTo>
                <a:lnTo>
                  <a:pt x="697" y="2696"/>
                </a:lnTo>
                <a:lnTo>
                  <a:pt x="558" y="2464"/>
                </a:lnTo>
                <a:lnTo>
                  <a:pt x="465" y="2185"/>
                </a:lnTo>
                <a:lnTo>
                  <a:pt x="419" y="1906"/>
                </a:lnTo>
                <a:lnTo>
                  <a:pt x="465" y="1581"/>
                </a:lnTo>
                <a:lnTo>
                  <a:pt x="558" y="1348"/>
                </a:lnTo>
                <a:lnTo>
                  <a:pt x="697" y="1069"/>
                </a:lnTo>
                <a:lnTo>
                  <a:pt x="883" y="837"/>
                </a:lnTo>
                <a:lnTo>
                  <a:pt x="1116" y="651"/>
                </a:lnTo>
                <a:lnTo>
                  <a:pt x="1348" y="512"/>
                </a:lnTo>
                <a:lnTo>
                  <a:pt x="1627" y="419"/>
                </a:lnTo>
                <a:close/>
                <a:moveTo>
                  <a:pt x="1720" y="0"/>
                </a:moveTo>
                <a:lnTo>
                  <a:pt x="1255" y="93"/>
                </a:lnTo>
                <a:lnTo>
                  <a:pt x="883" y="279"/>
                </a:lnTo>
                <a:lnTo>
                  <a:pt x="558" y="558"/>
                </a:lnTo>
                <a:lnTo>
                  <a:pt x="279" y="930"/>
                </a:lnTo>
                <a:lnTo>
                  <a:pt x="93" y="1302"/>
                </a:lnTo>
                <a:lnTo>
                  <a:pt x="0" y="1720"/>
                </a:lnTo>
                <a:lnTo>
                  <a:pt x="0" y="1999"/>
                </a:lnTo>
                <a:lnTo>
                  <a:pt x="47" y="2232"/>
                </a:lnTo>
                <a:lnTo>
                  <a:pt x="93" y="2464"/>
                </a:lnTo>
                <a:lnTo>
                  <a:pt x="186" y="2696"/>
                </a:lnTo>
                <a:lnTo>
                  <a:pt x="326" y="2929"/>
                </a:lnTo>
                <a:lnTo>
                  <a:pt x="465" y="3115"/>
                </a:lnTo>
                <a:lnTo>
                  <a:pt x="604" y="3301"/>
                </a:lnTo>
                <a:lnTo>
                  <a:pt x="790" y="3440"/>
                </a:lnTo>
                <a:lnTo>
                  <a:pt x="1023" y="3580"/>
                </a:lnTo>
                <a:lnTo>
                  <a:pt x="1255" y="3673"/>
                </a:lnTo>
                <a:lnTo>
                  <a:pt x="1488" y="3766"/>
                </a:lnTo>
                <a:lnTo>
                  <a:pt x="1720" y="3812"/>
                </a:lnTo>
                <a:lnTo>
                  <a:pt x="1720" y="4649"/>
                </a:lnTo>
                <a:lnTo>
                  <a:pt x="976" y="4649"/>
                </a:lnTo>
                <a:lnTo>
                  <a:pt x="883" y="4695"/>
                </a:lnTo>
                <a:lnTo>
                  <a:pt x="837" y="4742"/>
                </a:lnTo>
                <a:lnTo>
                  <a:pt x="837" y="4974"/>
                </a:lnTo>
                <a:lnTo>
                  <a:pt x="883" y="5067"/>
                </a:lnTo>
                <a:lnTo>
                  <a:pt x="1720" y="5067"/>
                </a:lnTo>
                <a:lnTo>
                  <a:pt x="1720" y="5811"/>
                </a:lnTo>
                <a:lnTo>
                  <a:pt x="1720" y="5904"/>
                </a:lnTo>
                <a:lnTo>
                  <a:pt x="1813" y="5950"/>
                </a:lnTo>
                <a:lnTo>
                  <a:pt x="2046" y="5950"/>
                </a:lnTo>
                <a:lnTo>
                  <a:pt x="2092" y="5904"/>
                </a:lnTo>
                <a:lnTo>
                  <a:pt x="2139" y="5811"/>
                </a:lnTo>
                <a:lnTo>
                  <a:pt x="2139" y="5067"/>
                </a:lnTo>
                <a:lnTo>
                  <a:pt x="2975" y="5067"/>
                </a:lnTo>
                <a:lnTo>
                  <a:pt x="2975" y="4974"/>
                </a:lnTo>
                <a:lnTo>
                  <a:pt x="2975" y="4742"/>
                </a:lnTo>
                <a:lnTo>
                  <a:pt x="2975" y="4695"/>
                </a:lnTo>
                <a:lnTo>
                  <a:pt x="2882" y="4649"/>
                </a:lnTo>
                <a:lnTo>
                  <a:pt x="2139" y="4649"/>
                </a:lnTo>
                <a:lnTo>
                  <a:pt x="2139" y="3812"/>
                </a:lnTo>
                <a:lnTo>
                  <a:pt x="2464" y="3719"/>
                </a:lnTo>
                <a:lnTo>
                  <a:pt x="2789" y="3580"/>
                </a:lnTo>
                <a:lnTo>
                  <a:pt x="3068" y="3394"/>
                </a:lnTo>
                <a:lnTo>
                  <a:pt x="3347" y="3161"/>
                </a:lnTo>
                <a:lnTo>
                  <a:pt x="3580" y="2882"/>
                </a:lnTo>
                <a:lnTo>
                  <a:pt x="3719" y="2603"/>
                </a:lnTo>
                <a:lnTo>
                  <a:pt x="3812" y="2232"/>
                </a:lnTo>
                <a:lnTo>
                  <a:pt x="3812" y="1906"/>
                </a:lnTo>
                <a:lnTo>
                  <a:pt x="3812" y="1627"/>
                </a:lnTo>
                <a:lnTo>
                  <a:pt x="3766" y="1348"/>
                </a:lnTo>
                <a:lnTo>
                  <a:pt x="3673" y="1116"/>
                </a:lnTo>
                <a:lnTo>
                  <a:pt x="3533" y="883"/>
                </a:lnTo>
                <a:lnTo>
                  <a:pt x="3394" y="651"/>
                </a:lnTo>
                <a:lnTo>
                  <a:pt x="3208" y="465"/>
                </a:lnTo>
                <a:lnTo>
                  <a:pt x="2975" y="326"/>
                </a:lnTo>
                <a:lnTo>
                  <a:pt x="2743" y="186"/>
                </a:lnTo>
                <a:lnTo>
                  <a:pt x="2510" y="93"/>
                </a:lnTo>
                <a:lnTo>
                  <a:pt x="22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113"/>
          <p:cNvSpPr/>
          <p:nvPr/>
        </p:nvSpPr>
        <p:spPr>
          <a:xfrm>
            <a:off x="19444927" y="10245475"/>
            <a:ext cx="419730" cy="423071"/>
          </a:xfrm>
          <a:custGeom>
            <a:rect b="b" l="l" r="r" t="t"/>
            <a:pathLst>
              <a:path extrusionOk="0" h="5951" w="5904">
                <a:moveTo>
                  <a:pt x="2975" y="837"/>
                </a:moveTo>
                <a:lnTo>
                  <a:pt x="3161" y="1069"/>
                </a:lnTo>
                <a:lnTo>
                  <a:pt x="3254" y="1348"/>
                </a:lnTo>
                <a:lnTo>
                  <a:pt x="3347" y="1627"/>
                </a:lnTo>
                <a:lnTo>
                  <a:pt x="3394" y="1906"/>
                </a:lnTo>
                <a:lnTo>
                  <a:pt x="3347" y="2185"/>
                </a:lnTo>
                <a:lnTo>
                  <a:pt x="3254" y="2464"/>
                </a:lnTo>
                <a:lnTo>
                  <a:pt x="3161" y="2696"/>
                </a:lnTo>
                <a:lnTo>
                  <a:pt x="2975" y="2929"/>
                </a:lnTo>
                <a:lnTo>
                  <a:pt x="2789" y="2696"/>
                </a:lnTo>
                <a:lnTo>
                  <a:pt x="2650" y="2464"/>
                </a:lnTo>
                <a:lnTo>
                  <a:pt x="2557" y="2185"/>
                </a:lnTo>
                <a:lnTo>
                  <a:pt x="2510" y="1906"/>
                </a:lnTo>
                <a:lnTo>
                  <a:pt x="2557" y="1627"/>
                </a:lnTo>
                <a:lnTo>
                  <a:pt x="2650" y="1348"/>
                </a:lnTo>
                <a:lnTo>
                  <a:pt x="2789" y="1069"/>
                </a:lnTo>
                <a:lnTo>
                  <a:pt x="2975" y="837"/>
                </a:lnTo>
                <a:close/>
                <a:moveTo>
                  <a:pt x="1906" y="419"/>
                </a:moveTo>
                <a:lnTo>
                  <a:pt x="2278" y="465"/>
                </a:lnTo>
                <a:lnTo>
                  <a:pt x="2603" y="605"/>
                </a:lnTo>
                <a:lnTo>
                  <a:pt x="2371" y="883"/>
                </a:lnTo>
                <a:lnTo>
                  <a:pt x="2232" y="1209"/>
                </a:lnTo>
                <a:lnTo>
                  <a:pt x="2139" y="1534"/>
                </a:lnTo>
                <a:lnTo>
                  <a:pt x="2092" y="1906"/>
                </a:lnTo>
                <a:lnTo>
                  <a:pt x="2139" y="2278"/>
                </a:lnTo>
                <a:lnTo>
                  <a:pt x="2232" y="2603"/>
                </a:lnTo>
                <a:lnTo>
                  <a:pt x="2371" y="2929"/>
                </a:lnTo>
                <a:lnTo>
                  <a:pt x="2603" y="3208"/>
                </a:lnTo>
                <a:lnTo>
                  <a:pt x="2278" y="3347"/>
                </a:lnTo>
                <a:lnTo>
                  <a:pt x="1906" y="3394"/>
                </a:lnTo>
                <a:lnTo>
                  <a:pt x="1581" y="3347"/>
                </a:lnTo>
                <a:lnTo>
                  <a:pt x="1302" y="3254"/>
                </a:lnTo>
                <a:lnTo>
                  <a:pt x="1069" y="3115"/>
                </a:lnTo>
                <a:lnTo>
                  <a:pt x="837" y="2929"/>
                </a:lnTo>
                <a:lnTo>
                  <a:pt x="651" y="2696"/>
                </a:lnTo>
                <a:lnTo>
                  <a:pt x="512" y="2464"/>
                </a:lnTo>
                <a:lnTo>
                  <a:pt x="419" y="2185"/>
                </a:lnTo>
                <a:lnTo>
                  <a:pt x="419" y="1906"/>
                </a:lnTo>
                <a:lnTo>
                  <a:pt x="419" y="1581"/>
                </a:lnTo>
                <a:lnTo>
                  <a:pt x="512" y="1348"/>
                </a:lnTo>
                <a:lnTo>
                  <a:pt x="651" y="1069"/>
                </a:lnTo>
                <a:lnTo>
                  <a:pt x="837" y="837"/>
                </a:lnTo>
                <a:lnTo>
                  <a:pt x="1069" y="651"/>
                </a:lnTo>
                <a:lnTo>
                  <a:pt x="1302" y="512"/>
                </a:lnTo>
                <a:lnTo>
                  <a:pt x="1581" y="419"/>
                </a:lnTo>
                <a:close/>
                <a:moveTo>
                  <a:pt x="4323" y="419"/>
                </a:moveTo>
                <a:lnTo>
                  <a:pt x="4602" y="512"/>
                </a:lnTo>
                <a:lnTo>
                  <a:pt x="4835" y="651"/>
                </a:lnTo>
                <a:lnTo>
                  <a:pt x="5067" y="837"/>
                </a:lnTo>
                <a:lnTo>
                  <a:pt x="5253" y="1069"/>
                </a:lnTo>
                <a:lnTo>
                  <a:pt x="5393" y="1348"/>
                </a:lnTo>
                <a:lnTo>
                  <a:pt x="5486" y="1581"/>
                </a:lnTo>
                <a:lnTo>
                  <a:pt x="5486" y="1906"/>
                </a:lnTo>
                <a:lnTo>
                  <a:pt x="5486" y="2185"/>
                </a:lnTo>
                <a:lnTo>
                  <a:pt x="5393" y="2464"/>
                </a:lnTo>
                <a:lnTo>
                  <a:pt x="5253" y="2696"/>
                </a:lnTo>
                <a:lnTo>
                  <a:pt x="5067" y="2929"/>
                </a:lnTo>
                <a:lnTo>
                  <a:pt x="4835" y="3115"/>
                </a:lnTo>
                <a:lnTo>
                  <a:pt x="4602" y="3254"/>
                </a:lnTo>
                <a:lnTo>
                  <a:pt x="4323" y="3347"/>
                </a:lnTo>
                <a:lnTo>
                  <a:pt x="3998" y="3394"/>
                </a:lnTo>
                <a:lnTo>
                  <a:pt x="3626" y="3347"/>
                </a:lnTo>
                <a:lnTo>
                  <a:pt x="3301" y="3208"/>
                </a:lnTo>
                <a:lnTo>
                  <a:pt x="3533" y="2929"/>
                </a:lnTo>
                <a:lnTo>
                  <a:pt x="3673" y="2603"/>
                </a:lnTo>
                <a:lnTo>
                  <a:pt x="3766" y="2278"/>
                </a:lnTo>
                <a:lnTo>
                  <a:pt x="3812" y="1906"/>
                </a:lnTo>
                <a:lnTo>
                  <a:pt x="3766" y="1534"/>
                </a:lnTo>
                <a:lnTo>
                  <a:pt x="3673" y="1209"/>
                </a:lnTo>
                <a:lnTo>
                  <a:pt x="3533" y="883"/>
                </a:lnTo>
                <a:lnTo>
                  <a:pt x="3301" y="605"/>
                </a:lnTo>
                <a:lnTo>
                  <a:pt x="3626" y="465"/>
                </a:lnTo>
                <a:lnTo>
                  <a:pt x="3998" y="419"/>
                </a:lnTo>
                <a:close/>
                <a:moveTo>
                  <a:pt x="2975" y="3487"/>
                </a:moveTo>
                <a:lnTo>
                  <a:pt x="3347" y="3673"/>
                </a:lnTo>
                <a:lnTo>
                  <a:pt x="3812" y="3812"/>
                </a:lnTo>
                <a:lnTo>
                  <a:pt x="3812" y="4649"/>
                </a:lnTo>
                <a:lnTo>
                  <a:pt x="2092" y="4649"/>
                </a:lnTo>
                <a:lnTo>
                  <a:pt x="2092" y="3812"/>
                </a:lnTo>
                <a:lnTo>
                  <a:pt x="2557" y="3673"/>
                </a:lnTo>
                <a:lnTo>
                  <a:pt x="2975" y="3487"/>
                </a:lnTo>
                <a:close/>
                <a:moveTo>
                  <a:pt x="1720" y="0"/>
                </a:moveTo>
                <a:lnTo>
                  <a:pt x="1395" y="47"/>
                </a:lnTo>
                <a:lnTo>
                  <a:pt x="1069" y="186"/>
                </a:lnTo>
                <a:lnTo>
                  <a:pt x="791" y="326"/>
                </a:lnTo>
                <a:lnTo>
                  <a:pt x="512" y="558"/>
                </a:lnTo>
                <a:lnTo>
                  <a:pt x="326" y="837"/>
                </a:lnTo>
                <a:lnTo>
                  <a:pt x="140" y="1116"/>
                </a:lnTo>
                <a:lnTo>
                  <a:pt x="47" y="1395"/>
                </a:lnTo>
                <a:lnTo>
                  <a:pt x="0" y="1720"/>
                </a:lnTo>
                <a:lnTo>
                  <a:pt x="0" y="1999"/>
                </a:lnTo>
                <a:lnTo>
                  <a:pt x="0" y="2232"/>
                </a:lnTo>
                <a:lnTo>
                  <a:pt x="47" y="2464"/>
                </a:lnTo>
                <a:lnTo>
                  <a:pt x="140" y="2696"/>
                </a:lnTo>
                <a:lnTo>
                  <a:pt x="279" y="2929"/>
                </a:lnTo>
                <a:lnTo>
                  <a:pt x="419" y="3115"/>
                </a:lnTo>
                <a:lnTo>
                  <a:pt x="605" y="3301"/>
                </a:lnTo>
                <a:lnTo>
                  <a:pt x="791" y="3440"/>
                </a:lnTo>
                <a:lnTo>
                  <a:pt x="976" y="3580"/>
                </a:lnTo>
                <a:lnTo>
                  <a:pt x="1209" y="3673"/>
                </a:lnTo>
                <a:lnTo>
                  <a:pt x="1441" y="3766"/>
                </a:lnTo>
                <a:lnTo>
                  <a:pt x="1674" y="3812"/>
                </a:lnTo>
                <a:lnTo>
                  <a:pt x="1674" y="4649"/>
                </a:lnTo>
                <a:lnTo>
                  <a:pt x="930" y="4649"/>
                </a:lnTo>
                <a:lnTo>
                  <a:pt x="837" y="4695"/>
                </a:lnTo>
                <a:lnTo>
                  <a:pt x="837" y="4742"/>
                </a:lnTo>
                <a:lnTo>
                  <a:pt x="837" y="4974"/>
                </a:lnTo>
                <a:lnTo>
                  <a:pt x="837" y="5067"/>
                </a:lnTo>
                <a:lnTo>
                  <a:pt x="1674" y="5067"/>
                </a:lnTo>
                <a:lnTo>
                  <a:pt x="1674" y="5811"/>
                </a:lnTo>
                <a:lnTo>
                  <a:pt x="1720" y="5904"/>
                </a:lnTo>
                <a:lnTo>
                  <a:pt x="1767" y="5950"/>
                </a:lnTo>
                <a:lnTo>
                  <a:pt x="1999" y="5950"/>
                </a:lnTo>
                <a:lnTo>
                  <a:pt x="2092" y="5904"/>
                </a:lnTo>
                <a:lnTo>
                  <a:pt x="2092" y="5811"/>
                </a:lnTo>
                <a:lnTo>
                  <a:pt x="2092" y="5067"/>
                </a:lnTo>
                <a:lnTo>
                  <a:pt x="3812" y="5067"/>
                </a:lnTo>
                <a:lnTo>
                  <a:pt x="3812" y="5811"/>
                </a:lnTo>
                <a:lnTo>
                  <a:pt x="3812" y="5904"/>
                </a:lnTo>
                <a:lnTo>
                  <a:pt x="3905" y="5950"/>
                </a:lnTo>
                <a:lnTo>
                  <a:pt x="4138" y="5950"/>
                </a:lnTo>
                <a:lnTo>
                  <a:pt x="4184" y="5904"/>
                </a:lnTo>
                <a:lnTo>
                  <a:pt x="4230" y="5811"/>
                </a:lnTo>
                <a:lnTo>
                  <a:pt x="4230" y="5067"/>
                </a:lnTo>
                <a:lnTo>
                  <a:pt x="5067" y="5067"/>
                </a:lnTo>
                <a:lnTo>
                  <a:pt x="5067" y="4974"/>
                </a:lnTo>
                <a:lnTo>
                  <a:pt x="5067" y="4742"/>
                </a:lnTo>
                <a:lnTo>
                  <a:pt x="5067" y="4695"/>
                </a:lnTo>
                <a:lnTo>
                  <a:pt x="4974" y="4649"/>
                </a:lnTo>
                <a:lnTo>
                  <a:pt x="4230" y="4649"/>
                </a:lnTo>
                <a:lnTo>
                  <a:pt x="4230" y="3812"/>
                </a:lnTo>
                <a:lnTo>
                  <a:pt x="4463" y="3766"/>
                </a:lnTo>
                <a:lnTo>
                  <a:pt x="4695" y="3673"/>
                </a:lnTo>
                <a:lnTo>
                  <a:pt x="4928" y="3580"/>
                </a:lnTo>
                <a:lnTo>
                  <a:pt x="5114" y="3440"/>
                </a:lnTo>
                <a:lnTo>
                  <a:pt x="5300" y="3301"/>
                </a:lnTo>
                <a:lnTo>
                  <a:pt x="5486" y="3115"/>
                </a:lnTo>
                <a:lnTo>
                  <a:pt x="5625" y="2929"/>
                </a:lnTo>
                <a:lnTo>
                  <a:pt x="5765" y="2696"/>
                </a:lnTo>
                <a:lnTo>
                  <a:pt x="5857" y="2464"/>
                </a:lnTo>
                <a:lnTo>
                  <a:pt x="5904" y="2232"/>
                </a:lnTo>
                <a:lnTo>
                  <a:pt x="5904" y="1999"/>
                </a:lnTo>
                <a:lnTo>
                  <a:pt x="5904" y="1720"/>
                </a:lnTo>
                <a:lnTo>
                  <a:pt x="5857" y="1395"/>
                </a:lnTo>
                <a:lnTo>
                  <a:pt x="5765" y="1116"/>
                </a:lnTo>
                <a:lnTo>
                  <a:pt x="5579" y="837"/>
                </a:lnTo>
                <a:lnTo>
                  <a:pt x="5393" y="558"/>
                </a:lnTo>
                <a:lnTo>
                  <a:pt x="5114" y="326"/>
                </a:lnTo>
                <a:lnTo>
                  <a:pt x="4835" y="186"/>
                </a:lnTo>
                <a:lnTo>
                  <a:pt x="4556" y="47"/>
                </a:lnTo>
                <a:lnTo>
                  <a:pt x="4184" y="0"/>
                </a:lnTo>
                <a:lnTo>
                  <a:pt x="3859" y="0"/>
                </a:lnTo>
                <a:lnTo>
                  <a:pt x="3533" y="47"/>
                </a:lnTo>
                <a:lnTo>
                  <a:pt x="3254" y="140"/>
                </a:lnTo>
                <a:lnTo>
                  <a:pt x="2975" y="326"/>
                </a:lnTo>
                <a:lnTo>
                  <a:pt x="2650" y="140"/>
                </a:lnTo>
                <a:lnTo>
                  <a:pt x="2371" y="47"/>
                </a:lnTo>
                <a:lnTo>
                  <a:pt x="204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113"/>
          <p:cNvSpPr/>
          <p:nvPr/>
        </p:nvSpPr>
        <p:spPr>
          <a:xfrm>
            <a:off x="20687553" y="10271922"/>
            <a:ext cx="423071" cy="370179"/>
          </a:xfrm>
          <a:custGeom>
            <a:rect b="b" l="l" r="r" t="t"/>
            <a:pathLst>
              <a:path extrusionOk="0" h="5207" w="5951">
                <a:moveTo>
                  <a:pt x="2603" y="1488"/>
                </a:moveTo>
                <a:lnTo>
                  <a:pt x="2743" y="1674"/>
                </a:lnTo>
                <a:lnTo>
                  <a:pt x="2882" y="1906"/>
                </a:lnTo>
                <a:lnTo>
                  <a:pt x="2929" y="2138"/>
                </a:lnTo>
                <a:lnTo>
                  <a:pt x="2975" y="2417"/>
                </a:lnTo>
                <a:lnTo>
                  <a:pt x="2929" y="2650"/>
                </a:lnTo>
                <a:lnTo>
                  <a:pt x="2882" y="2882"/>
                </a:lnTo>
                <a:lnTo>
                  <a:pt x="2743" y="3115"/>
                </a:lnTo>
                <a:lnTo>
                  <a:pt x="2603" y="3301"/>
                </a:lnTo>
                <a:lnTo>
                  <a:pt x="2417" y="3115"/>
                </a:lnTo>
                <a:lnTo>
                  <a:pt x="2324" y="2882"/>
                </a:lnTo>
                <a:lnTo>
                  <a:pt x="2231" y="2650"/>
                </a:lnTo>
                <a:lnTo>
                  <a:pt x="2231" y="2417"/>
                </a:lnTo>
                <a:lnTo>
                  <a:pt x="2231" y="2138"/>
                </a:lnTo>
                <a:lnTo>
                  <a:pt x="2324" y="1906"/>
                </a:lnTo>
                <a:lnTo>
                  <a:pt x="2417" y="1674"/>
                </a:lnTo>
                <a:lnTo>
                  <a:pt x="2603" y="1488"/>
                </a:lnTo>
                <a:close/>
                <a:moveTo>
                  <a:pt x="1674" y="1116"/>
                </a:moveTo>
                <a:lnTo>
                  <a:pt x="1999" y="1162"/>
                </a:lnTo>
                <a:lnTo>
                  <a:pt x="2278" y="1255"/>
                </a:lnTo>
                <a:lnTo>
                  <a:pt x="2092" y="1534"/>
                </a:lnTo>
                <a:lnTo>
                  <a:pt x="1952" y="1813"/>
                </a:lnTo>
                <a:lnTo>
                  <a:pt x="1859" y="2092"/>
                </a:lnTo>
                <a:lnTo>
                  <a:pt x="1859" y="2417"/>
                </a:lnTo>
                <a:lnTo>
                  <a:pt x="1859" y="2696"/>
                </a:lnTo>
                <a:lnTo>
                  <a:pt x="1952" y="3022"/>
                </a:lnTo>
                <a:lnTo>
                  <a:pt x="2092" y="3301"/>
                </a:lnTo>
                <a:lnTo>
                  <a:pt x="2278" y="3533"/>
                </a:lnTo>
                <a:lnTo>
                  <a:pt x="1999" y="3672"/>
                </a:lnTo>
                <a:lnTo>
                  <a:pt x="1674" y="3719"/>
                </a:lnTo>
                <a:lnTo>
                  <a:pt x="1395" y="3672"/>
                </a:lnTo>
                <a:lnTo>
                  <a:pt x="1162" y="3626"/>
                </a:lnTo>
                <a:lnTo>
                  <a:pt x="930" y="3487"/>
                </a:lnTo>
                <a:lnTo>
                  <a:pt x="744" y="3301"/>
                </a:lnTo>
                <a:lnTo>
                  <a:pt x="558" y="3115"/>
                </a:lnTo>
                <a:lnTo>
                  <a:pt x="465" y="2882"/>
                </a:lnTo>
                <a:lnTo>
                  <a:pt x="372" y="2650"/>
                </a:lnTo>
                <a:lnTo>
                  <a:pt x="372" y="2417"/>
                </a:lnTo>
                <a:lnTo>
                  <a:pt x="372" y="2138"/>
                </a:lnTo>
                <a:lnTo>
                  <a:pt x="465" y="1906"/>
                </a:lnTo>
                <a:lnTo>
                  <a:pt x="558" y="1674"/>
                </a:lnTo>
                <a:lnTo>
                  <a:pt x="744" y="1488"/>
                </a:lnTo>
                <a:lnTo>
                  <a:pt x="930" y="1302"/>
                </a:lnTo>
                <a:lnTo>
                  <a:pt x="1162" y="1209"/>
                </a:lnTo>
                <a:lnTo>
                  <a:pt x="1395" y="1116"/>
                </a:lnTo>
                <a:close/>
                <a:moveTo>
                  <a:pt x="3765" y="1116"/>
                </a:moveTo>
                <a:lnTo>
                  <a:pt x="3998" y="1209"/>
                </a:lnTo>
                <a:lnTo>
                  <a:pt x="4230" y="1302"/>
                </a:lnTo>
                <a:lnTo>
                  <a:pt x="4463" y="1488"/>
                </a:lnTo>
                <a:lnTo>
                  <a:pt x="4602" y="1674"/>
                </a:lnTo>
                <a:lnTo>
                  <a:pt x="4742" y="1906"/>
                </a:lnTo>
                <a:lnTo>
                  <a:pt x="4788" y="2138"/>
                </a:lnTo>
                <a:lnTo>
                  <a:pt x="4835" y="2417"/>
                </a:lnTo>
                <a:lnTo>
                  <a:pt x="4788" y="2650"/>
                </a:lnTo>
                <a:lnTo>
                  <a:pt x="4742" y="2882"/>
                </a:lnTo>
                <a:lnTo>
                  <a:pt x="4602" y="3115"/>
                </a:lnTo>
                <a:lnTo>
                  <a:pt x="4463" y="3301"/>
                </a:lnTo>
                <a:lnTo>
                  <a:pt x="4230" y="3487"/>
                </a:lnTo>
                <a:lnTo>
                  <a:pt x="3998" y="3626"/>
                </a:lnTo>
                <a:lnTo>
                  <a:pt x="3765" y="3672"/>
                </a:lnTo>
                <a:lnTo>
                  <a:pt x="3533" y="3719"/>
                </a:lnTo>
                <a:lnTo>
                  <a:pt x="3208" y="3672"/>
                </a:lnTo>
                <a:lnTo>
                  <a:pt x="2882" y="3533"/>
                </a:lnTo>
                <a:lnTo>
                  <a:pt x="3068" y="3301"/>
                </a:lnTo>
                <a:lnTo>
                  <a:pt x="3208" y="3022"/>
                </a:lnTo>
                <a:lnTo>
                  <a:pt x="3301" y="2696"/>
                </a:lnTo>
                <a:lnTo>
                  <a:pt x="3347" y="2417"/>
                </a:lnTo>
                <a:lnTo>
                  <a:pt x="3301" y="2092"/>
                </a:lnTo>
                <a:lnTo>
                  <a:pt x="3208" y="1813"/>
                </a:lnTo>
                <a:lnTo>
                  <a:pt x="3068" y="1534"/>
                </a:lnTo>
                <a:lnTo>
                  <a:pt x="2882" y="1255"/>
                </a:lnTo>
                <a:lnTo>
                  <a:pt x="3208" y="1162"/>
                </a:lnTo>
                <a:lnTo>
                  <a:pt x="3533" y="1116"/>
                </a:lnTo>
                <a:close/>
                <a:moveTo>
                  <a:pt x="4835" y="0"/>
                </a:moveTo>
                <a:lnTo>
                  <a:pt x="4835" y="93"/>
                </a:lnTo>
                <a:lnTo>
                  <a:pt x="4835" y="279"/>
                </a:lnTo>
                <a:lnTo>
                  <a:pt x="4835" y="326"/>
                </a:lnTo>
                <a:lnTo>
                  <a:pt x="4928" y="372"/>
                </a:lnTo>
                <a:lnTo>
                  <a:pt x="5299" y="372"/>
                </a:lnTo>
                <a:lnTo>
                  <a:pt x="4556" y="1116"/>
                </a:lnTo>
                <a:lnTo>
                  <a:pt x="4323" y="930"/>
                </a:lnTo>
                <a:lnTo>
                  <a:pt x="4091" y="837"/>
                </a:lnTo>
                <a:lnTo>
                  <a:pt x="3812" y="744"/>
                </a:lnTo>
                <a:lnTo>
                  <a:pt x="3254" y="744"/>
                </a:lnTo>
                <a:lnTo>
                  <a:pt x="3022" y="790"/>
                </a:lnTo>
                <a:lnTo>
                  <a:pt x="2789" y="883"/>
                </a:lnTo>
                <a:lnTo>
                  <a:pt x="2603" y="1023"/>
                </a:lnTo>
                <a:lnTo>
                  <a:pt x="2324" y="837"/>
                </a:lnTo>
                <a:lnTo>
                  <a:pt x="2045" y="744"/>
                </a:lnTo>
                <a:lnTo>
                  <a:pt x="1395" y="744"/>
                </a:lnTo>
                <a:lnTo>
                  <a:pt x="1162" y="790"/>
                </a:lnTo>
                <a:lnTo>
                  <a:pt x="883" y="930"/>
                </a:lnTo>
                <a:lnTo>
                  <a:pt x="651" y="1069"/>
                </a:lnTo>
                <a:lnTo>
                  <a:pt x="465" y="1209"/>
                </a:lnTo>
                <a:lnTo>
                  <a:pt x="279" y="1441"/>
                </a:lnTo>
                <a:lnTo>
                  <a:pt x="139" y="1674"/>
                </a:lnTo>
                <a:lnTo>
                  <a:pt x="47" y="1906"/>
                </a:lnTo>
                <a:lnTo>
                  <a:pt x="0" y="2185"/>
                </a:lnTo>
                <a:lnTo>
                  <a:pt x="0" y="2371"/>
                </a:lnTo>
                <a:lnTo>
                  <a:pt x="0" y="2603"/>
                </a:lnTo>
                <a:lnTo>
                  <a:pt x="47" y="2836"/>
                </a:lnTo>
                <a:lnTo>
                  <a:pt x="139" y="3068"/>
                </a:lnTo>
                <a:lnTo>
                  <a:pt x="232" y="3254"/>
                </a:lnTo>
                <a:lnTo>
                  <a:pt x="325" y="3440"/>
                </a:lnTo>
                <a:lnTo>
                  <a:pt x="511" y="3580"/>
                </a:lnTo>
                <a:lnTo>
                  <a:pt x="651" y="3765"/>
                </a:lnTo>
                <a:lnTo>
                  <a:pt x="837" y="3858"/>
                </a:lnTo>
                <a:lnTo>
                  <a:pt x="1069" y="3951"/>
                </a:lnTo>
                <a:lnTo>
                  <a:pt x="1255" y="4044"/>
                </a:lnTo>
                <a:lnTo>
                  <a:pt x="1488" y="4044"/>
                </a:lnTo>
                <a:lnTo>
                  <a:pt x="1488" y="4463"/>
                </a:lnTo>
                <a:lnTo>
                  <a:pt x="1116" y="4463"/>
                </a:lnTo>
                <a:lnTo>
                  <a:pt x="1116" y="4556"/>
                </a:lnTo>
                <a:lnTo>
                  <a:pt x="1116" y="4742"/>
                </a:lnTo>
                <a:lnTo>
                  <a:pt x="1116" y="4788"/>
                </a:lnTo>
                <a:lnTo>
                  <a:pt x="1209" y="4835"/>
                </a:lnTo>
                <a:lnTo>
                  <a:pt x="1488" y="4835"/>
                </a:lnTo>
                <a:lnTo>
                  <a:pt x="1488" y="5114"/>
                </a:lnTo>
                <a:lnTo>
                  <a:pt x="1488" y="5160"/>
                </a:lnTo>
                <a:lnTo>
                  <a:pt x="1581" y="5207"/>
                </a:lnTo>
                <a:lnTo>
                  <a:pt x="1766" y="5207"/>
                </a:lnTo>
                <a:lnTo>
                  <a:pt x="1813" y="5160"/>
                </a:lnTo>
                <a:lnTo>
                  <a:pt x="1859" y="5114"/>
                </a:lnTo>
                <a:lnTo>
                  <a:pt x="1859" y="4835"/>
                </a:lnTo>
                <a:lnTo>
                  <a:pt x="2138" y="4835"/>
                </a:lnTo>
                <a:lnTo>
                  <a:pt x="2185" y="4788"/>
                </a:lnTo>
                <a:lnTo>
                  <a:pt x="2231" y="4742"/>
                </a:lnTo>
                <a:lnTo>
                  <a:pt x="2231" y="4556"/>
                </a:lnTo>
                <a:lnTo>
                  <a:pt x="2185" y="4463"/>
                </a:lnTo>
                <a:lnTo>
                  <a:pt x="1859" y="4463"/>
                </a:lnTo>
                <a:lnTo>
                  <a:pt x="1859" y="4044"/>
                </a:lnTo>
                <a:lnTo>
                  <a:pt x="2231" y="3951"/>
                </a:lnTo>
                <a:lnTo>
                  <a:pt x="2603" y="3812"/>
                </a:lnTo>
                <a:lnTo>
                  <a:pt x="2882" y="3951"/>
                </a:lnTo>
                <a:lnTo>
                  <a:pt x="3161" y="4044"/>
                </a:lnTo>
                <a:lnTo>
                  <a:pt x="3440" y="4091"/>
                </a:lnTo>
                <a:lnTo>
                  <a:pt x="3765" y="4044"/>
                </a:lnTo>
                <a:lnTo>
                  <a:pt x="4044" y="3998"/>
                </a:lnTo>
                <a:lnTo>
                  <a:pt x="4277" y="3905"/>
                </a:lnTo>
                <a:lnTo>
                  <a:pt x="4509" y="3765"/>
                </a:lnTo>
                <a:lnTo>
                  <a:pt x="4695" y="3580"/>
                </a:lnTo>
                <a:lnTo>
                  <a:pt x="4881" y="3394"/>
                </a:lnTo>
                <a:lnTo>
                  <a:pt x="5021" y="3161"/>
                </a:lnTo>
                <a:lnTo>
                  <a:pt x="5113" y="2929"/>
                </a:lnTo>
                <a:lnTo>
                  <a:pt x="5160" y="2696"/>
                </a:lnTo>
                <a:lnTo>
                  <a:pt x="5206" y="2324"/>
                </a:lnTo>
                <a:lnTo>
                  <a:pt x="5160" y="1999"/>
                </a:lnTo>
                <a:lnTo>
                  <a:pt x="5021" y="1674"/>
                </a:lnTo>
                <a:lnTo>
                  <a:pt x="4835" y="1348"/>
                </a:lnTo>
                <a:lnTo>
                  <a:pt x="5578" y="604"/>
                </a:lnTo>
                <a:lnTo>
                  <a:pt x="5578" y="1023"/>
                </a:lnTo>
                <a:lnTo>
                  <a:pt x="5578" y="1069"/>
                </a:lnTo>
                <a:lnTo>
                  <a:pt x="5671" y="1116"/>
                </a:lnTo>
                <a:lnTo>
                  <a:pt x="5857" y="1116"/>
                </a:lnTo>
                <a:lnTo>
                  <a:pt x="5904" y="1069"/>
                </a:lnTo>
                <a:lnTo>
                  <a:pt x="5950" y="1023"/>
                </a:lnTo>
                <a:lnTo>
                  <a:pt x="5950" y="186"/>
                </a:lnTo>
                <a:lnTo>
                  <a:pt x="5904" y="93"/>
                </a:lnTo>
                <a:lnTo>
                  <a:pt x="5904" y="47"/>
                </a:lnTo>
                <a:lnTo>
                  <a:pt x="581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13"/>
          <p:cNvSpPr/>
          <p:nvPr/>
        </p:nvSpPr>
        <p:spPr>
          <a:xfrm>
            <a:off x="21959895" y="10245475"/>
            <a:ext cx="363567" cy="423071"/>
          </a:xfrm>
          <a:custGeom>
            <a:rect b="b" l="l" r="r" t="t"/>
            <a:pathLst>
              <a:path extrusionOk="0" h="5951" w="5114">
                <a:moveTo>
                  <a:pt x="2929" y="3161"/>
                </a:moveTo>
                <a:lnTo>
                  <a:pt x="2557" y="3998"/>
                </a:lnTo>
                <a:lnTo>
                  <a:pt x="2185" y="3161"/>
                </a:lnTo>
                <a:close/>
                <a:moveTo>
                  <a:pt x="0" y="0"/>
                </a:moveTo>
                <a:lnTo>
                  <a:pt x="651" y="1488"/>
                </a:lnTo>
                <a:lnTo>
                  <a:pt x="0" y="1488"/>
                </a:lnTo>
                <a:lnTo>
                  <a:pt x="0" y="2092"/>
                </a:lnTo>
                <a:lnTo>
                  <a:pt x="930" y="2092"/>
                </a:lnTo>
                <a:lnTo>
                  <a:pt x="1116" y="2510"/>
                </a:lnTo>
                <a:lnTo>
                  <a:pt x="0" y="2510"/>
                </a:lnTo>
                <a:lnTo>
                  <a:pt x="0" y="3161"/>
                </a:lnTo>
                <a:lnTo>
                  <a:pt x="1348" y="3161"/>
                </a:lnTo>
                <a:lnTo>
                  <a:pt x="2557" y="5950"/>
                </a:lnTo>
                <a:lnTo>
                  <a:pt x="3719" y="3161"/>
                </a:lnTo>
                <a:lnTo>
                  <a:pt x="5114" y="3161"/>
                </a:lnTo>
                <a:lnTo>
                  <a:pt x="5114" y="2510"/>
                </a:lnTo>
                <a:lnTo>
                  <a:pt x="3998" y="2510"/>
                </a:lnTo>
                <a:lnTo>
                  <a:pt x="4184" y="2092"/>
                </a:lnTo>
                <a:lnTo>
                  <a:pt x="5114" y="2092"/>
                </a:lnTo>
                <a:lnTo>
                  <a:pt x="5114" y="1488"/>
                </a:lnTo>
                <a:lnTo>
                  <a:pt x="4463" y="1488"/>
                </a:lnTo>
                <a:lnTo>
                  <a:pt x="5114" y="0"/>
                </a:lnTo>
                <a:lnTo>
                  <a:pt x="4277" y="0"/>
                </a:lnTo>
                <a:lnTo>
                  <a:pt x="3161" y="2510"/>
                </a:lnTo>
                <a:lnTo>
                  <a:pt x="1906" y="2510"/>
                </a:lnTo>
                <a:lnTo>
                  <a:pt x="83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13"/>
          <p:cNvSpPr/>
          <p:nvPr/>
        </p:nvSpPr>
        <p:spPr>
          <a:xfrm>
            <a:off x="4523677" y="11567369"/>
            <a:ext cx="423071" cy="300792"/>
          </a:xfrm>
          <a:custGeom>
            <a:rect b="b" l="l" r="r" t="t"/>
            <a:pathLst>
              <a:path extrusionOk="0" h="4231" w="5951">
                <a:moveTo>
                  <a:pt x="791" y="1"/>
                </a:moveTo>
                <a:lnTo>
                  <a:pt x="605" y="94"/>
                </a:lnTo>
                <a:lnTo>
                  <a:pt x="419" y="140"/>
                </a:lnTo>
                <a:lnTo>
                  <a:pt x="279" y="279"/>
                </a:lnTo>
                <a:lnTo>
                  <a:pt x="140" y="419"/>
                </a:lnTo>
                <a:lnTo>
                  <a:pt x="94" y="605"/>
                </a:lnTo>
                <a:lnTo>
                  <a:pt x="1" y="791"/>
                </a:lnTo>
                <a:lnTo>
                  <a:pt x="1" y="977"/>
                </a:lnTo>
                <a:lnTo>
                  <a:pt x="1" y="3301"/>
                </a:lnTo>
                <a:lnTo>
                  <a:pt x="1" y="3487"/>
                </a:lnTo>
                <a:lnTo>
                  <a:pt x="94" y="3673"/>
                </a:lnTo>
                <a:lnTo>
                  <a:pt x="140" y="3812"/>
                </a:lnTo>
                <a:lnTo>
                  <a:pt x="279" y="3952"/>
                </a:lnTo>
                <a:lnTo>
                  <a:pt x="419" y="4091"/>
                </a:lnTo>
                <a:lnTo>
                  <a:pt x="605" y="4184"/>
                </a:lnTo>
                <a:lnTo>
                  <a:pt x="791" y="4231"/>
                </a:lnTo>
                <a:lnTo>
                  <a:pt x="3487" y="4231"/>
                </a:lnTo>
                <a:lnTo>
                  <a:pt x="3673" y="4184"/>
                </a:lnTo>
                <a:lnTo>
                  <a:pt x="3812" y="4091"/>
                </a:lnTo>
                <a:lnTo>
                  <a:pt x="3952" y="3952"/>
                </a:lnTo>
                <a:lnTo>
                  <a:pt x="4091" y="3812"/>
                </a:lnTo>
                <a:lnTo>
                  <a:pt x="4184" y="3673"/>
                </a:lnTo>
                <a:lnTo>
                  <a:pt x="4231" y="3487"/>
                </a:lnTo>
                <a:lnTo>
                  <a:pt x="4231" y="3301"/>
                </a:lnTo>
                <a:lnTo>
                  <a:pt x="4231" y="2743"/>
                </a:lnTo>
                <a:lnTo>
                  <a:pt x="5579" y="4091"/>
                </a:lnTo>
                <a:lnTo>
                  <a:pt x="5672" y="4138"/>
                </a:lnTo>
                <a:lnTo>
                  <a:pt x="5811" y="4138"/>
                </a:lnTo>
                <a:lnTo>
                  <a:pt x="5904" y="4045"/>
                </a:lnTo>
                <a:lnTo>
                  <a:pt x="5951" y="3952"/>
                </a:lnTo>
                <a:lnTo>
                  <a:pt x="5951" y="326"/>
                </a:lnTo>
                <a:lnTo>
                  <a:pt x="5904" y="187"/>
                </a:lnTo>
                <a:lnTo>
                  <a:pt x="5811" y="140"/>
                </a:lnTo>
                <a:lnTo>
                  <a:pt x="5718" y="94"/>
                </a:lnTo>
                <a:lnTo>
                  <a:pt x="5672" y="140"/>
                </a:lnTo>
                <a:lnTo>
                  <a:pt x="5579" y="187"/>
                </a:lnTo>
                <a:lnTo>
                  <a:pt x="4231" y="1488"/>
                </a:lnTo>
                <a:lnTo>
                  <a:pt x="4231" y="977"/>
                </a:lnTo>
                <a:lnTo>
                  <a:pt x="4231" y="791"/>
                </a:lnTo>
                <a:lnTo>
                  <a:pt x="4184" y="605"/>
                </a:lnTo>
                <a:lnTo>
                  <a:pt x="4091" y="419"/>
                </a:lnTo>
                <a:lnTo>
                  <a:pt x="3952" y="279"/>
                </a:lnTo>
                <a:lnTo>
                  <a:pt x="3812" y="140"/>
                </a:lnTo>
                <a:lnTo>
                  <a:pt x="3673" y="94"/>
                </a:lnTo>
                <a:lnTo>
                  <a:pt x="34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13"/>
          <p:cNvSpPr/>
          <p:nvPr/>
        </p:nvSpPr>
        <p:spPr>
          <a:xfrm>
            <a:off x="7008929" y="11507865"/>
            <a:ext cx="423071" cy="423071"/>
          </a:xfrm>
          <a:custGeom>
            <a:rect b="b" l="l" r="r" t="t"/>
            <a:pathLst>
              <a:path extrusionOk="0" h="5951" w="5951">
                <a:moveTo>
                  <a:pt x="4556" y="1116"/>
                </a:moveTo>
                <a:lnTo>
                  <a:pt x="4695" y="1163"/>
                </a:lnTo>
                <a:lnTo>
                  <a:pt x="4788" y="1256"/>
                </a:lnTo>
                <a:lnTo>
                  <a:pt x="4881" y="1349"/>
                </a:lnTo>
                <a:lnTo>
                  <a:pt x="4974" y="1442"/>
                </a:lnTo>
                <a:lnTo>
                  <a:pt x="5021" y="1581"/>
                </a:lnTo>
                <a:lnTo>
                  <a:pt x="5021" y="1953"/>
                </a:lnTo>
                <a:lnTo>
                  <a:pt x="4974" y="2325"/>
                </a:lnTo>
                <a:lnTo>
                  <a:pt x="4788" y="2697"/>
                </a:lnTo>
                <a:lnTo>
                  <a:pt x="4509" y="3162"/>
                </a:lnTo>
                <a:lnTo>
                  <a:pt x="4137" y="3673"/>
                </a:lnTo>
                <a:lnTo>
                  <a:pt x="3719" y="4185"/>
                </a:lnTo>
                <a:lnTo>
                  <a:pt x="3347" y="4556"/>
                </a:lnTo>
                <a:lnTo>
                  <a:pt x="2975" y="4742"/>
                </a:lnTo>
                <a:lnTo>
                  <a:pt x="2836" y="4789"/>
                </a:lnTo>
                <a:lnTo>
                  <a:pt x="2650" y="4835"/>
                </a:lnTo>
                <a:lnTo>
                  <a:pt x="2510" y="4789"/>
                </a:lnTo>
                <a:lnTo>
                  <a:pt x="2324" y="4649"/>
                </a:lnTo>
                <a:lnTo>
                  <a:pt x="2185" y="4417"/>
                </a:lnTo>
                <a:lnTo>
                  <a:pt x="2045" y="4138"/>
                </a:lnTo>
                <a:lnTo>
                  <a:pt x="1860" y="3487"/>
                </a:lnTo>
                <a:lnTo>
                  <a:pt x="1674" y="2836"/>
                </a:lnTo>
                <a:lnTo>
                  <a:pt x="1581" y="2558"/>
                </a:lnTo>
                <a:lnTo>
                  <a:pt x="1488" y="2325"/>
                </a:lnTo>
                <a:lnTo>
                  <a:pt x="1395" y="2186"/>
                </a:lnTo>
                <a:lnTo>
                  <a:pt x="1255" y="2186"/>
                </a:lnTo>
                <a:lnTo>
                  <a:pt x="930" y="2372"/>
                </a:lnTo>
                <a:lnTo>
                  <a:pt x="744" y="2093"/>
                </a:lnTo>
                <a:lnTo>
                  <a:pt x="1023" y="1814"/>
                </a:lnTo>
                <a:lnTo>
                  <a:pt x="1348" y="1535"/>
                </a:lnTo>
                <a:lnTo>
                  <a:pt x="1720" y="1256"/>
                </a:lnTo>
                <a:lnTo>
                  <a:pt x="1860" y="1209"/>
                </a:lnTo>
                <a:lnTo>
                  <a:pt x="1999" y="1163"/>
                </a:lnTo>
                <a:lnTo>
                  <a:pt x="2231" y="1163"/>
                </a:lnTo>
                <a:lnTo>
                  <a:pt x="2417" y="1302"/>
                </a:lnTo>
                <a:lnTo>
                  <a:pt x="2510" y="1535"/>
                </a:lnTo>
                <a:lnTo>
                  <a:pt x="2603" y="1860"/>
                </a:lnTo>
                <a:lnTo>
                  <a:pt x="2789" y="2836"/>
                </a:lnTo>
                <a:lnTo>
                  <a:pt x="2929" y="3301"/>
                </a:lnTo>
                <a:lnTo>
                  <a:pt x="3022" y="3441"/>
                </a:lnTo>
                <a:lnTo>
                  <a:pt x="3115" y="3487"/>
                </a:lnTo>
                <a:lnTo>
                  <a:pt x="3161" y="3441"/>
                </a:lnTo>
                <a:lnTo>
                  <a:pt x="3254" y="3394"/>
                </a:lnTo>
                <a:lnTo>
                  <a:pt x="3533" y="3069"/>
                </a:lnTo>
                <a:lnTo>
                  <a:pt x="3719" y="2697"/>
                </a:lnTo>
                <a:lnTo>
                  <a:pt x="3812" y="2418"/>
                </a:lnTo>
                <a:lnTo>
                  <a:pt x="3812" y="2232"/>
                </a:lnTo>
                <a:lnTo>
                  <a:pt x="3765" y="2139"/>
                </a:lnTo>
                <a:lnTo>
                  <a:pt x="3672" y="2046"/>
                </a:lnTo>
                <a:lnTo>
                  <a:pt x="3347" y="2046"/>
                </a:lnTo>
                <a:lnTo>
                  <a:pt x="3208" y="2139"/>
                </a:lnTo>
                <a:lnTo>
                  <a:pt x="3301" y="1860"/>
                </a:lnTo>
                <a:lnTo>
                  <a:pt x="3394" y="1674"/>
                </a:lnTo>
                <a:lnTo>
                  <a:pt x="3533" y="1488"/>
                </a:lnTo>
                <a:lnTo>
                  <a:pt x="3672" y="1349"/>
                </a:lnTo>
                <a:lnTo>
                  <a:pt x="3812" y="1256"/>
                </a:lnTo>
                <a:lnTo>
                  <a:pt x="3998" y="1163"/>
                </a:lnTo>
                <a:lnTo>
                  <a:pt x="4184" y="1116"/>
                </a:lnTo>
                <a:close/>
                <a:moveTo>
                  <a:pt x="930" y="1"/>
                </a:moveTo>
                <a:lnTo>
                  <a:pt x="697" y="94"/>
                </a:lnTo>
                <a:lnTo>
                  <a:pt x="511" y="187"/>
                </a:lnTo>
                <a:lnTo>
                  <a:pt x="372" y="326"/>
                </a:lnTo>
                <a:lnTo>
                  <a:pt x="186" y="512"/>
                </a:lnTo>
                <a:lnTo>
                  <a:pt x="93" y="698"/>
                </a:lnTo>
                <a:lnTo>
                  <a:pt x="47" y="884"/>
                </a:lnTo>
                <a:lnTo>
                  <a:pt x="0" y="1116"/>
                </a:lnTo>
                <a:lnTo>
                  <a:pt x="0" y="4835"/>
                </a:lnTo>
                <a:lnTo>
                  <a:pt x="47" y="5068"/>
                </a:lnTo>
                <a:lnTo>
                  <a:pt x="93" y="5254"/>
                </a:lnTo>
                <a:lnTo>
                  <a:pt x="186" y="5440"/>
                </a:lnTo>
                <a:lnTo>
                  <a:pt x="372" y="5626"/>
                </a:lnTo>
                <a:lnTo>
                  <a:pt x="511" y="5765"/>
                </a:lnTo>
                <a:lnTo>
                  <a:pt x="697" y="5858"/>
                </a:lnTo>
                <a:lnTo>
                  <a:pt x="930" y="5905"/>
                </a:lnTo>
                <a:lnTo>
                  <a:pt x="1116" y="5951"/>
                </a:lnTo>
                <a:lnTo>
                  <a:pt x="4835" y="5951"/>
                </a:lnTo>
                <a:lnTo>
                  <a:pt x="5067" y="5905"/>
                </a:lnTo>
                <a:lnTo>
                  <a:pt x="5299" y="5858"/>
                </a:lnTo>
                <a:lnTo>
                  <a:pt x="5485" y="5765"/>
                </a:lnTo>
                <a:lnTo>
                  <a:pt x="5625" y="5626"/>
                </a:lnTo>
                <a:lnTo>
                  <a:pt x="5811" y="5440"/>
                </a:lnTo>
                <a:lnTo>
                  <a:pt x="5904" y="5254"/>
                </a:lnTo>
                <a:lnTo>
                  <a:pt x="5950" y="5068"/>
                </a:lnTo>
                <a:lnTo>
                  <a:pt x="5950" y="4835"/>
                </a:lnTo>
                <a:lnTo>
                  <a:pt x="5950" y="1116"/>
                </a:lnTo>
                <a:lnTo>
                  <a:pt x="5950" y="884"/>
                </a:lnTo>
                <a:lnTo>
                  <a:pt x="5904" y="698"/>
                </a:lnTo>
                <a:lnTo>
                  <a:pt x="5811" y="512"/>
                </a:lnTo>
                <a:lnTo>
                  <a:pt x="5625" y="326"/>
                </a:lnTo>
                <a:lnTo>
                  <a:pt x="5485" y="187"/>
                </a:lnTo>
                <a:lnTo>
                  <a:pt x="5299" y="94"/>
                </a:lnTo>
                <a:lnTo>
                  <a:pt x="50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113"/>
          <p:cNvSpPr/>
          <p:nvPr/>
        </p:nvSpPr>
        <p:spPr>
          <a:xfrm>
            <a:off x="5766303" y="11534311"/>
            <a:ext cx="423071" cy="366908"/>
          </a:xfrm>
          <a:custGeom>
            <a:rect b="b" l="l" r="r" t="t"/>
            <a:pathLst>
              <a:path extrusionOk="0" h="5161" w="5951">
                <a:moveTo>
                  <a:pt x="5114" y="1"/>
                </a:moveTo>
                <a:lnTo>
                  <a:pt x="4788" y="47"/>
                </a:lnTo>
                <a:lnTo>
                  <a:pt x="4509" y="94"/>
                </a:lnTo>
                <a:lnTo>
                  <a:pt x="4277" y="187"/>
                </a:lnTo>
                <a:lnTo>
                  <a:pt x="4045" y="373"/>
                </a:lnTo>
                <a:lnTo>
                  <a:pt x="3859" y="559"/>
                </a:lnTo>
                <a:lnTo>
                  <a:pt x="3673" y="791"/>
                </a:lnTo>
                <a:lnTo>
                  <a:pt x="3533" y="1070"/>
                </a:lnTo>
                <a:lnTo>
                  <a:pt x="3440" y="1395"/>
                </a:lnTo>
                <a:lnTo>
                  <a:pt x="3626" y="1349"/>
                </a:lnTo>
                <a:lnTo>
                  <a:pt x="3859" y="1302"/>
                </a:lnTo>
                <a:lnTo>
                  <a:pt x="4045" y="1349"/>
                </a:lnTo>
                <a:lnTo>
                  <a:pt x="4184" y="1442"/>
                </a:lnTo>
                <a:lnTo>
                  <a:pt x="4231" y="1628"/>
                </a:lnTo>
                <a:lnTo>
                  <a:pt x="4277" y="1814"/>
                </a:lnTo>
                <a:lnTo>
                  <a:pt x="4231" y="2000"/>
                </a:lnTo>
                <a:lnTo>
                  <a:pt x="4138" y="2232"/>
                </a:lnTo>
                <a:lnTo>
                  <a:pt x="3859" y="2743"/>
                </a:lnTo>
                <a:lnTo>
                  <a:pt x="3533" y="3162"/>
                </a:lnTo>
                <a:lnTo>
                  <a:pt x="3394" y="3301"/>
                </a:lnTo>
                <a:lnTo>
                  <a:pt x="3301" y="3301"/>
                </a:lnTo>
                <a:lnTo>
                  <a:pt x="3161" y="3255"/>
                </a:lnTo>
                <a:lnTo>
                  <a:pt x="3068" y="3069"/>
                </a:lnTo>
                <a:lnTo>
                  <a:pt x="2975" y="2790"/>
                </a:lnTo>
                <a:lnTo>
                  <a:pt x="2882" y="2418"/>
                </a:lnTo>
                <a:lnTo>
                  <a:pt x="2604" y="1023"/>
                </a:lnTo>
                <a:lnTo>
                  <a:pt x="2511" y="605"/>
                </a:lnTo>
                <a:lnTo>
                  <a:pt x="2418" y="419"/>
                </a:lnTo>
                <a:lnTo>
                  <a:pt x="2325" y="280"/>
                </a:lnTo>
                <a:lnTo>
                  <a:pt x="2185" y="187"/>
                </a:lnTo>
                <a:lnTo>
                  <a:pt x="2092" y="140"/>
                </a:lnTo>
                <a:lnTo>
                  <a:pt x="1906" y="94"/>
                </a:lnTo>
                <a:lnTo>
                  <a:pt x="1767" y="94"/>
                </a:lnTo>
                <a:lnTo>
                  <a:pt x="1581" y="140"/>
                </a:lnTo>
                <a:lnTo>
                  <a:pt x="1395" y="233"/>
                </a:lnTo>
                <a:lnTo>
                  <a:pt x="884" y="652"/>
                </a:lnTo>
                <a:lnTo>
                  <a:pt x="419" y="1070"/>
                </a:lnTo>
                <a:lnTo>
                  <a:pt x="0" y="1395"/>
                </a:lnTo>
                <a:lnTo>
                  <a:pt x="279" y="1767"/>
                </a:lnTo>
                <a:lnTo>
                  <a:pt x="605" y="1535"/>
                </a:lnTo>
                <a:lnTo>
                  <a:pt x="744" y="1488"/>
                </a:lnTo>
                <a:lnTo>
                  <a:pt x="837" y="1488"/>
                </a:lnTo>
                <a:lnTo>
                  <a:pt x="930" y="1535"/>
                </a:lnTo>
                <a:lnTo>
                  <a:pt x="1069" y="1721"/>
                </a:lnTo>
                <a:lnTo>
                  <a:pt x="1209" y="2046"/>
                </a:lnTo>
                <a:lnTo>
                  <a:pt x="1348" y="2464"/>
                </a:lnTo>
                <a:lnTo>
                  <a:pt x="1813" y="4184"/>
                </a:lnTo>
                <a:lnTo>
                  <a:pt x="1999" y="4649"/>
                </a:lnTo>
                <a:lnTo>
                  <a:pt x="2232" y="4928"/>
                </a:lnTo>
                <a:lnTo>
                  <a:pt x="2464" y="5114"/>
                </a:lnTo>
                <a:lnTo>
                  <a:pt x="2557" y="5161"/>
                </a:lnTo>
                <a:lnTo>
                  <a:pt x="2929" y="5161"/>
                </a:lnTo>
                <a:lnTo>
                  <a:pt x="3115" y="5068"/>
                </a:lnTo>
                <a:lnTo>
                  <a:pt x="3394" y="4928"/>
                </a:lnTo>
                <a:lnTo>
                  <a:pt x="3626" y="4789"/>
                </a:lnTo>
                <a:lnTo>
                  <a:pt x="3905" y="4556"/>
                </a:lnTo>
                <a:lnTo>
                  <a:pt x="4184" y="4277"/>
                </a:lnTo>
                <a:lnTo>
                  <a:pt x="4742" y="3580"/>
                </a:lnTo>
                <a:lnTo>
                  <a:pt x="5253" y="2883"/>
                </a:lnTo>
                <a:lnTo>
                  <a:pt x="5625" y="2232"/>
                </a:lnTo>
                <a:lnTo>
                  <a:pt x="5858" y="1674"/>
                </a:lnTo>
                <a:lnTo>
                  <a:pt x="5951" y="1442"/>
                </a:lnTo>
                <a:lnTo>
                  <a:pt x="5951" y="1209"/>
                </a:lnTo>
                <a:lnTo>
                  <a:pt x="5951" y="930"/>
                </a:lnTo>
                <a:lnTo>
                  <a:pt x="5904" y="698"/>
                </a:lnTo>
                <a:lnTo>
                  <a:pt x="5858" y="512"/>
                </a:lnTo>
                <a:lnTo>
                  <a:pt x="5765" y="326"/>
                </a:lnTo>
                <a:lnTo>
                  <a:pt x="5672" y="187"/>
                </a:lnTo>
                <a:lnTo>
                  <a:pt x="5486" y="94"/>
                </a:lnTo>
                <a:lnTo>
                  <a:pt x="5300" y="47"/>
                </a:lnTo>
                <a:lnTo>
                  <a:pt x="511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113"/>
          <p:cNvSpPr/>
          <p:nvPr/>
        </p:nvSpPr>
        <p:spPr>
          <a:xfrm>
            <a:off x="8281272" y="11507865"/>
            <a:ext cx="370179" cy="423071"/>
          </a:xfrm>
          <a:custGeom>
            <a:rect b="b" l="l" r="r" t="t"/>
            <a:pathLst>
              <a:path extrusionOk="0" h="5951" w="5207">
                <a:moveTo>
                  <a:pt x="3580" y="1"/>
                </a:moveTo>
                <a:lnTo>
                  <a:pt x="3301" y="94"/>
                </a:lnTo>
                <a:lnTo>
                  <a:pt x="3068" y="233"/>
                </a:lnTo>
                <a:lnTo>
                  <a:pt x="2882" y="419"/>
                </a:lnTo>
                <a:lnTo>
                  <a:pt x="2696" y="652"/>
                </a:lnTo>
                <a:lnTo>
                  <a:pt x="2603" y="931"/>
                </a:lnTo>
                <a:lnTo>
                  <a:pt x="2510" y="1209"/>
                </a:lnTo>
                <a:lnTo>
                  <a:pt x="2510" y="1535"/>
                </a:lnTo>
                <a:lnTo>
                  <a:pt x="2510" y="1860"/>
                </a:lnTo>
                <a:lnTo>
                  <a:pt x="2557" y="2186"/>
                </a:lnTo>
                <a:lnTo>
                  <a:pt x="2650" y="2465"/>
                </a:lnTo>
                <a:lnTo>
                  <a:pt x="2789" y="2743"/>
                </a:lnTo>
                <a:lnTo>
                  <a:pt x="2929" y="2976"/>
                </a:lnTo>
                <a:lnTo>
                  <a:pt x="3115" y="3208"/>
                </a:lnTo>
                <a:lnTo>
                  <a:pt x="3347" y="3394"/>
                </a:lnTo>
                <a:lnTo>
                  <a:pt x="3580" y="3534"/>
                </a:lnTo>
                <a:lnTo>
                  <a:pt x="3347" y="3952"/>
                </a:lnTo>
                <a:lnTo>
                  <a:pt x="3115" y="4324"/>
                </a:lnTo>
                <a:lnTo>
                  <a:pt x="2836" y="4649"/>
                </a:lnTo>
                <a:lnTo>
                  <a:pt x="2557" y="4975"/>
                </a:lnTo>
                <a:lnTo>
                  <a:pt x="2278" y="4649"/>
                </a:lnTo>
                <a:lnTo>
                  <a:pt x="2046" y="4278"/>
                </a:lnTo>
                <a:lnTo>
                  <a:pt x="1813" y="3906"/>
                </a:lnTo>
                <a:lnTo>
                  <a:pt x="1627" y="3441"/>
                </a:lnTo>
                <a:lnTo>
                  <a:pt x="1395" y="2929"/>
                </a:lnTo>
                <a:lnTo>
                  <a:pt x="1255" y="2325"/>
                </a:lnTo>
                <a:lnTo>
                  <a:pt x="1116" y="1628"/>
                </a:lnTo>
                <a:lnTo>
                  <a:pt x="976" y="884"/>
                </a:lnTo>
                <a:lnTo>
                  <a:pt x="0" y="884"/>
                </a:lnTo>
                <a:lnTo>
                  <a:pt x="93" y="1581"/>
                </a:lnTo>
                <a:lnTo>
                  <a:pt x="233" y="2279"/>
                </a:lnTo>
                <a:lnTo>
                  <a:pt x="372" y="2883"/>
                </a:lnTo>
                <a:lnTo>
                  <a:pt x="558" y="3394"/>
                </a:lnTo>
                <a:lnTo>
                  <a:pt x="744" y="3859"/>
                </a:lnTo>
                <a:lnTo>
                  <a:pt x="930" y="4278"/>
                </a:lnTo>
                <a:lnTo>
                  <a:pt x="1302" y="4928"/>
                </a:lnTo>
                <a:lnTo>
                  <a:pt x="1674" y="5393"/>
                </a:lnTo>
                <a:lnTo>
                  <a:pt x="1999" y="5719"/>
                </a:lnTo>
                <a:lnTo>
                  <a:pt x="2232" y="5858"/>
                </a:lnTo>
                <a:lnTo>
                  <a:pt x="2371" y="5905"/>
                </a:lnTo>
                <a:lnTo>
                  <a:pt x="2510" y="5951"/>
                </a:lnTo>
                <a:lnTo>
                  <a:pt x="2650" y="5905"/>
                </a:lnTo>
                <a:lnTo>
                  <a:pt x="2789" y="5858"/>
                </a:lnTo>
                <a:lnTo>
                  <a:pt x="2975" y="5719"/>
                </a:lnTo>
                <a:lnTo>
                  <a:pt x="3254" y="5486"/>
                </a:lnTo>
                <a:lnTo>
                  <a:pt x="3533" y="5161"/>
                </a:lnTo>
                <a:lnTo>
                  <a:pt x="3905" y="4696"/>
                </a:lnTo>
                <a:lnTo>
                  <a:pt x="4230" y="4231"/>
                </a:lnTo>
                <a:lnTo>
                  <a:pt x="4509" y="3720"/>
                </a:lnTo>
                <a:lnTo>
                  <a:pt x="4835" y="3720"/>
                </a:lnTo>
                <a:lnTo>
                  <a:pt x="5207" y="3673"/>
                </a:lnTo>
                <a:lnTo>
                  <a:pt x="5207" y="2929"/>
                </a:lnTo>
                <a:lnTo>
                  <a:pt x="4742" y="3022"/>
                </a:lnTo>
                <a:lnTo>
                  <a:pt x="4509" y="2976"/>
                </a:lnTo>
                <a:lnTo>
                  <a:pt x="4230" y="2883"/>
                </a:lnTo>
                <a:lnTo>
                  <a:pt x="3998" y="2790"/>
                </a:lnTo>
                <a:lnTo>
                  <a:pt x="3812" y="2604"/>
                </a:lnTo>
                <a:lnTo>
                  <a:pt x="3626" y="2418"/>
                </a:lnTo>
                <a:lnTo>
                  <a:pt x="3533" y="2139"/>
                </a:lnTo>
                <a:lnTo>
                  <a:pt x="3440" y="1860"/>
                </a:lnTo>
                <a:lnTo>
                  <a:pt x="3440" y="1581"/>
                </a:lnTo>
                <a:lnTo>
                  <a:pt x="3440" y="1256"/>
                </a:lnTo>
                <a:lnTo>
                  <a:pt x="3533" y="1070"/>
                </a:lnTo>
                <a:lnTo>
                  <a:pt x="3673" y="931"/>
                </a:lnTo>
                <a:lnTo>
                  <a:pt x="3859" y="884"/>
                </a:lnTo>
                <a:lnTo>
                  <a:pt x="3998" y="931"/>
                </a:lnTo>
                <a:lnTo>
                  <a:pt x="4137" y="1024"/>
                </a:lnTo>
                <a:lnTo>
                  <a:pt x="4230" y="1256"/>
                </a:lnTo>
                <a:lnTo>
                  <a:pt x="4230" y="1535"/>
                </a:lnTo>
                <a:lnTo>
                  <a:pt x="4230" y="1814"/>
                </a:lnTo>
                <a:lnTo>
                  <a:pt x="4137" y="2186"/>
                </a:lnTo>
                <a:lnTo>
                  <a:pt x="4184" y="2279"/>
                </a:lnTo>
                <a:lnTo>
                  <a:pt x="4323" y="2372"/>
                </a:lnTo>
                <a:lnTo>
                  <a:pt x="4509" y="2465"/>
                </a:lnTo>
                <a:lnTo>
                  <a:pt x="4974" y="2465"/>
                </a:lnTo>
                <a:lnTo>
                  <a:pt x="5067" y="2232"/>
                </a:lnTo>
                <a:lnTo>
                  <a:pt x="5160" y="1953"/>
                </a:lnTo>
                <a:lnTo>
                  <a:pt x="5207" y="1442"/>
                </a:lnTo>
                <a:lnTo>
                  <a:pt x="5160" y="1116"/>
                </a:lnTo>
                <a:lnTo>
                  <a:pt x="5114" y="838"/>
                </a:lnTo>
                <a:lnTo>
                  <a:pt x="5021" y="559"/>
                </a:lnTo>
                <a:lnTo>
                  <a:pt x="4835" y="373"/>
                </a:lnTo>
                <a:lnTo>
                  <a:pt x="4649" y="187"/>
                </a:lnTo>
                <a:lnTo>
                  <a:pt x="4463" y="94"/>
                </a:lnTo>
                <a:lnTo>
                  <a:pt x="41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113"/>
          <p:cNvSpPr/>
          <p:nvPr/>
        </p:nvSpPr>
        <p:spPr>
          <a:xfrm>
            <a:off x="9497451" y="11597086"/>
            <a:ext cx="423071" cy="241359"/>
          </a:xfrm>
          <a:custGeom>
            <a:rect b="b" l="l" r="r" t="t"/>
            <a:pathLst>
              <a:path extrusionOk="0" h="3395" w="5951">
                <a:moveTo>
                  <a:pt x="2836" y="1"/>
                </a:moveTo>
                <a:lnTo>
                  <a:pt x="2371" y="47"/>
                </a:lnTo>
                <a:lnTo>
                  <a:pt x="2138" y="94"/>
                </a:lnTo>
                <a:lnTo>
                  <a:pt x="1999" y="187"/>
                </a:lnTo>
                <a:lnTo>
                  <a:pt x="1953" y="233"/>
                </a:lnTo>
                <a:lnTo>
                  <a:pt x="1999" y="233"/>
                </a:lnTo>
                <a:lnTo>
                  <a:pt x="2138" y="280"/>
                </a:lnTo>
                <a:lnTo>
                  <a:pt x="2231" y="373"/>
                </a:lnTo>
                <a:lnTo>
                  <a:pt x="2278" y="419"/>
                </a:lnTo>
                <a:lnTo>
                  <a:pt x="2324" y="559"/>
                </a:lnTo>
                <a:lnTo>
                  <a:pt x="2324" y="791"/>
                </a:lnTo>
                <a:lnTo>
                  <a:pt x="2324" y="1163"/>
                </a:lnTo>
                <a:lnTo>
                  <a:pt x="2324" y="1442"/>
                </a:lnTo>
                <a:lnTo>
                  <a:pt x="2278" y="1581"/>
                </a:lnTo>
                <a:lnTo>
                  <a:pt x="2231" y="1628"/>
                </a:lnTo>
                <a:lnTo>
                  <a:pt x="2231" y="1674"/>
                </a:lnTo>
                <a:lnTo>
                  <a:pt x="2138" y="1674"/>
                </a:lnTo>
                <a:lnTo>
                  <a:pt x="2045" y="1628"/>
                </a:lnTo>
                <a:lnTo>
                  <a:pt x="1906" y="1535"/>
                </a:lnTo>
                <a:lnTo>
                  <a:pt x="1767" y="1303"/>
                </a:lnTo>
                <a:lnTo>
                  <a:pt x="1581" y="977"/>
                </a:lnTo>
                <a:lnTo>
                  <a:pt x="1534" y="884"/>
                </a:lnTo>
                <a:lnTo>
                  <a:pt x="1395" y="652"/>
                </a:lnTo>
                <a:lnTo>
                  <a:pt x="1255" y="326"/>
                </a:lnTo>
                <a:lnTo>
                  <a:pt x="1162" y="233"/>
                </a:lnTo>
                <a:lnTo>
                  <a:pt x="1162" y="187"/>
                </a:lnTo>
                <a:lnTo>
                  <a:pt x="1116" y="187"/>
                </a:lnTo>
                <a:lnTo>
                  <a:pt x="1023" y="140"/>
                </a:lnTo>
                <a:lnTo>
                  <a:pt x="186" y="187"/>
                </a:lnTo>
                <a:lnTo>
                  <a:pt x="93" y="187"/>
                </a:lnTo>
                <a:lnTo>
                  <a:pt x="0" y="233"/>
                </a:lnTo>
                <a:lnTo>
                  <a:pt x="0" y="280"/>
                </a:lnTo>
                <a:lnTo>
                  <a:pt x="0" y="373"/>
                </a:lnTo>
                <a:lnTo>
                  <a:pt x="418" y="1210"/>
                </a:lnTo>
                <a:lnTo>
                  <a:pt x="790" y="1860"/>
                </a:lnTo>
                <a:lnTo>
                  <a:pt x="1116" y="2325"/>
                </a:lnTo>
                <a:lnTo>
                  <a:pt x="1348" y="2604"/>
                </a:lnTo>
                <a:lnTo>
                  <a:pt x="1441" y="2697"/>
                </a:lnTo>
                <a:lnTo>
                  <a:pt x="1488" y="2790"/>
                </a:lnTo>
                <a:lnTo>
                  <a:pt x="1720" y="2976"/>
                </a:lnTo>
                <a:lnTo>
                  <a:pt x="2045" y="3162"/>
                </a:lnTo>
                <a:lnTo>
                  <a:pt x="2231" y="3255"/>
                </a:lnTo>
                <a:lnTo>
                  <a:pt x="2464" y="3348"/>
                </a:lnTo>
                <a:lnTo>
                  <a:pt x="2696" y="3394"/>
                </a:lnTo>
                <a:lnTo>
                  <a:pt x="3254" y="3394"/>
                </a:lnTo>
                <a:lnTo>
                  <a:pt x="3347" y="3348"/>
                </a:lnTo>
                <a:lnTo>
                  <a:pt x="3440" y="3301"/>
                </a:lnTo>
                <a:lnTo>
                  <a:pt x="3440" y="3255"/>
                </a:lnTo>
                <a:lnTo>
                  <a:pt x="3487" y="3162"/>
                </a:lnTo>
                <a:lnTo>
                  <a:pt x="3487" y="2930"/>
                </a:lnTo>
                <a:lnTo>
                  <a:pt x="3533" y="2744"/>
                </a:lnTo>
                <a:lnTo>
                  <a:pt x="3626" y="2651"/>
                </a:lnTo>
                <a:lnTo>
                  <a:pt x="3673" y="2604"/>
                </a:lnTo>
                <a:lnTo>
                  <a:pt x="3765" y="2604"/>
                </a:lnTo>
                <a:lnTo>
                  <a:pt x="3858" y="2651"/>
                </a:lnTo>
                <a:lnTo>
                  <a:pt x="4044" y="2837"/>
                </a:lnTo>
                <a:lnTo>
                  <a:pt x="4277" y="3069"/>
                </a:lnTo>
                <a:lnTo>
                  <a:pt x="4463" y="3301"/>
                </a:lnTo>
                <a:lnTo>
                  <a:pt x="4556" y="3301"/>
                </a:lnTo>
                <a:lnTo>
                  <a:pt x="4695" y="3394"/>
                </a:lnTo>
                <a:lnTo>
                  <a:pt x="5671" y="3394"/>
                </a:lnTo>
                <a:lnTo>
                  <a:pt x="5857" y="3348"/>
                </a:lnTo>
                <a:lnTo>
                  <a:pt x="5950" y="3255"/>
                </a:lnTo>
                <a:lnTo>
                  <a:pt x="5950" y="3162"/>
                </a:lnTo>
                <a:lnTo>
                  <a:pt x="5904" y="3069"/>
                </a:lnTo>
                <a:lnTo>
                  <a:pt x="5904" y="3023"/>
                </a:lnTo>
                <a:lnTo>
                  <a:pt x="5671" y="2744"/>
                </a:lnTo>
                <a:lnTo>
                  <a:pt x="5300" y="2372"/>
                </a:lnTo>
                <a:lnTo>
                  <a:pt x="5300" y="2325"/>
                </a:lnTo>
                <a:lnTo>
                  <a:pt x="5021" y="2093"/>
                </a:lnTo>
                <a:lnTo>
                  <a:pt x="4974" y="1953"/>
                </a:lnTo>
                <a:lnTo>
                  <a:pt x="4974" y="1860"/>
                </a:lnTo>
                <a:lnTo>
                  <a:pt x="5253" y="1442"/>
                </a:lnTo>
                <a:lnTo>
                  <a:pt x="5485" y="1163"/>
                </a:lnTo>
                <a:lnTo>
                  <a:pt x="5718" y="838"/>
                </a:lnTo>
                <a:lnTo>
                  <a:pt x="5857" y="605"/>
                </a:lnTo>
                <a:lnTo>
                  <a:pt x="5950" y="373"/>
                </a:lnTo>
                <a:lnTo>
                  <a:pt x="5950" y="280"/>
                </a:lnTo>
                <a:lnTo>
                  <a:pt x="5904" y="233"/>
                </a:lnTo>
                <a:lnTo>
                  <a:pt x="5811" y="187"/>
                </a:lnTo>
                <a:lnTo>
                  <a:pt x="4602" y="187"/>
                </a:lnTo>
                <a:lnTo>
                  <a:pt x="4556" y="233"/>
                </a:lnTo>
                <a:lnTo>
                  <a:pt x="4556" y="280"/>
                </a:lnTo>
                <a:lnTo>
                  <a:pt x="4370" y="652"/>
                </a:lnTo>
                <a:lnTo>
                  <a:pt x="4184" y="977"/>
                </a:lnTo>
                <a:lnTo>
                  <a:pt x="3998" y="1303"/>
                </a:lnTo>
                <a:lnTo>
                  <a:pt x="3812" y="1535"/>
                </a:lnTo>
                <a:lnTo>
                  <a:pt x="3719" y="1628"/>
                </a:lnTo>
                <a:lnTo>
                  <a:pt x="3626" y="1674"/>
                </a:lnTo>
                <a:lnTo>
                  <a:pt x="3580" y="1674"/>
                </a:lnTo>
                <a:lnTo>
                  <a:pt x="3533" y="1581"/>
                </a:lnTo>
                <a:lnTo>
                  <a:pt x="3487" y="1442"/>
                </a:lnTo>
                <a:lnTo>
                  <a:pt x="3487" y="1349"/>
                </a:lnTo>
                <a:lnTo>
                  <a:pt x="3487" y="1163"/>
                </a:lnTo>
                <a:lnTo>
                  <a:pt x="3487" y="1070"/>
                </a:lnTo>
                <a:lnTo>
                  <a:pt x="3487" y="791"/>
                </a:lnTo>
                <a:lnTo>
                  <a:pt x="3487" y="559"/>
                </a:lnTo>
                <a:lnTo>
                  <a:pt x="3487" y="419"/>
                </a:lnTo>
                <a:lnTo>
                  <a:pt x="3487" y="280"/>
                </a:lnTo>
                <a:lnTo>
                  <a:pt x="3440" y="187"/>
                </a:lnTo>
                <a:lnTo>
                  <a:pt x="3394" y="94"/>
                </a:lnTo>
                <a:lnTo>
                  <a:pt x="3254" y="47"/>
                </a:lnTo>
                <a:lnTo>
                  <a:pt x="2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113"/>
          <p:cNvSpPr/>
          <p:nvPr/>
        </p:nvSpPr>
        <p:spPr>
          <a:xfrm>
            <a:off x="10749959" y="11507865"/>
            <a:ext cx="403237" cy="423071"/>
          </a:xfrm>
          <a:custGeom>
            <a:rect b="b" l="l" r="r" t="t"/>
            <a:pathLst>
              <a:path extrusionOk="0" h="5951" w="5672">
                <a:moveTo>
                  <a:pt x="4649" y="1814"/>
                </a:moveTo>
                <a:lnTo>
                  <a:pt x="4556" y="1860"/>
                </a:lnTo>
                <a:lnTo>
                  <a:pt x="4509" y="2000"/>
                </a:lnTo>
                <a:lnTo>
                  <a:pt x="4463" y="2093"/>
                </a:lnTo>
                <a:lnTo>
                  <a:pt x="4463" y="2186"/>
                </a:lnTo>
                <a:lnTo>
                  <a:pt x="4509" y="2279"/>
                </a:lnTo>
                <a:lnTo>
                  <a:pt x="4649" y="2418"/>
                </a:lnTo>
                <a:lnTo>
                  <a:pt x="4835" y="2511"/>
                </a:lnTo>
                <a:lnTo>
                  <a:pt x="4974" y="2697"/>
                </a:lnTo>
                <a:lnTo>
                  <a:pt x="5021" y="2790"/>
                </a:lnTo>
                <a:lnTo>
                  <a:pt x="5021" y="2976"/>
                </a:lnTo>
                <a:lnTo>
                  <a:pt x="5021" y="3115"/>
                </a:lnTo>
                <a:lnTo>
                  <a:pt x="4974" y="3255"/>
                </a:lnTo>
                <a:lnTo>
                  <a:pt x="4835" y="3441"/>
                </a:lnTo>
                <a:lnTo>
                  <a:pt x="4649" y="3534"/>
                </a:lnTo>
                <a:lnTo>
                  <a:pt x="4509" y="3673"/>
                </a:lnTo>
                <a:lnTo>
                  <a:pt x="4463" y="3720"/>
                </a:lnTo>
                <a:lnTo>
                  <a:pt x="4463" y="3813"/>
                </a:lnTo>
                <a:lnTo>
                  <a:pt x="4509" y="3952"/>
                </a:lnTo>
                <a:lnTo>
                  <a:pt x="4556" y="4045"/>
                </a:lnTo>
                <a:lnTo>
                  <a:pt x="4649" y="4138"/>
                </a:lnTo>
                <a:lnTo>
                  <a:pt x="4881" y="4138"/>
                </a:lnTo>
                <a:lnTo>
                  <a:pt x="5067" y="4045"/>
                </a:lnTo>
                <a:lnTo>
                  <a:pt x="5207" y="3952"/>
                </a:lnTo>
                <a:lnTo>
                  <a:pt x="5439" y="3673"/>
                </a:lnTo>
                <a:lnTo>
                  <a:pt x="5625" y="3301"/>
                </a:lnTo>
                <a:lnTo>
                  <a:pt x="5672" y="2976"/>
                </a:lnTo>
                <a:lnTo>
                  <a:pt x="5625" y="2604"/>
                </a:lnTo>
                <a:lnTo>
                  <a:pt x="5439" y="2279"/>
                </a:lnTo>
                <a:lnTo>
                  <a:pt x="5346" y="2139"/>
                </a:lnTo>
                <a:lnTo>
                  <a:pt x="5207" y="2000"/>
                </a:lnTo>
                <a:lnTo>
                  <a:pt x="5067" y="1907"/>
                </a:lnTo>
                <a:lnTo>
                  <a:pt x="4881" y="1814"/>
                </a:lnTo>
                <a:close/>
                <a:moveTo>
                  <a:pt x="3347" y="1"/>
                </a:moveTo>
                <a:lnTo>
                  <a:pt x="3254" y="94"/>
                </a:lnTo>
                <a:lnTo>
                  <a:pt x="1627" y="1721"/>
                </a:lnTo>
                <a:lnTo>
                  <a:pt x="233" y="1721"/>
                </a:lnTo>
                <a:lnTo>
                  <a:pt x="93" y="1814"/>
                </a:lnTo>
                <a:lnTo>
                  <a:pt x="47" y="1907"/>
                </a:lnTo>
                <a:lnTo>
                  <a:pt x="0" y="2046"/>
                </a:lnTo>
                <a:lnTo>
                  <a:pt x="0" y="3906"/>
                </a:lnTo>
                <a:lnTo>
                  <a:pt x="47" y="4045"/>
                </a:lnTo>
                <a:lnTo>
                  <a:pt x="93" y="4138"/>
                </a:lnTo>
                <a:lnTo>
                  <a:pt x="233" y="4185"/>
                </a:lnTo>
                <a:lnTo>
                  <a:pt x="326" y="4231"/>
                </a:lnTo>
                <a:lnTo>
                  <a:pt x="1627" y="4231"/>
                </a:lnTo>
                <a:lnTo>
                  <a:pt x="3254" y="5858"/>
                </a:lnTo>
                <a:lnTo>
                  <a:pt x="3347" y="5905"/>
                </a:lnTo>
                <a:lnTo>
                  <a:pt x="3487" y="5951"/>
                </a:lnTo>
                <a:lnTo>
                  <a:pt x="3580" y="5905"/>
                </a:lnTo>
                <a:lnTo>
                  <a:pt x="3673" y="5858"/>
                </a:lnTo>
                <a:lnTo>
                  <a:pt x="3766" y="5765"/>
                </a:lnTo>
                <a:lnTo>
                  <a:pt x="3766" y="5626"/>
                </a:lnTo>
                <a:lnTo>
                  <a:pt x="3766" y="326"/>
                </a:lnTo>
                <a:lnTo>
                  <a:pt x="3766" y="187"/>
                </a:lnTo>
                <a:lnTo>
                  <a:pt x="3673" y="94"/>
                </a:lnTo>
                <a:lnTo>
                  <a:pt x="358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113"/>
          <p:cNvSpPr/>
          <p:nvPr/>
        </p:nvSpPr>
        <p:spPr>
          <a:xfrm>
            <a:off x="12061971" y="11507865"/>
            <a:ext cx="267734" cy="423071"/>
          </a:xfrm>
          <a:custGeom>
            <a:rect b="b" l="l" r="r" t="t"/>
            <a:pathLst>
              <a:path extrusionOk="0" h="5951" w="3766">
                <a:moveTo>
                  <a:pt x="3301" y="1"/>
                </a:moveTo>
                <a:lnTo>
                  <a:pt x="3208" y="94"/>
                </a:lnTo>
                <a:lnTo>
                  <a:pt x="1581" y="1721"/>
                </a:lnTo>
                <a:lnTo>
                  <a:pt x="186" y="1721"/>
                </a:lnTo>
                <a:lnTo>
                  <a:pt x="93" y="1814"/>
                </a:lnTo>
                <a:lnTo>
                  <a:pt x="0" y="1907"/>
                </a:lnTo>
                <a:lnTo>
                  <a:pt x="0" y="2046"/>
                </a:lnTo>
                <a:lnTo>
                  <a:pt x="0" y="3906"/>
                </a:lnTo>
                <a:lnTo>
                  <a:pt x="0" y="4045"/>
                </a:lnTo>
                <a:lnTo>
                  <a:pt x="93" y="4138"/>
                </a:lnTo>
                <a:lnTo>
                  <a:pt x="186" y="4185"/>
                </a:lnTo>
                <a:lnTo>
                  <a:pt x="326" y="4231"/>
                </a:lnTo>
                <a:lnTo>
                  <a:pt x="1581" y="4231"/>
                </a:lnTo>
                <a:lnTo>
                  <a:pt x="3208" y="5858"/>
                </a:lnTo>
                <a:lnTo>
                  <a:pt x="3301" y="5905"/>
                </a:lnTo>
                <a:lnTo>
                  <a:pt x="3440" y="5951"/>
                </a:lnTo>
                <a:lnTo>
                  <a:pt x="3580" y="5905"/>
                </a:lnTo>
                <a:lnTo>
                  <a:pt x="3673" y="5858"/>
                </a:lnTo>
                <a:lnTo>
                  <a:pt x="3719" y="5765"/>
                </a:lnTo>
                <a:lnTo>
                  <a:pt x="3766" y="5626"/>
                </a:lnTo>
                <a:lnTo>
                  <a:pt x="3766" y="326"/>
                </a:lnTo>
                <a:lnTo>
                  <a:pt x="3719" y="187"/>
                </a:lnTo>
                <a:lnTo>
                  <a:pt x="3673" y="94"/>
                </a:lnTo>
                <a:lnTo>
                  <a:pt x="358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113"/>
          <p:cNvSpPr/>
          <p:nvPr/>
        </p:nvSpPr>
        <p:spPr>
          <a:xfrm>
            <a:off x="13225257" y="11537652"/>
            <a:ext cx="423071" cy="360297"/>
          </a:xfrm>
          <a:custGeom>
            <a:rect b="b" l="l" r="r" t="t"/>
            <a:pathLst>
              <a:path extrusionOk="0" h="5068" w="5951">
                <a:moveTo>
                  <a:pt x="3487" y="1674"/>
                </a:moveTo>
                <a:lnTo>
                  <a:pt x="3394" y="1720"/>
                </a:lnTo>
                <a:lnTo>
                  <a:pt x="3347" y="1767"/>
                </a:lnTo>
                <a:lnTo>
                  <a:pt x="3301" y="1813"/>
                </a:lnTo>
                <a:lnTo>
                  <a:pt x="3254" y="1906"/>
                </a:lnTo>
                <a:lnTo>
                  <a:pt x="3301" y="2046"/>
                </a:lnTo>
                <a:lnTo>
                  <a:pt x="3394" y="2139"/>
                </a:lnTo>
                <a:lnTo>
                  <a:pt x="3533" y="2232"/>
                </a:lnTo>
                <a:lnTo>
                  <a:pt x="3626" y="2324"/>
                </a:lnTo>
                <a:lnTo>
                  <a:pt x="3673" y="2557"/>
                </a:lnTo>
                <a:lnTo>
                  <a:pt x="3626" y="2743"/>
                </a:lnTo>
                <a:lnTo>
                  <a:pt x="3533" y="2882"/>
                </a:lnTo>
                <a:lnTo>
                  <a:pt x="3394" y="2975"/>
                </a:lnTo>
                <a:lnTo>
                  <a:pt x="3301" y="3068"/>
                </a:lnTo>
                <a:lnTo>
                  <a:pt x="3254" y="3161"/>
                </a:lnTo>
                <a:lnTo>
                  <a:pt x="3301" y="3254"/>
                </a:lnTo>
                <a:lnTo>
                  <a:pt x="3347" y="3347"/>
                </a:lnTo>
                <a:lnTo>
                  <a:pt x="3394" y="3394"/>
                </a:lnTo>
                <a:lnTo>
                  <a:pt x="3580" y="3394"/>
                </a:lnTo>
                <a:lnTo>
                  <a:pt x="3812" y="3254"/>
                </a:lnTo>
                <a:lnTo>
                  <a:pt x="3998" y="3068"/>
                </a:lnTo>
                <a:lnTo>
                  <a:pt x="4091" y="2789"/>
                </a:lnTo>
                <a:lnTo>
                  <a:pt x="4138" y="2557"/>
                </a:lnTo>
                <a:lnTo>
                  <a:pt x="4091" y="2278"/>
                </a:lnTo>
                <a:lnTo>
                  <a:pt x="3998" y="2046"/>
                </a:lnTo>
                <a:lnTo>
                  <a:pt x="3812" y="1860"/>
                </a:lnTo>
                <a:lnTo>
                  <a:pt x="3580" y="1720"/>
                </a:lnTo>
                <a:lnTo>
                  <a:pt x="3487" y="1674"/>
                </a:lnTo>
                <a:close/>
                <a:moveTo>
                  <a:pt x="3859" y="837"/>
                </a:moveTo>
                <a:lnTo>
                  <a:pt x="3766" y="883"/>
                </a:lnTo>
                <a:lnTo>
                  <a:pt x="3673" y="930"/>
                </a:lnTo>
                <a:lnTo>
                  <a:pt x="3626" y="976"/>
                </a:lnTo>
                <a:lnTo>
                  <a:pt x="3626" y="1069"/>
                </a:lnTo>
                <a:lnTo>
                  <a:pt x="3673" y="1209"/>
                </a:lnTo>
                <a:lnTo>
                  <a:pt x="3766" y="1302"/>
                </a:lnTo>
                <a:lnTo>
                  <a:pt x="4045" y="1441"/>
                </a:lnTo>
                <a:lnTo>
                  <a:pt x="4277" y="1674"/>
                </a:lnTo>
                <a:lnTo>
                  <a:pt x="4463" y="1906"/>
                </a:lnTo>
                <a:lnTo>
                  <a:pt x="4556" y="2232"/>
                </a:lnTo>
                <a:lnTo>
                  <a:pt x="4603" y="2557"/>
                </a:lnTo>
                <a:lnTo>
                  <a:pt x="4556" y="2882"/>
                </a:lnTo>
                <a:lnTo>
                  <a:pt x="4463" y="3161"/>
                </a:lnTo>
                <a:lnTo>
                  <a:pt x="4277" y="3440"/>
                </a:lnTo>
                <a:lnTo>
                  <a:pt x="4045" y="3673"/>
                </a:lnTo>
                <a:lnTo>
                  <a:pt x="3766" y="3812"/>
                </a:lnTo>
                <a:lnTo>
                  <a:pt x="3673" y="3905"/>
                </a:lnTo>
                <a:lnTo>
                  <a:pt x="3626" y="3998"/>
                </a:lnTo>
                <a:lnTo>
                  <a:pt x="3626" y="4091"/>
                </a:lnTo>
                <a:lnTo>
                  <a:pt x="3673" y="4184"/>
                </a:lnTo>
                <a:lnTo>
                  <a:pt x="3766" y="4230"/>
                </a:lnTo>
                <a:lnTo>
                  <a:pt x="3952" y="4230"/>
                </a:lnTo>
                <a:lnTo>
                  <a:pt x="4184" y="4091"/>
                </a:lnTo>
                <a:lnTo>
                  <a:pt x="4417" y="3951"/>
                </a:lnTo>
                <a:lnTo>
                  <a:pt x="4603" y="3766"/>
                </a:lnTo>
                <a:lnTo>
                  <a:pt x="4742" y="3580"/>
                </a:lnTo>
                <a:lnTo>
                  <a:pt x="4881" y="3301"/>
                </a:lnTo>
                <a:lnTo>
                  <a:pt x="4974" y="3068"/>
                </a:lnTo>
                <a:lnTo>
                  <a:pt x="5021" y="2836"/>
                </a:lnTo>
                <a:lnTo>
                  <a:pt x="5067" y="2557"/>
                </a:lnTo>
                <a:lnTo>
                  <a:pt x="5021" y="2278"/>
                </a:lnTo>
                <a:lnTo>
                  <a:pt x="4974" y="1999"/>
                </a:lnTo>
                <a:lnTo>
                  <a:pt x="4881" y="1767"/>
                </a:lnTo>
                <a:lnTo>
                  <a:pt x="4742" y="1534"/>
                </a:lnTo>
                <a:lnTo>
                  <a:pt x="4603" y="1302"/>
                </a:lnTo>
                <a:lnTo>
                  <a:pt x="4417" y="1116"/>
                </a:lnTo>
                <a:lnTo>
                  <a:pt x="4184" y="976"/>
                </a:lnTo>
                <a:lnTo>
                  <a:pt x="3952" y="883"/>
                </a:lnTo>
                <a:lnTo>
                  <a:pt x="3859" y="837"/>
                </a:lnTo>
                <a:close/>
                <a:moveTo>
                  <a:pt x="2464" y="372"/>
                </a:moveTo>
                <a:lnTo>
                  <a:pt x="2371" y="419"/>
                </a:lnTo>
                <a:lnTo>
                  <a:pt x="1209" y="1627"/>
                </a:lnTo>
                <a:lnTo>
                  <a:pt x="186" y="1627"/>
                </a:lnTo>
                <a:lnTo>
                  <a:pt x="93" y="1720"/>
                </a:lnTo>
                <a:lnTo>
                  <a:pt x="47" y="1767"/>
                </a:lnTo>
                <a:lnTo>
                  <a:pt x="0" y="1860"/>
                </a:lnTo>
                <a:lnTo>
                  <a:pt x="0" y="3254"/>
                </a:lnTo>
                <a:lnTo>
                  <a:pt x="47" y="3301"/>
                </a:lnTo>
                <a:lnTo>
                  <a:pt x="93" y="3394"/>
                </a:lnTo>
                <a:lnTo>
                  <a:pt x="186" y="3440"/>
                </a:lnTo>
                <a:lnTo>
                  <a:pt x="1209" y="3440"/>
                </a:lnTo>
                <a:lnTo>
                  <a:pt x="2371" y="4649"/>
                </a:lnTo>
                <a:lnTo>
                  <a:pt x="2464" y="4695"/>
                </a:lnTo>
                <a:lnTo>
                  <a:pt x="2557" y="4742"/>
                </a:lnTo>
                <a:lnTo>
                  <a:pt x="2650" y="4695"/>
                </a:lnTo>
                <a:lnTo>
                  <a:pt x="2697" y="4649"/>
                </a:lnTo>
                <a:lnTo>
                  <a:pt x="2743" y="4556"/>
                </a:lnTo>
                <a:lnTo>
                  <a:pt x="2790" y="4509"/>
                </a:lnTo>
                <a:lnTo>
                  <a:pt x="2790" y="605"/>
                </a:lnTo>
                <a:lnTo>
                  <a:pt x="2743" y="512"/>
                </a:lnTo>
                <a:lnTo>
                  <a:pt x="2697" y="419"/>
                </a:lnTo>
                <a:lnTo>
                  <a:pt x="2650" y="372"/>
                </a:lnTo>
                <a:close/>
                <a:moveTo>
                  <a:pt x="4138" y="0"/>
                </a:moveTo>
                <a:lnTo>
                  <a:pt x="4045" y="93"/>
                </a:lnTo>
                <a:lnTo>
                  <a:pt x="3998" y="140"/>
                </a:lnTo>
                <a:lnTo>
                  <a:pt x="3998" y="233"/>
                </a:lnTo>
                <a:lnTo>
                  <a:pt x="4045" y="372"/>
                </a:lnTo>
                <a:lnTo>
                  <a:pt x="4138" y="465"/>
                </a:lnTo>
                <a:lnTo>
                  <a:pt x="4231" y="465"/>
                </a:lnTo>
                <a:lnTo>
                  <a:pt x="4277" y="512"/>
                </a:lnTo>
                <a:lnTo>
                  <a:pt x="4603" y="697"/>
                </a:lnTo>
                <a:lnTo>
                  <a:pt x="4788" y="883"/>
                </a:lnTo>
                <a:lnTo>
                  <a:pt x="4974" y="1069"/>
                </a:lnTo>
                <a:lnTo>
                  <a:pt x="5114" y="1302"/>
                </a:lnTo>
                <a:lnTo>
                  <a:pt x="5253" y="1534"/>
                </a:lnTo>
                <a:lnTo>
                  <a:pt x="5393" y="1767"/>
                </a:lnTo>
                <a:lnTo>
                  <a:pt x="5439" y="1999"/>
                </a:lnTo>
                <a:lnTo>
                  <a:pt x="5486" y="2278"/>
                </a:lnTo>
                <a:lnTo>
                  <a:pt x="5532" y="2557"/>
                </a:lnTo>
                <a:lnTo>
                  <a:pt x="5486" y="2836"/>
                </a:lnTo>
                <a:lnTo>
                  <a:pt x="5439" y="3068"/>
                </a:lnTo>
                <a:lnTo>
                  <a:pt x="5393" y="3347"/>
                </a:lnTo>
                <a:lnTo>
                  <a:pt x="5253" y="3580"/>
                </a:lnTo>
                <a:lnTo>
                  <a:pt x="5114" y="3812"/>
                </a:lnTo>
                <a:lnTo>
                  <a:pt x="4974" y="4044"/>
                </a:lnTo>
                <a:lnTo>
                  <a:pt x="4788" y="4230"/>
                </a:lnTo>
                <a:lnTo>
                  <a:pt x="4603" y="4370"/>
                </a:lnTo>
                <a:lnTo>
                  <a:pt x="4277" y="4556"/>
                </a:lnTo>
                <a:lnTo>
                  <a:pt x="4231" y="4602"/>
                </a:lnTo>
                <a:lnTo>
                  <a:pt x="4138" y="4649"/>
                </a:lnTo>
                <a:lnTo>
                  <a:pt x="4045" y="4742"/>
                </a:lnTo>
                <a:lnTo>
                  <a:pt x="3998" y="4881"/>
                </a:lnTo>
                <a:lnTo>
                  <a:pt x="3998" y="4928"/>
                </a:lnTo>
                <a:lnTo>
                  <a:pt x="4045" y="5021"/>
                </a:lnTo>
                <a:lnTo>
                  <a:pt x="4138" y="5067"/>
                </a:lnTo>
                <a:lnTo>
                  <a:pt x="4324" y="5067"/>
                </a:lnTo>
                <a:lnTo>
                  <a:pt x="4649" y="4881"/>
                </a:lnTo>
                <a:lnTo>
                  <a:pt x="4974" y="4649"/>
                </a:lnTo>
                <a:lnTo>
                  <a:pt x="5253" y="4370"/>
                </a:lnTo>
                <a:lnTo>
                  <a:pt x="5532" y="4044"/>
                </a:lnTo>
                <a:lnTo>
                  <a:pt x="5718" y="3719"/>
                </a:lnTo>
                <a:lnTo>
                  <a:pt x="5858" y="3347"/>
                </a:lnTo>
                <a:lnTo>
                  <a:pt x="5951" y="2929"/>
                </a:lnTo>
                <a:lnTo>
                  <a:pt x="5951" y="2557"/>
                </a:lnTo>
                <a:lnTo>
                  <a:pt x="5951" y="2139"/>
                </a:lnTo>
                <a:lnTo>
                  <a:pt x="5858" y="1767"/>
                </a:lnTo>
                <a:lnTo>
                  <a:pt x="5718" y="1395"/>
                </a:lnTo>
                <a:lnTo>
                  <a:pt x="5532" y="1023"/>
                </a:lnTo>
                <a:lnTo>
                  <a:pt x="5253" y="697"/>
                </a:lnTo>
                <a:lnTo>
                  <a:pt x="4974" y="419"/>
                </a:lnTo>
                <a:lnTo>
                  <a:pt x="4649" y="186"/>
                </a:lnTo>
                <a:lnTo>
                  <a:pt x="432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113"/>
          <p:cNvSpPr/>
          <p:nvPr/>
        </p:nvSpPr>
        <p:spPr>
          <a:xfrm>
            <a:off x="14471153" y="11547534"/>
            <a:ext cx="423071" cy="343803"/>
          </a:xfrm>
          <a:custGeom>
            <a:rect b="b" l="l" r="r" t="t"/>
            <a:pathLst>
              <a:path extrusionOk="0" h="4836" w="5951">
                <a:moveTo>
                  <a:pt x="4417" y="791"/>
                </a:moveTo>
                <a:lnTo>
                  <a:pt x="4184" y="837"/>
                </a:lnTo>
                <a:lnTo>
                  <a:pt x="4138" y="837"/>
                </a:lnTo>
                <a:lnTo>
                  <a:pt x="4091" y="930"/>
                </a:lnTo>
                <a:lnTo>
                  <a:pt x="4045" y="977"/>
                </a:lnTo>
                <a:lnTo>
                  <a:pt x="4045" y="1070"/>
                </a:lnTo>
                <a:lnTo>
                  <a:pt x="4091" y="1116"/>
                </a:lnTo>
                <a:lnTo>
                  <a:pt x="4138" y="1163"/>
                </a:lnTo>
                <a:lnTo>
                  <a:pt x="4184" y="1209"/>
                </a:lnTo>
                <a:lnTo>
                  <a:pt x="4463" y="1209"/>
                </a:lnTo>
                <a:lnTo>
                  <a:pt x="4649" y="1302"/>
                </a:lnTo>
                <a:lnTo>
                  <a:pt x="4742" y="1488"/>
                </a:lnTo>
                <a:lnTo>
                  <a:pt x="4696" y="1674"/>
                </a:lnTo>
                <a:lnTo>
                  <a:pt x="4696" y="1767"/>
                </a:lnTo>
                <a:lnTo>
                  <a:pt x="4742" y="1860"/>
                </a:lnTo>
                <a:lnTo>
                  <a:pt x="4789" y="1907"/>
                </a:lnTo>
                <a:lnTo>
                  <a:pt x="4835" y="1953"/>
                </a:lnTo>
                <a:lnTo>
                  <a:pt x="4928" y="1953"/>
                </a:lnTo>
                <a:lnTo>
                  <a:pt x="4975" y="1907"/>
                </a:lnTo>
                <a:lnTo>
                  <a:pt x="5068" y="1860"/>
                </a:lnTo>
                <a:lnTo>
                  <a:pt x="5068" y="1814"/>
                </a:lnTo>
                <a:lnTo>
                  <a:pt x="5114" y="1628"/>
                </a:lnTo>
                <a:lnTo>
                  <a:pt x="5114" y="1442"/>
                </a:lnTo>
                <a:lnTo>
                  <a:pt x="5021" y="1209"/>
                </a:lnTo>
                <a:lnTo>
                  <a:pt x="4928" y="1070"/>
                </a:lnTo>
                <a:lnTo>
                  <a:pt x="4789" y="930"/>
                </a:lnTo>
                <a:lnTo>
                  <a:pt x="4603" y="837"/>
                </a:lnTo>
                <a:lnTo>
                  <a:pt x="4417" y="791"/>
                </a:lnTo>
                <a:close/>
                <a:moveTo>
                  <a:pt x="4417" y="1"/>
                </a:moveTo>
                <a:lnTo>
                  <a:pt x="4045" y="47"/>
                </a:lnTo>
                <a:lnTo>
                  <a:pt x="3952" y="47"/>
                </a:lnTo>
                <a:lnTo>
                  <a:pt x="3906" y="140"/>
                </a:lnTo>
                <a:lnTo>
                  <a:pt x="3859" y="233"/>
                </a:lnTo>
                <a:lnTo>
                  <a:pt x="3859" y="280"/>
                </a:lnTo>
                <a:lnTo>
                  <a:pt x="3906" y="373"/>
                </a:lnTo>
                <a:lnTo>
                  <a:pt x="3952" y="466"/>
                </a:lnTo>
                <a:lnTo>
                  <a:pt x="4417" y="466"/>
                </a:lnTo>
                <a:lnTo>
                  <a:pt x="4696" y="512"/>
                </a:lnTo>
                <a:lnTo>
                  <a:pt x="4975" y="651"/>
                </a:lnTo>
                <a:lnTo>
                  <a:pt x="5207" y="837"/>
                </a:lnTo>
                <a:lnTo>
                  <a:pt x="5347" y="1070"/>
                </a:lnTo>
                <a:lnTo>
                  <a:pt x="5440" y="1349"/>
                </a:lnTo>
                <a:lnTo>
                  <a:pt x="5486" y="1628"/>
                </a:lnTo>
                <a:lnTo>
                  <a:pt x="5440" y="1907"/>
                </a:lnTo>
                <a:lnTo>
                  <a:pt x="5393" y="2000"/>
                </a:lnTo>
                <a:lnTo>
                  <a:pt x="5440" y="2093"/>
                </a:lnTo>
                <a:lnTo>
                  <a:pt x="5486" y="2139"/>
                </a:lnTo>
                <a:lnTo>
                  <a:pt x="5579" y="2185"/>
                </a:lnTo>
                <a:lnTo>
                  <a:pt x="5672" y="2232"/>
                </a:lnTo>
                <a:lnTo>
                  <a:pt x="5765" y="2185"/>
                </a:lnTo>
                <a:lnTo>
                  <a:pt x="5811" y="2139"/>
                </a:lnTo>
                <a:lnTo>
                  <a:pt x="5858" y="2046"/>
                </a:lnTo>
                <a:lnTo>
                  <a:pt x="5951" y="1674"/>
                </a:lnTo>
                <a:lnTo>
                  <a:pt x="5904" y="1256"/>
                </a:lnTo>
                <a:lnTo>
                  <a:pt x="5858" y="1070"/>
                </a:lnTo>
                <a:lnTo>
                  <a:pt x="5765" y="884"/>
                </a:lnTo>
                <a:lnTo>
                  <a:pt x="5672" y="698"/>
                </a:lnTo>
                <a:lnTo>
                  <a:pt x="5533" y="512"/>
                </a:lnTo>
                <a:lnTo>
                  <a:pt x="5393" y="373"/>
                </a:lnTo>
                <a:lnTo>
                  <a:pt x="5207" y="233"/>
                </a:lnTo>
                <a:lnTo>
                  <a:pt x="5021" y="140"/>
                </a:lnTo>
                <a:lnTo>
                  <a:pt x="4835" y="94"/>
                </a:lnTo>
                <a:lnTo>
                  <a:pt x="4417" y="1"/>
                </a:lnTo>
                <a:close/>
                <a:moveTo>
                  <a:pt x="2511" y="3162"/>
                </a:moveTo>
                <a:lnTo>
                  <a:pt x="2557" y="3208"/>
                </a:lnTo>
                <a:lnTo>
                  <a:pt x="2557" y="3301"/>
                </a:lnTo>
                <a:lnTo>
                  <a:pt x="2464" y="3348"/>
                </a:lnTo>
                <a:lnTo>
                  <a:pt x="2371" y="3348"/>
                </a:lnTo>
                <a:lnTo>
                  <a:pt x="2325" y="3301"/>
                </a:lnTo>
                <a:lnTo>
                  <a:pt x="2325" y="3208"/>
                </a:lnTo>
                <a:lnTo>
                  <a:pt x="2418" y="3162"/>
                </a:lnTo>
                <a:close/>
                <a:moveTo>
                  <a:pt x="2000" y="3255"/>
                </a:moveTo>
                <a:lnTo>
                  <a:pt x="2093" y="3301"/>
                </a:lnTo>
                <a:lnTo>
                  <a:pt x="2232" y="3348"/>
                </a:lnTo>
                <a:lnTo>
                  <a:pt x="2278" y="3487"/>
                </a:lnTo>
                <a:lnTo>
                  <a:pt x="2278" y="3580"/>
                </a:lnTo>
                <a:lnTo>
                  <a:pt x="2232" y="3673"/>
                </a:lnTo>
                <a:lnTo>
                  <a:pt x="2139" y="3812"/>
                </a:lnTo>
                <a:lnTo>
                  <a:pt x="2000" y="3859"/>
                </a:lnTo>
                <a:lnTo>
                  <a:pt x="1767" y="3859"/>
                </a:lnTo>
                <a:lnTo>
                  <a:pt x="1674" y="3766"/>
                </a:lnTo>
                <a:lnTo>
                  <a:pt x="1628" y="3673"/>
                </a:lnTo>
                <a:lnTo>
                  <a:pt x="1628" y="3580"/>
                </a:lnTo>
                <a:lnTo>
                  <a:pt x="1674" y="3441"/>
                </a:lnTo>
                <a:lnTo>
                  <a:pt x="1767" y="3348"/>
                </a:lnTo>
                <a:lnTo>
                  <a:pt x="1860" y="3301"/>
                </a:lnTo>
                <a:lnTo>
                  <a:pt x="2000" y="3255"/>
                </a:lnTo>
                <a:close/>
                <a:moveTo>
                  <a:pt x="2046" y="2604"/>
                </a:moveTo>
                <a:lnTo>
                  <a:pt x="1907" y="2697"/>
                </a:lnTo>
                <a:lnTo>
                  <a:pt x="1721" y="2790"/>
                </a:lnTo>
                <a:lnTo>
                  <a:pt x="1581" y="2883"/>
                </a:lnTo>
                <a:lnTo>
                  <a:pt x="1488" y="2976"/>
                </a:lnTo>
                <a:lnTo>
                  <a:pt x="1395" y="3162"/>
                </a:lnTo>
                <a:lnTo>
                  <a:pt x="1302" y="3301"/>
                </a:lnTo>
                <a:lnTo>
                  <a:pt x="1302" y="3441"/>
                </a:lnTo>
                <a:lnTo>
                  <a:pt x="1302" y="3627"/>
                </a:lnTo>
                <a:lnTo>
                  <a:pt x="1349" y="3766"/>
                </a:lnTo>
                <a:lnTo>
                  <a:pt x="1442" y="3905"/>
                </a:lnTo>
                <a:lnTo>
                  <a:pt x="1535" y="4045"/>
                </a:lnTo>
                <a:lnTo>
                  <a:pt x="1674" y="4138"/>
                </a:lnTo>
                <a:lnTo>
                  <a:pt x="1860" y="4184"/>
                </a:lnTo>
                <a:lnTo>
                  <a:pt x="2046" y="4231"/>
                </a:lnTo>
                <a:lnTo>
                  <a:pt x="2418" y="4231"/>
                </a:lnTo>
                <a:lnTo>
                  <a:pt x="2604" y="4138"/>
                </a:lnTo>
                <a:lnTo>
                  <a:pt x="2743" y="4045"/>
                </a:lnTo>
                <a:lnTo>
                  <a:pt x="2929" y="3952"/>
                </a:lnTo>
                <a:lnTo>
                  <a:pt x="3022" y="3812"/>
                </a:lnTo>
                <a:lnTo>
                  <a:pt x="3115" y="3627"/>
                </a:lnTo>
                <a:lnTo>
                  <a:pt x="3162" y="3487"/>
                </a:lnTo>
                <a:lnTo>
                  <a:pt x="3208" y="3301"/>
                </a:lnTo>
                <a:lnTo>
                  <a:pt x="3162" y="3162"/>
                </a:lnTo>
                <a:lnTo>
                  <a:pt x="3115" y="3022"/>
                </a:lnTo>
                <a:lnTo>
                  <a:pt x="3022" y="2883"/>
                </a:lnTo>
                <a:lnTo>
                  <a:pt x="2883" y="2743"/>
                </a:lnTo>
                <a:lnTo>
                  <a:pt x="2743" y="2697"/>
                </a:lnTo>
                <a:lnTo>
                  <a:pt x="2604" y="2604"/>
                </a:lnTo>
                <a:close/>
                <a:moveTo>
                  <a:pt x="2743" y="2093"/>
                </a:moveTo>
                <a:lnTo>
                  <a:pt x="3162" y="2185"/>
                </a:lnTo>
                <a:lnTo>
                  <a:pt x="3534" y="2325"/>
                </a:lnTo>
                <a:lnTo>
                  <a:pt x="3859" y="2557"/>
                </a:lnTo>
                <a:lnTo>
                  <a:pt x="3952" y="2697"/>
                </a:lnTo>
                <a:lnTo>
                  <a:pt x="4045" y="2836"/>
                </a:lnTo>
                <a:lnTo>
                  <a:pt x="4138" y="2976"/>
                </a:lnTo>
                <a:lnTo>
                  <a:pt x="4138" y="3115"/>
                </a:lnTo>
                <a:lnTo>
                  <a:pt x="4138" y="3348"/>
                </a:lnTo>
                <a:lnTo>
                  <a:pt x="4045" y="3580"/>
                </a:lnTo>
                <a:lnTo>
                  <a:pt x="3906" y="3812"/>
                </a:lnTo>
                <a:lnTo>
                  <a:pt x="3720" y="3998"/>
                </a:lnTo>
                <a:lnTo>
                  <a:pt x="3441" y="4184"/>
                </a:lnTo>
                <a:lnTo>
                  <a:pt x="3162" y="4324"/>
                </a:lnTo>
                <a:lnTo>
                  <a:pt x="2836" y="4417"/>
                </a:lnTo>
                <a:lnTo>
                  <a:pt x="2464" y="4463"/>
                </a:lnTo>
                <a:lnTo>
                  <a:pt x="2000" y="4463"/>
                </a:lnTo>
                <a:lnTo>
                  <a:pt x="1581" y="4417"/>
                </a:lnTo>
                <a:lnTo>
                  <a:pt x="1209" y="4231"/>
                </a:lnTo>
                <a:lnTo>
                  <a:pt x="884" y="4045"/>
                </a:lnTo>
                <a:lnTo>
                  <a:pt x="744" y="3905"/>
                </a:lnTo>
                <a:lnTo>
                  <a:pt x="698" y="3766"/>
                </a:lnTo>
                <a:lnTo>
                  <a:pt x="605" y="3627"/>
                </a:lnTo>
                <a:lnTo>
                  <a:pt x="605" y="3487"/>
                </a:lnTo>
                <a:lnTo>
                  <a:pt x="605" y="3255"/>
                </a:lnTo>
                <a:lnTo>
                  <a:pt x="651" y="3022"/>
                </a:lnTo>
                <a:lnTo>
                  <a:pt x="837" y="2790"/>
                </a:lnTo>
                <a:lnTo>
                  <a:pt x="1023" y="2604"/>
                </a:lnTo>
                <a:lnTo>
                  <a:pt x="1302" y="2418"/>
                </a:lnTo>
                <a:lnTo>
                  <a:pt x="1581" y="2278"/>
                </a:lnTo>
                <a:lnTo>
                  <a:pt x="1907" y="2185"/>
                </a:lnTo>
                <a:lnTo>
                  <a:pt x="2232" y="2139"/>
                </a:lnTo>
                <a:lnTo>
                  <a:pt x="2743" y="2093"/>
                </a:lnTo>
                <a:close/>
                <a:moveTo>
                  <a:pt x="2278" y="698"/>
                </a:moveTo>
                <a:lnTo>
                  <a:pt x="2000" y="791"/>
                </a:lnTo>
                <a:lnTo>
                  <a:pt x="1721" y="930"/>
                </a:lnTo>
                <a:lnTo>
                  <a:pt x="1442" y="1070"/>
                </a:lnTo>
                <a:lnTo>
                  <a:pt x="1163" y="1302"/>
                </a:lnTo>
                <a:lnTo>
                  <a:pt x="884" y="1581"/>
                </a:lnTo>
                <a:lnTo>
                  <a:pt x="512" y="2000"/>
                </a:lnTo>
                <a:lnTo>
                  <a:pt x="233" y="2418"/>
                </a:lnTo>
                <a:lnTo>
                  <a:pt x="47" y="2836"/>
                </a:lnTo>
                <a:lnTo>
                  <a:pt x="1" y="3255"/>
                </a:lnTo>
                <a:lnTo>
                  <a:pt x="47" y="3580"/>
                </a:lnTo>
                <a:lnTo>
                  <a:pt x="187" y="3905"/>
                </a:lnTo>
                <a:lnTo>
                  <a:pt x="466" y="4184"/>
                </a:lnTo>
                <a:lnTo>
                  <a:pt x="791" y="4417"/>
                </a:lnTo>
                <a:lnTo>
                  <a:pt x="1163" y="4556"/>
                </a:lnTo>
                <a:lnTo>
                  <a:pt x="1581" y="4696"/>
                </a:lnTo>
                <a:lnTo>
                  <a:pt x="2000" y="4789"/>
                </a:lnTo>
                <a:lnTo>
                  <a:pt x="2464" y="4835"/>
                </a:lnTo>
                <a:lnTo>
                  <a:pt x="2929" y="4789"/>
                </a:lnTo>
                <a:lnTo>
                  <a:pt x="3394" y="4696"/>
                </a:lnTo>
                <a:lnTo>
                  <a:pt x="3766" y="4603"/>
                </a:lnTo>
                <a:lnTo>
                  <a:pt x="4138" y="4417"/>
                </a:lnTo>
                <a:lnTo>
                  <a:pt x="4417" y="4277"/>
                </a:lnTo>
                <a:lnTo>
                  <a:pt x="4696" y="4045"/>
                </a:lnTo>
                <a:lnTo>
                  <a:pt x="4882" y="3812"/>
                </a:lnTo>
                <a:lnTo>
                  <a:pt x="5068" y="3580"/>
                </a:lnTo>
                <a:lnTo>
                  <a:pt x="5161" y="3348"/>
                </a:lnTo>
                <a:lnTo>
                  <a:pt x="5161" y="3115"/>
                </a:lnTo>
                <a:lnTo>
                  <a:pt x="5161" y="2929"/>
                </a:lnTo>
                <a:lnTo>
                  <a:pt x="5068" y="2743"/>
                </a:lnTo>
                <a:lnTo>
                  <a:pt x="4928" y="2604"/>
                </a:lnTo>
                <a:lnTo>
                  <a:pt x="4789" y="2464"/>
                </a:lnTo>
                <a:lnTo>
                  <a:pt x="4463" y="2325"/>
                </a:lnTo>
                <a:lnTo>
                  <a:pt x="4417" y="2278"/>
                </a:lnTo>
                <a:lnTo>
                  <a:pt x="4370" y="2278"/>
                </a:lnTo>
                <a:lnTo>
                  <a:pt x="4324" y="2232"/>
                </a:lnTo>
                <a:lnTo>
                  <a:pt x="4370" y="2185"/>
                </a:lnTo>
                <a:lnTo>
                  <a:pt x="4417" y="2000"/>
                </a:lnTo>
                <a:lnTo>
                  <a:pt x="4417" y="1814"/>
                </a:lnTo>
                <a:lnTo>
                  <a:pt x="4417" y="1674"/>
                </a:lnTo>
                <a:lnTo>
                  <a:pt x="4370" y="1581"/>
                </a:lnTo>
                <a:lnTo>
                  <a:pt x="4277" y="1488"/>
                </a:lnTo>
                <a:lnTo>
                  <a:pt x="4138" y="1442"/>
                </a:lnTo>
                <a:lnTo>
                  <a:pt x="3998" y="1395"/>
                </a:lnTo>
                <a:lnTo>
                  <a:pt x="3859" y="1349"/>
                </a:lnTo>
                <a:lnTo>
                  <a:pt x="3487" y="1442"/>
                </a:lnTo>
                <a:lnTo>
                  <a:pt x="3022" y="1581"/>
                </a:lnTo>
                <a:lnTo>
                  <a:pt x="2883" y="1581"/>
                </a:lnTo>
                <a:lnTo>
                  <a:pt x="2883" y="1488"/>
                </a:lnTo>
                <a:lnTo>
                  <a:pt x="2929" y="1256"/>
                </a:lnTo>
                <a:lnTo>
                  <a:pt x="2929" y="1070"/>
                </a:lnTo>
                <a:lnTo>
                  <a:pt x="2929" y="930"/>
                </a:lnTo>
                <a:lnTo>
                  <a:pt x="2836" y="791"/>
                </a:lnTo>
                <a:lnTo>
                  <a:pt x="2697" y="69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113"/>
          <p:cNvSpPr/>
          <p:nvPr/>
        </p:nvSpPr>
        <p:spPr>
          <a:xfrm>
            <a:off x="19444927" y="11507865"/>
            <a:ext cx="419730" cy="423071"/>
          </a:xfrm>
          <a:custGeom>
            <a:rect b="b" l="l" r="r" t="t"/>
            <a:pathLst>
              <a:path extrusionOk="0" h="5951" w="5904">
                <a:moveTo>
                  <a:pt x="1953" y="1488"/>
                </a:moveTo>
                <a:lnTo>
                  <a:pt x="1860" y="1535"/>
                </a:lnTo>
                <a:lnTo>
                  <a:pt x="1720" y="1674"/>
                </a:lnTo>
                <a:lnTo>
                  <a:pt x="1627" y="1814"/>
                </a:lnTo>
                <a:lnTo>
                  <a:pt x="1581" y="2000"/>
                </a:lnTo>
                <a:lnTo>
                  <a:pt x="1581" y="2139"/>
                </a:lnTo>
                <a:lnTo>
                  <a:pt x="1581" y="2186"/>
                </a:lnTo>
                <a:lnTo>
                  <a:pt x="1581" y="2372"/>
                </a:lnTo>
                <a:lnTo>
                  <a:pt x="1627" y="2558"/>
                </a:lnTo>
                <a:lnTo>
                  <a:pt x="1813" y="2929"/>
                </a:lnTo>
                <a:lnTo>
                  <a:pt x="2139" y="3348"/>
                </a:lnTo>
                <a:lnTo>
                  <a:pt x="2418" y="3627"/>
                </a:lnTo>
                <a:lnTo>
                  <a:pt x="2696" y="3906"/>
                </a:lnTo>
                <a:lnTo>
                  <a:pt x="3068" y="4092"/>
                </a:lnTo>
                <a:lnTo>
                  <a:pt x="3487" y="4278"/>
                </a:lnTo>
                <a:lnTo>
                  <a:pt x="3766" y="4324"/>
                </a:lnTo>
                <a:lnTo>
                  <a:pt x="3952" y="4324"/>
                </a:lnTo>
                <a:lnTo>
                  <a:pt x="4184" y="4231"/>
                </a:lnTo>
                <a:lnTo>
                  <a:pt x="4370" y="4138"/>
                </a:lnTo>
                <a:lnTo>
                  <a:pt x="4463" y="3999"/>
                </a:lnTo>
                <a:lnTo>
                  <a:pt x="4509" y="3673"/>
                </a:lnTo>
                <a:lnTo>
                  <a:pt x="4509" y="3627"/>
                </a:lnTo>
                <a:lnTo>
                  <a:pt x="4184" y="3441"/>
                </a:lnTo>
                <a:lnTo>
                  <a:pt x="3766" y="3255"/>
                </a:lnTo>
                <a:lnTo>
                  <a:pt x="3719" y="3301"/>
                </a:lnTo>
                <a:lnTo>
                  <a:pt x="3580" y="3441"/>
                </a:lnTo>
                <a:lnTo>
                  <a:pt x="3440" y="3580"/>
                </a:lnTo>
                <a:lnTo>
                  <a:pt x="3394" y="3627"/>
                </a:lnTo>
                <a:lnTo>
                  <a:pt x="3301" y="3627"/>
                </a:lnTo>
                <a:lnTo>
                  <a:pt x="2975" y="3441"/>
                </a:lnTo>
                <a:lnTo>
                  <a:pt x="2696" y="3208"/>
                </a:lnTo>
                <a:lnTo>
                  <a:pt x="2464" y="2976"/>
                </a:lnTo>
                <a:lnTo>
                  <a:pt x="2325" y="2697"/>
                </a:lnTo>
                <a:lnTo>
                  <a:pt x="2325" y="2651"/>
                </a:lnTo>
                <a:lnTo>
                  <a:pt x="2418" y="2465"/>
                </a:lnTo>
                <a:lnTo>
                  <a:pt x="2557" y="2325"/>
                </a:lnTo>
                <a:lnTo>
                  <a:pt x="2557" y="2232"/>
                </a:lnTo>
                <a:lnTo>
                  <a:pt x="2464" y="1953"/>
                </a:lnTo>
                <a:lnTo>
                  <a:pt x="2325" y="1628"/>
                </a:lnTo>
                <a:lnTo>
                  <a:pt x="2278" y="1488"/>
                </a:lnTo>
                <a:close/>
                <a:moveTo>
                  <a:pt x="3022" y="466"/>
                </a:moveTo>
                <a:lnTo>
                  <a:pt x="3487" y="512"/>
                </a:lnTo>
                <a:lnTo>
                  <a:pt x="3952" y="652"/>
                </a:lnTo>
                <a:lnTo>
                  <a:pt x="4370" y="884"/>
                </a:lnTo>
                <a:lnTo>
                  <a:pt x="4695" y="1163"/>
                </a:lnTo>
                <a:lnTo>
                  <a:pt x="5021" y="1535"/>
                </a:lnTo>
                <a:lnTo>
                  <a:pt x="5207" y="1953"/>
                </a:lnTo>
                <a:lnTo>
                  <a:pt x="5393" y="2418"/>
                </a:lnTo>
                <a:lnTo>
                  <a:pt x="5439" y="2883"/>
                </a:lnTo>
                <a:lnTo>
                  <a:pt x="5393" y="3348"/>
                </a:lnTo>
                <a:lnTo>
                  <a:pt x="5207" y="3813"/>
                </a:lnTo>
                <a:lnTo>
                  <a:pt x="5021" y="4231"/>
                </a:lnTo>
                <a:lnTo>
                  <a:pt x="4695" y="4603"/>
                </a:lnTo>
                <a:lnTo>
                  <a:pt x="4370" y="4882"/>
                </a:lnTo>
                <a:lnTo>
                  <a:pt x="3952" y="5114"/>
                </a:lnTo>
                <a:lnTo>
                  <a:pt x="3487" y="5254"/>
                </a:lnTo>
                <a:lnTo>
                  <a:pt x="3022" y="5300"/>
                </a:lnTo>
                <a:lnTo>
                  <a:pt x="2650" y="5300"/>
                </a:lnTo>
                <a:lnTo>
                  <a:pt x="2325" y="5207"/>
                </a:lnTo>
                <a:lnTo>
                  <a:pt x="1999" y="5068"/>
                </a:lnTo>
                <a:lnTo>
                  <a:pt x="1674" y="4882"/>
                </a:lnTo>
                <a:lnTo>
                  <a:pt x="744" y="5207"/>
                </a:lnTo>
                <a:lnTo>
                  <a:pt x="1069" y="4324"/>
                </a:lnTo>
                <a:lnTo>
                  <a:pt x="837" y="3999"/>
                </a:lnTo>
                <a:lnTo>
                  <a:pt x="698" y="3627"/>
                </a:lnTo>
                <a:lnTo>
                  <a:pt x="605" y="3255"/>
                </a:lnTo>
                <a:lnTo>
                  <a:pt x="605" y="2883"/>
                </a:lnTo>
                <a:lnTo>
                  <a:pt x="651" y="2418"/>
                </a:lnTo>
                <a:lnTo>
                  <a:pt x="791" y="1953"/>
                </a:lnTo>
                <a:lnTo>
                  <a:pt x="1023" y="1535"/>
                </a:lnTo>
                <a:lnTo>
                  <a:pt x="1302" y="1163"/>
                </a:lnTo>
                <a:lnTo>
                  <a:pt x="1674" y="884"/>
                </a:lnTo>
                <a:lnTo>
                  <a:pt x="2092" y="652"/>
                </a:lnTo>
                <a:lnTo>
                  <a:pt x="2510" y="512"/>
                </a:lnTo>
                <a:lnTo>
                  <a:pt x="3022" y="466"/>
                </a:lnTo>
                <a:close/>
                <a:moveTo>
                  <a:pt x="2696" y="1"/>
                </a:moveTo>
                <a:lnTo>
                  <a:pt x="2418" y="47"/>
                </a:lnTo>
                <a:lnTo>
                  <a:pt x="2139" y="140"/>
                </a:lnTo>
                <a:lnTo>
                  <a:pt x="1860" y="233"/>
                </a:lnTo>
                <a:lnTo>
                  <a:pt x="1395" y="512"/>
                </a:lnTo>
                <a:lnTo>
                  <a:pt x="976" y="838"/>
                </a:lnTo>
                <a:lnTo>
                  <a:pt x="605" y="1256"/>
                </a:lnTo>
                <a:lnTo>
                  <a:pt x="326" y="1767"/>
                </a:lnTo>
                <a:lnTo>
                  <a:pt x="233" y="2046"/>
                </a:lnTo>
                <a:lnTo>
                  <a:pt x="186" y="2325"/>
                </a:lnTo>
                <a:lnTo>
                  <a:pt x="140" y="2604"/>
                </a:lnTo>
                <a:lnTo>
                  <a:pt x="93" y="2883"/>
                </a:lnTo>
                <a:lnTo>
                  <a:pt x="140" y="3301"/>
                </a:lnTo>
                <a:lnTo>
                  <a:pt x="233" y="3673"/>
                </a:lnTo>
                <a:lnTo>
                  <a:pt x="326" y="4045"/>
                </a:lnTo>
                <a:lnTo>
                  <a:pt x="512" y="4370"/>
                </a:lnTo>
                <a:lnTo>
                  <a:pt x="0" y="5951"/>
                </a:lnTo>
                <a:lnTo>
                  <a:pt x="1627" y="5440"/>
                </a:lnTo>
                <a:lnTo>
                  <a:pt x="1953" y="5579"/>
                </a:lnTo>
                <a:lnTo>
                  <a:pt x="2278" y="5719"/>
                </a:lnTo>
                <a:lnTo>
                  <a:pt x="2650" y="5765"/>
                </a:lnTo>
                <a:lnTo>
                  <a:pt x="3301" y="5765"/>
                </a:lnTo>
                <a:lnTo>
                  <a:pt x="3580" y="5719"/>
                </a:lnTo>
                <a:lnTo>
                  <a:pt x="3859" y="5672"/>
                </a:lnTo>
                <a:lnTo>
                  <a:pt x="4138" y="5579"/>
                </a:lnTo>
                <a:lnTo>
                  <a:pt x="4649" y="5300"/>
                </a:lnTo>
                <a:lnTo>
                  <a:pt x="5067" y="4928"/>
                </a:lnTo>
                <a:lnTo>
                  <a:pt x="5393" y="4510"/>
                </a:lnTo>
                <a:lnTo>
                  <a:pt x="5672" y="3999"/>
                </a:lnTo>
                <a:lnTo>
                  <a:pt x="5765" y="3720"/>
                </a:lnTo>
                <a:lnTo>
                  <a:pt x="5857" y="3441"/>
                </a:lnTo>
                <a:lnTo>
                  <a:pt x="5904" y="3162"/>
                </a:lnTo>
                <a:lnTo>
                  <a:pt x="5904" y="2883"/>
                </a:lnTo>
                <a:lnTo>
                  <a:pt x="5904" y="2604"/>
                </a:lnTo>
                <a:lnTo>
                  <a:pt x="5857" y="2325"/>
                </a:lnTo>
                <a:lnTo>
                  <a:pt x="5765" y="2046"/>
                </a:lnTo>
                <a:lnTo>
                  <a:pt x="5672" y="1767"/>
                </a:lnTo>
                <a:lnTo>
                  <a:pt x="5393" y="1256"/>
                </a:lnTo>
                <a:lnTo>
                  <a:pt x="5067" y="838"/>
                </a:lnTo>
                <a:lnTo>
                  <a:pt x="4649" y="512"/>
                </a:lnTo>
                <a:lnTo>
                  <a:pt x="4138" y="233"/>
                </a:lnTo>
                <a:lnTo>
                  <a:pt x="3859" y="140"/>
                </a:lnTo>
                <a:lnTo>
                  <a:pt x="3580" y="47"/>
                </a:lnTo>
                <a:lnTo>
                  <a:pt x="330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113"/>
          <p:cNvSpPr/>
          <p:nvPr/>
        </p:nvSpPr>
        <p:spPr>
          <a:xfrm>
            <a:off x="20700705" y="8999579"/>
            <a:ext cx="393355" cy="423071"/>
          </a:xfrm>
          <a:custGeom>
            <a:rect b="b" l="l" r="r" t="t"/>
            <a:pathLst>
              <a:path extrusionOk="0" h="5951" w="5533">
                <a:moveTo>
                  <a:pt x="1953" y="0"/>
                </a:moveTo>
                <a:lnTo>
                  <a:pt x="1814" y="47"/>
                </a:lnTo>
                <a:lnTo>
                  <a:pt x="1628" y="140"/>
                </a:lnTo>
                <a:lnTo>
                  <a:pt x="1535" y="232"/>
                </a:lnTo>
                <a:lnTo>
                  <a:pt x="1442" y="418"/>
                </a:lnTo>
                <a:lnTo>
                  <a:pt x="1442" y="558"/>
                </a:lnTo>
                <a:lnTo>
                  <a:pt x="1767" y="3161"/>
                </a:lnTo>
                <a:lnTo>
                  <a:pt x="1767" y="3254"/>
                </a:lnTo>
                <a:lnTo>
                  <a:pt x="1814" y="3301"/>
                </a:lnTo>
                <a:lnTo>
                  <a:pt x="1907" y="3347"/>
                </a:lnTo>
                <a:lnTo>
                  <a:pt x="3580" y="3347"/>
                </a:lnTo>
                <a:lnTo>
                  <a:pt x="4371" y="4974"/>
                </a:lnTo>
                <a:lnTo>
                  <a:pt x="4464" y="5067"/>
                </a:lnTo>
                <a:lnTo>
                  <a:pt x="4557" y="5114"/>
                </a:lnTo>
                <a:lnTo>
                  <a:pt x="4650" y="5067"/>
                </a:lnTo>
                <a:lnTo>
                  <a:pt x="5533" y="4649"/>
                </a:lnTo>
                <a:lnTo>
                  <a:pt x="5347" y="4277"/>
                </a:lnTo>
                <a:lnTo>
                  <a:pt x="4650" y="4602"/>
                </a:lnTo>
                <a:lnTo>
                  <a:pt x="3906" y="3068"/>
                </a:lnTo>
                <a:lnTo>
                  <a:pt x="3813" y="2975"/>
                </a:lnTo>
                <a:lnTo>
                  <a:pt x="3720" y="2929"/>
                </a:lnTo>
                <a:lnTo>
                  <a:pt x="2186" y="2929"/>
                </a:lnTo>
                <a:lnTo>
                  <a:pt x="2093" y="2510"/>
                </a:lnTo>
                <a:lnTo>
                  <a:pt x="3487" y="2510"/>
                </a:lnTo>
                <a:lnTo>
                  <a:pt x="3487" y="2092"/>
                </a:lnTo>
                <a:lnTo>
                  <a:pt x="2046" y="2092"/>
                </a:lnTo>
                <a:lnTo>
                  <a:pt x="1953" y="1116"/>
                </a:lnTo>
                <a:lnTo>
                  <a:pt x="2139" y="1069"/>
                </a:lnTo>
                <a:lnTo>
                  <a:pt x="2325" y="930"/>
                </a:lnTo>
                <a:lnTo>
                  <a:pt x="2465" y="790"/>
                </a:lnTo>
                <a:lnTo>
                  <a:pt x="2511" y="558"/>
                </a:lnTo>
                <a:lnTo>
                  <a:pt x="2465" y="325"/>
                </a:lnTo>
                <a:lnTo>
                  <a:pt x="2372" y="186"/>
                </a:lnTo>
                <a:lnTo>
                  <a:pt x="2186" y="47"/>
                </a:lnTo>
                <a:lnTo>
                  <a:pt x="1953" y="0"/>
                </a:lnTo>
                <a:close/>
                <a:moveTo>
                  <a:pt x="1303" y="2185"/>
                </a:moveTo>
                <a:lnTo>
                  <a:pt x="1024" y="2324"/>
                </a:lnTo>
                <a:lnTo>
                  <a:pt x="791" y="2464"/>
                </a:lnTo>
                <a:lnTo>
                  <a:pt x="559" y="2650"/>
                </a:lnTo>
                <a:lnTo>
                  <a:pt x="373" y="2882"/>
                </a:lnTo>
                <a:lnTo>
                  <a:pt x="233" y="3161"/>
                </a:lnTo>
                <a:lnTo>
                  <a:pt x="94" y="3440"/>
                </a:lnTo>
                <a:lnTo>
                  <a:pt x="47" y="3719"/>
                </a:lnTo>
                <a:lnTo>
                  <a:pt x="1" y="3998"/>
                </a:lnTo>
                <a:lnTo>
                  <a:pt x="47" y="4277"/>
                </a:lnTo>
                <a:lnTo>
                  <a:pt x="94" y="4509"/>
                </a:lnTo>
                <a:lnTo>
                  <a:pt x="187" y="4742"/>
                </a:lnTo>
                <a:lnTo>
                  <a:pt x="280" y="4974"/>
                </a:lnTo>
                <a:lnTo>
                  <a:pt x="419" y="5206"/>
                </a:lnTo>
                <a:lnTo>
                  <a:pt x="605" y="5392"/>
                </a:lnTo>
                <a:lnTo>
                  <a:pt x="791" y="5578"/>
                </a:lnTo>
                <a:lnTo>
                  <a:pt x="977" y="5718"/>
                </a:lnTo>
                <a:lnTo>
                  <a:pt x="1210" y="5811"/>
                </a:lnTo>
                <a:lnTo>
                  <a:pt x="1442" y="5904"/>
                </a:lnTo>
                <a:lnTo>
                  <a:pt x="1721" y="5950"/>
                </a:lnTo>
                <a:lnTo>
                  <a:pt x="2279" y="5950"/>
                </a:lnTo>
                <a:lnTo>
                  <a:pt x="2558" y="5857"/>
                </a:lnTo>
                <a:lnTo>
                  <a:pt x="2837" y="5764"/>
                </a:lnTo>
                <a:lnTo>
                  <a:pt x="3116" y="5578"/>
                </a:lnTo>
                <a:lnTo>
                  <a:pt x="3348" y="5392"/>
                </a:lnTo>
                <a:lnTo>
                  <a:pt x="3534" y="5160"/>
                </a:lnTo>
                <a:lnTo>
                  <a:pt x="3720" y="4881"/>
                </a:lnTo>
                <a:lnTo>
                  <a:pt x="3813" y="4602"/>
                </a:lnTo>
                <a:lnTo>
                  <a:pt x="3487" y="3905"/>
                </a:lnTo>
                <a:lnTo>
                  <a:pt x="3487" y="4137"/>
                </a:lnTo>
                <a:lnTo>
                  <a:pt x="3441" y="4323"/>
                </a:lnTo>
                <a:lnTo>
                  <a:pt x="3394" y="4509"/>
                </a:lnTo>
                <a:lnTo>
                  <a:pt x="3301" y="4742"/>
                </a:lnTo>
                <a:lnTo>
                  <a:pt x="3069" y="5067"/>
                </a:lnTo>
                <a:lnTo>
                  <a:pt x="2744" y="5299"/>
                </a:lnTo>
                <a:lnTo>
                  <a:pt x="2558" y="5392"/>
                </a:lnTo>
                <a:lnTo>
                  <a:pt x="2372" y="5485"/>
                </a:lnTo>
                <a:lnTo>
                  <a:pt x="2186" y="5532"/>
                </a:lnTo>
                <a:lnTo>
                  <a:pt x="1953" y="5532"/>
                </a:lnTo>
                <a:lnTo>
                  <a:pt x="1674" y="5485"/>
                </a:lnTo>
                <a:lnTo>
                  <a:pt x="1396" y="5439"/>
                </a:lnTo>
                <a:lnTo>
                  <a:pt x="1117" y="5299"/>
                </a:lnTo>
                <a:lnTo>
                  <a:pt x="884" y="5067"/>
                </a:lnTo>
                <a:lnTo>
                  <a:pt x="698" y="4835"/>
                </a:lnTo>
                <a:lnTo>
                  <a:pt x="559" y="4602"/>
                </a:lnTo>
                <a:lnTo>
                  <a:pt x="466" y="4323"/>
                </a:lnTo>
                <a:lnTo>
                  <a:pt x="466" y="3998"/>
                </a:lnTo>
                <a:lnTo>
                  <a:pt x="466" y="3812"/>
                </a:lnTo>
                <a:lnTo>
                  <a:pt x="512" y="3579"/>
                </a:lnTo>
                <a:lnTo>
                  <a:pt x="605" y="3394"/>
                </a:lnTo>
                <a:lnTo>
                  <a:pt x="698" y="3208"/>
                </a:lnTo>
                <a:lnTo>
                  <a:pt x="838" y="3022"/>
                </a:lnTo>
                <a:lnTo>
                  <a:pt x="977" y="2882"/>
                </a:lnTo>
                <a:lnTo>
                  <a:pt x="1163" y="2743"/>
                </a:lnTo>
                <a:lnTo>
                  <a:pt x="1349" y="2650"/>
                </a:lnTo>
                <a:lnTo>
                  <a:pt x="1303" y="21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113"/>
          <p:cNvSpPr/>
          <p:nvPr/>
        </p:nvSpPr>
        <p:spPr>
          <a:xfrm>
            <a:off x="10740006" y="1537355"/>
            <a:ext cx="423143" cy="423071"/>
          </a:xfrm>
          <a:custGeom>
            <a:rect b="b" l="l" r="r" t="t"/>
            <a:pathLst>
              <a:path extrusionOk="0" h="5951" w="5952">
                <a:moveTo>
                  <a:pt x="1581" y="697"/>
                </a:moveTo>
                <a:lnTo>
                  <a:pt x="1721" y="744"/>
                </a:lnTo>
                <a:lnTo>
                  <a:pt x="1860" y="837"/>
                </a:lnTo>
                <a:lnTo>
                  <a:pt x="2604" y="1581"/>
                </a:lnTo>
                <a:lnTo>
                  <a:pt x="2651" y="1673"/>
                </a:lnTo>
                <a:lnTo>
                  <a:pt x="2697" y="1813"/>
                </a:lnTo>
                <a:lnTo>
                  <a:pt x="2651" y="1952"/>
                </a:lnTo>
                <a:lnTo>
                  <a:pt x="2558" y="2092"/>
                </a:lnTo>
                <a:lnTo>
                  <a:pt x="2511" y="1999"/>
                </a:lnTo>
                <a:lnTo>
                  <a:pt x="2418" y="1952"/>
                </a:lnTo>
                <a:lnTo>
                  <a:pt x="2372" y="1906"/>
                </a:lnTo>
                <a:lnTo>
                  <a:pt x="2279" y="1859"/>
                </a:lnTo>
                <a:lnTo>
                  <a:pt x="2186" y="1813"/>
                </a:lnTo>
                <a:lnTo>
                  <a:pt x="2046" y="1859"/>
                </a:lnTo>
                <a:lnTo>
                  <a:pt x="1907" y="1952"/>
                </a:lnTo>
                <a:lnTo>
                  <a:pt x="1860" y="2045"/>
                </a:lnTo>
                <a:lnTo>
                  <a:pt x="1814" y="2185"/>
                </a:lnTo>
                <a:lnTo>
                  <a:pt x="1814" y="2278"/>
                </a:lnTo>
                <a:lnTo>
                  <a:pt x="1860" y="2371"/>
                </a:lnTo>
                <a:lnTo>
                  <a:pt x="1907" y="2464"/>
                </a:lnTo>
                <a:lnTo>
                  <a:pt x="2000" y="2510"/>
                </a:lnTo>
                <a:lnTo>
                  <a:pt x="2093" y="2603"/>
                </a:lnTo>
                <a:lnTo>
                  <a:pt x="1953" y="2650"/>
                </a:lnTo>
                <a:lnTo>
                  <a:pt x="1814" y="2696"/>
                </a:lnTo>
                <a:lnTo>
                  <a:pt x="1674" y="2696"/>
                </a:lnTo>
                <a:lnTo>
                  <a:pt x="1581" y="2603"/>
                </a:lnTo>
                <a:lnTo>
                  <a:pt x="791" y="1859"/>
                </a:lnTo>
                <a:lnTo>
                  <a:pt x="745" y="1720"/>
                </a:lnTo>
                <a:lnTo>
                  <a:pt x="698" y="1581"/>
                </a:lnTo>
                <a:lnTo>
                  <a:pt x="745" y="1441"/>
                </a:lnTo>
                <a:lnTo>
                  <a:pt x="791" y="1348"/>
                </a:lnTo>
                <a:lnTo>
                  <a:pt x="1349" y="837"/>
                </a:lnTo>
                <a:lnTo>
                  <a:pt x="1442" y="744"/>
                </a:lnTo>
                <a:lnTo>
                  <a:pt x="1581" y="697"/>
                </a:lnTo>
                <a:close/>
                <a:moveTo>
                  <a:pt x="4278" y="3300"/>
                </a:moveTo>
                <a:lnTo>
                  <a:pt x="4417" y="3393"/>
                </a:lnTo>
                <a:lnTo>
                  <a:pt x="5161" y="4137"/>
                </a:lnTo>
                <a:lnTo>
                  <a:pt x="5207" y="4277"/>
                </a:lnTo>
                <a:lnTo>
                  <a:pt x="5254" y="4416"/>
                </a:lnTo>
                <a:lnTo>
                  <a:pt x="5207" y="4509"/>
                </a:lnTo>
                <a:lnTo>
                  <a:pt x="5161" y="4649"/>
                </a:lnTo>
                <a:lnTo>
                  <a:pt x="4603" y="5160"/>
                </a:lnTo>
                <a:lnTo>
                  <a:pt x="4510" y="5253"/>
                </a:lnTo>
                <a:lnTo>
                  <a:pt x="4231" y="5253"/>
                </a:lnTo>
                <a:lnTo>
                  <a:pt x="4138" y="5160"/>
                </a:lnTo>
                <a:lnTo>
                  <a:pt x="3348" y="4416"/>
                </a:lnTo>
                <a:lnTo>
                  <a:pt x="3301" y="4323"/>
                </a:lnTo>
                <a:lnTo>
                  <a:pt x="3255" y="4184"/>
                </a:lnTo>
                <a:lnTo>
                  <a:pt x="3301" y="4044"/>
                </a:lnTo>
                <a:lnTo>
                  <a:pt x="3394" y="3905"/>
                </a:lnTo>
                <a:lnTo>
                  <a:pt x="3441" y="3951"/>
                </a:lnTo>
                <a:lnTo>
                  <a:pt x="3534" y="4044"/>
                </a:lnTo>
                <a:lnTo>
                  <a:pt x="3580" y="4091"/>
                </a:lnTo>
                <a:lnTo>
                  <a:pt x="3673" y="4137"/>
                </a:lnTo>
                <a:lnTo>
                  <a:pt x="3813" y="4184"/>
                </a:lnTo>
                <a:lnTo>
                  <a:pt x="3952" y="4137"/>
                </a:lnTo>
                <a:lnTo>
                  <a:pt x="4045" y="4044"/>
                </a:lnTo>
                <a:lnTo>
                  <a:pt x="4138" y="3951"/>
                </a:lnTo>
                <a:lnTo>
                  <a:pt x="4138" y="3812"/>
                </a:lnTo>
                <a:lnTo>
                  <a:pt x="4138" y="3719"/>
                </a:lnTo>
                <a:lnTo>
                  <a:pt x="4092" y="3626"/>
                </a:lnTo>
                <a:lnTo>
                  <a:pt x="4045" y="3533"/>
                </a:lnTo>
                <a:lnTo>
                  <a:pt x="3952" y="3486"/>
                </a:lnTo>
                <a:lnTo>
                  <a:pt x="3906" y="3393"/>
                </a:lnTo>
                <a:lnTo>
                  <a:pt x="3999" y="3300"/>
                </a:lnTo>
                <a:close/>
                <a:moveTo>
                  <a:pt x="1581" y="0"/>
                </a:moveTo>
                <a:lnTo>
                  <a:pt x="1395" y="46"/>
                </a:lnTo>
                <a:lnTo>
                  <a:pt x="1210" y="93"/>
                </a:lnTo>
                <a:lnTo>
                  <a:pt x="1024" y="186"/>
                </a:lnTo>
                <a:lnTo>
                  <a:pt x="838" y="325"/>
                </a:lnTo>
                <a:lnTo>
                  <a:pt x="326" y="837"/>
                </a:lnTo>
                <a:lnTo>
                  <a:pt x="187" y="1023"/>
                </a:lnTo>
                <a:lnTo>
                  <a:pt x="94" y="1209"/>
                </a:lnTo>
                <a:lnTo>
                  <a:pt x="47" y="1395"/>
                </a:lnTo>
                <a:lnTo>
                  <a:pt x="1" y="1581"/>
                </a:lnTo>
                <a:lnTo>
                  <a:pt x="1" y="1813"/>
                </a:lnTo>
                <a:lnTo>
                  <a:pt x="94" y="1999"/>
                </a:lnTo>
                <a:lnTo>
                  <a:pt x="187" y="2185"/>
                </a:lnTo>
                <a:lnTo>
                  <a:pt x="326" y="2324"/>
                </a:lnTo>
                <a:lnTo>
                  <a:pt x="1070" y="3115"/>
                </a:lnTo>
                <a:lnTo>
                  <a:pt x="1210" y="3254"/>
                </a:lnTo>
                <a:lnTo>
                  <a:pt x="1395" y="3347"/>
                </a:lnTo>
                <a:lnTo>
                  <a:pt x="1581" y="3393"/>
                </a:lnTo>
                <a:lnTo>
                  <a:pt x="2046" y="3393"/>
                </a:lnTo>
                <a:lnTo>
                  <a:pt x="2232" y="3300"/>
                </a:lnTo>
                <a:lnTo>
                  <a:pt x="2418" y="3208"/>
                </a:lnTo>
                <a:lnTo>
                  <a:pt x="2558" y="3068"/>
                </a:lnTo>
                <a:lnTo>
                  <a:pt x="2883" y="3393"/>
                </a:lnTo>
                <a:lnTo>
                  <a:pt x="2744" y="3579"/>
                </a:lnTo>
                <a:lnTo>
                  <a:pt x="2651" y="3765"/>
                </a:lnTo>
                <a:lnTo>
                  <a:pt x="2604" y="3951"/>
                </a:lnTo>
                <a:lnTo>
                  <a:pt x="2558" y="4184"/>
                </a:lnTo>
                <a:lnTo>
                  <a:pt x="2604" y="4370"/>
                </a:lnTo>
                <a:lnTo>
                  <a:pt x="2651" y="4556"/>
                </a:lnTo>
                <a:lnTo>
                  <a:pt x="2744" y="4742"/>
                </a:lnTo>
                <a:lnTo>
                  <a:pt x="2883" y="4928"/>
                </a:lnTo>
                <a:lnTo>
                  <a:pt x="3627" y="5671"/>
                </a:lnTo>
                <a:lnTo>
                  <a:pt x="3766" y="5811"/>
                </a:lnTo>
                <a:lnTo>
                  <a:pt x="3952" y="5904"/>
                </a:lnTo>
                <a:lnTo>
                  <a:pt x="4138" y="5950"/>
                </a:lnTo>
                <a:lnTo>
                  <a:pt x="4557" y="5950"/>
                </a:lnTo>
                <a:lnTo>
                  <a:pt x="4789" y="5904"/>
                </a:lnTo>
                <a:lnTo>
                  <a:pt x="4928" y="5811"/>
                </a:lnTo>
                <a:lnTo>
                  <a:pt x="5114" y="5671"/>
                </a:lnTo>
                <a:lnTo>
                  <a:pt x="5626" y="5113"/>
                </a:lnTo>
                <a:lnTo>
                  <a:pt x="5765" y="4974"/>
                </a:lnTo>
                <a:lnTo>
                  <a:pt x="5858" y="4788"/>
                </a:lnTo>
                <a:lnTo>
                  <a:pt x="5951" y="4602"/>
                </a:lnTo>
                <a:lnTo>
                  <a:pt x="5951" y="4416"/>
                </a:lnTo>
                <a:lnTo>
                  <a:pt x="5951" y="4184"/>
                </a:lnTo>
                <a:lnTo>
                  <a:pt x="5858" y="3998"/>
                </a:lnTo>
                <a:lnTo>
                  <a:pt x="5765" y="3812"/>
                </a:lnTo>
                <a:lnTo>
                  <a:pt x="5626" y="3672"/>
                </a:lnTo>
                <a:lnTo>
                  <a:pt x="4882" y="2882"/>
                </a:lnTo>
                <a:lnTo>
                  <a:pt x="4742" y="2743"/>
                </a:lnTo>
                <a:lnTo>
                  <a:pt x="4557" y="2650"/>
                </a:lnTo>
                <a:lnTo>
                  <a:pt x="4371" y="2603"/>
                </a:lnTo>
                <a:lnTo>
                  <a:pt x="3952" y="2603"/>
                </a:lnTo>
                <a:lnTo>
                  <a:pt x="3720" y="2650"/>
                </a:lnTo>
                <a:lnTo>
                  <a:pt x="3534" y="2789"/>
                </a:lnTo>
                <a:lnTo>
                  <a:pt x="3394" y="2929"/>
                </a:lnTo>
                <a:lnTo>
                  <a:pt x="3069" y="2603"/>
                </a:lnTo>
                <a:lnTo>
                  <a:pt x="3208" y="2417"/>
                </a:lnTo>
                <a:lnTo>
                  <a:pt x="3301" y="2231"/>
                </a:lnTo>
                <a:lnTo>
                  <a:pt x="3348" y="2045"/>
                </a:lnTo>
                <a:lnTo>
                  <a:pt x="3394" y="1813"/>
                </a:lnTo>
                <a:lnTo>
                  <a:pt x="3348" y="1627"/>
                </a:lnTo>
                <a:lnTo>
                  <a:pt x="3301" y="1441"/>
                </a:lnTo>
                <a:lnTo>
                  <a:pt x="3208" y="1255"/>
                </a:lnTo>
                <a:lnTo>
                  <a:pt x="3069" y="1069"/>
                </a:lnTo>
                <a:lnTo>
                  <a:pt x="2325" y="325"/>
                </a:lnTo>
                <a:lnTo>
                  <a:pt x="2186" y="186"/>
                </a:lnTo>
                <a:lnTo>
                  <a:pt x="2000" y="93"/>
                </a:lnTo>
                <a:lnTo>
                  <a:pt x="1814" y="46"/>
                </a:lnTo>
                <a:lnTo>
                  <a:pt x="15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113"/>
          <p:cNvSpPr/>
          <p:nvPr/>
        </p:nvSpPr>
        <p:spPr>
          <a:xfrm>
            <a:off x="3317451" y="2783251"/>
            <a:ext cx="347074" cy="423071"/>
          </a:xfrm>
          <a:custGeom>
            <a:rect b="b" l="l" r="r" t="t"/>
            <a:pathLst>
              <a:path extrusionOk="0" h="5951" w="4882">
                <a:moveTo>
                  <a:pt x="2464" y="790"/>
                </a:moveTo>
                <a:lnTo>
                  <a:pt x="2650" y="837"/>
                </a:lnTo>
                <a:lnTo>
                  <a:pt x="2882" y="883"/>
                </a:lnTo>
                <a:lnTo>
                  <a:pt x="3068" y="976"/>
                </a:lnTo>
                <a:lnTo>
                  <a:pt x="3208" y="1116"/>
                </a:lnTo>
                <a:lnTo>
                  <a:pt x="3347" y="1302"/>
                </a:lnTo>
                <a:lnTo>
                  <a:pt x="3440" y="1488"/>
                </a:lnTo>
                <a:lnTo>
                  <a:pt x="3533" y="1674"/>
                </a:lnTo>
                <a:lnTo>
                  <a:pt x="3533" y="1860"/>
                </a:lnTo>
                <a:lnTo>
                  <a:pt x="3533" y="2696"/>
                </a:lnTo>
                <a:lnTo>
                  <a:pt x="1395" y="2696"/>
                </a:lnTo>
                <a:lnTo>
                  <a:pt x="1395" y="1860"/>
                </a:lnTo>
                <a:lnTo>
                  <a:pt x="1395" y="1674"/>
                </a:lnTo>
                <a:lnTo>
                  <a:pt x="1441" y="1488"/>
                </a:lnTo>
                <a:lnTo>
                  <a:pt x="1534" y="1302"/>
                </a:lnTo>
                <a:lnTo>
                  <a:pt x="1674" y="1116"/>
                </a:lnTo>
                <a:lnTo>
                  <a:pt x="1860" y="976"/>
                </a:lnTo>
                <a:lnTo>
                  <a:pt x="2046" y="883"/>
                </a:lnTo>
                <a:lnTo>
                  <a:pt x="2231" y="837"/>
                </a:lnTo>
                <a:lnTo>
                  <a:pt x="2464" y="790"/>
                </a:lnTo>
                <a:close/>
                <a:moveTo>
                  <a:pt x="2464" y="0"/>
                </a:moveTo>
                <a:lnTo>
                  <a:pt x="2092" y="47"/>
                </a:lnTo>
                <a:lnTo>
                  <a:pt x="1720" y="140"/>
                </a:lnTo>
                <a:lnTo>
                  <a:pt x="1395" y="326"/>
                </a:lnTo>
                <a:lnTo>
                  <a:pt x="1116" y="558"/>
                </a:lnTo>
                <a:lnTo>
                  <a:pt x="883" y="837"/>
                </a:lnTo>
                <a:lnTo>
                  <a:pt x="697" y="1162"/>
                </a:lnTo>
                <a:lnTo>
                  <a:pt x="604" y="1488"/>
                </a:lnTo>
                <a:lnTo>
                  <a:pt x="558" y="1860"/>
                </a:lnTo>
                <a:lnTo>
                  <a:pt x="558" y="2696"/>
                </a:lnTo>
                <a:lnTo>
                  <a:pt x="418" y="2696"/>
                </a:lnTo>
                <a:lnTo>
                  <a:pt x="279" y="2743"/>
                </a:lnTo>
                <a:lnTo>
                  <a:pt x="140" y="2789"/>
                </a:lnTo>
                <a:lnTo>
                  <a:pt x="47" y="2929"/>
                </a:lnTo>
                <a:lnTo>
                  <a:pt x="0" y="3115"/>
                </a:lnTo>
                <a:lnTo>
                  <a:pt x="0" y="5532"/>
                </a:lnTo>
                <a:lnTo>
                  <a:pt x="47" y="5671"/>
                </a:lnTo>
                <a:lnTo>
                  <a:pt x="140" y="5811"/>
                </a:lnTo>
                <a:lnTo>
                  <a:pt x="279" y="5904"/>
                </a:lnTo>
                <a:lnTo>
                  <a:pt x="418" y="5950"/>
                </a:lnTo>
                <a:lnTo>
                  <a:pt x="4463" y="5950"/>
                </a:lnTo>
                <a:lnTo>
                  <a:pt x="4649" y="5904"/>
                </a:lnTo>
                <a:lnTo>
                  <a:pt x="4788" y="5811"/>
                </a:lnTo>
                <a:lnTo>
                  <a:pt x="4881" y="5671"/>
                </a:lnTo>
                <a:lnTo>
                  <a:pt x="4881" y="5532"/>
                </a:lnTo>
                <a:lnTo>
                  <a:pt x="4881" y="3115"/>
                </a:lnTo>
                <a:lnTo>
                  <a:pt x="4881" y="2929"/>
                </a:lnTo>
                <a:lnTo>
                  <a:pt x="4788" y="2789"/>
                </a:lnTo>
                <a:lnTo>
                  <a:pt x="4649" y="2743"/>
                </a:lnTo>
                <a:lnTo>
                  <a:pt x="4463" y="2696"/>
                </a:lnTo>
                <a:lnTo>
                  <a:pt x="4370" y="2696"/>
                </a:lnTo>
                <a:lnTo>
                  <a:pt x="4370" y="1860"/>
                </a:lnTo>
                <a:lnTo>
                  <a:pt x="4323" y="1488"/>
                </a:lnTo>
                <a:lnTo>
                  <a:pt x="4230" y="1162"/>
                </a:lnTo>
                <a:lnTo>
                  <a:pt x="4044" y="837"/>
                </a:lnTo>
                <a:lnTo>
                  <a:pt x="3812" y="558"/>
                </a:lnTo>
                <a:lnTo>
                  <a:pt x="3487" y="326"/>
                </a:lnTo>
                <a:lnTo>
                  <a:pt x="3161" y="140"/>
                </a:lnTo>
                <a:lnTo>
                  <a:pt x="2836" y="47"/>
                </a:lnTo>
                <a:lnTo>
                  <a:pt x="246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113"/>
          <p:cNvSpPr/>
          <p:nvPr/>
        </p:nvSpPr>
        <p:spPr>
          <a:xfrm>
            <a:off x="4523677" y="2783251"/>
            <a:ext cx="423071" cy="423071"/>
          </a:xfrm>
          <a:custGeom>
            <a:rect b="b" l="l" r="r" t="t"/>
            <a:pathLst>
              <a:path extrusionOk="0" h="5951" w="5951">
                <a:moveTo>
                  <a:pt x="512" y="0"/>
                </a:moveTo>
                <a:lnTo>
                  <a:pt x="326" y="47"/>
                </a:lnTo>
                <a:lnTo>
                  <a:pt x="140" y="140"/>
                </a:lnTo>
                <a:lnTo>
                  <a:pt x="47" y="326"/>
                </a:lnTo>
                <a:lnTo>
                  <a:pt x="1" y="512"/>
                </a:lnTo>
                <a:lnTo>
                  <a:pt x="1" y="4137"/>
                </a:lnTo>
                <a:lnTo>
                  <a:pt x="47" y="4323"/>
                </a:lnTo>
                <a:lnTo>
                  <a:pt x="140" y="4509"/>
                </a:lnTo>
                <a:lnTo>
                  <a:pt x="326" y="4602"/>
                </a:lnTo>
                <a:lnTo>
                  <a:pt x="512" y="4649"/>
                </a:lnTo>
                <a:lnTo>
                  <a:pt x="1070" y="4649"/>
                </a:lnTo>
                <a:lnTo>
                  <a:pt x="1070" y="4230"/>
                </a:lnTo>
                <a:lnTo>
                  <a:pt x="465" y="4230"/>
                </a:lnTo>
                <a:lnTo>
                  <a:pt x="419" y="4137"/>
                </a:lnTo>
                <a:lnTo>
                  <a:pt x="419" y="512"/>
                </a:lnTo>
                <a:lnTo>
                  <a:pt x="465" y="465"/>
                </a:lnTo>
                <a:lnTo>
                  <a:pt x="512" y="419"/>
                </a:lnTo>
                <a:lnTo>
                  <a:pt x="4138" y="419"/>
                </a:lnTo>
                <a:lnTo>
                  <a:pt x="4231" y="465"/>
                </a:lnTo>
                <a:lnTo>
                  <a:pt x="4231" y="512"/>
                </a:lnTo>
                <a:lnTo>
                  <a:pt x="4231" y="1069"/>
                </a:lnTo>
                <a:lnTo>
                  <a:pt x="4696" y="1069"/>
                </a:lnTo>
                <a:lnTo>
                  <a:pt x="4696" y="512"/>
                </a:lnTo>
                <a:lnTo>
                  <a:pt x="4649" y="326"/>
                </a:lnTo>
                <a:lnTo>
                  <a:pt x="4510" y="140"/>
                </a:lnTo>
                <a:lnTo>
                  <a:pt x="4370" y="47"/>
                </a:lnTo>
                <a:lnTo>
                  <a:pt x="4138" y="0"/>
                </a:lnTo>
                <a:close/>
                <a:moveTo>
                  <a:pt x="5439" y="1674"/>
                </a:moveTo>
                <a:lnTo>
                  <a:pt x="5486" y="1720"/>
                </a:lnTo>
                <a:lnTo>
                  <a:pt x="5532" y="1813"/>
                </a:lnTo>
                <a:lnTo>
                  <a:pt x="5532" y="5393"/>
                </a:lnTo>
                <a:lnTo>
                  <a:pt x="5486" y="5485"/>
                </a:lnTo>
                <a:lnTo>
                  <a:pt x="5439" y="5532"/>
                </a:lnTo>
                <a:lnTo>
                  <a:pt x="1813" y="5532"/>
                </a:lnTo>
                <a:lnTo>
                  <a:pt x="1721" y="5485"/>
                </a:lnTo>
                <a:lnTo>
                  <a:pt x="1721" y="5393"/>
                </a:lnTo>
                <a:lnTo>
                  <a:pt x="1721" y="1813"/>
                </a:lnTo>
                <a:lnTo>
                  <a:pt x="1721" y="1720"/>
                </a:lnTo>
                <a:lnTo>
                  <a:pt x="1813" y="1674"/>
                </a:lnTo>
                <a:close/>
                <a:moveTo>
                  <a:pt x="1813" y="1255"/>
                </a:moveTo>
                <a:lnTo>
                  <a:pt x="1628" y="1302"/>
                </a:lnTo>
                <a:lnTo>
                  <a:pt x="1442" y="1441"/>
                </a:lnTo>
                <a:lnTo>
                  <a:pt x="1302" y="1581"/>
                </a:lnTo>
                <a:lnTo>
                  <a:pt x="1256" y="1813"/>
                </a:lnTo>
                <a:lnTo>
                  <a:pt x="1256" y="5393"/>
                </a:lnTo>
                <a:lnTo>
                  <a:pt x="1302" y="5625"/>
                </a:lnTo>
                <a:lnTo>
                  <a:pt x="1442" y="5764"/>
                </a:lnTo>
                <a:lnTo>
                  <a:pt x="1628" y="5904"/>
                </a:lnTo>
                <a:lnTo>
                  <a:pt x="1813" y="5950"/>
                </a:lnTo>
                <a:lnTo>
                  <a:pt x="5439" y="5950"/>
                </a:lnTo>
                <a:lnTo>
                  <a:pt x="5625" y="5904"/>
                </a:lnTo>
                <a:lnTo>
                  <a:pt x="5811" y="5764"/>
                </a:lnTo>
                <a:lnTo>
                  <a:pt x="5904" y="5625"/>
                </a:lnTo>
                <a:lnTo>
                  <a:pt x="5951" y="5393"/>
                </a:lnTo>
                <a:lnTo>
                  <a:pt x="5951" y="1813"/>
                </a:lnTo>
                <a:lnTo>
                  <a:pt x="5904" y="1581"/>
                </a:lnTo>
                <a:lnTo>
                  <a:pt x="5811" y="1441"/>
                </a:lnTo>
                <a:lnTo>
                  <a:pt x="5625" y="1302"/>
                </a:lnTo>
                <a:lnTo>
                  <a:pt x="5439" y="125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13"/>
          <p:cNvSpPr/>
          <p:nvPr/>
        </p:nvSpPr>
        <p:spPr>
          <a:xfrm>
            <a:off x="5766303" y="2806356"/>
            <a:ext cx="423071" cy="373520"/>
          </a:xfrm>
          <a:custGeom>
            <a:rect b="b" l="l" r="r" t="t"/>
            <a:pathLst>
              <a:path extrusionOk="0" h="5254" w="5951">
                <a:moveTo>
                  <a:pt x="2139" y="1442"/>
                </a:moveTo>
                <a:lnTo>
                  <a:pt x="2139" y="2883"/>
                </a:lnTo>
                <a:lnTo>
                  <a:pt x="1674" y="2883"/>
                </a:lnTo>
                <a:lnTo>
                  <a:pt x="1488" y="2836"/>
                </a:lnTo>
                <a:lnTo>
                  <a:pt x="1348" y="2743"/>
                </a:lnTo>
                <a:lnTo>
                  <a:pt x="1255" y="2604"/>
                </a:lnTo>
                <a:lnTo>
                  <a:pt x="1209" y="2418"/>
                </a:lnTo>
                <a:lnTo>
                  <a:pt x="1209" y="1442"/>
                </a:lnTo>
                <a:close/>
                <a:moveTo>
                  <a:pt x="2046" y="1"/>
                </a:moveTo>
                <a:lnTo>
                  <a:pt x="1906" y="512"/>
                </a:lnTo>
                <a:lnTo>
                  <a:pt x="140" y="512"/>
                </a:lnTo>
                <a:lnTo>
                  <a:pt x="0" y="977"/>
                </a:lnTo>
                <a:lnTo>
                  <a:pt x="233" y="1209"/>
                </a:lnTo>
                <a:lnTo>
                  <a:pt x="233" y="2418"/>
                </a:lnTo>
                <a:lnTo>
                  <a:pt x="279" y="2697"/>
                </a:lnTo>
                <a:lnTo>
                  <a:pt x="372" y="2929"/>
                </a:lnTo>
                <a:lnTo>
                  <a:pt x="465" y="3208"/>
                </a:lnTo>
                <a:lnTo>
                  <a:pt x="651" y="3394"/>
                </a:lnTo>
                <a:lnTo>
                  <a:pt x="884" y="3580"/>
                </a:lnTo>
                <a:lnTo>
                  <a:pt x="1116" y="3719"/>
                </a:lnTo>
                <a:lnTo>
                  <a:pt x="1395" y="3812"/>
                </a:lnTo>
                <a:lnTo>
                  <a:pt x="2139" y="3812"/>
                </a:lnTo>
                <a:lnTo>
                  <a:pt x="1674" y="4556"/>
                </a:lnTo>
                <a:lnTo>
                  <a:pt x="1674" y="5253"/>
                </a:lnTo>
                <a:lnTo>
                  <a:pt x="5951" y="5253"/>
                </a:lnTo>
                <a:lnTo>
                  <a:pt x="5951" y="4556"/>
                </a:lnTo>
                <a:lnTo>
                  <a:pt x="5486" y="3812"/>
                </a:lnTo>
                <a:lnTo>
                  <a:pt x="5486" y="837"/>
                </a:lnTo>
                <a:lnTo>
                  <a:pt x="5718" y="744"/>
                </a:lnTo>
                <a:lnTo>
                  <a:pt x="562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13"/>
          <p:cNvSpPr/>
          <p:nvPr/>
        </p:nvSpPr>
        <p:spPr>
          <a:xfrm>
            <a:off x="16986122" y="6514327"/>
            <a:ext cx="363638" cy="423071"/>
          </a:xfrm>
          <a:custGeom>
            <a:rect b="b" l="l" r="r" t="t"/>
            <a:pathLst>
              <a:path extrusionOk="0" h="5951" w="5115">
                <a:moveTo>
                  <a:pt x="1907" y="1"/>
                </a:moveTo>
                <a:lnTo>
                  <a:pt x="1302" y="94"/>
                </a:lnTo>
                <a:lnTo>
                  <a:pt x="744" y="233"/>
                </a:lnTo>
                <a:lnTo>
                  <a:pt x="372" y="419"/>
                </a:lnTo>
                <a:lnTo>
                  <a:pt x="187" y="512"/>
                </a:lnTo>
                <a:lnTo>
                  <a:pt x="94" y="605"/>
                </a:lnTo>
                <a:lnTo>
                  <a:pt x="47" y="744"/>
                </a:lnTo>
                <a:lnTo>
                  <a:pt x="1" y="837"/>
                </a:lnTo>
                <a:lnTo>
                  <a:pt x="1" y="1256"/>
                </a:lnTo>
                <a:lnTo>
                  <a:pt x="47" y="1395"/>
                </a:lnTo>
                <a:lnTo>
                  <a:pt x="94" y="1488"/>
                </a:lnTo>
                <a:lnTo>
                  <a:pt x="187" y="1581"/>
                </a:lnTo>
                <a:lnTo>
                  <a:pt x="372" y="1674"/>
                </a:lnTo>
                <a:lnTo>
                  <a:pt x="744" y="1860"/>
                </a:lnTo>
                <a:lnTo>
                  <a:pt x="1302" y="2000"/>
                </a:lnTo>
                <a:lnTo>
                  <a:pt x="1907" y="2093"/>
                </a:lnTo>
                <a:lnTo>
                  <a:pt x="3208" y="2093"/>
                </a:lnTo>
                <a:lnTo>
                  <a:pt x="3859" y="2000"/>
                </a:lnTo>
                <a:lnTo>
                  <a:pt x="4370" y="1860"/>
                </a:lnTo>
                <a:lnTo>
                  <a:pt x="4789" y="1674"/>
                </a:lnTo>
                <a:lnTo>
                  <a:pt x="4928" y="1581"/>
                </a:lnTo>
                <a:lnTo>
                  <a:pt x="5021" y="1488"/>
                </a:lnTo>
                <a:lnTo>
                  <a:pt x="5114" y="1395"/>
                </a:lnTo>
                <a:lnTo>
                  <a:pt x="5114" y="1256"/>
                </a:lnTo>
                <a:lnTo>
                  <a:pt x="5114" y="837"/>
                </a:lnTo>
                <a:lnTo>
                  <a:pt x="5114" y="744"/>
                </a:lnTo>
                <a:lnTo>
                  <a:pt x="5021" y="605"/>
                </a:lnTo>
                <a:lnTo>
                  <a:pt x="4928" y="512"/>
                </a:lnTo>
                <a:lnTo>
                  <a:pt x="4789" y="419"/>
                </a:lnTo>
                <a:lnTo>
                  <a:pt x="4370" y="233"/>
                </a:lnTo>
                <a:lnTo>
                  <a:pt x="3859" y="94"/>
                </a:lnTo>
                <a:lnTo>
                  <a:pt x="3208" y="1"/>
                </a:lnTo>
                <a:close/>
                <a:moveTo>
                  <a:pt x="1" y="1953"/>
                </a:moveTo>
                <a:lnTo>
                  <a:pt x="1" y="2557"/>
                </a:lnTo>
                <a:lnTo>
                  <a:pt x="47" y="2650"/>
                </a:lnTo>
                <a:lnTo>
                  <a:pt x="94" y="2743"/>
                </a:lnTo>
                <a:lnTo>
                  <a:pt x="187" y="2883"/>
                </a:lnTo>
                <a:lnTo>
                  <a:pt x="372" y="2976"/>
                </a:lnTo>
                <a:lnTo>
                  <a:pt x="744" y="3115"/>
                </a:lnTo>
                <a:lnTo>
                  <a:pt x="1302" y="3255"/>
                </a:lnTo>
                <a:lnTo>
                  <a:pt x="1907" y="3348"/>
                </a:lnTo>
                <a:lnTo>
                  <a:pt x="2557" y="3394"/>
                </a:lnTo>
                <a:lnTo>
                  <a:pt x="3208" y="3348"/>
                </a:lnTo>
                <a:lnTo>
                  <a:pt x="3859" y="3255"/>
                </a:lnTo>
                <a:lnTo>
                  <a:pt x="4370" y="3115"/>
                </a:lnTo>
                <a:lnTo>
                  <a:pt x="4789" y="2976"/>
                </a:lnTo>
                <a:lnTo>
                  <a:pt x="4928" y="2883"/>
                </a:lnTo>
                <a:lnTo>
                  <a:pt x="5021" y="2743"/>
                </a:lnTo>
                <a:lnTo>
                  <a:pt x="5114" y="2650"/>
                </a:lnTo>
                <a:lnTo>
                  <a:pt x="5114" y="2557"/>
                </a:lnTo>
                <a:lnTo>
                  <a:pt x="5114" y="1953"/>
                </a:lnTo>
                <a:lnTo>
                  <a:pt x="4882" y="2093"/>
                </a:lnTo>
                <a:lnTo>
                  <a:pt x="4649" y="2232"/>
                </a:lnTo>
                <a:lnTo>
                  <a:pt x="4045" y="2371"/>
                </a:lnTo>
                <a:lnTo>
                  <a:pt x="3301" y="2511"/>
                </a:lnTo>
                <a:lnTo>
                  <a:pt x="2557" y="2557"/>
                </a:lnTo>
                <a:lnTo>
                  <a:pt x="1814" y="2511"/>
                </a:lnTo>
                <a:lnTo>
                  <a:pt x="1070" y="2371"/>
                </a:lnTo>
                <a:lnTo>
                  <a:pt x="465" y="2232"/>
                </a:lnTo>
                <a:lnTo>
                  <a:pt x="233" y="2093"/>
                </a:lnTo>
                <a:lnTo>
                  <a:pt x="1" y="1953"/>
                </a:lnTo>
                <a:close/>
                <a:moveTo>
                  <a:pt x="1" y="3255"/>
                </a:moveTo>
                <a:lnTo>
                  <a:pt x="1" y="3813"/>
                </a:lnTo>
                <a:lnTo>
                  <a:pt x="47" y="3906"/>
                </a:lnTo>
                <a:lnTo>
                  <a:pt x="94" y="4045"/>
                </a:lnTo>
                <a:lnTo>
                  <a:pt x="187" y="4138"/>
                </a:lnTo>
                <a:lnTo>
                  <a:pt x="372" y="4231"/>
                </a:lnTo>
                <a:lnTo>
                  <a:pt x="744" y="4417"/>
                </a:lnTo>
                <a:lnTo>
                  <a:pt x="1302" y="4556"/>
                </a:lnTo>
                <a:lnTo>
                  <a:pt x="1907" y="4649"/>
                </a:lnTo>
                <a:lnTo>
                  <a:pt x="3208" y="4649"/>
                </a:lnTo>
                <a:lnTo>
                  <a:pt x="3859" y="4556"/>
                </a:lnTo>
                <a:lnTo>
                  <a:pt x="4370" y="4417"/>
                </a:lnTo>
                <a:lnTo>
                  <a:pt x="4789" y="4231"/>
                </a:lnTo>
                <a:lnTo>
                  <a:pt x="4928" y="4138"/>
                </a:lnTo>
                <a:lnTo>
                  <a:pt x="5021" y="4045"/>
                </a:lnTo>
                <a:lnTo>
                  <a:pt x="5114" y="3906"/>
                </a:lnTo>
                <a:lnTo>
                  <a:pt x="5114" y="3813"/>
                </a:lnTo>
                <a:lnTo>
                  <a:pt x="5114" y="3255"/>
                </a:lnTo>
                <a:lnTo>
                  <a:pt x="4882" y="3394"/>
                </a:lnTo>
                <a:lnTo>
                  <a:pt x="4649" y="3487"/>
                </a:lnTo>
                <a:lnTo>
                  <a:pt x="4045" y="3673"/>
                </a:lnTo>
                <a:lnTo>
                  <a:pt x="3301" y="3766"/>
                </a:lnTo>
                <a:lnTo>
                  <a:pt x="2557" y="3813"/>
                </a:lnTo>
                <a:lnTo>
                  <a:pt x="1814" y="3766"/>
                </a:lnTo>
                <a:lnTo>
                  <a:pt x="1070" y="3673"/>
                </a:lnTo>
                <a:lnTo>
                  <a:pt x="465" y="3487"/>
                </a:lnTo>
                <a:lnTo>
                  <a:pt x="233" y="3394"/>
                </a:lnTo>
                <a:lnTo>
                  <a:pt x="1" y="3255"/>
                </a:lnTo>
                <a:close/>
                <a:moveTo>
                  <a:pt x="1" y="4510"/>
                </a:moveTo>
                <a:lnTo>
                  <a:pt x="1" y="5068"/>
                </a:lnTo>
                <a:lnTo>
                  <a:pt x="47" y="5207"/>
                </a:lnTo>
                <a:lnTo>
                  <a:pt x="94" y="5300"/>
                </a:lnTo>
                <a:lnTo>
                  <a:pt x="187" y="5393"/>
                </a:lnTo>
                <a:lnTo>
                  <a:pt x="372" y="5533"/>
                </a:lnTo>
                <a:lnTo>
                  <a:pt x="744" y="5672"/>
                </a:lnTo>
                <a:lnTo>
                  <a:pt x="1302" y="5811"/>
                </a:lnTo>
                <a:lnTo>
                  <a:pt x="1907" y="5904"/>
                </a:lnTo>
                <a:lnTo>
                  <a:pt x="2557" y="5951"/>
                </a:lnTo>
                <a:lnTo>
                  <a:pt x="3208" y="5904"/>
                </a:lnTo>
                <a:lnTo>
                  <a:pt x="3859" y="5811"/>
                </a:lnTo>
                <a:lnTo>
                  <a:pt x="4370" y="5672"/>
                </a:lnTo>
                <a:lnTo>
                  <a:pt x="4789" y="5533"/>
                </a:lnTo>
                <a:lnTo>
                  <a:pt x="4928" y="5393"/>
                </a:lnTo>
                <a:lnTo>
                  <a:pt x="5021" y="5300"/>
                </a:lnTo>
                <a:lnTo>
                  <a:pt x="5114" y="5207"/>
                </a:lnTo>
                <a:lnTo>
                  <a:pt x="5114" y="5068"/>
                </a:lnTo>
                <a:lnTo>
                  <a:pt x="5114" y="4510"/>
                </a:lnTo>
                <a:lnTo>
                  <a:pt x="4882" y="4649"/>
                </a:lnTo>
                <a:lnTo>
                  <a:pt x="4649" y="4789"/>
                </a:lnTo>
                <a:lnTo>
                  <a:pt x="4045" y="4928"/>
                </a:lnTo>
                <a:lnTo>
                  <a:pt x="3301" y="5068"/>
                </a:lnTo>
                <a:lnTo>
                  <a:pt x="1814" y="5068"/>
                </a:lnTo>
                <a:lnTo>
                  <a:pt x="1070" y="4928"/>
                </a:lnTo>
                <a:lnTo>
                  <a:pt x="465" y="4789"/>
                </a:lnTo>
                <a:lnTo>
                  <a:pt x="233" y="4649"/>
                </a:lnTo>
                <a:lnTo>
                  <a:pt x="1" y="45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13"/>
          <p:cNvSpPr/>
          <p:nvPr/>
        </p:nvSpPr>
        <p:spPr>
          <a:xfrm>
            <a:off x="2038497" y="11507865"/>
            <a:ext cx="423071" cy="423071"/>
          </a:xfrm>
          <a:custGeom>
            <a:rect b="b" l="l" r="r" t="t"/>
            <a:pathLst>
              <a:path extrusionOk="0" h="5951" w="5951">
                <a:moveTo>
                  <a:pt x="2975" y="838"/>
                </a:moveTo>
                <a:lnTo>
                  <a:pt x="3208" y="884"/>
                </a:lnTo>
                <a:lnTo>
                  <a:pt x="3393" y="931"/>
                </a:lnTo>
                <a:lnTo>
                  <a:pt x="3626" y="1024"/>
                </a:lnTo>
                <a:lnTo>
                  <a:pt x="3765" y="1163"/>
                </a:lnTo>
                <a:lnTo>
                  <a:pt x="3951" y="1349"/>
                </a:lnTo>
                <a:lnTo>
                  <a:pt x="4044" y="1581"/>
                </a:lnTo>
                <a:lnTo>
                  <a:pt x="4091" y="1767"/>
                </a:lnTo>
                <a:lnTo>
                  <a:pt x="4137" y="2000"/>
                </a:lnTo>
                <a:lnTo>
                  <a:pt x="4137" y="2325"/>
                </a:lnTo>
                <a:lnTo>
                  <a:pt x="4091" y="2418"/>
                </a:lnTo>
                <a:lnTo>
                  <a:pt x="3719" y="2418"/>
                </a:lnTo>
                <a:lnTo>
                  <a:pt x="3719" y="2325"/>
                </a:lnTo>
                <a:lnTo>
                  <a:pt x="3719" y="2000"/>
                </a:lnTo>
                <a:lnTo>
                  <a:pt x="3672" y="1860"/>
                </a:lnTo>
                <a:lnTo>
                  <a:pt x="3626" y="1721"/>
                </a:lnTo>
                <a:lnTo>
                  <a:pt x="3579" y="1581"/>
                </a:lnTo>
                <a:lnTo>
                  <a:pt x="3486" y="1488"/>
                </a:lnTo>
                <a:lnTo>
                  <a:pt x="3393" y="1395"/>
                </a:lnTo>
                <a:lnTo>
                  <a:pt x="3254" y="1302"/>
                </a:lnTo>
                <a:lnTo>
                  <a:pt x="3115" y="1256"/>
                </a:lnTo>
                <a:lnTo>
                  <a:pt x="2789" y="1256"/>
                </a:lnTo>
                <a:lnTo>
                  <a:pt x="2650" y="1302"/>
                </a:lnTo>
                <a:lnTo>
                  <a:pt x="2557" y="1395"/>
                </a:lnTo>
                <a:lnTo>
                  <a:pt x="2417" y="1488"/>
                </a:lnTo>
                <a:lnTo>
                  <a:pt x="2324" y="1581"/>
                </a:lnTo>
                <a:lnTo>
                  <a:pt x="2278" y="1721"/>
                </a:lnTo>
                <a:lnTo>
                  <a:pt x="2231" y="1860"/>
                </a:lnTo>
                <a:lnTo>
                  <a:pt x="2231" y="2000"/>
                </a:lnTo>
                <a:lnTo>
                  <a:pt x="2231" y="2325"/>
                </a:lnTo>
                <a:lnTo>
                  <a:pt x="2185" y="2418"/>
                </a:lnTo>
                <a:lnTo>
                  <a:pt x="1813" y="2418"/>
                </a:lnTo>
                <a:lnTo>
                  <a:pt x="1813" y="2325"/>
                </a:lnTo>
                <a:lnTo>
                  <a:pt x="1813" y="2000"/>
                </a:lnTo>
                <a:lnTo>
                  <a:pt x="1813" y="1767"/>
                </a:lnTo>
                <a:lnTo>
                  <a:pt x="1859" y="1581"/>
                </a:lnTo>
                <a:lnTo>
                  <a:pt x="1999" y="1349"/>
                </a:lnTo>
                <a:lnTo>
                  <a:pt x="2138" y="1163"/>
                </a:lnTo>
                <a:lnTo>
                  <a:pt x="2324" y="1024"/>
                </a:lnTo>
                <a:lnTo>
                  <a:pt x="2510" y="931"/>
                </a:lnTo>
                <a:lnTo>
                  <a:pt x="2743" y="884"/>
                </a:lnTo>
                <a:lnTo>
                  <a:pt x="2975" y="838"/>
                </a:lnTo>
                <a:close/>
                <a:moveTo>
                  <a:pt x="2789" y="2976"/>
                </a:moveTo>
                <a:lnTo>
                  <a:pt x="2650" y="3069"/>
                </a:lnTo>
                <a:lnTo>
                  <a:pt x="2557" y="3208"/>
                </a:lnTo>
                <a:lnTo>
                  <a:pt x="2557" y="3394"/>
                </a:lnTo>
                <a:lnTo>
                  <a:pt x="2557" y="3487"/>
                </a:lnTo>
                <a:lnTo>
                  <a:pt x="2603" y="3580"/>
                </a:lnTo>
                <a:lnTo>
                  <a:pt x="2743" y="3766"/>
                </a:lnTo>
                <a:lnTo>
                  <a:pt x="2743" y="4138"/>
                </a:lnTo>
                <a:lnTo>
                  <a:pt x="2789" y="4231"/>
                </a:lnTo>
                <a:lnTo>
                  <a:pt x="3161" y="4231"/>
                </a:lnTo>
                <a:lnTo>
                  <a:pt x="3161" y="4138"/>
                </a:lnTo>
                <a:lnTo>
                  <a:pt x="3161" y="3766"/>
                </a:lnTo>
                <a:lnTo>
                  <a:pt x="3347" y="3580"/>
                </a:lnTo>
                <a:lnTo>
                  <a:pt x="3347" y="3487"/>
                </a:lnTo>
                <a:lnTo>
                  <a:pt x="3393" y="3394"/>
                </a:lnTo>
                <a:lnTo>
                  <a:pt x="3347" y="3208"/>
                </a:lnTo>
                <a:lnTo>
                  <a:pt x="3254" y="3069"/>
                </a:lnTo>
                <a:lnTo>
                  <a:pt x="3115" y="2976"/>
                </a:lnTo>
                <a:close/>
                <a:moveTo>
                  <a:pt x="1488" y="2743"/>
                </a:moveTo>
                <a:lnTo>
                  <a:pt x="1488" y="2790"/>
                </a:lnTo>
                <a:lnTo>
                  <a:pt x="1488" y="4417"/>
                </a:lnTo>
                <a:lnTo>
                  <a:pt x="1534" y="4463"/>
                </a:lnTo>
                <a:lnTo>
                  <a:pt x="1627" y="4463"/>
                </a:lnTo>
                <a:lnTo>
                  <a:pt x="1673" y="4417"/>
                </a:lnTo>
                <a:lnTo>
                  <a:pt x="1673" y="2790"/>
                </a:lnTo>
                <a:lnTo>
                  <a:pt x="1673" y="2743"/>
                </a:lnTo>
                <a:close/>
                <a:moveTo>
                  <a:pt x="4509" y="2558"/>
                </a:moveTo>
                <a:lnTo>
                  <a:pt x="4602" y="2604"/>
                </a:lnTo>
                <a:lnTo>
                  <a:pt x="4649" y="2651"/>
                </a:lnTo>
                <a:lnTo>
                  <a:pt x="4649" y="2743"/>
                </a:lnTo>
                <a:lnTo>
                  <a:pt x="4649" y="4463"/>
                </a:lnTo>
                <a:lnTo>
                  <a:pt x="4649" y="4556"/>
                </a:lnTo>
                <a:lnTo>
                  <a:pt x="4602" y="4603"/>
                </a:lnTo>
                <a:lnTo>
                  <a:pt x="4509" y="4649"/>
                </a:lnTo>
                <a:lnTo>
                  <a:pt x="1395" y="4649"/>
                </a:lnTo>
                <a:lnTo>
                  <a:pt x="1302" y="4603"/>
                </a:lnTo>
                <a:lnTo>
                  <a:pt x="1255" y="4556"/>
                </a:lnTo>
                <a:lnTo>
                  <a:pt x="1255" y="4463"/>
                </a:lnTo>
                <a:lnTo>
                  <a:pt x="1255" y="2743"/>
                </a:lnTo>
                <a:lnTo>
                  <a:pt x="1255" y="2651"/>
                </a:lnTo>
                <a:lnTo>
                  <a:pt x="1302" y="2604"/>
                </a:lnTo>
                <a:lnTo>
                  <a:pt x="1395" y="2558"/>
                </a:lnTo>
                <a:close/>
                <a:moveTo>
                  <a:pt x="2603" y="419"/>
                </a:moveTo>
                <a:lnTo>
                  <a:pt x="2278" y="512"/>
                </a:lnTo>
                <a:lnTo>
                  <a:pt x="1999" y="605"/>
                </a:lnTo>
                <a:lnTo>
                  <a:pt x="1673" y="745"/>
                </a:lnTo>
                <a:lnTo>
                  <a:pt x="1395" y="931"/>
                </a:lnTo>
                <a:lnTo>
                  <a:pt x="1162" y="1163"/>
                </a:lnTo>
                <a:lnTo>
                  <a:pt x="930" y="1395"/>
                </a:lnTo>
                <a:lnTo>
                  <a:pt x="744" y="1674"/>
                </a:lnTo>
                <a:lnTo>
                  <a:pt x="604" y="2000"/>
                </a:lnTo>
                <a:lnTo>
                  <a:pt x="511" y="2279"/>
                </a:lnTo>
                <a:lnTo>
                  <a:pt x="418" y="2604"/>
                </a:lnTo>
                <a:lnTo>
                  <a:pt x="418" y="2976"/>
                </a:lnTo>
                <a:lnTo>
                  <a:pt x="418" y="3301"/>
                </a:lnTo>
                <a:lnTo>
                  <a:pt x="511" y="3627"/>
                </a:lnTo>
                <a:lnTo>
                  <a:pt x="604" y="3952"/>
                </a:lnTo>
                <a:lnTo>
                  <a:pt x="744" y="4231"/>
                </a:lnTo>
                <a:lnTo>
                  <a:pt x="930" y="4510"/>
                </a:lnTo>
                <a:lnTo>
                  <a:pt x="1162" y="4789"/>
                </a:lnTo>
                <a:lnTo>
                  <a:pt x="1395" y="4975"/>
                </a:lnTo>
                <a:lnTo>
                  <a:pt x="1673" y="5161"/>
                </a:lnTo>
                <a:lnTo>
                  <a:pt x="1999" y="5300"/>
                </a:lnTo>
                <a:lnTo>
                  <a:pt x="2278" y="5440"/>
                </a:lnTo>
                <a:lnTo>
                  <a:pt x="2603" y="5486"/>
                </a:lnTo>
                <a:lnTo>
                  <a:pt x="2975" y="5533"/>
                </a:lnTo>
                <a:lnTo>
                  <a:pt x="3301" y="5486"/>
                </a:lnTo>
                <a:lnTo>
                  <a:pt x="3626" y="5440"/>
                </a:lnTo>
                <a:lnTo>
                  <a:pt x="3951" y="5300"/>
                </a:lnTo>
                <a:lnTo>
                  <a:pt x="4230" y="5161"/>
                </a:lnTo>
                <a:lnTo>
                  <a:pt x="4509" y="4975"/>
                </a:lnTo>
                <a:lnTo>
                  <a:pt x="4742" y="4789"/>
                </a:lnTo>
                <a:lnTo>
                  <a:pt x="4974" y="4510"/>
                </a:lnTo>
                <a:lnTo>
                  <a:pt x="5160" y="4231"/>
                </a:lnTo>
                <a:lnTo>
                  <a:pt x="5299" y="3952"/>
                </a:lnTo>
                <a:lnTo>
                  <a:pt x="5439" y="3627"/>
                </a:lnTo>
                <a:lnTo>
                  <a:pt x="5485" y="3301"/>
                </a:lnTo>
                <a:lnTo>
                  <a:pt x="5532" y="2976"/>
                </a:lnTo>
                <a:lnTo>
                  <a:pt x="5485" y="2604"/>
                </a:lnTo>
                <a:lnTo>
                  <a:pt x="5439" y="2279"/>
                </a:lnTo>
                <a:lnTo>
                  <a:pt x="5299" y="2000"/>
                </a:lnTo>
                <a:lnTo>
                  <a:pt x="5160" y="1674"/>
                </a:lnTo>
                <a:lnTo>
                  <a:pt x="4974" y="1395"/>
                </a:lnTo>
                <a:lnTo>
                  <a:pt x="4742" y="1163"/>
                </a:lnTo>
                <a:lnTo>
                  <a:pt x="4509" y="931"/>
                </a:lnTo>
                <a:lnTo>
                  <a:pt x="4230" y="745"/>
                </a:lnTo>
                <a:lnTo>
                  <a:pt x="3951" y="605"/>
                </a:lnTo>
                <a:lnTo>
                  <a:pt x="3626" y="512"/>
                </a:lnTo>
                <a:lnTo>
                  <a:pt x="3301" y="419"/>
                </a:lnTo>
                <a:close/>
                <a:moveTo>
                  <a:pt x="2975" y="187"/>
                </a:moveTo>
                <a:lnTo>
                  <a:pt x="3486" y="280"/>
                </a:lnTo>
                <a:lnTo>
                  <a:pt x="3765" y="326"/>
                </a:lnTo>
                <a:lnTo>
                  <a:pt x="4044" y="419"/>
                </a:lnTo>
                <a:lnTo>
                  <a:pt x="4509" y="698"/>
                </a:lnTo>
                <a:lnTo>
                  <a:pt x="4928" y="1024"/>
                </a:lnTo>
                <a:lnTo>
                  <a:pt x="5253" y="1395"/>
                </a:lnTo>
                <a:lnTo>
                  <a:pt x="5485" y="1907"/>
                </a:lnTo>
                <a:lnTo>
                  <a:pt x="5578" y="2139"/>
                </a:lnTo>
                <a:lnTo>
                  <a:pt x="5671" y="2418"/>
                </a:lnTo>
                <a:lnTo>
                  <a:pt x="5718" y="2976"/>
                </a:lnTo>
                <a:lnTo>
                  <a:pt x="5671" y="3534"/>
                </a:lnTo>
                <a:lnTo>
                  <a:pt x="5578" y="3766"/>
                </a:lnTo>
                <a:lnTo>
                  <a:pt x="5485" y="4045"/>
                </a:lnTo>
                <a:lnTo>
                  <a:pt x="5253" y="4510"/>
                </a:lnTo>
                <a:lnTo>
                  <a:pt x="4928" y="4928"/>
                </a:lnTo>
                <a:lnTo>
                  <a:pt x="4509" y="5254"/>
                </a:lnTo>
                <a:lnTo>
                  <a:pt x="4044" y="5486"/>
                </a:lnTo>
                <a:lnTo>
                  <a:pt x="3765" y="5626"/>
                </a:lnTo>
                <a:lnTo>
                  <a:pt x="3486" y="5672"/>
                </a:lnTo>
                <a:lnTo>
                  <a:pt x="2975" y="5719"/>
                </a:lnTo>
                <a:lnTo>
                  <a:pt x="2417" y="5672"/>
                </a:lnTo>
                <a:lnTo>
                  <a:pt x="2138" y="5626"/>
                </a:lnTo>
                <a:lnTo>
                  <a:pt x="1906" y="5486"/>
                </a:lnTo>
                <a:lnTo>
                  <a:pt x="1395" y="5254"/>
                </a:lnTo>
                <a:lnTo>
                  <a:pt x="1023" y="4928"/>
                </a:lnTo>
                <a:lnTo>
                  <a:pt x="651" y="4510"/>
                </a:lnTo>
                <a:lnTo>
                  <a:pt x="418" y="4045"/>
                </a:lnTo>
                <a:lnTo>
                  <a:pt x="325" y="3766"/>
                </a:lnTo>
                <a:lnTo>
                  <a:pt x="232" y="3534"/>
                </a:lnTo>
                <a:lnTo>
                  <a:pt x="186" y="2976"/>
                </a:lnTo>
                <a:lnTo>
                  <a:pt x="232" y="2418"/>
                </a:lnTo>
                <a:lnTo>
                  <a:pt x="325" y="2139"/>
                </a:lnTo>
                <a:lnTo>
                  <a:pt x="418" y="1907"/>
                </a:lnTo>
                <a:lnTo>
                  <a:pt x="651" y="1395"/>
                </a:lnTo>
                <a:lnTo>
                  <a:pt x="1023" y="1024"/>
                </a:lnTo>
                <a:lnTo>
                  <a:pt x="1395" y="698"/>
                </a:lnTo>
                <a:lnTo>
                  <a:pt x="1906" y="419"/>
                </a:lnTo>
                <a:lnTo>
                  <a:pt x="2138" y="326"/>
                </a:lnTo>
                <a:lnTo>
                  <a:pt x="2417" y="280"/>
                </a:lnTo>
                <a:lnTo>
                  <a:pt x="2975" y="187"/>
                </a:lnTo>
                <a:close/>
                <a:moveTo>
                  <a:pt x="2650" y="1"/>
                </a:moveTo>
                <a:lnTo>
                  <a:pt x="2371" y="47"/>
                </a:lnTo>
                <a:lnTo>
                  <a:pt x="2092" y="140"/>
                </a:lnTo>
                <a:lnTo>
                  <a:pt x="1813" y="233"/>
                </a:lnTo>
                <a:lnTo>
                  <a:pt x="1302" y="512"/>
                </a:lnTo>
                <a:lnTo>
                  <a:pt x="837" y="838"/>
                </a:lnTo>
                <a:lnTo>
                  <a:pt x="511" y="1302"/>
                </a:lnTo>
                <a:lnTo>
                  <a:pt x="232" y="1814"/>
                </a:lnTo>
                <a:lnTo>
                  <a:pt x="93" y="2093"/>
                </a:lnTo>
                <a:lnTo>
                  <a:pt x="46" y="2372"/>
                </a:lnTo>
                <a:lnTo>
                  <a:pt x="0" y="2651"/>
                </a:lnTo>
                <a:lnTo>
                  <a:pt x="0" y="2976"/>
                </a:lnTo>
                <a:lnTo>
                  <a:pt x="0" y="3255"/>
                </a:lnTo>
                <a:lnTo>
                  <a:pt x="46" y="3534"/>
                </a:lnTo>
                <a:lnTo>
                  <a:pt x="93" y="3859"/>
                </a:lnTo>
                <a:lnTo>
                  <a:pt x="232" y="4138"/>
                </a:lnTo>
                <a:lnTo>
                  <a:pt x="511" y="4649"/>
                </a:lnTo>
                <a:lnTo>
                  <a:pt x="837" y="5068"/>
                </a:lnTo>
                <a:lnTo>
                  <a:pt x="1302" y="5440"/>
                </a:lnTo>
                <a:lnTo>
                  <a:pt x="1813" y="5719"/>
                </a:lnTo>
                <a:lnTo>
                  <a:pt x="2092" y="5812"/>
                </a:lnTo>
                <a:lnTo>
                  <a:pt x="2371" y="5905"/>
                </a:lnTo>
                <a:lnTo>
                  <a:pt x="2650" y="5905"/>
                </a:lnTo>
                <a:lnTo>
                  <a:pt x="2975" y="5951"/>
                </a:lnTo>
                <a:lnTo>
                  <a:pt x="3254" y="5905"/>
                </a:lnTo>
                <a:lnTo>
                  <a:pt x="3533" y="5905"/>
                </a:lnTo>
                <a:lnTo>
                  <a:pt x="3858" y="5812"/>
                </a:lnTo>
                <a:lnTo>
                  <a:pt x="4137" y="5719"/>
                </a:lnTo>
                <a:lnTo>
                  <a:pt x="4649" y="5440"/>
                </a:lnTo>
                <a:lnTo>
                  <a:pt x="5067" y="5068"/>
                </a:lnTo>
                <a:lnTo>
                  <a:pt x="5439" y="4649"/>
                </a:lnTo>
                <a:lnTo>
                  <a:pt x="5718" y="4138"/>
                </a:lnTo>
                <a:lnTo>
                  <a:pt x="5811" y="3859"/>
                </a:lnTo>
                <a:lnTo>
                  <a:pt x="5857" y="3534"/>
                </a:lnTo>
                <a:lnTo>
                  <a:pt x="5904" y="3255"/>
                </a:lnTo>
                <a:lnTo>
                  <a:pt x="5950" y="2976"/>
                </a:lnTo>
                <a:lnTo>
                  <a:pt x="5904" y="2651"/>
                </a:lnTo>
                <a:lnTo>
                  <a:pt x="5857" y="2372"/>
                </a:lnTo>
                <a:lnTo>
                  <a:pt x="5811" y="2093"/>
                </a:lnTo>
                <a:lnTo>
                  <a:pt x="5718" y="1814"/>
                </a:lnTo>
                <a:lnTo>
                  <a:pt x="5439" y="1302"/>
                </a:lnTo>
                <a:lnTo>
                  <a:pt x="5067" y="838"/>
                </a:lnTo>
                <a:lnTo>
                  <a:pt x="4649" y="512"/>
                </a:lnTo>
                <a:lnTo>
                  <a:pt x="4137" y="233"/>
                </a:lnTo>
                <a:lnTo>
                  <a:pt x="3858" y="140"/>
                </a:lnTo>
                <a:lnTo>
                  <a:pt x="3533" y="47"/>
                </a:lnTo>
                <a:lnTo>
                  <a:pt x="325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113"/>
          <p:cNvSpPr/>
          <p:nvPr/>
        </p:nvSpPr>
        <p:spPr>
          <a:xfrm>
            <a:off x="3281052" y="11507865"/>
            <a:ext cx="423071" cy="423071"/>
          </a:xfrm>
          <a:custGeom>
            <a:rect b="b" l="l" r="r" t="t"/>
            <a:pathLst>
              <a:path extrusionOk="0" h="5951" w="5951">
                <a:moveTo>
                  <a:pt x="4789" y="977"/>
                </a:moveTo>
                <a:lnTo>
                  <a:pt x="4882" y="1070"/>
                </a:lnTo>
                <a:lnTo>
                  <a:pt x="4928" y="1116"/>
                </a:lnTo>
                <a:lnTo>
                  <a:pt x="4975" y="1209"/>
                </a:lnTo>
                <a:lnTo>
                  <a:pt x="4975" y="3069"/>
                </a:lnTo>
                <a:lnTo>
                  <a:pt x="4928" y="3208"/>
                </a:lnTo>
                <a:lnTo>
                  <a:pt x="4789" y="3301"/>
                </a:lnTo>
                <a:lnTo>
                  <a:pt x="4696" y="3348"/>
                </a:lnTo>
                <a:lnTo>
                  <a:pt x="4603" y="3301"/>
                </a:lnTo>
                <a:lnTo>
                  <a:pt x="4510" y="3255"/>
                </a:lnTo>
                <a:lnTo>
                  <a:pt x="3952" y="2697"/>
                </a:lnTo>
                <a:lnTo>
                  <a:pt x="1907" y="4789"/>
                </a:lnTo>
                <a:lnTo>
                  <a:pt x="1814" y="4835"/>
                </a:lnTo>
                <a:lnTo>
                  <a:pt x="1628" y="4835"/>
                </a:lnTo>
                <a:lnTo>
                  <a:pt x="1535" y="4789"/>
                </a:lnTo>
                <a:lnTo>
                  <a:pt x="1163" y="4370"/>
                </a:lnTo>
                <a:lnTo>
                  <a:pt x="1116" y="4278"/>
                </a:lnTo>
                <a:lnTo>
                  <a:pt x="1070" y="4185"/>
                </a:lnTo>
                <a:lnTo>
                  <a:pt x="1116" y="4092"/>
                </a:lnTo>
                <a:lnTo>
                  <a:pt x="1163" y="4045"/>
                </a:lnTo>
                <a:lnTo>
                  <a:pt x="3208" y="1953"/>
                </a:lnTo>
                <a:lnTo>
                  <a:pt x="2650" y="1395"/>
                </a:lnTo>
                <a:lnTo>
                  <a:pt x="2604" y="1302"/>
                </a:lnTo>
                <a:lnTo>
                  <a:pt x="2604" y="1116"/>
                </a:lnTo>
                <a:lnTo>
                  <a:pt x="2697" y="1024"/>
                </a:lnTo>
                <a:lnTo>
                  <a:pt x="2836" y="977"/>
                </a:lnTo>
                <a:close/>
                <a:moveTo>
                  <a:pt x="884" y="1"/>
                </a:moveTo>
                <a:lnTo>
                  <a:pt x="698" y="94"/>
                </a:lnTo>
                <a:lnTo>
                  <a:pt x="512" y="187"/>
                </a:lnTo>
                <a:lnTo>
                  <a:pt x="326" y="326"/>
                </a:lnTo>
                <a:lnTo>
                  <a:pt x="187" y="512"/>
                </a:lnTo>
                <a:lnTo>
                  <a:pt x="94" y="698"/>
                </a:lnTo>
                <a:lnTo>
                  <a:pt x="1" y="884"/>
                </a:lnTo>
                <a:lnTo>
                  <a:pt x="1" y="1116"/>
                </a:lnTo>
                <a:lnTo>
                  <a:pt x="1" y="4835"/>
                </a:lnTo>
                <a:lnTo>
                  <a:pt x="1" y="5068"/>
                </a:lnTo>
                <a:lnTo>
                  <a:pt x="94" y="5254"/>
                </a:lnTo>
                <a:lnTo>
                  <a:pt x="187" y="5440"/>
                </a:lnTo>
                <a:lnTo>
                  <a:pt x="326" y="5626"/>
                </a:lnTo>
                <a:lnTo>
                  <a:pt x="512" y="5765"/>
                </a:lnTo>
                <a:lnTo>
                  <a:pt x="698" y="5858"/>
                </a:lnTo>
                <a:lnTo>
                  <a:pt x="884" y="5905"/>
                </a:lnTo>
                <a:lnTo>
                  <a:pt x="1116" y="5951"/>
                </a:lnTo>
                <a:lnTo>
                  <a:pt x="4835" y="5951"/>
                </a:lnTo>
                <a:lnTo>
                  <a:pt x="5068" y="5905"/>
                </a:lnTo>
                <a:lnTo>
                  <a:pt x="5254" y="5858"/>
                </a:lnTo>
                <a:lnTo>
                  <a:pt x="5440" y="5765"/>
                </a:lnTo>
                <a:lnTo>
                  <a:pt x="5626" y="5626"/>
                </a:lnTo>
                <a:lnTo>
                  <a:pt x="5765" y="5440"/>
                </a:lnTo>
                <a:lnTo>
                  <a:pt x="5858" y="5254"/>
                </a:lnTo>
                <a:lnTo>
                  <a:pt x="5905" y="5068"/>
                </a:lnTo>
                <a:lnTo>
                  <a:pt x="5951" y="4835"/>
                </a:lnTo>
                <a:lnTo>
                  <a:pt x="5951" y="1116"/>
                </a:lnTo>
                <a:lnTo>
                  <a:pt x="5905" y="884"/>
                </a:lnTo>
                <a:lnTo>
                  <a:pt x="5858" y="698"/>
                </a:lnTo>
                <a:lnTo>
                  <a:pt x="5765" y="512"/>
                </a:lnTo>
                <a:lnTo>
                  <a:pt x="5626" y="326"/>
                </a:lnTo>
                <a:lnTo>
                  <a:pt x="5440" y="187"/>
                </a:lnTo>
                <a:lnTo>
                  <a:pt x="5254" y="94"/>
                </a:lnTo>
                <a:lnTo>
                  <a:pt x="50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113"/>
          <p:cNvSpPr/>
          <p:nvPr/>
        </p:nvSpPr>
        <p:spPr>
          <a:xfrm>
            <a:off x="21930107" y="11507865"/>
            <a:ext cx="423071" cy="423071"/>
          </a:xfrm>
          <a:custGeom>
            <a:rect b="b" l="l" r="r" t="t"/>
            <a:pathLst>
              <a:path extrusionOk="0" h="5951" w="5951">
                <a:moveTo>
                  <a:pt x="2976" y="2325"/>
                </a:moveTo>
                <a:lnTo>
                  <a:pt x="3627" y="2976"/>
                </a:lnTo>
                <a:lnTo>
                  <a:pt x="1721" y="4882"/>
                </a:lnTo>
                <a:lnTo>
                  <a:pt x="1070" y="4882"/>
                </a:lnTo>
                <a:lnTo>
                  <a:pt x="1070" y="4231"/>
                </a:lnTo>
                <a:lnTo>
                  <a:pt x="2976" y="2325"/>
                </a:lnTo>
                <a:close/>
                <a:moveTo>
                  <a:pt x="4649" y="1"/>
                </a:moveTo>
                <a:lnTo>
                  <a:pt x="4463" y="47"/>
                </a:lnTo>
                <a:lnTo>
                  <a:pt x="4278" y="187"/>
                </a:lnTo>
                <a:lnTo>
                  <a:pt x="4138" y="280"/>
                </a:lnTo>
                <a:lnTo>
                  <a:pt x="3394" y="1070"/>
                </a:lnTo>
                <a:lnTo>
                  <a:pt x="3069" y="698"/>
                </a:lnTo>
                <a:lnTo>
                  <a:pt x="2976" y="652"/>
                </a:lnTo>
                <a:lnTo>
                  <a:pt x="2883" y="698"/>
                </a:lnTo>
                <a:lnTo>
                  <a:pt x="2186" y="1395"/>
                </a:lnTo>
                <a:lnTo>
                  <a:pt x="2186" y="1488"/>
                </a:lnTo>
                <a:lnTo>
                  <a:pt x="2186" y="1535"/>
                </a:lnTo>
                <a:lnTo>
                  <a:pt x="2558" y="1907"/>
                </a:lnTo>
                <a:lnTo>
                  <a:pt x="559" y="3906"/>
                </a:lnTo>
                <a:lnTo>
                  <a:pt x="466" y="4045"/>
                </a:lnTo>
                <a:lnTo>
                  <a:pt x="419" y="4185"/>
                </a:lnTo>
                <a:lnTo>
                  <a:pt x="419" y="4882"/>
                </a:lnTo>
                <a:lnTo>
                  <a:pt x="1" y="5719"/>
                </a:lnTo>
                <a:lnTo>
                  <a:pt x="233" y="5951"/>
                </a:lnTo>
                <a:lnTo>
                  <a:pt x="1070" y="5533"/>
                </a:lnTo>
                <a:lnTo>
                  <a:pt x="1721" y="5533"/>
                </a:lnTo>
                <a:lnTo>
                  <a:pt x="1907" y="5486"/>
                </a:lnTo>
                <a:lnTo>
                  <a:pt x="2046" y="5393"/>
                </a:lnTo>
                <a:lnTo>
                  <a:pt x="4045" y="3394"/>
                </a:lnTo>
                <a:lnTo>
                  <a:pt x="4370" y="3720"/>
                </a:lnTo>
                <a:lnTo>
                  <a:pt x="4463" y="3766"/>
                </a:lnTo>
                <a:lnTo>
                  <a:pt x="4556" y="3720"/>
                </a:lnTo>
                <a:lnTo>
                  <a:pt x="5254" y="3022"/>
                </a:lnTo>
                <a:lnTo>
                  <a:pt x="5254" y="2976"/>
                </a:lnTo>
                <a:lnTo>
                  <a:pt x="5254" y="2883"/>
                </a:lnTo>
                <a:lnTo>
                  <a:pt x="4882" y="2558"/>
                </a:lnTo>
                <a:lnTo>
                  <a:pt x="5626" y="1814"/>
                </a:lnTo>
                <a:lnTo>
                  <a:pt x="5765" y="1628"/>
                </a:lnTo>
                <a:lnTo>
                  <a:pt x="5858" y="1442"/>
                </a:lnTo>
                <a:lnTo>
                  <a:pt x="5951" y="1256"/>
                </a:lnTo>
                <a:lnTo>
                  <a:pt x="5951" y="1070"/>
                </a:lnTo>
                <a:lnTo>
                  <a:pt x="5951" y="838"/>
                </a:lnTo>
                <a:lnTo>
                  <a:pt x="5858" y="652"/>
                </a:lnTo>
                <a:lnTo>
                  <a:pt x="5765" y="466"/>
                </a:lnTo>
                <a:lnTo>
                  <a:pt x="5626" y="280"/>
                </a:lnTo>
                <a:lnTo>
                  <a:pt x="5486" y="187"/>
                </a:lnTo>
                <a:lnTo>
                  <a:pt x="5300" y="47"/>
                </a:lnTo>
                <a:lnTo>
                  <a:pt x="511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113"/>
          <p:cNvSpPr/>
          <p:nvPr/>
        </p:nvSpPr>
        <p:spPr>
          <a:xfrm>
            <a:off x="20687553" y="11507865"/>
            <a:ext cx="423071" cy="423071"/>
          </a:xfrm>
          <a:custGeom>
            <a:rect b="b" l="l" r="r" t="t"/>
            <a:pathLst>
              <a:path extrusionOk="0" h="5951" w="5951">
                <a:moveTo>
                  <a:pt x="651" y="4324"/>
                </a:moveTo>
                <a:lnTo>
                  <a:pt x="465" y="4370"/>
                </a:lnTo>
                <a:lnTo>
                  <a:pt x="372" y="4463"/>
                </a:lnTo>
                <a:lnTo>
                  <a:pt x="232" y="4556"/>
                </a:lnTo>
                <a:lnTo>
                  <a:pt x="139" y="4696"/>
                </a:lnTo>
                <a:lnTo>
                  <a:pt x="47" y="4835"/>
                </a:lnTo>
                <a:lnTo>
                  <a:pt x="0" y="4975"/>
                </a:lnTo>
                <a:lnTo>
                  <a:pt x="0" y="5114"/>
                </a:lnTo>
                <a:lnTo>
                  <a:pt x="0" y="5300"/>
                </a:lnTo>
                <a:lnTo>
                  <a:pt x="47" y="5440"/>
                </a:lnTo>
                <a:lnTo>
                  <a:pt x="139" y="5579"/>
                </a:lnTo>
                <a:lnTo>
                  <a:pt x="232" y="5719"/>
                </a:lnTo>
                <a:lnTo>
                  <a:pt x="372" y="5812"/>
                </a:lnTo>
                <a:lnTo>
                  <a:pt x="465" y="5858"/>
                </a:lnTo>
                <a:lnTo>
                  <a:pt x="651" y="5905"/>
                </a:lnTo>
                <a:lnTo>
                  <a:pt x="790" y="5951"/>
                </a:lnTo>
                <a:lnTo>
                  <a:pt x="976" y="5905"/>
                </a:lnTo>
                <a:lnTo>
                  <a:pt x="1116" y="5858"/>
                </a:lnTo>
                <a:lnTo>
                  <a:pt x="1255" y="5812"/>
                </a:lnTo>
                <a:lnTo>
                  <a:pt x="1395" y="5719"/>
                </a:lnTo>
                <a:lnTo>
                  <a:pt x="1488" y="5579"/>
                </a:lnTo>
                <a:lnTo>
                  <a:pt x="1534" y="5440"/>
                </a:lnTo>
                <a:lnTo>
                  <a:pt x="1581" y="5300"/>
                </a:lnTo>
                <a:lnTo>
                  <a:pt x="1627" y="5114"/>
                </a:lnTo>
                <a:lnTo>
                  <a:pt x="1581" y="4975"/>
                </a:lnTo>
                <a:lnTo>
                  <a:pt x="1534" y="4835"/>
                </a:lnTo>
                <a:lnTo>
                  <a:pt x="1488" y="4696"/>
                </a:lnTo>
                <a:lnTo>
                  <a:pt x="1395" y="4556"/>
                </a:lnTo>
                <a:lnTo>
                  <a:pt x="1255" y="4463"/>
                </a:lnTo>
                <a:lnTo>
                  <a:pt x="1116" y="4370"/>
                </a:lnTo>
                <a:lnTo>
                  <a:pt x="976" y="4324"/>
                </a:lnTo>
                <a:close/>
                <a:moveTo>
                  <a:pt x="279" y="2139"/>
                </a:moveTo>
                <a:lnTo>
                  <a:pt x="139" y="2186"/>
                </a:lnTo>
                <a:lnTo>
                  <a:pt x="93" y="2232"/>
                </a:lnTo>
                <a:lnTo>
                  <a:pt x="0" y="2325"/>
                </a:lnTo>
                <a:lnTo>
                  <a:pt x="0" y="2418"/>
                </a:lnTo>
                <a:lnTo>
                  <a:pt x="0" y="2976"/>
                </a:lnTo>
                <a:lnTo>
                  <a:pt x="0" y="3115"/>
                </a:lnTo>
                <a:lnTo>
                  <a:pt x="47" y="3162"/>
                </a:lnTo>
                <a:lnTo>
                  <a:pt x="139" y="3255"/>
                </a:lnTo>
                <a:lnTo>
                  <a:pt x="232" y="3255"/>
                </a:lnTo>
                <a:lnTo>
                  <a:pt x="697" y="3348"/>
                </a:lnTo>
                <a:lnTo>
                  <a:pt x="1116" y="3487"/>
                </a:lnTo>
                <a:lnTo>
                  <a:pt x="1534" y="3720"/>
                </a:lnTo>
                <a:lnTo>
                  <a:pt x="1906" y="4045"/>
                </a:lnTo>
                <a:lnTo>
                  <a:pt x="2185" y="4417"/>
                </a:lnTo>
                <a:lnTo>
                  <a:pt x="2417" y="4789"/>
                </a:lnTo>
                <a:lnTo>
                  <a:pt x="2603" y="5207"/>
                </a:lnTo>
                <a:lnTo>
                  <a:pt x="2650" y="5672"/>
                </a:lnTo>
                <a:lnTo>
                  <a:pt x="2696" y="5812"/>
                </a:lnTo>
                <a:lnTo>
                  <a:pt x="2743" y="5858"/>
                </a:lnTo>
                <a:lnTo>
                  <a:pt x="2836" y="5905"/>
                </a:lnTo>
                <a:lnTo>
                  <a:pt x="2929" y="5951"/>
                </a:lnTo>
                <a:lnTo>
                  <a:pt x="3486" y="5951"/>
                </a:lnTo>
                <a:lnTo>
                  <a:pt x="3626" y="5905"/>
                </a:lnTo>
                <a:lnTo>
                  <a:pt x="3719" y="5858"/>
                </a:lnTo>
                <a:lnTo>
                  <a:pt x="3765" y="5765"/>
                </a:lnTo>
                <a:lnTo>
                  <a:pt x="3765" y="5626"/>
                </a:lnTo>
                <a:lnTo>
                  <a:pt x="3719" y="5300"/>
                </a:lnTo>
                <a:lnTo>
                  <a:pt x="3672" y="4975"/>
                </a:lnTo>
                <a:lnTo>
                  <a:pt x="3579" y="4649"/>
                </a:lnTo>
                <a:lnTo>
                  <a:pt x="3440" y="4370"/>
                </a:lnTo>
                <a:lnTo>
                  <a:pt x="3301" y="4045"/>
                </a:lnTo>
                <a:lnTo>
                  <a:pt x="3115" y="3766"/>
                </a:lnTo>
                <a:lnTo>
                  <a:pt x="2882" y="3487"/>
                </a:lnTo>
                <a:lnTo>
                  <a:pt x="2650" y="3255"/>
                </a:lnTo>
                <a:lnTo>
                  <a:pt x="2417" y="3022"/>
                </a:lnTo>
                <a:lnTo>
                  <a:pt x="2138" y="2836"/>
                </a:lnTo>
                <a:lnTo>
                  <a:pt x="1859" y="2651"/>
                </a:lnTo>
                <a:lnTo>
                  <a:pt x="1581" y="2511"/>
                </a:lnTo>
                <a:lnTo>
                  <a:pt x="1255" y="2372"/>
                </a:lnTo>
                <a:lnTo>
                  <a:pt x="930" y="2279"/>
                </a:lnTo>
                <a:lnTo>
                  <a:pt x="604" y="2186"/>
                </a:lnTo>
                <a:lnTo>
                  <a:pt x="279" y="2139"/>
                </a:lnTo>
                <a:close/>
                <a:moveTo>
                  <a:pt x="139" y="1"/>
                </a:moveTo>
                <a:lnTo>
                  <a:pt x="93" y="47"/>
                </a:lnTo>
                <a:lnTo>
                  <a:pt x="0" y="140"/>
                </a:lnTo>
                <a:lnTo>
                  <a:pt x="0" y="280"/>
                </a:lnTo>
                <a:lnTo>
                  <a:pt x="0" y="884"/>
                </a:lnTo>
                <a:lnTo>
                  <a:pt x="0" y="977"/>
                </a:lnTo>
                <a:lnTo>
                  <a:pt x="47" y="1070"/>
                </a:lnTo>
                <a:lnTo>
                  <a:pt x="139" y="1116"/>
                </a:lnTo>
                <a:lnTo>
                  <a:pt x="232" y="1116"/>
                </a:lnTo>
                <a:lnTo>
                  <a:pt x="697" y="1163"/>
                </a:lnTo>
                <a:lnTo>
                  <a:pt x="1116" y="1256"/>
                </a:lnTo>
                <a:lnTo>
                  <a:pt x="1534" y="1395"/>
                </a:lnTo>
                <a:lnTo>
                  <a:pt x="1952" y="1581"/>
                </a:lnTo>
                <a:lnTo>
                  <a:pt x="2371" y="1767"/>
                </a:lnTo>
                <a:lnTo>
                  <a:pt x="2743" y="2000"/>
                </a:lnTo>
                <a:lnTo>
                  <a:pt x="3068" y="2232"/>
                </a:lnTo>
                <a:lnTo>
                  <a:pt x="3394" y="2558"/>
                </a:lnTo>
                <a:lnTo>
                  <a:pt x="3672" y="2836"/>
                </a:lnTo>
                <a:lnTo>
                  <a:pt x="3951" y="3208"/>
                </a:lnTo>
                <a:lnTo>
                  <a:pt x="4184" y="3580"/>
                </a:lnTo>
                <a:lnTo>
                  <a:pt x="4370" y="3952"/>
                </a:lnTo>
                <a:lnTo>
                  <a:pt x="4556" y="4370"/>
                </a:lnTo>
                <a:lnTo>
                  <a:pt x="4649" y="4789"/>
                </a:lnTo>
                <a:lnTo>
                  <a:pt x="4742" y="5254"/>
                </a:lnTo>
                <a:lnTo>
                  <a:pt x="4788" y="5672"/>
                </a:lnTo>
                <a:lnTo>
                  <a:pt x="4835" y="5765"/>
                </a:lnTo>
                <a:lnTo>
                  <a:pt x="4881" y="5858"/>
                </a:lnTo>
                <a:lnTo>
                  <a:pt x="4974" y="5905"/>
                </a:lnTo>
                <a:lnTo>
                  <a:pt x="5067" y="5951"/>
                </a:lnTo>
                <a:lnTo>
                  <a:pt x="5671" y="5951"/>
                </a:lnTo>
                <a:lnTo>
                  <a:pt x="5764" y="5905"/>
                </a:lnTo>
                <a:lnTo>
                  <a:pt x="5857" y="5858"/>
                </a:lnTo>
                <a:lnTo>
                  <a:pt x="5904" y="5765"/>
                </a:lnTo>
                <a:lnTo>
                  <a:pt x="5950" y="5672"/>
                </a:lnTo>
                <a:lnTo>
                  <a:pt x="5904" y="5114"/>
                </a:lnTo>
                <a:lnTo>
                  <a:pt x="5764" y="4556"/>
                </a:lnTo>
                <a:lnTo>
                  <a:pt x="5625" y="4045"/>
                </a:lnTo>
                <a:lnTo>
                  <a:pt x="5439" y="3534"/>
                </a:lnTo>
                <a:lnTo>
                  <a:pt x="5160" y="3069"/>
                </a:lnTo>
                <a:lnTo>
                  <a:pt x="4881" y="2604"/>
                </a:lnTo>
                <a:lnTo>
                  <a:pt x="4556" y="2139"/>
                </a:lnTo>
                <a:lnTo>
                  <a:pt x="4184" y="1721"/>
                </a:lnTo>
                <a:lnTo>
                  <a:pt x="3765" y="1349"/>
                </a:lnTo>
                <a:lnTo>
                  <a:pt x="3347" y="1024"/>
                </a:lnTo>
                <a:lnTo>
                  <a:pt x="2882" y="745"/>
                </a:lnTo>
                <a:lnTo>
                  <a:pt x="2371" y="512"/>
                </a:lnTo>
                <a:lnTo>
                  <a:pt x="1859" y="280"/>
                </a:lnTo>
                <a:lnTo>
                  <a:pt x="1348" y="140"/>
                </a:lnTo>
                <a:lnTo>
                  <a:pt x="837" y="47"/>
                </a:lnTo>
                <a:lnTo>
                  <a:pt x="27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113"/>
          <p:cNvSpPr/>
          <p:nvPr/>
        </p:nvSpPr>
        <p:spPr>
          <a:xfrm>
            <a:off x="16956405" y="11560758"/>
            <a:ext cx="423071" cy="317357"/>
          </a:xfrm>
          <a:custGeom>
            <a:rect b="b" l="l" r="r" t="t"/>
            <a:pathLst>
              <a:path extrusionOk="0" h="4464" w="5951">
                <a:moveTo>
                  <a:pt x="2975" y="791"/>
                </a:moveTo>
                <a:lnTo>
                  <a:pt x="3115" y="837"/>
                </a:lnTo>
                <a:lnTo>
                  <a:pt x="3161" y="930"/>
                </a:lnTo>
                <a:lnTo>
                  <a:pt x="3115" y="1070"/>
                </a:lnTo>
                <a:lnTo>
                  <a:pt x="2975" y="1116"/>
                </a:lnTo>
                <a:lnTo>
                  <a:pt x="2696" y="1163"/>
                </a:lnTo>
                <a:lnTo>
                  <a:pt x="2510" y="1302"/>
                </a:lnTo>
                <a:lnTo>
                  <a:pt x="2325" y="1535"/>
                </a:lnTo>
                <a:lnTo>
                  <a:pt x="2278" y="1814"/>
                </a:lnTo>
                <a:lnTo>
                  <a:pt x="2232" y="1907"/>
                </a:lnTo>
                <a:lnTo>
                  <a:pt x="2139" y="1953"/>
                </a:lnTo>
                <a:lnTo>
                  <a:pt x="1999" y="1907"/>
                </a:lnTo>
                <a:lnTo>
                  <a:pt x="1953" y="1814"/>
                </a:lnTo>
                <a:lnTo>
                  <a:pt x="1999" y="1581"/>
                </a:lnTo>
                <a:lnTo>
                  <a:pt x="2046" y="1395"/>
                </a:lnTo>
                <a:lnTo>
                  <a:pt x="2139" y="1256"/>
                </a:lnTo>
                <a:lnTo>
                  <a:pt x="2278" y="1070"/>
                </a:lnTo>
                <a:lnTo>
                  <a:pt x="2417" y="977"/>
                </a:lnTo>
                <a:lnTo>
                  <a:pt x="2603" y="884"/>
                </a:lnTo>
                <a:lnTo>
                  <a:pt x="2789" y="791"/>
                </a:lnTo>
                <a:close/>
                <a:moveTo>
                  <a:pt x="4463" y="1535"/>
                </a:moveTo>
                <a:lnTo>
                  <a:pt x="3533" y="3162"/>
                </a:lnTo>
                <a:lnTo>
                  <a:pt x="3719" y="3069"/>
                </a:lnTo>
                <a:lnTo>
                  <a:pt x="3905" y="2976"/>
                </a:lnTo>
                <a:lnTo>
                  <a:pt x="4045" y="2836"/>
                </a:lnTo>
                <a:lnTo>
                  <a:pt x="4184" y="2650"/>
                </a:lnTo>
                <a:lnTo>
                  <a:pt x="4323" y="2464"/>
                </a:lnTo>
                <a:lnTo>
                  <a:pt x="4416" y="2232"/>
                </a:lnTo>
                <a:lnTo>
                  <a:pt x="4463" y="1999"/>
                </a:lnTo>
                <a:lnTo>
                  <a:pt x="4463" y="1814"/>
                </a:lnTo>
                <a:lnTo>
                  <a:pt x="4463" y="1535"/>
                </a:lnTo>
                <a:close/>
                <a:moveTo>
                  <a:pt x="1674" y="1070"/>
                </a:moveTo>
                <a:lnTo>
                  <a:pt x="1534" y="1395"/>
                </a:lnTo>
                <a:lnTo>
                  <a:pt x="1488" y="1814"/>
                </a:lnTo>
                <a:lnTo>
                  <a:pt x="1534" y="2139"/>
                </a:lnTo>
                <a:lnTo>
                  <a:pt x="1674" y="2464"/>
                </a:lnTo>
                <a:lnTo>
                  <a:pt x="1860" y="2743"/>
                </a:lnTo>
                <a:lnTo>
                  <a:pt x="2092" y="2976"/>
                </a:lnTo>
                <a:lnTo>
                  <a:pt x="1860" y="3487"/>
                </a:lnTo>
                <a:lnTo>
                  <a:pt x="1441" y="3255"/>
                </a:lnTo>
                <a:lnTo>
                  <a:pt x="1069" y="2976"/>
                </a:lnTo>
                <a:lnTo>
                  <a:pt x="744" y="2604"/>
                </a:lnTo>
                <a:lnTo>
                  <a:pt x="419" y="2232"/>
                </a:lnTo>
                <a:lnTo>
                  <a:pt x="698" y="1860"/>
                </a:lnTo>
                <a:lnTo>
                  <a:pt x="976" y="1535"/>
                </a:lnTo>
                <a:lnTo>
                  <a:pt x="1348" y="1256"/>
                </a:lnTo>
                <a:lnTo>
                  <a:pt x="1674" y="1070"/>
                </a:lnTo>
                <a:close/>
                <a:moveTo>
                  <a:pt x="4788" y="884"/>
                </a:moveTo>
                <a:lnTo>
                  <a:pt x="4602" y="1256"/>
                </a:lnTo>
                <a:lnTo>
                  <a:pt x="4881" y="1442"/>
                </a:lnTo>
                <a:lnTo>
                  <a:pt x="5114" y="1674"/>
                </a:lnTo>
                <a:lnTo>
                  <a:pt x="5346" y="1953"/>
                </a:lnTo>
                <a:lnTo>
                  <a:pt x="5532" y="2232"/>
                </a:lnTo>
                <a:lnTo>
                  <a:pt x="5300" y="2511"/>
                </a:lnTo>
                <a:lnTo>
                  <a:pt x="5067" y="2790"/>
                </a:lnTo>
                <a:lnTo>
                  <a:pt x="4835" y="3022"/>
                </a:lnTo>
                <a:lnTo>
                  <a:pt x="4509" y="3255"/>
                </a:lnTo>
                <a:lnTo>
                  <a:pt x="4230" y="3394"/>
                </a:lnTo>
                <a:lnTo>
                  <a:pt x="3905" y="3534"/>
                </a:lnTo>
                <a:lnTo>
                  <a:pt x="3580" y="3626"/>
                </a:lnTo>
                <a:lnTo>
                  <a:pt x="3208" y="3673"/>
                </a:lnTo>
                <a:lnTo>
                  <a:pt x="2975" y="4138"/>
                </a:lnTo>
                <a:lnTo>
                  <a:pt x="3347" y="4091"/>
                </a:lnTo>
                <a:lnTo>
                  <a:pt x="3719" y="4045"/>
                </a:lnTo>
                <a:lnTo>
                  <a:pt x="4045" y="3952"/>
                </a:lnTo>
                <a:lnTo>
                  <a:pt x="4370" y="3812"/>
                </a:lnTo>
                <a:lnTo>
                  <a:pt x="4695" y="3626"/>
                </a:lnTo>
                <a:lnTo>
                  <a:pt x="4974" y="3441"/>
                </a:lnTo>
                <a:lnTo>
                  <a:pt x="5253" y="3208"/>
                </a:lnTo>
                <a:lnTo>
                  <a:pt x="5532" y="2929"/>
                </a:lnTo>
                <a:lnTo>
                  <a:pt x="5904" y="2464"/>
                </a:lnTo>
                <a:lnTo>
                  <a:pt x="5950" y="2325"/>
                </a:lnTo>
                <a:lnTo>
                  <a:pt x="5950" y="2232"/>
                </a:lnTo>
                <a:lnTo>
                  <a:pt x="5950" y="2092"/>
                </a:lnTo>
                <a:lnTo>
                  <a:pt x="5904" y="1999"/>
                </a:lnTo>
                <a:lnTo>
                  <a:pt x="5672" y="1674"/>
                </a:lnTo>
                <a:lnTo>
                  <a:pt x="5393" y="1395"/>
                </a:lnTo>
                <a:lnTo>
                  <a:pt x="5114" y="1116"/>
                </a:lnTo>
                <a:lnTo>
                  <a:pt x="4788" y="884"/>
                </a:lnTo>
                <a:close/>
                <a:moveTo>
                  <a:pt x="3812" y="1"/>
                </a:moveTo>
                <a:lnTo>
                  <a:pt x="3766" y="47"/>
                </a:lnTo>
                <a:lnTo>
                  <a:pt x="3580" y="372"/>
                </a:lnTo>
                <a:lnTo>
                  <a:pt x="2975" y="326"/>
                </a:lnTo>
                <a:lnTo>
                  <a:pt x="2557" y="326"/>
                </a:lnTo>
                <a:lnTo>
                  <a:pt x="2139" y="419"/>
                </a:lnTo>
                <a:lnTo>
                  <a:pt x="1720" y="558"/>
                </a:lnTo>
                <a:lnTo>
                  <a:pt x="1348" y="744"/>
                </a:lnTo>
                <a:lnTo>
                  <a:pt x="976" y="1023"/>
                </a:lnTo>
                <a:lnTo>
                  <a:pt x="651" y="1302"/>
                </a:lnTo>
                <a:lnTo>
                  <a:pt x="326" y="1628"/>
                </a:lnTo>
                <a:lnTo>
                  <a:pt x="93" y="1999"/>
                </a:lnTo>
                <a:lnTo>
                  <a:pt x="0" y="2092"/>
                </a:lnTo>
                <a:lnTo>
                  <a:pt x="0" y="2232"/>
                </a:lnTo>
                <a:lnTo>
                  <a:pt x="0" y="2325"/>
                </a:lnTo>
                <a:lnTo>
                  <a:pt x="93" y="2464"/>
                </a:lnTo>
                <a:lnTo>
                  <a:pt x="372" y="2883"/>
                </a:lnTo>
                <a:lnTo>
                  <a:pt x="744" y="3255"/>
                </a:lnTo>
                <a:lnTo>
                  <a:pt x="1162" y="3580"/>
                </a:lnTo>
                <a:lnTo>
                  <a:pt x="1627" y="3859"/>
                </a:lnTo>
                <a:lnTo>
                  <a:pt x="1488" y="4138"/>
                </a:lnTo>
                <a:lnTo>
                  <a:pt x="1488" y="4184"/>
                </a:lnTo>
                <a:lnTo>
                  <a:pt x="1534" y="4231"/>
                </a:lnTo>
                <a:lnTo>
                  <a:pt x="1999" y="4463"/>
                </a:lnTo>
                <a:lnTo>
                  <a:pt x="2046" y="4417"/>
                </a:lnTo>
                <a:lnTo>
                  <a:pt x="2092" y="4417"/>
                </a:lnTo>
                <a:lnTo>
                  <a:pt x="2232" y="4091"/>
                </a:lnTo>
                <a:lnTo>
                  <a:pt x="3301" y="2232"/>
                </a:lnTo>
                <a:lnTo>
                  <a:pt x="4323" y="326"/>
                </a:lnTo>
                <a:lnTo>
                  <a:pt x="4323" y="280"/>
                </a:lnTo>
                <a:lnTo>
                  <a:pt x="4277" y="233"/>
                </a:lnTo>
                <a:lnTo>
                  <a:pt x="4230" y="187"/>
                </a:lnTo>
                <a:lnTo>
                  <a:pt x="4137" y="140"/>
                </a:lnTo>
                <a:lnTo>
                  <a:pt x="3998" y="47"/>
                </a:lnTo>
                <a:lnTo>
                  <a:pt x="390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113"/>
          <p:cNvSpPr/>
          <p:nvPr/>
        </p:nvSpPr>
        <p:spPr>
          <a:xfrm>
            <a:off x="18198960" y="11583863"/>
            <a:ext cx="423143" cy="271076"/>
          </a:xfrm>
          <a:custGeom>
            <a:rect b="b" l="l" r="r" t="t"/>
            <a:pathLst>
              <a:path extrusionOk="0" h="3813" w="5952">
                <a:moveTo>
                  <a:pt x="2976" y="466"/>
                </a:moveTo>
                <a:lnTo>
                  <a:pt x="3116" y="512"/>
                </a:lnTo>
                <a:lnTo>
                  <a:pt x="3162" y="605"/>
                </a:lnTo>
                <a:lnTo>
                  <a:pt x="3116" y="745"/>
                </a:lnTo>
                <a:lnTo>
                  <a:pt x="2976" y="791"/>
                </a:lnTo>
                <a:lnTo>
                  <a:pt x="2744" y="838"/>
                </a:lnTo>
                <a:lnTo>
                  <a:pt x="2511" y="977"/>
                </a:lnTo>
                <a:lnTo>
                  <a:pt x="2372" y="1210"/>
                </a:lnTo>
                <a:lnTo>
                  <a:pt x="2279" y="1489"/>
                </a:lnTo>
                <a:lnTo>
                  <a:pt x="2232" y="1582"/>
                </a:lnTo>
                <a:lnTo>
                  <a:pt x="2139" y="1628"/>
                </a:lnTo>
                <a:lnTo>
                  <a:pt x="2046" y="1582"/>
                </a:lnTo>
                <a:lnTo>
                  <a:pt x="2000" y="1489"/>
                </a:lnTo>
                <a:lnTo>
                  <a:pt x="2000" y="1256"/>
                </a:lnTo>
                <a:lnTo>
                  <a:pt x="2046" y="1070"/>
                </a:lnTo>
                <a:lnTo>
                  <a:pt x="2139" y="931"/>
                </a:lnTo>
                <a:lnTo>
                  <a:pt x="2279" y="745"/>
                </a:lnTo>
                <a:lnTo>
                  <a:pt x="2418" y="652"/>
                </a:lnTo>
                <a:lnTo>
                  <a:pt x="2604" y="559"/>
                </a:lnTo>
                <a:lnTo>
                  <a:pt x="2790" y="466"/>
                </a:lnTo>
                <a:close/>
                <a:moveTo>
                  <a:pt x="4278" y="745"/>
                </a:moveTo>
                <a:lnTo>
                  <a:pt x="4650" y="931"/>
                </a:lnTo>
                <a:lnTo>
                  <a:pt x="4975" y="1210"/>
                </a:lnTo>
                <a:lnTo>
                  <a:pt x="5254" y="1535"/>
                </a:lnTo>
                <a:lnTo>
                  <a:pt x="5533" y="1907"/>
                </a:lnTo>
                <a:lnTo>
                  <a:pt x="5300" y="2232"/>
                </a:lnTo>
                <a:lnTo>
                  <a:pt x="5021" y="2511"/>
                </a:lnTo>
                <a:lnTo>
                  <a:pt x="4743" y="2744"/>
                </a:lnTo>
                <a:lnTo>
                  <a:pt x="4417" y="2976"/>
                </a:lnTo>
                <a:lnTo>
                  <a:pt x="4092" y="3162"/>
                </a:lnTo>
                <a:lnTo>
                  <a:pt x="3720" y="3301"/>
                </a:lnTo>
                <a:lnTo>
                  <a:pt x="3394" y="3348"/>
                </a:lnTo>
                <a:lnTo>
                  <a:pt x="2976" y="3394"/>
                </a:lnTo>
                <a:lnTo>
                  <a:pt x="2604" y="3348"/>
                </a:lnTo>
                <a:lnTo>
                  <a:pt x="2232" y="3301"/>
                </a:lnTo>
                <a:lnTo>
                  <a:pt x="1907" y="3162"/>
                </a:lnTo>
                <a:lnTo>
                  <a:pt x="1535" y="2976"/>
                </a:lnTo>
                <a:lnTo>
                  <a:pt x="1210" y="2744"/>
                </a:lnTo>
                <a:lnTo>
                  <a:pt x="931" y="2511"/>
                </a:lnTo>
                <a:lnTo>
                  <a:pt x="698" y="2232"/>
                </a:lnTo>
                <a:lnTo>
                  <a:pt x="419" y="1907"/>
                </a:lnTo>
                <a:lnTo>
                  <a:pt x="698" y="1535"/>
                </a:lnTo>
                <a:lnTo>
                  <a:pt x="1024" y="1210"/>
                </a:lnTo>
                <a:lnTo>
                  <a:pt x="1349" y="931"/>
                </a:lnTo>
                <a:lnTo>
                  <a:pt x="1721" y="745"/>
                </a:lnTo>
                <a:lnTo>
                  <a:pt x="1535" y="1070"/>
                </a:lnTo>
                <a:lnTo>
                  <a:pt x="1489" y="1489"/>
                </a:lnTo>
                <a:lnTo>
                  <a:pt x="1535" y="1767"/>
                </a:lnTo>
                <a:lnTo>
                  <a:pt x="1628" y="2046"/>
                </a:lnTo>
                <a:lnTo>
                  <a:pt x="1767" y="2279"/>
                </a:lnTo>
                <a:lnTo>
                  <a:pt x="1953" y="2511"/>
                </a:lnTo>
                <a:lnTo>
                  <a:pt x="2186" y="2697"/>
                </a:lnTo>
                <a:lnTo>
                  <a:pt x="2418" y="2837"/>
                </a:lnTo>
                <a:lnTo>
                  <a:pt x="2697" y="2930"/>
                </a:lnTo>
                <a:lnTo>
                  <a:pt x="2976" y="2976"/>
                </a:lnTo>
                <a:lnTo>
                  <a:pt x="3302" y="2930"/>
                </a:lnTo>
                <a:lnTo>
                  <a:pt x="3580" y="2837"/>
                </a:lnTo>
                <a:lnTo>
                  <a:pt x="3813" y="2697"/>
                </a:lnTo>
                <a:lnTo>
                  <a:pt x="4045" y="2511"/>
                </a:lnTo>
                <a:lnTo>
                  <a:pt x="4231" y="2279"/>
                </a:lnTo>
                <a:lnTo>
                  <a:pt x="4371" y="2046"/>
                </a:lnTo>
                <a:lnTo>
                  <a:pt x="4464" y="1767"/>
                </a:lnTo>
                <a:lnTo>
                  <a:pt x="4464" y="1489"/>
                </a:lnTo>
                <a:lnTo>
                  <a:pt x="4417" y="1070"/>
                </a:lnTo>
                <a:lnTo>
                  <a:pt x="4278" y="745"/>
                </a:lnTo>
                <a:close/>
                <a:moveTo>
                  <a:pt x="2558" y="1"/>
                </a:moveTo>
                <a:lnTo>
                  <a:pt x="2139" y="94"/>
                </a:lnTo>
                <a:lnTo>
                  <a:pt x="1721" y="233"/>
                </a:lnTo>
                <a:lnTo>
                  <a:pt x="1349" y="466"/>
                </a:lnTo>
                <a:lnTo>
                  <a:pt x="977" y="698"/>
                </a:lnTo>
                <a:lnTo>
                  <a:pt x="605" y="977"/>
                </a:lnTo>
                <a:lnTo>
                  <a:pt x="326" y="1303"/>
                </a:lnTo>
                <a:lnTo>
                  <a:pt x="94" y="1674"/>
                </a:lnTo>
                <a:lnTo>
                  <a:pt x="47" y="1767"/>
                </a:lnTo>
                <a:lnTo>
                  <a:pt x="1" y="1907"/>
                </a:lnTo>
                <a:lnTo>
                  <a:pt x="47" y="2000"/>
                </a:lnTo>
                <a:lnTo>
                  <a:pt x="94" y="2139"/>
                </a:lnTo>
                <a:lnTo>
                  <a:pt x="326" y="2465"/>
                </a:lnTo>
                <a:lnTo>
                  <a:pt x="605" y="2790"/>
                </a:lnTo>
                <a:lnTo>
                  <a:pt x="977" y="3116"/>
                </a:lnTo>
                <a:lnTo>
                  <a:pt x="1349" y="3348"/>
                </a:lnTo>
                <a:lnTo>
                  <a:pt x="1721" y="3534"/>
                </a:lnTo>
                <a:lnTo>
                  <a:pt x="2139" y="3673"/>
                </a:lnTo>
                <a:lnTo>
                  <a:pt x="2558" y="3766"/>
                </a:lnTo>
                <a:lnTo>
                  <a:pt x="2976" y="3813"/>
                </a:lnTo>
                <a:lnTo>
                  <a:pt x="3441" y="3766"/>
                </a:lnTo>
                <a:lnTo>
                  <a:pt x="3859" y="3673"/>
                </a:lnTo>
                <a:lnTo>
                  <a:pt x="4231" y="3534"/>
                </a:lnTo>
                <a:lnTo>
                  <a:pt x="4650" y="3348"/>
                </a:lnTo>
                <a:lnTo>
                  <a:pt x="5021" y="3116"/>
                </a:lnTo>
                <a:lnTo>
                  <a:pt x="5347" y="2790"/>
                </a:lnTo>
                <a:lnTo>
                  <a:pt x="5626" y="2511"/>
                </a:lnTo>
                <a:lnTo>
                  <a:pt x="5905" y="2139"/>
                </a:lnTo>
                <a:lnTo>
                  <a:pt x="5951" y="2000"/>
                </a:lnTo>
                <a:lnTo>
                  <a:pt x="5951" y="1907"/>
                </a:lnTo>
                <a:lnTo>
                  <a:pt x="5951" y="1767"/>
                </a:lnTo>
                <a:lnTo>
                  <a:pt x="5905" y="1674"/>
                </a:lnTo>
                <a:lnTo>
                  <a:pt x="5626" y="1303"/>
                </a:lnTo>
                <a:lnTo>
                  <a:pt x="5347" y="977"/>
                </a:lnTo>
                <a:lnTo>
                  <a:pt x="5021" y="698"/>
                </a:lnTo>
                <a:lnTo>
                  <a:pt x="4650" y="466"/>
                </a:lnTo>
                <a:lnTo>
                  <a:pt x="4231" y="233"/>
                </a:lnTo>
                <a:lnTo>
                  <a:pt x="3859" y="94"/>
                </a:lnTo>
                <a:lnTo>
                  <a:pt x="344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13"/>
          <p:cNvSpPr/>
          <p:nvPr/>
        </p:nvSpPr>
        <p:spPr>
          <a:xfrm>
            <a:off x="15713779" y="11547534"/>
            <a:ext cx="423071" cy="343803"/>
          </a:xfrm>
          <a:custGeom>
            <a:rect b="b" l="l" r="r" t="t"/>
            <a:pathLst>
              <a:path extrusionOk="0" h="4836" w="5951">
                <a:moveTo>
                  <a:pt x="2139" y="373"/>
                </a:moveTo>
                <a:lnTo>
                  <a:pt x="1581" y="1488"/>
                </a:lnTo>
                <a:lnTo>
                  <a:pt x="558" y="1488"/>
                </a:lnTo>
                <a:lnTo>
                  <a:pt x="1395" y="373"/>
                </a:lnTo>
                <a:close/>
                <a:moveTo>
                  <a:pt x="3347" y="373"/>
                </a:moveTo>
                <a:lnTo>
                  <a:pt x="3952" y="1488"/>
                </a:lnTo>
                <a:lnTo>
                  <a:pt x="1999" y="1488"/>
                </a:lnTo>
                <a:lnTo>
                  <a:pt x="2557" y="373"/>
                </a:lnTo>
                <a:close/>
                <a:moveTo>
                  <a:pt x="4556" y="373"/>
                </a:moveTo>
                <a:lnTo>
                  <a:pt x="5393" y="1488"/>
                </a:lnTo>
                <a:lnTo>
                  <a:pt x="4370" y="1488"/>
                </a:lnTo>
                <a:lnTo>
                  <a:pt x="3812" y="373"/>
                </a:lnTo>
                <a:close/>
                <a:moveTo>
                  <a:pt x="1534" y="1860"/>
                </a:moveTo>
                <a:lnTo>
                  <a:pt x="2418" y="3766"/>
                </a:lnTo>
                <a:lnTo>
                  <a:pt x="605" y="1860"/>
                </a:lnTo>
                <a:close/>
                <a:moveTo>
                  <a:pt x="5346" y="1860"/>
                </a:moveTo>
                <a:lnTo>
                  <a:pt x="3533" y="3766"/>
                </a:lnTo>
                <a:lnTo>
                  <a:pt x="4370" y="1860"/>
                </a:lnTo>
                <a:close/>
                <a:moveTo>
                  <a:pt x="3998" y="1860"/>
                </a:moveTo>
                <a:lnTo>
                  <a:pt x="2976" y="4091"/>
                </a:lnTo>
                <a:lnTo>
                  <a:pt x="1953" y="1860"/>
                </a:lnTo>
                <a:close/>
                <a:moveTo>
                  <a:pt x="1209" y="1"/>
                </a:moveTo>
                <a:lnTo>
                  <a:pt x="1163" y="47"/>
                </a:lnTo>
                <a:lnTo>
                  <a:pt x="47" y="1535"/>
                </a:lnTo>
                <a:lnTo>
                  <a:pt x="0" y="1674"/>
                </a:lnTo>
                <a:lnTo>
                  <a:pt x="47" y="1814"/>
                </a:lnTo>
                <a:lnTo>
                  <a:pt x="2836" y="4789"/>
                </a:lnTo>
                <a:lnTo>
                  <a:pt x="2883" y="4789"/>
                </a:lnTo>
                <a:lnTo>
                  <a:pt x="2976" y="4835"/>
                </a:lnTo>
                <a:lnTo>
                  <a:pt x="3069" y="4789"/>
                </a:lnTo>
                <a:lnTo>
                  <a:pt x="3115" y="4789"/>
                </a:lnTo>
                <a:lnTo>
                  <a:pt x="5904" y="1814"/>
                </a:lnTo>
                <a:lnTo>
                  <a:pt x="5951" y="1674"/>
                </a:lnTo>
                <a:lnTo>
                  <a:pt x="5904" y="1535"/>
                </a:lnTo>
                <a:lnTo>
                  <a:pt x="4789" y="47"/>
                </a:lnTo>
                <a:lnTo>
                  <a:pt x="474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113"/>
          <p:cNvSpPr/>
          <p:nvPr/>
        </p:nvSpPr>
        <p:spPr>
          <a:xfrm>
            <a:off x="19444927" y="9072236"/>
            <a:ext cx="423071" cy="281029"/>
          </a:xfrm>
          <a:custGeom>
            <a:rect b="b" l="l" r="r" t="t"/>
            <a:pathLst>
              <a:path extrusionOk="0" h="3953" w="5951">
                <a:moveTo>
                  <a:pt x="2185" y="1070"/>
                </a:moveTo>
                <a:lnTo>
                  <a:pt x="2185" y="2836"/>
                </a:lnTo>
                <a:lnTo>
                  <a:pt x="1953" y="2743"/>
                </a:lnTo>
                <a:lnTo>
                  <a:pt x="1767" y="2511"/>
                </a:lnTo>
                <a:lnTo>
                  <a:pt x="1627" y="2232"/>
                </a:lnTo>
                <a:lnTo>
                  <a:pt x="1581" y="1953"/>
                </a:lnTo>
                <a:lnTo>
                  <a:pt x="1627" y="1674"/>
                </a:lnTo>
                <a:lnTo>
                  <a:pt x="1767" y="1442"/>
                </a:lnTo>
                <a:lnTo>
                  <a:pt x="1953" y="1209"/>
                </a:lnTo>
                <a:lnTo>
                  <a:pt x="2185" y="1070"/>
                </a:lnTo>
                <a:close/>
                <a:moveTo>
                  <a:pt x="2882" y="1070"/>
                </a:moveTo>
                <a:lnTo>
                  <a:pt x="3115" y="1209"/>
                </a:lnTo>
                <a:lnTo>
                  <a:pt x="3347" y="1442"/>
                </a:lnTo>
                <a:lnTo>
                  <a:pt x="3440" y="1674"/>
                </a:lnTo>
                <a:lnTo>
                  <a:pt x="3487" y="1953"/>
                </a:lnTo>
                <a:lnTo>
                  <a:pt x="3440" y="2232"/>
                </a:lnTo>
                <a:lnTo>
                  <a:pt x="3347" y="2511"/>
                </a:lnTo>
                <a:lnTo>
                  <a:pt x="3115" y="2743"/>
                </a:lnTo>
                <a:lnTo>
                  <a:pt x="2882" y="2883"/>
                </a:lnTo>
                <a:lnTo>
                  <a:pt x="2882" y="1070"/>
                </a:lnTo>
                <a:close/>
                <a:moveTo>
                  <a:pt x="2557" y="466"/>
                </a:moveTo>
                <a:lnTo>
                  <a:pt x="2139" y="512"/>
                </a:lnTo>
                <a:lnTo>
                  <a:pt x="1767" y="652"/>
                </a:lnTo>
                <a:lnTo>
                  <a:pt x="1488" y="884"/>
                </a:lnTo>
                <a:lnTo>
                  <a:pt x="1209" y="1209"/>
                </a:lnTo>
                <a:lnTo>
                  <a:pt x="1069" y="1581"/>
                </a:lnTo>
                <a:lnTo>
                  <a:pt x="1023" y="1953"/>
                </a:lnTo>
                <a:lnTo>
                  <a:pt x="1069" y="2279"/>
                </a:lnTo>
                <a:lnTo>
                  <a:pt x="1162" y="2557"/>
                </a:lnTo>
                <a:lnTo>
                  <a:pt x="1302" y="2836"/>
                </a:lnTo>
                <a:lnTo>
                  <a:pt x="1488" y="3022"/>
                </a:lnTo>
                <a:lnTo>
                  <a:pt x="1674" y="3208"/>
                </a:lnTo>
                <a:lnTo>
                  <a:pt x="1953" y="3348"/>
                </a:lnTo>
                <a:lnTo>
                  <a:pt x="2232" y="3441"/>
                </a:lnTo>
                <a:lnTo>
                  <a:pt x="2557" y="3487"/>
                </a:lnTo>
                <a:lnTo>
                  <a:pt x="2929" y="3441"/>
                </a:lnTo>
                <a:lnTo>
                  <a:pt x="3301" y="3255"/>
                </a:lnTo>
                <a:lnTo>
                  <a:pt x="3626" y="3022"/>
                </a:lnTo>
                <a:lnTo>
                  <a:pt x="3859" y="2743"/>
                </a:lnTo>
                <a:lnTo>
                  <a:pt x="3998" y="2372"/>
                </a:lnTo>
                <a:lnTo>
                  <a:pt x="4045" y="1953"/>
                </a:lnTo>
                <a:lnTo>
                  <a:pt x="3998" y="1581"/>
                </a:lnTo>
                <a:lnTo>
                  <a:pt x="3859" y="1209"/>
                </a:lnTo>
                <a:lnTo>
                  <a:pt x="3626" y="884"/>
                </a:lnTo>
                <a:lnTo>
                  <a:pt x="3301" y="652"/>
                </a:lnTo>
                <a:lnTo>
                  <a:pt x="2929" y="512"/>
                </a:lnTo>
                <a:lnTo>
                  <a:pt x="2557" y="466"/>
                </a:lnTo>
                <a:close/>
                <a:moveTo>
                  <a:pt x="3626" y="326"/>
                </a:moveTo>
                <a:lnTo>
                  <a:pt x="3952" y="419"/>
                </a:lnTo>
                <a:lnTo>
                  <a:pt x="4277" y="605"/>
                </a:lnTo>
                <a:lnTo>
                  <a:pt x="4509" y="791"/>
                </a:lnTo>
                <a:lnTo>
                  <a:pt x="4742" y="1023"/>
                </a:lnTo>
                <a:lnTo>
                  <a:pt x="4881" y="1302"/>
                </a:lnTo>
                <a:lnTo>
                  <a:pt x="5021" y="1628"/>
                </a:lnTo>
                <a:lnTo>
                  <a:pt x="5021" y="2000"/>
                </a:lnTo>
                <a:lnTo>
                  <a:pt x="5021" y="2325"/>
                </a:lnTo>
                <a:lnTo>
                  <a:pt x="4881" y="2604"/>
                </a:lnTo>
                <a:lnTo>
                  <a:pt x="4742" y="2883"/>
                </a:lnTo>
                <a:lnTo>
                  <a:pt x="4509" y="3162"/>
                </a:lnTo>
                <a:lnTo>
                  <a:pt x="4277" y="3348"/>
                </a:lnTo>
                <a:lnTo>
                  <a:pt x="3952" y="3487"/>
                </a:lnTo>
                <a:lnTo>
                  <a:pt x="3626" y="3580"/>
                </a:lnTo>
                <a:lnTo>
                  <a:pt x="3301" y="3627"/>
                </a:lnTo>
                <a:lnTo>
                  <a:pt x="2325" y="3627"/>
                </a:lnTo>
                <a:lnTo>
                  <a:pt x="2092" y="3580"/>
                </a:lnTo>
                <a:lnTo>
                  <a:pt x="1906" y="3487"/>
                </a:lnTo>
                <a:lnTo>
                  <a:pt x="1720" y="3394"/>
                </a:lnTo>
                <a:lnTo>
                  <a:pt x="1534" y="3301"/>
                </a:lnTo>
                <a:lnTo>
                  <a:pt x="1348" y="3162"/>
                </a:lnTo>
                <a:lnTo>
                  <a:pt x="1209" y="2976"/>
                </a:lnTo>
                <a:lnTo>
                  <a:pt x="1069" y="2790"/>
                </a:lnTo>
                <a:lnTo>
                  <a:pt x="976" y="2604"/>
                </a:lnTo>
                <a:lnTo>
                  <a:pt x="930" y="2418"/>
                </a:lnTo>
                <a:lnTo>
                  <a:pt x="883" y="2186"/>
                </a:lnTo>
                <a:lnTo>
                  <a:pt x="883" y="2000"/>
                </a:lnTo>
                <a:lnTo>
                  <a:pt x="883" y="1767"/>
                </a:lnTo>
                <a:lnTo>
                  <a:pt x="930" y="1535"/>
                </a:lnTo>
                <a:lnTo>
                  <a:pt x="976" y="1302"/>
                </a:lnTo>
                <a:lnTo>
                  <a:pt x="1069" y="1116"/>
                </a:lnTo>
                <a:lnTo>
                  <a:pt x="1209" y="930"/>
                </a:lnTo>
                <a:lnTo>
                  <a:pt x="1348" y="791"/>
                </a:lnTo>
                <a:lnTo>
                  <a:pt x="1534" y="652"/>
                </a:lnTo>
                <a:lnTo>
                  <a:pt x="1720" y="512"/>
                </a:lnTo>
                <a:lnTo>
                  <a:pt x="2092" y="373"/>
                </a:lnTo>
                <a:lnTo>
                  <a:pt x="2557" y="326"/>
                </a:lnTo>
                <a:close/>
                <a:moveTo>
                  <a:pt x="186" y="1"/>
                </a:moveTo>
                <a:lnTo>
                  <a:pt x="93" y="94"/>
                </a:lnTo>
                <a:lnTo>
                  <a:pt x="0" y="187"/>
                </a:lnTo>
                <a:lnTo>
                  <a:pt x="0" y="326"/>
                </a:lnTo>
                <a:lnTo>
                  <a:pt x="0" y="3627"/>
                </a:lnTo>
                <a:lnTo>
                  <a:pt x="0" y="3766"/>
                </a:lnTo>
                <a:lnTo>
                  <a:pt x="93" y="3859"/>
                </a:lnTo>
                <a:lnTo>
                  <a:pt x="186" y="3906"/>
                </a:lnTo>
                <a:lnTo>
                  <a:pt x="326" y="3952"/>
                </a:lnTo>
                <a:lnTo>
                  <a:pt x="5579" y="3952"/>
                </a:lnTo>
                <a:lnTo>
                  <a:pt x="5718" y="3906"/>
                </a:lnTo>
                <a:lnTo>
                  <a:pt x="5811" y="3859"/>
                </a:lnTo>
                <a:lnTo>
                  <a:pt x="5904" y="3766"/>
                </a:lnTo>
                <a:lnTo>
                  <a:pt x="5950" y="3627"/>
                </a:lnTo>
                <a:lnTo>
                  <a:pt x="5950" y="326"/>
                </a:lnTo>
                <a:lnTo>
                  <a:pt x="5904" y="187"/>
                </a:lnTo>
                <a:lnTo>
                  <a:pt x="5811" y="94"/>
                </a:lnTo>
                <a:lnTo>
                  <a:pt x="571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14"/>
          <p:cNvSpPr/>
          <p:nvPr/>
        </p:nvSpPr>
        <p:spPr>
          <a:xfrm>
            <a:off x="2038505" y="1566436"/>
            <a:ext cx="423592" cy="334325"/>
          </a:xfrm>
          <a:custGeom>
            <a:rect b="b" l="l" r="r" t="t"/>
            <a:pathLst>
              <a:path extrusionOk="0" h="4704" w="5960">
                <a:moveTo>
                  <a:pt x="5122" y="1"/>
                </a:moveTo>
                <a:lnTo>
                  <a:pt x="4982" y="47"/>
                </a:lnTo>
                <a:lnTo>
                  <a:pt x="4889" y="94"/>
                </a:lnTo>
                <a:lnTo>
                  <a:pt x="4610" y="420"/>
                </a:lnTo>
                <a:lnTo>
                  <a:pt x="5541" y="1398"/>
                </a:lnTo>
                <a:lnTo>
                  <a:pt x="5867" y="1072"/>
                </a:lnTo>
                <a:lnTo>
                  <a:pt x="5913" y="979"/>
                </a:lnTo>
                <a:lnTo>
                  <a:pt x="5960" y="839"/>
                </a:lnTo>
                <a:lnTo>
                  <a:pt x="5913" y="746"/>
                </a:lnTo>
                <a:lnTo>
                  <a:pt x="5867" y="606"/>
                </a:lnTo>
                <a:lnTo>
                  <a:pt x="5355" y="94"/>
                </a:lnTo>
                <a:lnTo>
                  <a:pt x="5261" y="47"/>
                </a:lnTo>
                <a:lnTo>
                  <a:pt x="5122" y="1"/>
                </a:lnTo>
                <a:close/>
                <a:moveTo>
                  <a:pt x="4377" y="1072"/>
                </a:moveTo>
                <a:lnTo>
                  <a:pt x="4423" y="1118"/>
                </a:lnTo>
                <a:lnTo>
                  <a:pt x="4470" y="1165"/>
                </a:lnTo>
                <a:lnTo>
                  <a:pt x="4423" y="1211"/>
                </a:lnTo>
                <a:lnTo>
                  <a:pt x="3259" y="2376"/>
                </a:lnTo>
                <a:lnTo>
                  <a:pt x="3213" y="2422"/>
                </a:lnTo>
                <a:lnTo>
                  <a:pt x="3166" y="2422"/>
                </a:lnTo>
                <a:lnTo>
                  <a:pt x="3120" y="2329"/>
                </a:lnTo>
                <a:lnTo>
                  <a:pt x="3166" y="2282"/>
                </a:lnTo>
                <a:lnTo>
                  <a:pt x="4330" y="1118"/>
                </a:lnTo>
                <a:lnTo>
                  <a:pt x="4377" y="1072"/>
                </a:lnTo>
                <a:close/>
                <a:moveTo>
                  <a:pt x="2840" y="2608"/>
                </a:moveTo>
                <a:lnTo>
                  <a:pt x="3352" y="3120"/>
                </a:lnTo>
                <a:lnTo>
                  <a:pt x="2980" y="3540"/>
                </a:lnTo>
                <a:lnTo>
                  <a:pt x="2794" y="3540"/>
                </a:lnTo>
                <a:lnTo>
                  <a:pt x="2794" y="3214"/>
                </a:lnTo>
                <a:lnTo>
                  <a:pt x="2468" y="3214"/>
                </a:lnTo>
                <a:lnTo>
                  <a:pt x="2468" y="3027"/>
                </a:lnTo>
                <a:lnTo>
                  <a:pt x="2840" y="2608"/>
                </a:lnTo>
                <a:close/>
                <a:moveTo>
                  <a:pt x="4377" y="653"/>
                </a:moveTo>
                <a:lnTo>
                  <a:pt x="2142" y="2888"/>
                </a:lnTo>
                <a:lnTo>
                  <a:pt x="2142" y="3865"/>
                </a:lnTo>
                <a:lnTo>
                  <a:pt x="3073" y="3865"/>
                </a:lnTo>
                <a:lnTo>
                  <a:pt x="5355" y="1584"/>
                </a:lnTo>
                <a:lnTo>
                  <a:pt x="4377" y="653"/>
                </a:lnTo>
                <a:close/>
                <a:moveTo>
                  <a:pt x="745" y="1"/>
                </a:moveTo>
                <a:lnTo>
                  <a:pt x="605" y="47"/>
                </a:lnTo>
                <a:lnTo>
                  <a:pt x="419" y="141"/>
                </a:lnTo>
                <a:lnTo>
                  <a:pt x="279" y="280"/>
                </a:lnTo>
                <a:lnTo>
                  <a:pt x="140" y="420"/>
                </a:lnTo>
                <a:lnTo>
                  <a:pt x="47" y="606"/>
                </a:lnTo>
                <a:lnTo>
                  <a:pt x="0" y="746"/>
                </a:lnTo>
                <a:lnTo>
                  <a:pt x="0" y="979"/>
                </a:lnTo>
                <a:lnTo>
                  <a:pt x="0" y="3726"/>
                </a:lnTo>
                <a:lnTo>
                  <a:pt x="0" y="3912"/>
                </a:lnTo>
                <a:lnTo>
                  <a:pt x="47" y="4098"/>
                </a:lnTo>
                <a:lnTo>
                  <a:pt x="140" y="4285"/>
                </a:lnTo>
                <a:lnTo>
                  <a:pt x="279" y="4424"/>
                </a:lnTo>
                <a:lnTo>
                  <a:pt x="419" y="4564"/>
                </a:lnTo>
                <a:lnTo>
                  <a:pt x="605" y="4610"/>
                </a:lnTo>
                <a:lnTo>
                  <a:pt x="745" y="4704"/>
                </a:lnTo>
                <a:lnTo>
                  <a:pt x="3911" y="4704"/>
                </a:lnTo>
                <a:lnTo>
                  <a:pt x="4097" y="4610"/>
                </a:lnTo>
                <a:lnTo>
                  <a:pt x="4284" y="4564"/>
                </a:lnTo>
                <a:lnTo>
                  <a:pt x="4423" y="4424"/>
                </a:lnTo>
                <a:lnTo>
                  <a:pt x="4516" y="4285"/>
                </a:lnTo>
                <a:lnTo>
                  <a:pt x="4610" y="4098"/>
                </a:lnTo>
                <a:lnTo>
                  <a:pt x="4703" y="3912"/>
                </a:lnTo>
                <a:lnTo>
                  <a:pt x="4703" y="3726"/>
                </a:lnTo>
                <a:lnTo>
                  <a:pt x="4703" y="3120"/>
                </a:lnTo>
                <a:lnTo>
                  <a:pt x="4703" y="3027"/>
                </a:lnTo>
                <a:lnTo>
                  <a:pt x="4610" y="3027"/>
                </a:lnTo>
                <a:lnTo>
                  <a:pt x="4563" y="2981"/>
                </a:lnTo>
                <a:lnTo>
                  <a:pt x="4516" y="3027"/>
                </a:lnTo>
                <a:lnTo>
                  <a:pt x="4284" y="3260"/>
                </a:lnTo>
                <a:lnTo>
                  <a:pt x="4284" y="3307"/>
                </a:lnTo>
                <a:lnTo>
                  <a:pt x="4284" y="3726"/>
                </a:lnTo>
                <a:lnTo>
                  <a:pt x="4237" y="3959"/>
                </a:lnTo>
                <a:lnTo>
                  <a:pt x="4097" y="4098"/>
                </a:lnTo>
                <a:lnTo>
                  <a:pt x="3958" y="4238"/>
                </a:lnTo>
                <a:lnTo>
                  <a:pt x="3725" y="4285"/>
                </a:lnTo>
                <a:lnTo>
                  <a:pt x="978" y="4285"/>
                </a:lnTo>
                <a:lnTo>
                  <a:pt x="745" y="4238"/>
                </a:lnTo>
                <a:lnTo>
                  <a:pt x="559" y="4098"/>
                </a:lnTo>
                <a:lnTo>
                  <a:pt x="466" y="3959"/>
                </a:lnTo>
                <a:lnTo>
                  <a:pt x="419" y="3726"/>
                </a:lnTo>
                <a:lnTo>
                  <a:pt x="419" y="979"/>
                </a:lnTo>
                <a:lnTo>
                  <a:pt x="466" y="746"/>
                </a:lnTo>
                <a:lnTo>
                  <a:pt x="559" y="560"/>
                </a:lnTo>
                <a:lnTo>
                  <a:pt x="745" y="466"/>
                </a:lnTo>
                <a:lnTo>
                  <a:pt x="978" y="420"/>
                </a:lnTo>
                <a:lnTo>
                  <a:pt x="3725" y="420"/>
                </a:lnTo>
                <a:lnTo>
                  <a:pt x="3865" y="466"/>
                </a:lnTo>
                <a:lnTo>
                  <a:pt x="3958" y="466"/>
                </a:lnTo>
                <a:lnTo>
                  <a:pt x="4004" y="420"/>
                </a:lnTo>
                <a:lnTo>
                  <a:pt x="4144" y="234"/>
                </a:lnTo>
                <a:lnTo>
                  <a:pt x="4191" y="141"/>
                </a:lnTo>
                <a:lnTo>
                  <a:pt x="4144" y="94"/>
                </a:lnTo>
                <a:lnTo>
                  <a:pt x="3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114"/>
          <p:cNvSpPr/>
          <p:nvPr/>
        </p:nvSpPr>
        <p:spPr>
          <a:xfrm>
            <a:off x="3279431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1258" y="0"/>
                </a:moveTo>
                <a:lnTo>
                  <a:pt x="978" y="47"/>
                </a:lnTo>
                <a:lnTo>
                  <a:pt x="653" y="140"/>
                </a:lnTo>
                <a:lnTo>
                  <a:pt x="559" y="233"/>
                </a:lnTo>
                <a:lnTo>
                  <a:pt x="466" y="326"/>
                </a:lnTo>
                <a:lnTo>
                  <a:pt x="233" y="652"/>
                </a:lnTo>
                <a:lnTo>
                  <a:pt x="47" y="1071"/>
                </a:lnTo>
                <a:lnTo>
                  <a:pt x="1" y="1443"/>
                </a:lnTo>
                <a:lnTo>
                  <a:pt x="47" y="1676"/>
                </a:lnTo>
                <a:lnTo>
                  <a:pt x="94" y="1909"/>
                </a:lnTo>
                <a:lnTo>
                  <a:pt x="140" y="2142"/>
                </a:lnTo>
                <a:lnTo>
                  <a:pt x="233" y="2375"/>
                </a:lnTo>
                <a:lnTo>
                  <a:pt x="280" y="2561"/>
                </a:lnTo>
                <a:lnTo>
                  <a:pt x="466" y="2933"/>
                </a:lnTo>
                <a:lnTo>
                  <a:pt x="653" y="3306"/>
                </a:lnTo>
                <a:lnTo>
                  <a:pt x="1072" y="3865"/>
                </a:lnTo>
                <a:lnTo>
                  <a:pt x="1584" y="4423"/>
                </a:lnTo>
                <a:lnTo>
                  <a:pt x="2143" y="4936"/>
                </a:lnTo>
                <a:lnTo>
                  <a:pt x="2701" y="5355"/>
                </a:lnTo>
                <a:lnTo>
                  <a:pt x="3027" y="5541"/>
                </a:lnTo>
                <a:lnTo>
                  <a:pt x="3446" y="5681"/>
                </a:lnTo>
                <a:lnTo>
                  <a:pt x="3633" y="5774"/>
                </a:lnTo>
                <a:lnTo>
                  <a:pt x="3865" y="5867"/>
                </a:lnTo>
                <a:lnTo>
                  <a:pt x="4052" y="5913"/>
                </a:lnTo>
                <a:lnTo>
                  <a:pt x="4331" y="5960"/>
                </a:lnTo>
                <a:lnTo>
                  <a:pt x="4517" y="5960"/>
                </a:lnTo>
                <a:lnTo>
                  <a:pt x="4936" y="5913"/>
                </a:lnTo>
                <a:lnTo>
                  <a:pt x="5309" y="5774"/>
                </a:lnTo>
                <a:lnTo>
                  <a:pt x="5681" y="5541"/>
                </a:lnTo>
                <a:lnTo>
                  <a:pt x="5774" y="5401"/>
                </a:lnTo>
                <a:lnTo>
                  <a:pt x="5821" y="5308"/>
                </a:lnTo>
                <a:lnTo>
                  <a:pt x="5914" y="5029"/>
                </a:lnTo>
                <a:lnTo>
                  <a:pt x="5961" y="4703"/>
                </a:lnTo>
                <a:lnTo>
                  <a:pt x="5961" y="4656"/>
                </a:lnTo>
                <a:lnTo>
                  <a:pt x="5867" y="4563"/>
                </a:lnTo>
                <a:lnTo>
                  <a:pt x="5635" y="4423"/>
                </a:lnTo>
                <a:lnTo>
                  <a:pt x="5402" y="4284"/>
                </a:lnTo>
                <a:lnTo>
                  <a:pt x="5122" y="4144"/>
                </a:lnTo>
                <a:lnTo>
                  <a:pt x="4890" y="4004"/>
                </a:lnTo>
                <a:lnTo>
                  <a:pt x="4797" y="3911"/>
                </a:lnTo>
                <a:lnTo>
                  <a:pt x="4657" y="3818"/>
                </a:lnTo>
                <a:lnTo>
                  <a:pt x="4517" y="3818"/>
                </a:lnTo>
                <a:lnTo>
                  <a:pt x="4424" y="3865"/>
                </a:lnTo>
                <a:lnTo>
                  <a:pt x="4331" y="3911"/>
                </a:lnTo>
                <a:lnTo>
                  <a:pt x="4098" y="4191"/>
                </a:lnTo>
                <a:lnTo>
                  <a:pt x="3865" y="4470"/>
                </a:lnTo>
                <a:lnTo>
                  <a:pt x="3772" y="4563"/>
                </a:lnTo>
                <a:lnTo>
                  <a:pt x="3586" y="4563"/>
                </a:lnTo>
                <a:lnTo>
                  <a:pt x="3493" y="4516"/>
                </a:lnTo>
                <a:lnTo>
                  <a:pt x="3400" y="4470"/>
                </a:lnTo>
                <a:lnTo>
                  <a:pt x="3307" y="4423"/>
                </a:lnTo>
                <a:lnTo>
                  <a:pt x="2748" y="4051"/>
                </a:lnTo>
                <a:lnTo>
                  <a:pt x="2329" y="3678"/>
                </a:lnTo>
                <a:lnTo>
                  <a:pt x="1910" y="3213"/>
                </a:lnTo>
                <a:lnTo>
                  <a:pt x="1584" y="2701"/>
                </a:lnTo>
                <a:lnTo>
                  <a:pt x="1537" y="2607"/>
                </a:lnTo>
                <a:lnTo>
                  <a:pt x="1491" y="2514"/>
                </a:lnTo>
                <a:lnTo>
                  <a:pt x="1444" y="2421"/>
                </a:lnTo>
                <a:lnTo>
                  <a:pt x="1398" y="2328"/>
                </a:lnTo>
                <a:lnTo>
                  <a:pt x="1444" y="2235"/>
                </a:lnTo>
                <a:lnTo>
                  <a:pt x="1537" y="2142"/>
                </a:lnTo>
                <a:lnTo>
                  <a:pt x="1817" y="1909"/>
                </a:lnTo>
                <a:lnTo>
                  <a:pt x="2049" y="1676"/>
                </a:lnTo>
                <a:lnTo>
                  <a:pt x="2143" y="1537"/>
                </a:lnTo>
                <a:lnTo>
                  <a:pt x="2189" y="1443"/>
                </a:lnTo>
                <a:lnTo>
                  <a:pt x="2143" y="1350"/>
                </a:lnTo>
                <a:lnTo>
                  <a:pt x="2049" y="1164"/>
                </a:lnTo>
                <a:lnTo>
                  <a:pt x="2003" y="1071"/>
                </a:lnTo>
                <a:lnTo>
                  <a:pt x="1863" y="838"/>
                </a:lnTo>
                <a:lnTo>
                  <a:pt x="1723" y="559"/>
                </a:lnTo>
                <a:lnTo>
                  <a:pt x="1584" y="372"/>
                </a:lnTo>
                <a:lnTo>
                  <a:pt x="1444" y="140"/>
                </a:lnTo>
                <a:lnTo>
                  <a:pt x="1351" y="47"/>
                </a:lnTo>
                <a:lnTo>
                  <a:pt x="12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114"/>
          <p:cNvSpPr/>
          <p:nvPr/>
        </p:nvSpPr>
        <p:spPr>
          <a:xfrm>
            <a:off x="4523698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1863" y="1024"/>
                </a:moveTo>
                <a:lnTo>
                  <a:pt x="1910" y="1071"/>
                </a:lnTo>
                <a:lnTo>
                  <a:pt x="2050" y="1257"/>
                </a:lnTo>
                <a:lnTo>
                  <a:pt x="2143" y="1443"/>
                </a:lnTo>
                <a:lnTo>
                  <a:pt x="2236" y="1630"/>
                </a:lnTo>
                <a:lnTo>
                  <a:pt x="2282" y="1723"/>
                </a:lnTo>
                <a:lnTo>
                  <a:pt x="2329" y="1769"/>
                </a:lnTo>
                <a:lnTo>
                  <a:pt x="2376" y="1909"/>
                </a:lnTo>
                <a:lnTo>
                  <a:pt x="2422" y="1956"/>
                </a:lnTo>
                <a:lnTo>
                  <a:pt x="2376" y="2049"/>
                </a:lnTo>
                <a:lnTo>
                  <a:pt x="2329" y="2095"/>
                </a:lnTo>
                <a:lnTo>
                  <a:pt x="2143" y="2282"/>
                </a:lnTo>
                <a:lnTo>
                  <a:pt x="2003" y="2421"/>
                </a:lnTo>
                <a:lnTo>
                  <a:pt x="1910" y="2561"/>
                </a:lnTo>
                <a:lnTo>
                  <a:pt x="1910" y="2607"/>
                </a:lnTo>
                <a:lnTo>
                  <a:pt x="1957" y="2654"/>
                </a:lnTo>
                <a:lnTo>
                  <a:pt x="2003" y="2747"/>
                </a:lnTo>
                <a:lnTo>
                  <a:pt x="2003" y="2794"/>
                </a:lnTo>
                <a:lnTo>
                  <a:pt x="2236" y="3166"/>
                </a:lnTo>
                <a:lnTo>
                  <a:pt x="2515" y="3446"/>
                </a:lnTo>
                <a:lnTo>
                  <a:pt x="2795" y="3725"/>
                </a:lnTo>
                <a:lnTo>
                  <a:pt x="3167" y="3958"/>
                </a:lnTo>
                <a:lnTo>
                  <a:pt x="3214" y="3958"/>
                </a:lnTo>
                <a:lnTo>
                  <a:pt x="3307" y="4004"/>
                </a:lnTo>
                <a:lnTo>
                  <a:pt x="3353" y="4051"/>
                </a:lnTo>
                <a:lnTo>
                  <a:pt x="3400" y="4051"/>
                </a:lnTo>
                <a:lnTo>
                  <a:pt x="3493" y="4004"/>
                </a:lnTo>
                <a:lnTo>
                  <a:pt x="3586" y="3911"/>
                </a:lnTo>
                <a:lnTo>
                  <a:pt x="3819" y="3678"/>
                </a:lnTo>
                <a:lnTo>
                  <a:pt x="3912" y="3585"/>
                </a:lnTo>
                <a:lnTo>
                  <a:pt x="4005" y="3539"/>
                </a:lnTo>
                <a:lnTo>
                  <a:pt x="4052" y="3539"/>
                </a:lnTo>
                <a:lnTo>
                  <a:pt x="4145" y="3632"/>
                </a:lnTo>
                <a:lnTo>
                  <a:pt x="4238" y="3678"/>
                </a:lnTo>
                <a:lnTo>
                  <a:pt x="4424" y="3771"/>
                </a:lnTo>
                <a:lnTo>
                  <a:pt x="4797" y="3958"/>
                </a:lnTo>
                <a:lnTo>
                  <a:pt x="4936" y="4097"/>
                </a:lnTo>
                <a:lnTo>
                  <a:pt x="4936" y="4144"/>
                </a:lnTo>
                <a:lnTo>
                  <a:pt x="4936" y="4330"/>
                </a:lnTo>
                <a:lnTo>
                  <a:pt x="4843" y="4563"/>
                </a:lnTo>
                <a:lnTo>
                  <a:pt x="4750" y="4703"/>
                </a:lnTo>
                <a:lnTo>
                  <a:pt x="4471" y="4842"/>
                </a:lnTo>
                <a:lnTo>
                  <a:pt x="4238" y="4936"/>
                </a:lnTo>
                <a:lnTo>
                  <a:pt x="4005" y="4982"/>
                </a:lnTo>
                <a:lnTo>
                  <a:pt x="3866" y="4982"/>
                </a:lnTo>
                <a:lnTo>
                  <a:pt x="3726" y="4936"/>
                </a:lnTo>
                <a:lnTo>
                  <a:pt x="3586" y="4936"/>
                </a:lnTo>
                <a:lnTo>
                  <a:pt x="3493" y="4889"/>
                </a:lnTo>
                <a:lnTo>
                  <a:pt x="3353" y="4842"/>
                </a:lnTo>
                <a:lnTo>
                  <a:pt x="3260" y="4796"/>
                </a:lnTo>
                <a:lnTo>
                  <a:pt x="2934" y="4656"/>
                </a:lnTo>
                <a:lnTo>
                  <a:pt x="2608" y="4470"/>
                </a:lnTo>
                <a:lnTo>
                  <a:pt x="2329" y="4237"/>
                </a:lnTo>
                <a:lnTo>
                  <a:pt x="2003" y="3958"/>
                </a:lnTo>
                <a:lnTo>
                  <a:pt x="1724" y="3632"/>
                </a:lnTo>
                <a:lnTo>
                  <a:pt x="1491" y="3352"/>
                </a:lnTo>
                <a:lnTo>
                  <a:pt x="1305" y="3027"/>
                </a:lnTo>
                <a:lnTo>
                  <a:pt x="1165" y="2701"/>
                </a:lnTo>
                <a:lnTo>
                  <a:pt x="1118" y="2607"/>
                </a:lnTo>
                <a:lnTo>
                  <a:pt x="1072" y="2468"/>
                </a:lnTo>
                <a:lnTo>
                  <a:pt x="1025" y="2328"/>
                </a:lnTo>
                <a:lnTo>
                  <a:pt x="979" y="2235"/>
                </a:lnTo>
                <a:lnTo>
                  <a:pt x="979" y="2095"/>
                </a:lnTo>
                <a:lnTo>
                  <a:pt x="979" y="1956"/>
                </a:lnTo>
                <a:lnTo>
                  <a:pt x="1025" y="1723"/>
                </a:lnTo>
                <a:lnTo>
                  <a:pt x="1118" y="1443"/>
                </a:lnTo>
                <a:lnTo>
                  <a:pt x="1258" y="1211"/>
                </a:lnTo>
                <a:lnTo>
                  <a:pt x="1398" y="1117"/>
                </a:lnTo>
                <a:lnTo>
                  <a:pt x="1631" y="1024"/>
                </a:lnTo>
                <a:close/>
                <a:moveTo>
                  <a:pt x="1118" y="0"/>
                </a:moveTo>
                <a:lnTo>
                  <a:pt x="886" y="47"/>
                </a:lnTo>
                <a:lnTo>
                  <a:pt x="653" y="93"/>
                </a:lnTo>
                <a:lnTo>
                  <a:pt x="467" y="186"/>
                </a:lnTo>
                <a:lnTo>
                  <a:pt x="327" y="326"/>
                </a:lnTo>
                <a:lnTo>
                  <a:pt x="141" y="512"/>
                </a:lnTo>
                <a:lnTo>
                  <a:pt x="48" y="698"/>
                </a:lnTo>
                <a:lnTo>
                  <a:pt x="1" y="931"/>
                </a:lnTo>
                <a:lnTo>
                  <a:pt x="1" y="1117"/>
                </a:lnTo>
                <a:lnTo>
                  <a:pt x="1" y="4842"/>
                </a:lnTo>
                <a:lnTo>
                  <a:pt x="1" y="5075"/>
                </a:lnTo>
                <a:lnTo>
                  <a:pt x="48" y="5308"/>
                </a:lnTo>
                <a:lnTo>
                  <a:pt x="141" y="5494"/>
                </a:lnTo>
                <a:lnTo>
                  <a:pt x="327" y="5634"/>
                </a:lnTo>
                <a:lnTo>
                  <a:pt x="467" y="5774"/>
                </a:lnTo>
                <a:lnTo>
                  <a:pt x="653" y="5913"/>
                </a:lnTo>
                <a:lnTo>
                  <a:pt x="886" y="5960"/>
                </a:lnTo>
                <a:lnTo>
                  <a:pt x="5030" y="5960"/>
                </a:lnTo>
                <a:lnTo>
                  <a:pt x="5262" y="5913"/>
                </a:lnTo>
                <a:lnTo>
                  <a:pt x="5449" y="5774"/>
                </a:lnTo>
                <a:lnTo>
                  <a:pt x="5588" y="5634"/>
                </a:lnTo>
                <a:lnTo>
                  <a:pt x="5775" y="5494"/>
                </a:lnTo>
                <a:lnTo>
                  <a:pt x="5868" y="5308"/>
                </a:lnTo>
                <a:lnTo>
                  <a:pt x="5914" y="5075"/>
                </a:lnTo>
                <a:lnTo>
                  <a:pt x="5961" y="4842"/>
                </a:lnTo>
                <a:lnTo>
                  <a:pt x="5961" y="1117"/>
                </a:lnTo>
                <a:lnTo>
                  <a:pt x="5914" y="931"/>
                </a:lnTo>
                <a:lnTo>
                  <a:pt x="5868" y="698"/>
                </a:lnTo>
                <a:lnTo>
                  <a:pt x="5775" y="512"/>
                </a:lnTo>
                <a:lnTo>
                  <a:pt x="5588" y="326"/>
                </a:lnTo>
                <a:lnTo>
                  <a:pt x="5449" y="186"/>
                </a:lnTo>
                <a:lnTo>
                  <a:pt x="5262" y="93"/>
                </a:lnTo>
                <a:lnTo>
                  <a:pt x="5030" y="47"/>
                </a:lnTo>
                <a:lnTo>
                  <a:pt x="484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114"/>
          <p:cNvSpPr/>
          <p:nvPr/>
        </p:nvSpPr>
        <p:spPr>
          <a:xfrm>
            <a:off x="5764694" y="1563167"/>
            <a:ext cx="423663" cy="340935"/>
          </a:xfrm>
          <a:custGeom>
            <a:rect b="b" l="l" r="r" t="t"/>
            <a:pathLst>
              <a:path extrusionOk="0" h="4797" w="5961">
                <a:moveTo>
                  <a:pt x="1397" y="792"/>
                </a:moveTo>
                <a:lnTo>
                  <a:pt x="1165" y="838"/>
                </a:lnTo>
                <a:lnTo>
                  <a:pt x="978" y="978"/>
                </a:lnTo>
                <a:lnTo>
                  <a:pt x="839" y="1164"/>
                </a:lnTo>
                <a:lnTo>
                  <a:pt x="792" y="1397"/>
                </a:lnTo>
                <a:lnTo>
                  <a:pt x="839" y="1630"/>
                </a:lnTo>
                <a:lnTo>
                  <a:pt x="978" y="1816"/>
                </a:lnTo>
                <a:lnTo>
                  <a:pt x="1165" y="1956"/>
                </a:lnTo>
                <a:lnTo>
                  <a:pt x="1397" y="2002"/>
                </a:lnTo>
                <a:lnTo>
                  <a:pt x="1630" y="1956"/>
                </a:lnTo>
                <a:lnTo>
                  <a:pt x="1817" y="1816"/>
                </a:lnTo>
                <a:lnTo>
                  <a:pt x="1956" y="1630"/>
                </a:lnTo>
                <a:lnTo>
                  <a:pt x="2003" y="1397"/>
                </a:lnTo>
                <a:lnTo>
                  <a:pt x="1956" y="1164"/>
                </a:lnTo>
                <a:lnTo>
                  <a:pt x="1817" y="978"/>
                </a:lnTo>
                <a:lnTo>
                  <a:pt x="1630" y="838"/>
                </a:lnTo>
                <a:lnTo>
                  <a:pt x="1397" y="792"/>
                </a:lnTo>
                <a:close/>
                <a:moveTo>
                  <a:pt x="3865" y="1304"/>
                </a:moveTo>
                <a:lnTo>
                  <a:pt x="2282" y="2887"/>
                </a:lnTo>
                <a:lnTo>
                  <a:pt x="1770" y="2375"/>
                </a:lnTo>
                <a:lnTo>
                  <a:pt x="792" y="3399"/>
                </a:lnTo>
                <a:lnTo>
                  <a:pt x="792" y="4005"/>
                </a:lnTo>
                <a:lnTo>
                  <a:pt x="5169" y="4005"/>
                </a:lnTo>
                <a:lnTo>
                  <a:pt x="5169" y="2608"/>
                </a:lnTo>
                <a:lnTo>
                  <a:pt x="3865" y="1304"/>
                </a:lnTo>
                <a:close/>
                <a:moveTo>
                  <a:pt x="5541" y="419"/>
                </a:moveTo>
                <a:lnTo>
                  <a:pt x="5541" y="512"/>
                </a:lnTo>
                <a:lnTo>
                  <a:pt x="5541" y="4284"/>
                </a:lnTo>
                <a:lnTo>
                  <a:pt x="5541" y="4331"/>
                </a:lnTo>
                <a:lnTo>
                  <a:pt x="5448" y="4377"/>
                </a:lnTo>
                <a:lnTo>
                  <a:pt x="513" y="4377"/>
                </a:lnTo>
                <a:lnTo>
                  <a:pt x="420" y="4331"/>
                </a:lnTo>
                <a:lnTo>
                  <a:pt x="373" y="4284"/>
                </a:lnTo>
                <a:lnTo>
                  <a:pt x="373" y="512"/>
                </a:lnTo>
                <a:lnTo>
                  <a:pt x="420" y="419"/>
                </a:lnTo>
                <a:close/>
                <a:moveTo>
                  <a:pt x="513" y="0"/>
                </a:moveTo>
                <a:lnTo>
                  <a:pt x="280" y="47"/>
                </a:lnTo>
                <a:lnTo>
                  <a:pt x="140" y="140"/>
                </a:lnTo>
                <a:lnTo>
                  <a:pt x="47" y="326"/>
                </a:lnTo>
                <a:lnTo>
                  <a:pt x="1" y="512"/>
                </a:lnTo>
                <a:lnTo>
                  <a:pt x="1" y="4284"/>
                </a:lnTo>
                <a:lnTo>
                  <a:pt x="47" y="4470"/>
                </a:lnTo>
                <a:lnTo>
                  <a:pt x="140" y="4610"/>
                </a:lnTo>
                <a:lnTo>
                  <a:pt x="280" y="4750"/>
                </a:lnTo>
                <a:lnTo>
                  <a:pt x="513" y="4796"/>
                </a:lnTo>
                <a:lnTo>
                  <a:pt x="5448" y="4796"/>
                </a:lnTo>
                <a:lnTo>
                  <a:pt x="5635" y="4750"/>
                </a:lnTo>
                <a:lnTo>
                  <a:pt x="5821" y="4610"/>
                </a:lnTo>
                <a:lnTo>
                  <a:pt x="5914" y="4470"/>
                </a:lnTo>
                <a:lnTo>
                  <a:pt x="5961" y="4284"/>
                </a:lnTo>
                <a:lnTo>
                  <a:pt x="5961" y="512"/>
                </a:lnTo>
                <a:lnTo>
                  <a:pt x="5914" y="326"/>
                </a:lnTo>
                <a:lnTo>
                  <a:pt x="5821" y="140"/>
                </a:lnTo>
                <a:lnTo>
                  <a:pt x="5635" y="47"/>
                </a:lnTo>
                <a:lnTo>
                  <a:pt x="544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14"/>
          <p:cNvSpPr/>
          <p:nvPr/>
        </p:nvSpPr>
        <p:spPr>
          <a:xfrm>
            <a:off x="7005691" y="1530047"/>
            <a:ext cx="423663" cy="407103"/>
          </a:xfrm>
          <a:custGeom>
            <a:rect b="b" l="l" r="r" t="t"/>
            <a:pathLst>
              <a:path extrusionOk="0" h="5728" w="5961">
                <a:moveTo>
                  <a:pt x="3120" y="1"/>
                </a:moveTo>
                <a:lnTo>
                  <a:pt x="3120" y="2655"/>
                </a:lnTo>
                <a:lnTo>
                  <a:pt x="5727" y="2655"/>
                </a:lnTo>
                <a:lnTo>
                  <a:pt x="5727" y="2282"/>
                </a:lnTo>
                <a:lnTo>
                  <a:pt x="5681" y="1956"/>
                </a:lnTo>
                <a:lnTo>
                  <a:pt x="5541" y="1630"/>
                </a:lnTo>
                <a:lnTo>
                  <a:pt x="5401" y="1304"/>
                </a:lnTo>
                <a:lnTo>
                  <a:pt x="5215" y="1025"/>
                </a:lnTo>
                <a:lnTo>
                  <a:pt x="4982" y="746"/>
                </a:lnTo>
                <a:lnTo>
                  <a:pt x="4703" y="559"/>
                </a:lnTo>
                <a:lnTo>
                  <a:pt x="4424" y="327"/>
                </a:lnTo>
                <a:lnTo>
                  <a:pt x="4098" y="187"/>
                </a:lnTo>
                <a:lnTo>
                  <a:pt x="3772" y="94"/>
                </a:lnTo>
                <a:lnTo>
                  <a:pt x="3446" y="1"/>
                </a:lnTo>
                <a:close/>
                <a:moveTo>
                  <a:pt x="3306" y="3074"/>
                </a:moveTo>
                <a:lnTo>
                  <a:pt x="5169" y="4983"/>
                </a:lnTo>
                <a:lnTo>
                  <a:pt x="5495" y="4564"/>
                </a:lnTo>
                <a:lnTo>
                  <a:pt x="5774" y="4098"/>
                </a:lnTo>
                <a:lnTo>
                  <a:pt x="5914" y="3586"/>
                </a:lnTo>
                <a:lnTo>
                  <a:pt x="5960" y="3074"/>
                </a:lnTo>
                <a:close/>
                <a:moveTo>
                  <a:pt x="2654" y="420"/>
                </a:moveTo>
                <a:lnTo>
                  <a:pt x="2282" y="466"/>
                </a:lnTo>
                <a:lnTo>
                  <a:pt x="1956" y="513"/>
                </a:lnTo>
                <a:lnTo>
                  <a:pt x="1630" y="653"/>
                </a:lnTo>
                <a:lnTo>
                  <a:pt x="1351" y="792"/>
                </a:lnTo>
                <a:lnTo>
                  <a:pt x="1025" y="978"/>
                </a:lnTo>
                <a:lnTo>
                  <a:pt x="792" y="1211"/>
                </a:lnTo>
                <a:lnTo>
                  <a:pt x="559" y="1444"/>
                </a:lnTo>
                <a:lnTo>
                  <a:pt x="373" y="1770"/>
                </a:lnTo>
                <a:lnTo>
                  <a:pt x="187" y="2049"/>
                </a:lnTo>
                <a:lnTo>
                  <a:pt x="93" y="2375"/>
                </a:lnTo>
                <a:lnTo>
                  <a:pt x="47" y="2748"/>
                </a:lnTo>
                <a:lnTo>
                  <a:pt x="0" y="3074"/>
                </a:lnTo>
                <a:lnTo>
                  <a:pt x="47" y="3446"/>
                </a:lnTo>
                <a:lnTo>
                  <a:pt x="93" y="3772"/>
                </a:lnTo>
                <a:lnTo>
                  <a:pt x="187" y="4098"/>
                </a:lnTo>
                <a:lnTo>
                  <a:pt x="373" y="4424"/>
                </a:lnTo>
                <a:lnTo>
                  <a:pt x="559" y="4703"/>
                </a:lnTo>
                <a:lnTo>
                  <a:pt x="792" y="4936"/>
                </a:lnTo>
                <a:lnTo>
                  <a:pt x="1025" y="5169"/>
                </a:lnTo>
                <a:lnTo>
                  <a:pt x="1351" y="5355"/>
                </a:lnTo>
                <a:lnTo>
                  <a:pt x="1630" y="5542"/>
                </a:lnTo>
                <a:lnTo>
                  <a:pt x="1956" y="5635"/>
                </a:lnTo>
                <a:lnTo>
                  <a:pt x="2282" y="5728"/>
                </a:lnTo>
                <a:lnTo>
                  <a:pt x="2654" y="5728"/>
                </a:lnTo>
                <a:lnTo>
                  <a:pt x="3167" y="5681"/>
                </a:lnTo>
                <a:lnTo>
                  <a:pt x="3679" y="5542"/>
                </a:lnTo>
                <a:lnTo>
                  <a:pt x="4144" y="5262"/>
                </a:lnTo>
                <a:lnTo>
                  <a:pt x="4563" y="4936"/>
                </a:lnTo>
                <a:lnTo>
                  <a:pt x="2654" y="3074"/>
                </a:lnTo>
                <a:lnTo>
                  <a:pt x="2654" y="4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14"/>
          <p:cNvSpPr/>
          <p:nvPr/>
        </p:nvSpPr>
        <p:spPr>
          <a:xfrm>
            <a:off x="10776459" y="9028018"/>
            <a:ext cx="327715" cy="423592"/>
          </a:xfrm>
          <a:custGeom>
            <a:rect b="b" l="l" r="r" t="t"/>
            <a:pathLst>
              <a:path extrusionOk="0" h="5960" w="4611">
                <a:moveTo>
                  <a:pt x="2468" y="0"/>
                </a:moveTo>
                <a:lnTo>
                  <a:pt x="2096" y="47"/>
                </a:lnTo>
                <a:lnTo>
                  <a:pt x="1723" y="93"/>
                </a:lnTo>
                <a:lnTo>
                  <a:pt x="1397" y="233"/>
                </a:lnTo>
                <a:lnTo>
                  <a:pt x="1071" y="372"/>
                </a:lnTo>
                <a:lnTo>
                  <a:pt x="792" y="605"/>
                </a:lnTo>
                <a:lnTo>
                  <a:pt x="513" y="838"/>
                </a:lnTo>
                <a:lnTo>
                  <a:pt x="326" y="1117"/>
                </a:lnTo>
                <a:lnTo>
                  <a:pt x="140" y="1443"/>
                </a:lnTo>
                <a:lnTo>
                  <a:pt x="47" y="1769"/>
                </a:lnTo>
                <a:lnTo>
                  <a:pt x="0" y="2142"/>
                </a:lnTo>
                <a:lnTo>
                  <a:pt x="47" y="2561"/>
                </a:lnTo>
                <a:lnTo>
                  <a:pt x="187" y="2933"/>
                </a:lnTo>
                <a:lnTo>
                  <a:pt x="280" y="3120"/>
                </a:lnTo>
                <a:lnTo>
                  <a:pt x="373" y="3259"/>
                </a:lnTo>
                <a:lnTo>
                  <a:pt x="559" y="3399"/>
                </a:lnTo>
                <a:lnTo>
                  <a:pt x="699" y="3446"/>
                </a:lnTo>
                <a:lnTo>
                  <a:pt x="792" y="3492"/>
                </a:lnTo>
                <a:lnTo>
                  <a:pt x="839" y="3446"/>
                </a:lnTo>
                <a:lnTo>
                  <a:pt x="885" y="3306"/>
                </a:lnTo>
                <a:lnTo>
                  <a:pt x="978" y="3073"/>
                </a:lnTo>
                <a:lnTo>
                  <a:pt x="932" y="2933"/>
                </a:lnTo>
                <a:lnTo>
                  <a:pt x="839" y="2794"/>
                </a:lnTo>
                <a:lnTo>
                  <a:pt x="699" y="2561"/>
                </a:lnTo>
                <a:lnTo>
                  <a:pt x="699" y="2235"/>
                </a:lnTo>
                <a:lnTo>
                  <a:pt x="699" y="1909"/>
                </a:lnTo>
                <a:lnTo>
                  <a:pt x="792" y="1583"/>
                </a:lnTo>
                <a:lnTo>
                  <a:pt x="932" y="1304"/>
                </a:lnTo>
                <a:lnTo>
                  <a:pt x="1164" y="1071"/>
                </a:lnTo>
                <a:lnTo>
                  <a:pt x="1397" y="885"/>
                </a:lnTo>
                <a:lnTo>
                  <a:pt x="1677" y="698"/>
                </a:lnTo>
                <a:lnTo>
                  <a:pt x="2003" y="652"/>
                </a:lnTo>
                <a:lnTo>
                  <a:pt x="2375" y="605"/>
                </a:lnTo>
                <a:lnTo>
                  <a:pt x="2654" y="605"/>
                </a:lnTo>
                <a:lnTo>
                  <a:pt x="2934" y="698"/>
                </a:lnTo>
                <a:lnTo>
                  <a:pt x="3167" y="792"/>
                </a:lnTo>
                <a:lnTo>
                  <a:pt x="3353" y="931"/>
                </a:lnTo>
                <a:lnTo>
                  <a:pt x="3539" y="1117"/>
                </a:lnTo>
                <a:lnTo>
                  <a:pt x="3679" y="1350"/>
                </a:lnTo>
                <a:lnTo>
                  <a:pt x="3725" y="1630"/>
                </a:lnTo>
                <a:lnTo>
                  <a:pt x="3772" y="1909"/>
                </a:lnTo>
                <a:lnTo>
                  <a:pt x="3725" y="2282"/>
                </a:lnTo>
                <a:lnTo>
                  <a:pt x="3679" y="2654"/>
                </a:lnTo>
                <a:lnTo>
                  <a:pt x="3539" y="3073"/>
                </a:lnTo>
                <a:lnTo>
                  <a:pt x="3353" y="3399"/>
                </a:lnTo>
                <a:lnTo>
                  <a:pt x="3213" y="3539"/>
                </a:lnTo>
                <a:lnTo>
                  <a:pt x="3074" y="3632"/>
                </a:lnTo>
                <a:lnTo>
                  <a:pt x="2887" y="3725"/>
                </a:lnTo>
                <a:lnTo>
                  <a:pt x="2701" y="3725"/>
                </a:lnTo>
                <a:lnTo>
                  <a:pt x="2468" y="3678"/>
                </a:lnTo>
                <a:lnTo>
                  <a:pt x="2282" y="3585"/>
                </a:lnTo>
                <a:lnTo>
                  <a:pt x="2189" y="3399"/>
                </a:lnTo>
                <a:lnTo>
                  <a:pt x="2142" y="3213"/>
                </a:lnTo>
                <a:lnTo>
                  <a:pt x="2189" y="2933"/>
                </a:lnTo>
                <a:lnTo>
                  <a:pt x="2282" y="2561"/>
                </a:lnTo>
                <a:lnTo>
                  <a:pt x="2422" y="2142"/>
                </a:lnTo>
                <a:lnTo>
                  <a:pt x="2468" y="1862"/>
                </a:lnTo>
                <a:lnTo>
                  <a:pt x="2422" y="1676"/>
                </a:lnTo>
                <a:lnTo>
                  <a:pt x="2329" y="1490"/>
                </a:lnTo>
                <a:lnTo>
                  <a:pt x="2189" y="1397"/>
                </a:lnTo>
                <a:lnTo>
                  <a:pt x="2003" y="1350"/>
                </a:lnTo>
                <a:lnTo>
                  <a:pt x="1863" y="1350"/>
                </a:lnTo>
                <a:lnTo>
                  <a:pt x="1723" y="1397"/>
                </a:lnTo>
                <a:lnTo>
                  <a:pt x="1630" y="1490"/>
                </a:lnTo>
                <a:lnTo>
                  <a:pt x="1537" y="1630"/>
                </a:lnTo>
                <a:lnTo>
                  <a:pt x="1397" y="1862"/>
                </a:lnTo>
                <a:lnTo>
                  <a:pt x="1351" y="2188"/>
                </a:lnTo>
                <a:lnTo>
                  <a:pt x="1351" y="2514"/>
                </a:lnTo>
                <a:lnTo>
                  <a:pt x="1444" y="2794"/>
                </a:lnTo>
                <a:lnTo>
                  <a:pt x="1258" y="3492"/>
                </a:lnTo>
                <a:lnTo>
                  <a:pt x="1025" y="4516"/>
                </a:lnTo>
                <a:lnTo>
                  <a:pt x="978" y="4936"/>
                </a:lnTo>
                <a:lnTo>
                  <a:pt x="932" y="5261"/>
                </a:lnTo>
                <a:lnTo>
                  <a:pt x="978" y="5960"/>
                </a:lnTo>
                <a:lnTo>
                  <a:pt x="1071" y="5960"/>
                </a:lnTo>
                <a:lnTo>
                  <a:pt x="1304" y="5634"/>
                </a:lnTo>
                <a:lnTo>
                  <a:pt x="1490" y="5355"/>
                </a:lnTo>
                <a:lnTo>
                  <a:pt x="1584" y="5168"/>
                </a:lnTo>
                <a:lnTo>
                  <a:pt x="1677" y="4889"/>
                </a:lnTo>
                <a:lnTo>
                  <a:pt x="1770" y="4656"/>
                </a:lnTo>
                <a:lnTo>
                  <a:pt x="1816" y="4284"/>
                </a:lnTo>
                <a:lnTo>
                  <a:pt x="1956" y="3911"/>
                </a:lnTo>
                <a:lnTo>
                  <a:pt x="2049" y="4097"/>
                </a:lnTo>
                <a:lnTo>
                  <a:pt x="2282" y="4191"/>
                </a:lnTo>
                <a:lnTo>
                  <a:pt x="2515" y="4284"/>
                </a:lnTo>
                <a:lnTo>
                  <a:pt x="2748" y="4330"/>
                </a:lnTo>
                <a:lnTo>
                  <a:pt x="3120" y="4284"/>
                </a:lnTo>
                <a:lnTo>
                  <a:pt x="3446" y="4191"/>
                </a:lnTo>
                <a:lnTo>
                  <a:pt x="3725" y="4051"/>
                </a:lnTo>
                <a:lnTo>
                  <a:pt x="3958" y="3818"/>
                </a:lnTo>
                <a:lnTo>
                  <a:pt x="4144" y="3585"/>
                </a:lnTo>
                <a:lnTo>
                  <a:pt x="4331" y="3306"/>
                </a:lnTo>
                <a:lnTo>
                  <a:pt x="4424" y="2980"/>
                </a:lnTo>
                <a:lnTo>
                  <a:pt x="4517" y="2654"/>
                </a:lnTo>
                <a:lnTo>
                  <a:pt x="4563" y="2328"/>
                </a:lnTo>
                <a:lnTo>
                  <a:pt x="4610" y="1956"/>
                </a:lnTo>
                <a:lnTo>
                  <a:pt x="4563" y="1676"/>
                </a:lnTo>
                <a:lnTo>
                  <a:pt x="4517" y="1443"/>
                </a:lnTo>
                <a:lnTo>
                  <a:pt x="4424" y="1164"/>
                </a:lnTo>
                <a:lnTo>
                  <a:pt x="4284" y="931"/>
                </a:lnTo>
                <a:lnTo>
                  <a:pt x="4144" y="745"/>
                </a:lnTo>
                <a:lnTo>
                  <a:pt x="3958" y="559"/>
                </a:lnTo>
                <a:lnTo>
                  <a:pt x="3725" y="372"/>
                </a:lnTo>
                <a:lnTo>
                  <a:pt x="3493" y="279"/>
                </a:lnTo>
                <a:lnTo>
                  <a:pt x="3260" y="140"/>
                </a:lnTo>
                <a:lnTo>
                  <a:pt x="2980" y="93"/>
                </a:lnTo>
                <a:lnTo>
                  <a:pt x="2748" y="47"/>
                </a:lnTo>
                <a:lnTo>
                  <a:pt x="246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14"/>
          <p:cNvSpPr/>
          <p:nvPr/>
        </p:nvSpPr>
        <p:spPr>
          <a:xfrm>
            <a:off x="11971117" y="9028018"/>
            <a:ext cx="423663" cy="423592"/>
          </a:xfrm>
          <a:custGeom>
            <a:rect b="b" l="l" r="r" t="t"/>
            <a:pathLst>
              <a:path extrusionOk="0" h="5960" w="5961">
                <a:moveTo>
                  <a:pt x="1118" y="0"/>
                </a:moveTo>
                <a:lnTo>
                  <a:pt x="885" y="47"/>
                </a:lnTo>
                <a:lnTo>
                  <a:pt x="699" y="93"/>
                </a:lnTo>
                <a:lnTo>
                  <a:pt x="512" y="186"/>
                </a:lnTo>
                <a:lnTo>
                  <a:pt x="326" y="326"/>
                </a:lnTo>
                <a:lnTo>
                  <a:pt x="187" y="512"/>
                </a:lnTo>
                <a:lnTo>
                  <a:pt x="93" y="698"/>
                </a:lnTo>
                <a:lnTo>
                  <a:pt x="0" y="931"/>
                </a:lnTo>
                <a:lnTo>
                  <a:pt x="0" y="1117"/>
                </a:lnTo>
                <a:lnTo>
                  <a:pt x="0" y="4842"/>
                </a:lnTo>
                <a:lnTo>
                  <a:pt x="0" y="5075"/>
                </a:lnTo>
                <a:lnTo>
                  <a:pt x="93" y="5308"/>
                </a:lnTo>
                <a:lnTo>
                  <a:pt x="187" y="5494"/>
                </a:lnTo>
                <a:lnTo>
                  <a:pt x="326" y="5634"/>
                </a:lnTo>
                <a:lnTo>
                  <a:pt x="512" y="5774"/>
                </a:lnTo>
                <a:lnTo>
                  <a:pt x="699" y="5913"/>
                </a:lnTo>
                <a:lnTo>
                  <a:pt x="885" y="5960"/>
                </a:lnTo>
                <a:lnTo>
                  <a:pt x="1816" y="5960"/>
                </a:lnTo>
                <a:lnTo>
                  <a:pt x="1816" y="5448"/>
                </a:lnTo>
                <a:lnTo>
                  <a:pt x="1863" y="4982"/>
                </a:lnTo>
                <a:lnTo>
                  <a:pt x="2235" y="3399"/>
                </a:lnTo>
                <a:lnTo>
                  <a:pt x="2142" y="3166"/>
                </a:lnTo>
                <a:lnTo>
                  <a:pt x="2142" y="2933"/>
                </a:lnTo>
                <a:lnTo>
                  <a:pt x="2189" y="2607"/>
                </a:lnTo>
                <a:lnTo>
                  <a:pt x="2282" y="2375"/>
                </a:lnTo>
                <a:lnTo>
                  <a:pt x="2468" y="2188"/>
                </a:lnTo>
                <a:lnTo>
                  <a:pt x="2608" y="2188"/>
                </a:lnTo>
                <a:lnTo>
                  <a:pt x="2701" y="2142"/>
                </a:lnTo>
                <a:lnTo>
                  <a:pt x="2887" y="2188"/>
                </a:lnTo>
                <a:lnTo>
                  <a:pt x="2980" y="2282"/>
                </a:lnTo>
                <a:lnTo>
                  <a:pt x="3073" y="2421"/>
                </a:lnTo>
                <a:lnTo>
                  <a:pt x="3120" y="2607"/>
                </a:lnTo>
                <a:lnTo>
                  <a:pt x="3073" y="2887"/>
                </a:lnTo>
                <a:lnTo>
                  <a:pt x="2934" y="3306"/>
                </a:lnTo>
                <a:lnTo>
                  <a:pt x="2841" y="3632"/>
                </a:lnTo>
                <a:lnTo>
                  <a:pt x="2841" y="3865"/>
                </a:lnTo>
                <a:lnTo>
                  <a:pt x="2934" y="4051"/>
                </a:lnTo>
                <a:lnTo>
                  <a:pt x="3073" y="4191"/>
                </a:lnTo>
                <a:lnTo>
                  <a:pt x="3492" y="4191"/>
                </a:lnTo>
                <a:lnTo>
                  <a:pt x="3679" y="4097"/>
                </a:lnTo>
                <a:lnTo>
                  <a:pt x="3818" y="3958"/>
                </a:lnTo>
                <a:lnTo>
                  <a:pt x="3958" y="3771"/>
                </a:lnTo>
                <a:lnTo>
                  <a:pt x="4098" y="3492"/>
                </a:lnTo>
                <a:lnTo>
                  <a:pt x="4191" y="3259"/>
                </a:lnTo>
                <a:lnTo>
                  <a:pt x="4237" y="2980"/>
                </a:lnTo>
                <a:lnTo>
                  <a:pt x="4237" y="2654"/>
                </a:lnTo>
                <a:lnTo>
                  <a:pt x="4237" y="2421"/>
                </a:lnTo>
                <a:lnTo>
                  <a:pt x="4144" y="2188"/>
                </a:lnTo>
                <a:lnTo>
                  <a:pt x="4051" y="2002"/>
                </a:lnTo>
                <a:lnTo>
                  <a:pt x="3911" y="1816"/>
                </a:lnTo>
                <a:lnTo>
                  <a:pt x="3725" y="1676"/>
                </a:lnTo>
                <a:lnTo>
                  <a:pt x="3539" y="1583"/>
                </a:lnTo>
                <a:lnTo>
                  <a:pt x="3306" y="1537"/>
                </a:lnTo>
                <a:lnTo>
                  <a:pt x="2701" y="1537"/>
                </a:lnTo>
                <a:lnTo>
                  <a:pt x="2421" y="1630"/>
                </a:lnTo>
                <a:lnTo>
                  <a:pt x="2189" y="1769"/>
                </a:lnTo>
                <a:lnTo>
                  <a:pt x="1956" y="1909"/>
                </a:lnTo>
                <a:lnTo>
                  <a:pt x="1770" y="2142"/>
                </a:lnTo>
                <a:lnTo>
                  <a:pt x="1676" y="2375"/>
                </a:lnTo>
                <a:lnTo>
                  <a:pt x="1583" y="2654"/>
                </a:lnTo>
                <a:lnTo>
                  <a:pt x="1583" y="2933"/>
                </a:lnTo>
                <a:lnTo>
                  <a:pt x="1630" y="3259"/>
                </a:lnTo>
                <a:lnTo>
                  <a:pt x="1770" y="3492"/>
                </a:lnTo>
                <a:lnTo>
                  <a:pt x="1816" y="3585"/>
                </a:lnTo>
                <a:lnTo>
                  <a:pt x="1816" y="3678"/>
                </a:lnTo>
                <a:lnTo>
                  <a:pt x="1723" y="3911"/>
                </a:lnTo>
                <a:lnTo>
                  <a:pt x="1676" y="3958"/>
                </a:lnTo>
                <a:lnTo>
                  <a:pt x="1583" y="3958"/>
                </a:lnTo>
                <a:lnTo>
                  <a:pt x="1444" y="3911"/>
                </a:lnTo>
                <a:lnTo>
                  <a:pt x="1351" y="3818"/>
                </a:lnTo>
                <a:lnTo>
                  <a:pt x="1118" y="3539"/>
                </a:lnTo>
                <a:lnTo>
                  <a:pt x="1025" y="3213"/>
                </a:lnTo>
                <a:lnTo>
                  <a:pt x="978" y="2840"/>
                </a:lnTo>
                <a:lnTo>
                  <a:pt x="1025" y="2607"/>
                </a:lnTo>
                <a:lnTo>
                  <a:pt x="1071" y="2328"/>
                </a:lnTo>
                <a:lnTo>
                  <a:pt x="1164" y="2095"/>
                </a:lnTo>
                <a:lnTo>
                  <a:pt x="1351" y="1862"/>
                </a:lnTo>
                <a:lnTo>
                  <a:pt x="1537" y="1630"/>
                </a:lnTo>
                <a:lnTo>
                  <a:pt x="1723" y="1397"/>
                </a:lnTo>
                <a:lnTo>
                  <a:pt x="2002" y="1257"/>
                </a:lnTo>
                <a:lnTo>
                  <a:pt x="2328" y="1117"/>
                </a:lnTo>
                <a:lnTo>
                  <a:pt x="2701" y="1024"/>
                </a:lnTo>
                <a:lnTo>
                  <a:pt x="3492" y="1024"/>
                </a:lnTo>
                <a:lnTo>
                  <a:pt x="3865" y="1164"/>
                </a:lnTo>
                <a:lnTo>
                  <a:pt x="4191" y="1304"/>
                </a:lnTo>
                <a:lnTo>
                  <a:pt x="4470" y="1537"/>
                </a:lnTo>
                <a:lnTo>
                  <a:pt x="4656" y="1769"/>
                </a:lnTo>
                <a:lnTo>
                  <a:pt x="4843" y="2049"/>
                </a:lnTo>
                <a:lnTo>
                  <a:pt x="4936" y="2375"/>
                </a:lnTo>
                <a:lnTo>
                  <a:pt x="4982" y="2701"/>
                </a:lnTo>
                <a:lnTo>
                  <a:pt x="4936" y="3120"/>
                </a:lnTo>
                <a:lnTo>
                  <a:pt x="4843" y="3492"/>
                </a:lnTo>
                <a:lnTo>
                  <a:pt x="4703" y="3865"/>
                </a:lnTo>
                <a:lnTo>
                  <a:pt x="4517" y="4144"/>
                </a:lnTo>
                <a:lnTo>
                  <a:pt x="4284" y="4377"/>
                </a:lnTo>
                <a:lnTo>
                  <a:pt x="4005" y="4563"/>
                </a:lnTo>
                <a:lnTo>
                  <a:pt x="3725" y="4703"/>
                </a:lnTo>
                <a:lnTo>
                  <a:pt x="3166" y="4703"/>
                </a:lnTo>
                <a:lnTo>
                  <a:pt x="2934" y="4610"/>
                </a:lnTo>
                <a:lnTo>
                  <a:pt x="2747" y="4516"/>
                </a:lnTo>
                <a:lnTo>
                  <a:pt x="2654" y="4330"/>
                </a:lnTo>
                <a:lnTo>
                  <a:pt x="2421" y="5168"/>
                </a:lnTo>
                <a:lnTo>
                  <a:pt x="2282" y="5541"/>
                </a:lnTo>
                <a:lnTo>
                  <a:pt x="2002" y="5960"/>
                </a:lnTo>
                <a:lnTo>
                  <a:pt x="5076" y="5960"/>
                </a:lnTo>
                <a:lnTo>
                  <a:pt x="5262" y="5913"/>
                </a:lnTo>
                <a:lnTo>
                  <a:pt x="5448" y="5774"/>
                </a:lnTo>
                <a:lnTo>
                  <a:pt x="5634" y="5634"/>
                </a:lnTo>
                <a:lnTo>
                  <a:pt x="5774" y="5494"/>
                </a:lnTo>
                <a:lnTo>
                  <a:pt x="5867" y="5308"/>
                </a:lnTo>
                <a:lnTo>
                  <a:pt x="5914" y="5075"/>
                </a:lnTo>
                <a:lnTo>
                  <a:pt x="5960" y="4842"/>
                </a:lnTo>
                <a:lnTo>
                  <a:pt x="5960" y="1117"/>
                </a:lnTo>
                <a:lnTo>
                  <a:pt x="5914" y="931"/>
                </a:lnTo>
                <a:lnTo>
                  <a:pt x="5867" y="698"/>
                </a:lnTo>
                <a:lnTo>
                  <a:pt x="5774" y="512"/>
                </a:lnTo>
                <a:lnTo>
                  <a:pt x="5634" y="326"/>
                </a:lnTo>
                <a:lnTo>
                  <a:pt x="5448" y="186"/>
                </a:lnTo>
                <a:lnTo>
                  <a:pt x="5262" y="93"/>
                </a:lnTo>
                <a:lnTo>
                  <a:pt x="5076" y="47"/>
                </a:lnTo>
                <a:lnTo>
                  <a:pt x="484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14"/>
          <p:cNvSpPr/>
          <p:nvPr/>
        </p:nvSpPr>
        <p:spPr>
          <a:xfrm>
            <a:off x="10731880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5588" y="0"/>
                </a:moveTo>
                <a:lnTo>
                  <a:pt x="5402" y="47"/>
                </a:lnTo>
                <a:lnTo>
                  <a:pt x="5216" y="93"/>
                </a:lnTo>
                <a:lnTo>
                  <a:pt x="4843" y="279"/>
                </a:lnTo>
                <a:lnTo>
                  <a:pt x="4517" y="559"/>
                </a:lnTo>
                <a:lnTo>
                  <a:pt x="3819" y="1211"/>
                </a:lnTo>
                <a:lnTo>
                  <a:pt x="979" y="559"/>
                </a:lnTo>
                <a:lnTo>
                  <a:pt x="886" y="559"/>
                </a:lnTo>
                <a:lnTo>
                  <a:pt x="327" y="1117"/>
                </a:lnTo>
                <a:lnTo>
                  <a:pt x="280" y="1164"/>
                </a:lnTo>
                <a:lnTo>
                  <a:pt x="280" y="1211"/>
                </a:lnTo>
                <a:lnTo>
                  <a:pt x="327" y="1304"/>
                </a:lnTo>
                <a:lnTo>
                  <a:pt x="373" y="1350"/>
                </a:lnTo>
                <a:lnTo>
                  <a:pt x="2515" y="2514"/>
                </a:lnTo>
                <a:lnTo>
                  <a:pt x="1398" y="3632"/>
                </a:lnTo>
                <a:lnTo>
                  <a:pt x="606" y="3399"/>
                </a:lnTo>
                <a:lnTo>
                  <a:pt x="560" y="3399"/>
                </a:lnTo>
                <a:lnTo>
                  <a:pt x="467" y="3446"/>
                </a:lnTo>
                <a:lnTo>
                  <a:pt x="48" y="3865"/>
                </a:lnTo>
                <a:lnTo>
                  <a:pt x="1" y="3958"/>
                </a:lnTo>
                <a:lnTo>
                  <a:pt x="48" y="4051"/>
                </a:lnTo>
                <a:lnTo>
                  <a:pt x="1118" y="4842"/>
                </a:lnTo>
                <a:lnTo>
                  <a:pt x="1957" y="5913"/>
                </a:lnTo>
                <a:lnTo>
                  <a:pt x="2050" y="5960"/>
                </a:lnTo>
                <a:lnTo>
                  <a:pt x="2143" y="5960"/>
                </a:lnTo>
                <a:lnTo>
                  <a:pt x="2562" y="5541"/>
                </a:lnTo>
                <a:lnTo>
                  <a:pt x="2608" y="5448"/>
                </a:lnTo>
                <a:lnTo>
                  <a:pt x="2608" y="5401"/>
                </a:lnTo>
                <a:lnTo>
                  <a:pt x="2376" y="4563"/>
                </a:lnTo>
                <a:lnTo>
                  <a:pt x="3447" y="3492"/>
                </a:lnTo>
                <a:lnTo>
                  <a:pt x="4657" y="5634"/>
                </a:lnTo>
                <a:lnTo>
                  <a:pt x="4704" y="5681"/>
                </a:lnTo>
                <a:lnTo>
                  <a:pt x="4750" y="5681"/>
                </a:lnTo>
                <a:lnTo>
                  <a:pt x="4750" y="5727"/>
                </a:lnTo>
                <a:lnTo>
                  <a:pt x="4843" y="5681"/>
                </a:lnTo>
                <a:lnTo>
                  <a:pt x="5402" y="5261"/>
                </a:lnTo>
                <a:lnTo>
                  <a:pt x="5449" y="5215"/>
                </a:lnTo>
                <a:lnTo>
                  <a:pt x="5449" y="5122"/>
                </a:lnTo>
                <a:lnTo>
                  <a:pt x="4750" y="2188"/>
                </a:lnTo>
                <a:lnTo>
                  <a:pt x="5449" y="1490"/>
                </a:lnTo>
                <a:lnTo>
                  <a:pt x="5728" y="1164"/>
                </a:lnTo>
                <a:lnTo>
                  <a:pt x="5914" y="745"/>
                </a:lnTo>
                <a:lnTo>
                  <a:pt x="5961" y="559"/>
                </a:lnTo>
                <a:lnTo>
                  <a:pt x="5961" y="372"/>
                </a:lnTo>
                <a:lnTo>
                  <a:pt x="5914" y="233"/>
                </a:lnTo>
                <a:lnTo>
                  <a:pt x="5868" y="140"/>
                </a:lnTo>
                <a:lnTo>
                  <a:pt x="5728" y="47"/>
                </a:lnTo>
                <a:lnTo>
                  <a:pt x="55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14"/>
          <p:cNvSpPr/>
          <p:nvPr/>
        </p:nvSpPr>
        <p:spPr>
          <a:xfrm>
            <a:off x="11996047" y="1520168"/>
            <a:ext cx="383934" cy="423592"/>
          </a:xfrm>
          <a:custGeom>
            <a:rect b="b" l="l" r="r" t="t"/>
            <a:pathLst>
              <a:path extrusionOk="0" h="5960" w="5402">
                <a:moveTo>
                  <a:pt x="94" y="0"/>
                </a:moveTo>
                <a:lnTo>
                  <a:pt x="47" y="47"/>
                </a:lnTo>
                <a:lnTo>
                  <a:pt x="1" y="93"/>
                </a:lnTo>
                <a:lnTo>
                  <a:pt x="1" y="186"/>
                </a:lnTo>
                <a:lnTo>
                  <a:pt x="1" y="5820"/>
                </a:lnTo>
                <a:lnTo>
                  <a:pt x="1" y="5913"/>
                </a:lnTo>
                <a:lnTo>
                  <a:pt x="47" y="5960"/>
                </a:lnTo>
                <a:lnTo>
                  <a:pt x="187" y="5960"/>
                </a:lnTo>
                <a:lnTo>
                  <a:pt x="5309" y="3120"/>
                </a:lnTo>
                <a:lnTo>
                  <a:pt x="5355" y="3073"/>
                </a:lnTo>
                <a:lnTo>
                  <a:pt x="5402" y="2980"/>
                </a:lnTo>
                <a:lnTo>
                  <a:pt x="5355" y="2933"/>
                </a:lnTo>
                <a:lnTo>
                  <a:pt x="5309" y="2887"/>
                </a:lnTo>
                <a:lnTo>
                  <a:pt x="187" y="47"/>
                </a:lnTo>
                <a:lnTo>
                  <a:pt x="9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14"/>
          <p:cNvSpPr/>
          <p:nvPr/>
        </p:nvSpPr>
        <p:spPr>
          <a:xfrm>
            <a:off x="13217144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2236" y="1490"/>
                </a:moveTo>
                <a:lnTo>
                  <a:pt x="2376" y="1537"/>
                </a:lnTo>
                <a:lnTo>
                  <a:pt x="4471" y="2794"/>
                </a:lnTo>
                <a:lnTo>
                  <a:pt x="4564" y="2887"/>
                </a:lnTo>
                <a:lnTo>
                  <a:pt x="4611" y="2980"/>
                </a:lnTo>
                <a:lnTo>
                  <a:pt x="4564" y="3120"/>
                </a:lnTo>
                <a:lnTo>
                  <a:pt x="4471" y="3213"/>
                </a:lnTo>
                <a:lnTo>
                  <a:pt x="2376" y="4470"/>
                </a:lnTo>
                <a:lnTo>
                  <a:pt x="2096" y="4470"/>
                </a:lnTo>
                <a:lnTo>
                  <a:pt x="2003" y="4377"/>
                </a:lnTo>
                <a:lnTo>
                  <a:pt x="2003" y="4237"/>
                </a:lnTo>
                <a:lnTo>
                  <a:pt x="2003" y="1769"/>
                </a:lnTo>
                <a:lnTo>
                  <a:pt x="2003" y="1630"/>
                </a:lnTo>
                <a:lnTo>
                  <a:pt x="2096" y="1537"/>
                </a:lnTo>
                <a:lnTo>
                  <a:pt x="2236" y="1490"/>
                </a:lnTo>
                <a:close/>
                <a:moveTo>
                  <a:pt x="2981" y="0"/>
                </a:moveTo>
                <a:lnTo>
                  <a:pt x="2562" y="47"/>
                </a:lnTo>
                <a:lnTo>
                  <a:pt x="2189" y="140"/>
                </a:lnTo>
                <a:lnTo>
                  <a:pt x="1817" y="233"/>
                </a:lnTo>
                <a:lnTo>
                  <a:pt x="1491" y="419"/>
                </a:lnTo>
                <a:lnTo>
                  <a:pt x="1165" y="652"/>
                </a:lnTo>
                <a:lnTo>
                  <a:pt x="886" y="885"/>
                </a:lnTo>
                <a:lnTo>
                  <a:pt x="606" y="1164"/>
                </a:lnTo>
                <a:lnTo>
                  <a:pt x="373" y="1490"/>
                </a:lnTo>
                <a:lnTo>
                  <a:pt x="234" y="1862"/>
                </a:lnTo>
                <a:lnTo>
                  <a:pt x="94" y="2235"/>
                </a:lnTo>
                <a:lnTo>
                  <a:pt x="1" y="2607"/>
                </a:lnTo>
                <a:lnTo>
                  <a:pt x="1" y="2980"/>
                </a:lnTo>
                <a:lnTo>
                  <a:pt x="1" y="3399"/>
                </a:lnTo>
                <a:lnTo>
                  <a:pt x="94" y="3771"/>
                </a:lnTo>
                <a:lnTo>
                  <a:pt x="234" y="4144"/>
                </a:lnTo>
                <a:lnTo>
                  <a:pt x="373" y="4516"/>
                </a:lnTo>
                <a:lnTo>
                  <a:pt x="606" y="4796"/>
                </a:lnTo>
                <a:lnTo>
                  <a:pt x="886" y="5122"/>
                </a:lnTo>
                <a:lnTo>
                  <a:pt x="1165" y="5355"/>
                </a:lnTo>
                <a:lnTo>
                  <a:pt x="1491" y="5587"/>
                </a:lnTo>
                <a:lnTo>
                  <a:pt x="1817" y="5774"/>
                </a:lnTo>
                <a:lnTo>
                  <a:pt x="2189" y="5867"/>
                </a:lnTo>
                <a:lnTo>
                  <a:pt x="2562" y="5960"/>
                </a:lnTo>
                <a:lnTo>
                  <a:pt x="3353" y="5960"/>
                </a:lnTo>
                <a:lnTo>
                  <a:pt x="3772" y="5867"/>
                </a:lnTo>
                <a:lnTo>
                  <a:pt x="4098" y="5774"/>
                </a:lnTo>
                <a:lnTo>
                  <a:pt x="4471" y="5587"/>
                </a:lnTo>
                <a:lnTo>
                  <a:pt x="4797" y="5355"/>
                </a:lnTo>
                <a:lnTo>
                  <a:pt x="5076" y="5122"/>
                </a:lnTo>
                <a:lnTo>
                  <a:pt x="5356" y="4796"/>
                </a:lnTo>
                <a:lnTo>
                  <a:pt x="5542" y="4516"/>
                </a:lnTo>
                <a:lnTo>
                  <a:pt x="5728" y="4144"/>
                </a:lnTo>
                <a:lnTo>
                  <a:pt x="5868" y="3771"/>
                </a:lnTo>
                <a:lnTo>
                  <a:pt x="5914" y="3399"/>
                </a:lnTo>
                <a:lnTo>
                  <a:pt x="5961" y="2980"/>
                </a:lnTo>
                <a:lnTo>
                  <a:pt x="5914" y="2607"/>
                </a:lnTo>
                <a:lnTo>
                  <a:pt x="5868" y="2235"/>
                </a:lnTo>
                <a:lnTo>
                  <a:pt x="5728" y="1862"/>
                </a:lnTo>
                <a:lnTo>
                  <a:pt x="5542" y="1490"/>
                </a:lnTo>
                <a:lnTo>
                  <a:pt x="5356" y="1164"/>
                </a:lnTo>
                <a:lnTo>
                  <a:pt x="5076" y="885"/>
                </a:lnTo>
                <a:lnTo>
                  <a:pt x="4797" y="652"/>
                </a:lnTo>
                <a:lnTo>
                  <a:pt x="4471" y="419"/>
                </a:lnTo>
                <a:lnTo>
                  <a:pt x="4098" y="233"/>
                </a:lnTo>
                <a:lnTo>
                  <a:pt x="3772" y="140"/>
                </a:lnTo>
                <a:lnTo>
                  <a:pt x="3353" y="47"/>
                </a:lnTo>
                <a:lnTo>
                  <a:pt x="29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14"/>
          <p:cNvSpPr/>
          <p:nvPr/>
        </p:nvSpPr>
        <p:spPr>
          <a:xfrm>
            <a:off x="14458141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2236" y="1490"/>
                </a:moveTo>
                <a:lnTo>
                  <a:pt x="2142" y="1537"/>
                </a:lnTo>
                <a:lnTo>
                  <a:pt x="2049" y="1630"/>
                </a:lnTo>
                <a:lnTo>
                  <a:pt x="2003" y="1769"/>
                </a:lnTo>
                <a:lnTo>
                  <a:pt x="2003" y="4237"/>
                </a:lnTo>
                <a:lnTo>
                  <a:pt x="2049" y="4377"/>
                </a:lnTo>
                <a:lnTo>
                  <a:pt x="2142" y="4470"/>
                </a:lnTo>
                <a:lnTo>
                  <a:pt x="2375" y="4470"/>
                </a:lnTo>
                <a:lnTo>
                  <a:pt x="4471" y="3213"/>
                </a:lnTo>
                <a:lnTo>
                  <a:pt x="4564" y="3120"/>
                </a:lnTo>
                <a:lnTo>
                  <a:pt x="4610" y="2980"/>
                </a:lnTo>
                <a:lnTo>
                  <a:pt x="4564" y="2887"/>
                </a:lnTo>
                <a:lnTo>
                  <a:pt x="4471" y="2794"/>
                </a:lnTo>
                <a:lnTo>
                  <a:pt x="2375" y="1537"/>
                </a:lnTo>
                <a:lnTo>
                  <a:pt x="2236" y="1490"/>
                </a:lnTo>
                <a:close/>
                <a:moveTo>
                  <a:pt x="3260" y="885"/>
                </a:moveTo>
                <a:lnTo>
                  <a:pt x="3539" y="978"/>
                </a:lnTo>
                <a:lnTo>
                  <a:pt x="3819" y="1024"/>
                </a:lnTo>
                <a:lnTo>
                  <a:pt x="4051" y="1164"/>
                </a:lnTo>
                <a:lnTo>
                  <a:pt x="4284" y="1304"/>
                </a:lnTo>
                <a:lnTo>
                  <a:pt x="4471" y="1490"/>
                </a:lnTo>
                <a:lnTo>
                  <a:pt x="4657" y="1723"/>
                </a:lnTo>
                <a:lnTo>
                  <a:pt x="4796" y="1956"/>
                </a:lnTo>
                <a:lnTo>
                  <a:pt x="4936" y="2188"/>
                </a:lnTo>
                <a:lnTo>
                  <a:pt x="5029" y="2468"/>
                </a:lnTo>
                <a:lnTo>
                  <a:pt x="5076" y="2701"/>
                </a:lnTo>
                <a:lnTo>
                  <a:pt x="5122" y="2980"/>
                </a:lnTo>
                <a:lnTo>
                  <a:pt x="5076" y="3259"/>
                </a:lnTo>
                <a:lnTo>
                  <a:pt x="5029" y="3539"/>
                </a:lnTo>
                <a:lnTo>
                  <a:pt x="4936" y="3818"/>
                </a:lnTo>
                <a:lnTo>
                  <a:pt x="4796" y="4051"/>
                </a:lnTo>
                <a:lnTo>
                  <a:pt x="4657" y="4284"/>
                </a:lnTo>
                <a:lnTo>
                  <a:pt x="4471" y="4470"/>
                </a:lnTo>
                <a:lnTo>
                  <a:pt x="4284" y="4656"/>
                </a:lnTo>
                <a:lnTo>
                  <a:pt x="4051" y="4842"/>
                </a:lnTo>
                <a:lnTo>
                  <a:pt x="3819" y="4936"/>
                </a:lnTo>
                <a:lnTo>
                  <a:pt x="3539" y="5029"/>
                </a:lnTo>
                <a:lnTo>
                  <a:pt x="3260" y="5075"/>
                </a:lnTo>
                <a:lnTo>
                  <a:pt x="2981" y="5122"/>
                </a:lnTo>
                <a:lnTo>
                  <a:pt x="2701" y="5075"/>
                </a:lnTo>
                <a:lnTo>
                  <a:pt x="2422" y="5029"/>
                </a:lnTo>
                <a:lnTo>
                  <a:pt x="2189" y="4936"/>
                </a:lnTo>
                <a:lnTo>
                  <a:pt x="1910" y="4842"/>
                </a:lnTo>
                <a:lnTo>
                  <a:pt x="1723" y="4656"/>
                </a:lnTo>
                <a:lnTo>
                  <a:pt x="1491" y="4470"/>
                </a:lnTo>
                <a:lnTo>
                  <a:pt x="1304" y="4284"/>
                </a:lnTo>
                <a:lnTo>
                  <a:pt x="1165" y="4051"/>
                </a:lnTo>
                <a:lnTo>
                  <a:pt x="1025" y="3818"/>
                </a:lnTo>
                <a:lnTo>
                  <a:pt x="932" y="3539"/>
                </a:lnTo>
                <a:lnTo>
                  <a:pt x="885" y="3259"/>
                </a:lnTo>
                <a:lnTo>
                  <a:pt x="885" y="2980"/>
                </a:lnTo>
                <a:lnTo>
                  <a:pt x="885" y="2701"/>
                </a:lnTo>
                <a:lnTo>
                  <a:pt x="932" y="2468"/>
                </a:lnTo>
                <a:lnTo>
                  <a:pt x="1025" y="2188"/>
                </a:lnTo>
                <a:lnTo>
                  <a:pt x="1165" y="1956"/>
                </a:lnTo>
                <a:lnTo>
                  <a:pt x="1304" y="1723"/>
                </a:lnTo>
                <a:lnTo>
                  <a:pt x="1491" y="1490"/>
                </a:lnTo>
                <a:lnTo>
                  <a:pt x="1723" y="1304"/>
                </a:lnTo>
                <a:lnTo>
                  <a:pt x="1910" y="1164"/>
                </a:lnTo>
                <a:lnTo>
                  <a:pt x="2189" y="1024"/>
                </a:lnTo>
                <a:lnTo>
                  <a:pt x="2422" y="978"/>
                </a:lnTo>
                <a:lnTo>
                  <a:pt x="2701" y="885"/>
                </a:lnTo>
                <a:close/>
                <a:moveTo>
                  <a:pt x="2981" y="0"/>
                </a:moveTo>
                <a:lnTo>
                  <a:pt x="2608" y="47"/>
                </a:lnTo>
                <a:lnTo>
                  <a:pt x="2189" y="140"/>
                </a:lnTo>
                <a:lnTo>
                  <a:pt x="1863" y="233"/>
                </a:lnTo>
                <a:lnTo>
                  <a:pt x="1491" y="419"/>
                </a:lnTo>
                <a:lnTo>
                  <a:pt x="1165" y="652"/>
                </a:lnTo>
                <a:lnTo>
                  <a:pt x="885" y="885"/>
                </a:lnTo>
                <a:lnTo>
                  <a:pt x="606" y="1164"/>
                </a:lnTo>
                <a:lnTo>
                  <a:pt x="420" y="1490"/>
                </a:lnTo>
                <a:lnTo>
                  <a:pt x="233" y="1862"/>
                </a:lnTo>
                <a:lnTo>
                  <a:pt x="94" y="2235"/>
                </a:lnTo>
                <a:lnTo>
                  <a:pt x="47" y="2607"/>
                </a:lnTo>
                <a:lnTo>
                  <a:pt x="1" y="2980"/>
                </a:lnTo>
                <a:lnTo>
                  <a:pt x="47" y="3399"/>
                </a:lnTo>
                <a:lnTo>
                  <a:pt x="94" y="3771"/>
                </a:lnTo>
                <a:lnTo>
                  <a:pt x="233" y="4144"/>
                </a:lnTo>
                <a:lnTo>
                  <a:pt x="420" y="4516"/>
                </a:lnTo>
                <a:lnTo>
                  <a:pt x="606" y="4796"/>
                </a:lnTo>
                <a:lnTo>
                  <a:pt x="885" y="5122"/>
                </a:lnTo>
                <a:lnTo>
                  <a:pt x="1165" y="5355"/>
                </a:lnTo>
                <a:lnTo>
                  <a:pt x="1491" y="5587"/>
                </a:lnTo>
                <a:lnTo>
                  <a:pt x="1863" y="5774"/>
                </a:lnTo>
                <a:lnTo>
                  <a:pt x="2189" y="5867"/>
                </a:lnTo>
                <a:lnTo>
                  <a:pt x="2608" y="5960"/>
                </a:lnTo>
                <a:lnTo>
                  <a:pt x="3400" y="5960"/>
                </a:lnTo>
                <a:lnTo>
                  <a:pt x="3772" y="5867"/>
                </a:lnTo>
                <a:lnTo>
                  <a:pt x="4145" y="5774"/>
                </a:lnTo>
                <a:lnTo>
                  <a:pt x="4471" y="5587"/>
                </a:lnTo>
                <a:lnTo>
                  <a:pt x="4796" y="5355"/>
                </a:lnTo>
                <a:lnTo>
                  <a:pt x="5076" y="5122"/>
                </a:lnTo>
                <a:lnTo>
                  <a:pt x="5355" y="4796"/>
                </a:lnTo>
                <a:lnTo>
                  <a:pt x="5588" y="4516"/>
                </a:lnTo>
                <a:lnTo>
                  <a:pt x="5728" y="4144"/>
                </a:lnTo>
                <a:lnTo>
                  <a:pt x="5867" y="3771"/>
                </a:lnTo>
                <a:lnTo>
                  <a:pt x="5961" y="3399"/>
                </a:lnTo>
                <a:lnTo>
                  <a:pt x="5961" y="2980"/>
                </a:lnTo>
                <a:lnTo>
                  <a:pt x="5961" y="2607"/>
                </a:lnTo>
                <a:lnTo>
                  <a:pt x="5867" y="2235"/>
                </a:lnTo>
                <a:lnTo>
                  <a:pt x="5728" y="1862"/>
                </a:lnTo>
                <a:lnTo>
                  <a:pt x="5588" y="1490"/>
                </a:lnTo>
                <a:lnTo>
                  <a:pt x="5355" y="1164"/>
                </a:lnTo>
                <a:lnTo>
                  <a:pt x="5076" y="885"/>
                </a:lnTo>
                <a:lnTo>
                  <a:pt x="4796" y="652"/>
                </a:lnTo>
                <a:lnTo>
                  <a:pt x="4471" y="419"/>
                </a:lnTo>
                <a:lnTo>
                  <a:pt x="4145" y="233"/>
                </a:lnTo>
                <a:lnTo>
                  <a:pt x="3772" y="140"/>
                </a:lnTo>
                <a:lnTo>
                  <a:pt x="3400" y="47"/>
                </a:lnTo>
                <a:lnTo>
                  <a:pt x="29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114"/>
          <p:cNvSpPr/>
          <p:nvPr/>
        </p:nvSpPr>
        <p:spPr>
          <a:xfrm>
            <a:off x="15702407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4145" y="0"/>
                </a:moveTo>
                <a:lnTo>
                  <a:pt x="3959" y="47"/>
                </a:lnTo>
                <a:lnTo>
                  <a:pt x="3819" y="140"/>
                </a:lnTo>
                <a:lnTo>
                  <a:pt x="2515" y="1490"/>
                </a:lnTo>
                <a:lnTo>
                  <a:pt x="2003" y="978"/>
                </a:lnTo>
                <a:lnTo>
                  <a:pt x="1491" y="1490"/>
                </a:lnTo>
                <a:lnTo>
                  <a:pt x="1211" y="1816"/>
                </a:lnTo>
                <a:lnTo>
                  <a:pt x="1025" y="2095"/>
                </a:lnTo>
                <a:lnTo>
                  <a:pt x="932" y="2421"/>
                </a:lnTo>
                <a:lnTo>
                  <a:pt x="839" y="2794"/>
                </a:lnTo>
                <a:lnTo>
                  <a:pt x="839" y="3166"/>
                </a:lnTo>
                <a:lnTo>
                  <a:pt x="886" y="3539"/>
                </a:lnTo>
                <a:lnTo>
                  <a:pt x="1025" y="3865"/>
                </a:lnTo>
                <a:lnTo>
                  <a:pt x="1165" y="4191"/>
                </a:lnTo>
                <a:lnTo>
                  <a:pt x="1" y="5355"/>
                </a:lnTo>
                <a:lnTo>
                  <a:pt x="1" y="5960"/>
                </a:lnTo>
                <a:lnTo>
                  <a:pt x="560" y="5960"/>
                </a:lnTo>
                <a:lnTo>
                  <a:pt x="1770" y="4796"/>
                </a:lnTo>
                <a:lnTo>
                  <a:pt x="2096" y="4936"/>
                </a:lnTo>
                <a:lnTo>
                  <a:pt x="2422" y="5075"/>
                </a:lnTo>
                <a:lnTo>
                  <a:pt x="2795" y="5122"/>
                </a:lnTo>
                <a:lnTo>
                  <a:pt x="3167" y="5122"/>
                </a:lnTo>
                <a:lnTo>
                  <a:pt x="3540" y="5029"/>
                </a:lnTo>
                <a:lnTo>
                  <a:pt x="3865" y="4936"/>
                </a:lnTo>
                <a:lnTo>
                  <a:pt x="4145" y="4749"/>
                </a:lnTo>
                <a:lnTo>
                  <a:pt x="4471" y="4470"/>
                </a:lnTo>
                <a:lnTo>
                  <a:pt x="4983" y="3958"/>
                </a:lnTo>
                <a:lnTo>
                  <a:pt x="4471" y="3446"/>
                </a:lnTo>
                <a:lnTo>
                  <a:pt x="5821" y="2142"/>
                </a:lnTo>
                <a:lnTo>
                  <a:pt x="5914" y="2002"/>
                </a:lnTo>
                <a:lnTo>
                  <a:pt x="5961" y="1816"/>
                </a:lnTo>
                <a:lnTo>
                  <a:pt x="5914" y="1676"/>
                </a:lnTo>
                <a:lnTo>
                  <a:pt x="5821" y="1537"/>
                </a:lnTo>
                <a:lnTo>
                  <a:pt x="5681" y="1443"/>
                </a:lnTo>
                <a:lnTo>
                  <a:pt x="5495" y="1397"/>
                </a:lnTo>
                <a:lnTo>
                  <a:pt x="5355" y="1443"/>
                </a:lnTo>
                <a:lnTo>
                  <a:pt x="5216" y="1537"/>
                </a:lnTo>
                <a:lnTo>
                  <a:pt x="3865" y="2840"/>
                </a:lnTo>
                <a:lnTo>
                  <a:pt x="3120" y="2095"/>
                </a:lnTo>
                <a:lnTo>
                  <a:pt x="4424" y="745"/>
                </a:lnTo>
                <a:lnTo>
                  <a:pt x="4517" y="605"/>
                </a:lnTo>
                <a:lnTo>
                  <a:pt x="4564" y="466"/>
                </a:lnTo>
                <a:lnTo>
                  <a:pt x="4517" y="279"/>
                </a:lnTo>
                <a:lnTo>
                  <a:pt x="4424" y="140"/>
                </a:lnTo>
                <a:lnTo>
                  <a:pt x="4285" y="47"/>
                </a:lnTo>
                <a:lnTo>
                  <a:pt x="41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14"/>
          <p:cNvSpPr/>
          <p:nvPr/>
        </p:nvSpPr>
        <p:spPr>
          <a:xfrm>
            <a:off x="16943404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2561" y="0"/>
                </a:moveTo>
                <a:lnTo>
                  <a:pt x="2422" y="47"/>
                </a:lnTo>
                <a:lnTo>
                  <a:pt x="2282" y="140"/>
                </a:lnTo>
                <a:lnTo>
                  <a:pt x="2189" y="279"/>
                </a:lnTo>
                <a:lnTo>
                  <a:pt x="2142" y="419"/>
                </a:lnTo>
                <a:lnTo>
                  <a:pt x="2142" y="2188"/>
                </a:lnTo>
                <a:lnTo>
                  <a:pt x="420" y="2188"/>
                </a:lnTo>
                <a:lnTo>
                  <a:pt x="233" y="2235"/>
                </a:lnTo>
                <a:lnTo>
                  <a:pt x="94" y="2282"/>
                </a:lnTo>
                <a:lnTo>
                  <a:pt x="1" y="2421"/>
                </a:lnTo>
                <a:lnTo>
                  <a:pt x="1" y="2607"/>
                </a:lnTo>
                <a:lnTo>
                  <a:pt x="1" y="3399"/>
                </a:lnTo>
                <a:lnTo>
                  <a:pt x="1" y="3539"/>
                </a:lnTo>
                <a:lnTo>
                  <a:pt x="94" y="3678"/>
                </a:lnTo>
                <a:lnTo>
                  <a:pt x="233" y="3771"/>
                </a:lnTo>
                <a:lnTo>
                  <a:pt x="420" y="3818"/>
                </a:lnTo>
                <a:lnTo>
                  <a:pt x="2142" y="3818"/>
                </a:lnTo>
                <a:lnTo>
                  <a:pt x="2142" y="5587"/>
                </a:lnTo>
                <a:lnTo>
                  <a:pt x="2189" y="5727"/>
                </a:lnTo>
                <a:lnTo>
                  <a:pt x="2282" y="5867"/>
                </a:lnTo>
                <a:lnTo>
                  <a:pt x="2422" y="5960"/>
                </a:lnTo>
                <a:lnTo>
                  <a:pt x="3539" y="5960"/>
                </a:lnTo>
                <a:lnTo>
                  <a:pt x="3679" y="5867"/>
                </a:lnTo>
                <a:lnTo>
                  <a:pt x="3772" y="5727"/>
                </a:lnTo>
                <a:lnTo>
                  <a:pt x="3772" y="5587"/>
                </a:lnTo>
                <a:lnTo>
                  <a:pt x="3772" y="3818"/>
                </a:lnTo>
                <a:lnTo>
                  <a:pt x="5541" y="3818"/>
                </a:lnTo>
                <a:lnTo>
                  <a:pt x="5681" y="3771"/>
                </a:lnTo>
                <a:lnTo>
                  <a:pt x="5821" y="3678"/>
                </a:lnTo>
                <a:lnTo>
                  <a:pt x="5914" y="3539"/>
                </a:lnTo>
                <a:lnTo>
                  <a:pt x="5960" y="3399"/>
                </a:lnTo>
                <a:lnTo>
                  <a:pt x="5960" y="2607"/>
                </a:lnTo>
                <a:lnTo>
                  <a:pt x="5914" y="2421"/>
                </a:lnTo>
                <a:lnTo>
                  <a:pt x="5821" y="2282"/>
                </a:lnTo>
                <a:lnTo>
                  <a:pt x="5681" y="2235"/>
                </a:lnTo>
                <a:lnTo>
                  <a:pt x="5541" y="2188"/>
                </a:lnTo>
                <a:lnTo>
                  <a:pt x="3772" y="2188"/>
                </a:lnTo>
                <a:lnTo>
                  <a:pt x="3772" y="419"/>
                </a:lnTo>
                <a:lnTo>
                  <a:pt x="3772" y="279"/>
                </a:lnTo>
                <a:lnTo>
                  <a:pt x="3679" y="140"/>
                </a:lnTo>
                <a:lnTo>
                  <a:pt x="3539" y="47"/>
                </a:lnTo>
                <a:lnTo>
                  <a:pt x="34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114"/>
          <p:cNvSpPr/>
          <p:nvPr/>
        </p:nvSpPr>
        <p:spPr>
          <a:xfrm>
            <a:off x="18184401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3353" y="1257"/>
                </a:moveTo>
                <a:lnTo>
                  <a:pt x="3399" y="1350"/>
                </a:lnTo>
                <a:lnTo>
                  <a:pt x="3446" y="1397"/>
                </a:lnTo>
                <a:lnTo>
                  <a:pt x="3492" y="1490"/>
                </a:lnTo>
                <a:lnTo>
                  <a:pt x="3492" y="2514"/>
                </a:lnTo>
                <a:lnTo>
                  <a:pt x="4563" y="2514"/>
                </a:lnTo>
                <a:lnTo>
                  <a:pt x="4656" y="2561"/>
                </a:lnTo>
                <a:lnTo>
                  <a:pt x="4703" y="2654"/>
                </a:lnTo>
                <a:lnTo>
                  <a:pt x="4750" y="2747"/>
                </a:lnTo>
                <a:lnTo>
                  <a:pt x="4750" y="3259"/>
                </a:lnTo>
                <a:lnTo>
                  <a:pt x="4703" y="3352"/>
                </a:lnTo>
                <a:lnTo>
                  <a:pt x="4656" y="3399"/>
                </a:lnTo>
                <a:lnTo>
                  <a:pt x="4563" y="3492"/>
                </a:lnTo>
                <a:lnTo>
                  <a:pt x="3492" y="3492"/>
                </a:lnTo>
                <a:lnTo>
                  <a:pt x="3492" y="4470"/>
                </a:lnTo>
                <a:lnTo>
                  <a:pt x="3446" y="4563"/>
                </a:lnTo>
                <a:lnTo>
                  <a:pt x="3399" y="4656"/>
                </a:lnTo>
                <a:lnTo>
                  <a:pt x="3353" y="4703"/>
                </a:lnTo>
                <a:lnTo>
                  <a:pt x="3260" y="4749"/>
                </a:lnTo>
                <a:lnTo>
                  <a:pt x="2747" y="4749"/>
                </a:lnTo>
                <a:lnTo>
                  <a:pt x="2654" y="4703"/>
                </a:lnTo>
                <a:lnTo>
                  <a:pt x="2561" y="4656"/>
                </a:lnTo>
                <a:lnTo>
                  <a:pt x="2515" y="4563"/>
                </a:lnTo>
                <a:lnTo>
                  <a:pt x="2515" y="4470"/>
                </a:lnTo>
                <a:lnTo>
                  <a:pt x="2515" y="3492"/>
                </a:lnTo>
                <a:lnTo>
                  <a:pt x="1397" y="3492"/>
                </a:lnTo>
                <a:lnTo>
                  <a:pt x="1304" y="3399"/>
                </a:lnTo>
                <a:lnTo>
                  <a:pt x="1257" y="3352"/>
                </a:lnTo>
                <a:lnTo>
                  <a:pt x="1257" y="3259"/>
                </a:lnTo>
                <a:lnTo>
                  <a:pt x="1257" y="2747"/>
                </a:lnTo>
                <a:lnTo>
                  <a:pt x="1257" y="2654"/>
                </a:lnTo>
                <a:lnTo>
                  <a:pt x="1304" y="2561"/>
                </a:lnTo>
                <a:lnTo>
                  <a:pt x="1397" y="2514"/>
                </a:lnTo>
                <a:lnTo>
                  <a:pt x="2515" y="2514"/>
                </a:lnTo>
                <a:lnTo>
                  <a:pt x="2515" y="1490"/>
                </a:lnTo>
                <a:lnTo>
                  <a:pt x="2515" y="1397"/>
                </a:lnTo>
                <a:lnTo>
                  <a:pt x="2561" y="1350"/>
                </a:lnTo>
                <a:lnTo>
                  <a:pt x="2654" y="1257"/>
                </a:lnTo>
                <a:close/>
                <a:moveTo>
                  <a:pt x="2980" y="0"/>
                </a:moveTo>
                <a:lnTo>
                  <a:pt x="2608" y="47"/>
                </a:lnTo>
                <a:lnTo>
                  <a:pt x="2189" y="140"/>
                </a:lnTo>
                <a:lnTo>
                  <a:pt x="1863" y="233"/>
                </a:lnTo>
                <a:lnTo>
                  <a:pt x="1490" y="419"/>
                </a:lnTo>
                <a:lnTo>
                  <a:pt x="1164" y="652"/>
                </a:lnTo>
                <a:lnTo>
                  <a:pt x="885" y="885"/>
                </a:lnTo>
                <a:lnTo>
                  <a:pt x="606" y="1164"/>
                </a:lnTo>
                <a:lnTo>
                  <a:pt x="419" y="1490"/>
                </a:lnTo>
                <a:lnTo>
                  <a:pt x="233" y="1862"/>
                </a:lnTo>
                <a:lnTo>
                  <a:pt x="93" y="2235"/>
                </a:lnTo>
                <a:lnTo>
                  <a:pt x="47" y="2607"/>
                </a:lnTo>
                <a:lnTo>
                  <a:pt x="0" y="2980"/>
                </a:lnTo>
                <a:lnTo>
                  <a:pt x="47" y="3399"/>
                </a:lnTo>
                <a:lnTo>
                  <a:pt x="93" y="3771"/>
                </a:lnTo>
                <a:lnTo>
                  <a:pt x="233" y="4144"/>
                </a:lnTo>
                <a:lnTo>
                  <a:pt x="419" y="4516"/>
                </a:lnTo>
                <a:lnTo>
                  <a:pt x="606" y="4796"/>
                </a:lnTo>
                <a:lnTo>
                  <a:pt x="885" y="5122"/>
                </a:lnTo>
                <a:lnTo>
                  <a:pt x="1164" y="5355"/>
                </a:lnTo>
                <a:lnTo>
                  <a:pt x="1490" y="5587"/>
                </a:lnTo>
                <a:lnTo>
                  <a:pt x="1863" y="5774"/>
                </a:lnTo>
                <a:lnTo>
                  <a:pt x="2189" y="5867"/>
                </a:lnTo>
                <a:lnTo>
                  <a:pt x="2608" y="5960"/>
                </a:lnTo>
                <a:lnTo>
                  <a:pt x="3399" y="5960"/>
                </a:lnTo>
                <a:lnTo>
                  <a:pt x="3772" y="5867"/>
                </a:lnTo>
                <a:lnTo>
                  <a:pt x="4144" y="5774"/>
                </a:lnTo>
                <a:lnTo>
                  <a:pt x="4470" y="5587"/>
                </a:lnTo>
                <a:lnTo>
                  <a:pt x="4796" y="5355"/>
                </a:lnTo>
                <a:lnTo>
                  <a:pt x="5075" y="5122"/>
                </a:lnTo>
                <a:lnTo>
                  <a:pt x="5355" y="4796"/>
                </a:lnTo>
                <a:lnTo>
                  <a:pt x="5588" y="4516"/>
                </a:lnTo>
                <a:lnTo>
                  <a:pt x="5727" y="4144"/>
                </a:lnTo>
                <a:lnTo>
                  <a:pt x="5867" y="3771"/>
                </a:lnTo>
                <a:lnTo>
                  <a:pt x="5960" y="3399"/>
                </a:lnTo>
                <a:lnTo>
                  <a:pt x="5960" y="2980"/>
                </a:lnTo>
                <a:lnTo>
                  <a:pt x="5960" y="2607"/>
                </a:lnTo>
                <a:lnTo>
                  <a:pt x="5867" y="2235"/>
                </a:lnTo>
                <a:lnTo>
                  <a:pt x="5727" y="1862"/>
                </a:lnTo>
                <a:lnTo>
                  <a:pt x="5588" y="1490"/>
                </a:lnTo>
                <a:lnTo>
                  <a:pt x="5355" y="1164"/>
                </a:lnTo>
                <a:lnTo>
                  <a:pt x="5075" y="885"/>
                </a:lnTo>
                <a:lnTo>
                  <a:pt x="4796" y="652"/>
                </a:lnTo>
                <a:lnTo>
                  <a:pt x="4470" y="419"/>
                </a:lnTo>
                <a:lnTo>
                  <a:pt x="4144" y="233"/>
                </a:lnTo>
                <a:lnTo>
                  <a:pt x="3772" y="140"/>
                </a:lnTo>
                <a:lnTo>
                  <a:pt x="3399" y="47"/>
                </a:lnTo>
                <a:lnTo>
                  <a:pt x="29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114"/>
          <p:cNvSpPr/>
          <p:nvPr/>
        </p:nvSpPr>
        <p:spPr>
          <a:xfrm>
            <a:off x="19428667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3306" y="1024"/>
                </a:moveTo>
                <a:lnTo>
                  <a:pt x="3399" y="1071"/>
                </a:lnTo>
                <a:lnTo>
                  <a:pt x="3446" y="1164"/>
                </a:lnTo>
                <a:lnTo>
                  <a:pt x="3446" y="1257"/>
                </a:lnTo>
                <a:lnTo>
                  <a:pt x="3446" y="2514"/>
                </a:lnTo>
                <a:lnTo>
                  <a:pt x="4796" y="2514"/>
                </a:lnTo>
                <a:lnTo>
                  <a:pt x="4889" y="2561"/>
                </a:lnTo>
                <a:lnTo>
                  <a:pt x="4936" y="2654"/>
                </a:lnTo>
                <a:lnTo>
                  <a:pt x="4936" y="2747"/>
                </a:lnTo>
                <a:lnTo>
                  <a:pt x="4936" y="3259"/>
                </a:lnTo>
                <a:lnTo>
                  <a:pt x="4936" y="3352"/>
                </a:lnTo>
                <a:lnTo>
                  <a:pt x="4889" y="3399"/>
                </a:lnTo>
                <a:lnTo>
                  <a:pt x="4796" y="3492"/>
                </a:lnTo>
                <a:lnTo>
                  <a:pt x="3446" y="3492"/>
                </a:lnTo>
                <a:lnTo>
                  <a:pt x="3446" y="4749"/>
                </a:lnTo>
                <a:lnTo>
                  <a:pt x="3446" y="4842"/>
                </a:lnTo>
                <a:lnTo>
                  <a:pt x="3399" y="4889"/>
                </a:lnTo>
                <a:lnTo>
                  <a:pt x="3306" y="4982"/>
                </a:lnTo>
                <a:lnTo>
                  <a:pt x="2608" y="4982"/>
                </a:lnTo>
                <a:lnTo>
                  <a:pt x="2515" y="4889"/>
                </a:lnTo>
                <a:lnTo>
                  <a:pt x="2468" y="4842"/>
                </a:lnTo>
                <a:lnTo>
                  <a:pt x="2468" y="4749"/>
                </a:lnTo>
                <a:lnTo>
                  <a:pt x="2468" y="3492"/>
                </a:lnTo>
                <a:lnTo>
                  <a:pt x="1118" y="3492"/>
                </a:lnTo>
                <a:lnTo>
                  <a:pt x="1025" y="3399"/>
                </a:lnTo>
                <a:lnTo>
                  <a:pt x="978" y="3352"/>
                </a:lnTo>
                <a:lnTo>
                  <a:pt x="978" y="3259"/>
                </a:lnTo>
                <a:lnTo>
                  <a:pt x="978" y="2747"/>
                </a:lnTo>
                <a:lnTo>
                  <a:pt x="978" y="2654"/>
                </a:lnTo>
                <a:lnTo>
                  <a:pt x="1025" y="2561"/>
                </a:lnTo>
                <a:lnTo>
                  <a:pt x="1118" y="2514"/>
                </a:lnTo>
                <a:lnTo>
                  <a:pt x="2468" y="2514"/>
                </a:lnTo>
                <a:lnTo>
                  <a:pt x="2468" y="1257"/>
                </a:lnTo>
                <a:lnTo>
                  <a:pt x="2468" y="1164"/>
                </a:lnTo>
                <a:lnTo>
                  <a:pt x="2515" y="1071"/>
                </a:lnTo>
                <a:lnTo>
                  <a:pt x="2608" y="1024"/>
                </a:lnTo>
                <a:close/>
                <a:moveTo>
                  <a:pt x="1118" y="0"/>
                </a:moveTo>
                <a:lnTo>
                  <a:pt x="885" y="47"/>
                </a:lnTo>
                <a:lnTo>
                  <a:pt x="652" y="93"/>
                </a:lnTo>
                <a:lnTo>
                  <a:pt x="466" y="186"/>
                </a:lnTo>
                <a:lnTo>
                  <a:pt x="326" y="326"/>
                </a:lnTo>
                <a:lnTo>
                  <a:pt x="140" y="512"/>
                </a:lnTo>
                <a:lnTo>
                  <a:pt x="47" y="698"/>
                </a:lnTo>
                <a:lnTo>
                  <a:pt x="0" y="931"/>
                </a:lnTo>
                <a:lnTo>
                  <a:pt x="0" y="1117"/>
                </a:lnTo>
                <a:lnTo>
                  <a:pt x="0" y="4842"/>
                </a:lnTo>
                <a:lnTo>
                  <a:pt x="0" y="5075"/>
                </a:lnTo>
                <a:lnTo>
                  <a:pt x="47" y="5308"/>
                </a:lnTo>
                <a:lnTo>
                  <a:pt x="140" y="5494"/>
                </a:lnTo>
                <a:lnTo>
                  <a:pt x="326" y="5634"/>
                </a:lnTo>
                <a:lnTo>
                  <a:pt x="466" y="5774"/>
                </a:lnTo>
                <a:lnTo>
                  <a:pt x="652" y="5913"/>
                </a:lnTo>
                <a:lnTo>
                  <a:pt x="885" y="5960"/>
                </a:lnTo>
                <a:lnTo>
                  <a:pt x="5029" y="5960"/>
                </a:lnTo>
                <a:lnTo>
                  <a:pt x="5262" y="5913"/>
                </a:lnTo>
                <a:lnTo>
                  <a:pt x="5448" y="5774"/>
                </a:lnTo>
                <a:lnTo>
                  <a:pt x="5588" y="5634"/>
                </a:lnTo>
                <a:lnTo>
                  <a:pt x="5774" y="5494"/>
                </a:lnTo>
                <a:lnTo>
                  <a:pt x="5867" y="5308"/>
                </a:lnTo>
                <a:lnTo>
                  <a:pt x="5914" y="5075"/>
                </a:lnTo>
                <a:lnTo>
                  <a:pt x="5960" y="4842"/>
                </a:lnTo>
                <a:lnTo>
                  <a:pt x="5960" y="1117"/>
                </a:lnTo>
                <a:lnTo>
                  <a:pt x="5914" y="931"/>
                </a:lnTo>
                <a:lnTo>
                  <a:pt x="5867" y="698"/>
                </a:lnTo>
                <a:lnTo>
                  <a:pt x="5774" y="512"/>
                </a:lnTo>
                <a:lnTo>
                  <a:pt x="5588" y="326"/>
                </a:lnTo>
                <a:lnTo>
                  <a:pt x="5448" y="186"/>
                </a:lnTo>
                <a:lnTo>
                  <a:pt x="5262" y="93"/>
                </a:lnTo>
                <a:lnTo>
                  <a:pt x="5029" y="47"/>
                </a:lnTo>
                <a:lnTo>
                  <a:pt x="484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114"/>
          <p:cNvSpPr/>
          <p:nvPr/>
        </p:nvSpPr>
        <p:spPr>
          <a:xfrm>
            <a:off x="20669664" y="1520168"/>
            <a:ext cx="423663" cy="423592"/>
          </a:xfrm>
          <a:custGeom>
            <a:rect b="b" l="l" r="r" t="t"/>
            <a:pathLst>
              <a:path extrusionOk="0" h="5960" w="5961">
                <a:moveTo>
                  <a:pt x="2747" y="1117"/>
                </a:moveTo>
                <a:lnTo>
                  <a:pt x="2701" y="1257"/>
                </a:lnTo>
                <a:lnTo>
                  <a:pt x="2701" y="2747"/>
                </a:lnTo>
                <a:lnTo>
                  <a:pt x="1118" y="2747"/>
                </a:lnTo>
                <a:lnTo>
                  <a:pt x="1071" y="2840"/>
                </a:lnTo>
                <a:lnTo>
                  <a:pt x="1071" y="3120"/>
                </a:lnTo>
                <a:lnTo>
                  <a:pt x="1118" y="3213"/>
                </a:lnTo>
                <a:lnTo>
                  <a:pt x="1211" y="3259"/>
                </a:lnTo>
                <a:lnTo>
                  <a:pt x="2701" y="3259"/>
                </a:lnTo>
                <a:lnTo>
                  <a:pt x="2701" y="4749"/>
                </a:lnTo>
                <a:lnTo>
                  <a:pt x="2747" y="4842"/>
                </a:lnTo>
                <a:lnTo>
                  <a:pt x="2840" y="4889"/>
                </a:lnTo>
                <a:lnTo>
                  <a:pt x="3120" y="4889"/>
                </a:lnTo>
                <a:lnTo>
                  <a:pt x="3213" y="4842"/>
                </a:lnTo>
                <a:lnTo>
                  <a:pt x="3259" y="4749"/>
                </a:lnTo>
                <a:lnTo>
                  <a:pt x="3259" y="3259"/>
                </a:lnTo>
                <a:lnTo>
                  <a:pt x="4749" y="3259"/>
                </a:lnTo>
                <a:lnTo>
                  <a:pt x="4843" y="3213"/>
                </a:lnTo>
                <a:lnTo>
                  <a:pt x="4889" y="3120"/>
                </a:lnTo>
                <a:lnTo>
                  <a:pt x="4889" y="2840"/>
                </a:lnTo>
                <a:lnTo>
                  <a:pt x="4843" y="2747"/>
                </a:lnTo>
                <a:lnTo>
                  <a:pt x="3259" y="2747"/>
                </a:lnTo>
                <a:lnTo>
                  <a:pt x="3259" y="1257"/>
                </a:lnTo>
                <a:lnTo>
                  <a:pt x="3213" y="1117"/>
                </a:lnTo>
                <a:close/>
                <a:moveTo>
                  <a:pt x="4749" y="559"/>
                </a:moveTo>
                <a:lnTo>
                  <a:pt x="4982" y="605"/>
                </a:lnTo>
                <a:lnTo>
                  <a:pt x="5215" y="745"/>
                </a:lnTo>
                <a:lnTo>
                  <a:pt x="5355" y="978"/>
                </a:lnTo>
                <a:lnTo>
                  <a:pt x="5401" y="1257"/>
                </a:lnTo>
                <a:lnTo>
                  <a:pt x="5401" y="4749"/>
                </a:lnTo>
                <a:lnTo>
                  <a:pt x="5355" y="5029"/>
                </a:lnTo>
                <a:lnTo>
                  <a:pt x="5215" y="5215"/>
                </a:lnTo>
                <a:lnTo>
                  <a:pt x="4982" y="5401"/>
                </a:lnTo>
                <a:lnTo>
                  <a:pt x="4749" y="5448"/>
                </a:lnTo>
                <a:lnTo>
                  <a:pt x="1211" y="5448"/>
                </a:lnTo>
                <a:lnTo>
                  <a:pt x="931" y="5401"/>
                </a:lnTo>
                <a:lnTo>
                  <a:pt x="745" y="5215"/>
                </a:lnTo>
                <a:lnTo>
                  <a:pt x="605" y="5029"/>
                </a:lnTo>
                <a:lnTo>
                  <a:pt x="512" y="4749"/>
                </a:lnTo>
                <a:lnTo>
                  <a:pt x="512" y="1257"/>
                </a:lnTo>
                <a:lnTo>
                  <a:pt x="605" y="978"/>
                </a:lnTo>
                <a:lnTo>
                  <a:pt x="745" y="745"/>
                </a:lnTo>
                <a:lnTo>
                  <a:pt x="931" y="605"/>
                </a:lnTo>
                <a:lnTo>
                  <a:pt x="1211" y="559"/>
                </a:lnTo>
                <a:close/>
                <a:moveTo>
                  <a:pt x="1211" y="0"/>
                </a:moveTo>
                <a:lnTo>
                  <a:pt x="978" y="47"/>
                </a:lnTo>
                <a:lnTo>
                  <a:pt x="745" y="93"/>
                </a:lnTo>
                <a:lnTo>
                  <a:pt x="559" y="233"/>
                </a:lnTo>
                <a:lnTo>
                  <a:pt x="373" y="372"/>
                </a:lnTo>
                <a:lnTo>
                  <a:pt x="186" y="559"/>
                </a:lnTo>
                <a:lnTo>
                  <a:pt x="93" y="792"/>
                </a:lnTo>
                <a:lnTo>
                  <a:pt x="0" y="978"/>
                </a:lnTo>
                <a:lnTo>
                  <a:pt x="0" y="1257"/>
                </a:lnTo>
                <a:lnTo>
                  <a:pt x="0" y="4749"/>
                </a:lnTo>
                <a:lnTo>
                  <a:pt x="0" y="4982"/>
                </a:lnTo>
                <a:lnTo>
                  <a:pt x="93" y="5215"/>
                </a:lnTo>
                <a:lnTo>
                  <a:pt x="186" y="5448"/>
                </a:lnTo>
                <a:lnTo>
                  <a:pt x="373" y="5634"/>
                </a:lnTo>
                <a:lnTo>
                  <a:pt x="559" y="5774"/>
                </a:lnTo>
                <a:lnTo>
                  <a:pt x="745" y="5867"/>
                </a:lnTo>
                <a:lnTo>
                  <a:pt x="978" y="5960"/>
                </a:lnTo>
                <a:lnTo>
                  <a:pt x="4982" y="5960"/>
                </a:lnTo>
                <a:lnTo>
                  <a:pt x="5215" y="5867"/>
                </a:lnTo>
                <a:lnTo>
                  <a:pt x="5401" y="5774"/>
                </a:lnTo>
                <a:lnTo>
                  <a:pt x="5588" y="5634"/>
                </a:lnTo>
                <a:lnTo>
                  <a:pt x="5774" y="5448"/>
                </a:lnTo>
                <a:lnTo>
                  <a:pt x="5867" y="5215"/>
                </a:lnTo>
                <a:lnTo>
                  <a:pt x="5914" y="4982"/>
                </a:lnTo>
                <a:lnTo>
                  <a:pt x="5960" y="4749"/>
                </a:lnTo>
                <a:lnTo>
                  <a:pt x="5960" y="1257"/>
                </a:lnTo>
                <a:lnTo>
                  <a:pt x="5914" y="978"/>
                </a:lnTo>
                <a:lnTo>
                  <a:pt x="5867" y="792"/>
                </a:lnTo>
                <a:lnTo>
                  <a:pt x="5774" y="559"/>
                </a:lnTo>
                <a:lnTo>
                  <a:pt x="5588" y="372"/>
                </a:lnTo>
                <a:lnTo>
                  <a:pt x="5401" y="233"/>
                </a:lnTo>
                <a:lnTo>
                  <a:pt x="5215" y="93"/>
                </a:lnTo>
                <a:lnTo>
                  <a:pt x="4982" y="47"/>
                </a:lnTo>
                <a:lnTo>
                  <a:pt x="474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114"/>
          <p:cNvSpPr/>
          <p:nvPr/>
        </p:nvSpPr>
        <p:spPr>
          <a:xfrm>
            <a:off x="21927150" y="1520168"/>
            <a:ext cx="390543" cy="423592"/>
          </a:xfrm>
          <a:custGeom>
            <a:rect b="b" l="l" r="r" t="t"/>
            <a:pathLst>
              <a:path extrusionOk="0" h="5960" w="5495">
                <a:moveTo>
                  <a:pt x="2748" y="0"/>
                </a:moveTo>
                <a:lnTo>
                  <a:pt x="2562" y="47"/>
                </a:lnTo>
                <a:lnTo>
                  <a:pt x="2422" y="140"/>
                </a:lnTo>
                <a:lnTo>
                  <a:pt x="2329" y="326"/>
                </a:lnTo>
                <a:lnTo>
                  <a:pt x="2282" y="466"/>
                </a:lnTo>
                <a:lnTo>
                  <a:pt x="2282" y="2747"/>
                </a:lnTo>
                <a:lnTo>
                  <a:pt x="2329" y="2933"/>
                </a:lnTo>
                <a:lnTo>
                  <a:pt x="2422" y="3073"/>
                </a:lnTo>
                <a:lnTo>
                  <a:pt x="2562" y="3213"/>
                </a:lnTo>
                <a:lnTo>
                  <a:pt x="2934" y="3213"/>
                </a:lnTo>
                <a:lnTo>
                  <a:pt x="3074" y="3073"/>
                </a:lnTo>
                <a:lnTo>
                  <a:pt x="3167" y="2933"/>
                </a:lnTo>
                <a:lnTo>
                  <a:pt x="3213" y="2747"/>
                </a:lnTo>
                <a:lnTo>
                  <a:pt x="3213" y="466"/>
                </a:lnTo>
                <a:lnTo>
                  <a:pt x="3167" y="326"/>
                </a:lnTo>
                <a:lnTo>
                  <a:pt x="3074" y="140"/>
                </a:lnTo>
                <a:lnTo>
                  <a:pt x="2934" y="47"/>
                </a:lnTo>
                <a:lnTo>
                  <a:pt x="2748" y="0"/>
                </a:lnTo>
                <a:close/>
                <a:moveTo>
                  <a:pt x="1258" y="931"/>
                </a:moveTo>
                <a:lnTo>
                  <a:pt x="1118" y="1024"/>
                </a:lnTo>
                <a:lnTo>
                  <a:pt x="839" y="1257"/>
                </a:lnTo>
                <a:lnTo>
                  <a:pt x="653" y="1490"/>
                </a:lnTo>
                <a:lnTo>
                  <a:pt x="466" y="1723"/>
                </a:lnTo>
                <a:lnTo>
                  <a:pt x="280" y="2002"/>
                </a:lnTo>
                <a:lnTo>
                  <a:pt x="187" y="2282"/>
                </a:lnTo>
                <a:lnTo>
                  <a:pt x="94" y="2607"/>
                </a:lnTo>
                <a:lnTo>
                  <a:pt x="1" y="2887"/>
                </a:lnTo>
                <a:lnTo>
                  <a:pt x="1" y="3213"/>
                </a:lnTo>
                <a:lnTo>
                  <a:pt x="47" y="3771"/>
                </a:lnTo>
                <a:lnTo>
                  <a:pt x="140" y="4051"/>
                </a:lnTo>
                <a:lnTo>
                  <a:pt x="233" y="4284"/>
                </a:lnTo>
                <a:lnTo>
                  <a:pt x="466" y="4749"/>
                </a:lnTo>
                <a:lnTo>
                  <a:pt x="792" y="5168"/>
                </a:lnTo>
                <a:lnTo>
                  <a:pt x="1211" y="5494"/>
                </a:lnTo>
                <a:lnTo>
                  <a:pt x="1677" y="5774"/>
                </a:lnTo>
                <a:lnTo>
                  <a:pt x="2189" y="5913"/>
                </a:lnTo>
                <a:lnTo>
                  <a:pt x="2748" y="5960"/>
                </a:lnTo>
                <a:lnTo>
                  <a:pt x="3307" y="5913"/>
                </a:lnTo>
                <a:lnTo>
                  <a:pt x="3819" y="5774"/>
                </a:lnTo>
                <a:lnTo>
                  <a:pt x="4284" y="5494"/>
                </a:lnTo>
                <a:lnTo>
                  <a:pt x="4703" y="5168"/>
                </a:lnTo>
                <a:lnTo>
                  <a:pt x="5029" y="4749"/>
                </a:lnTo>
                <a:lnTo>
                  <a:pt x="5309" y="4284"/>
                </a:lnTo>
                <a:lnTo>
                  <a:pt x="5402" y="4051"/>
                </a:lnTo>
                <a:lnTo>
                  <a:pt x="5448" y="3771"/>
                </a:lnTo>
                <a:lnTo>
                  <a:pt x="5495" y="3213"/>
                </a:lnTo>
                <a:lnTo>
                  <a:pt x="5495" y="2887"/>
                </a:lnTo>
                <a:lnTo>
                  <a:pt x="5448" y="2607"/>
                </a:lnTo>
                <a:lnTo>
                  <a:pt x="5355" y="2282"/>
                </a:lnTo>
                <a:lnTo>
                  <a:pt x="5216" y="2002"/>
                </a:lnTo>
                <a:lnTo>
                  <a:pt x="5076" y="1723"/>
                </a:lnTo>
                <a:lnTo>
                  <a:pt x="4890" y="1490"/>
                </a:lnTo>
                <a:lnTo>
                  <a:pt x="4657" y="1257"/>
                </a:lnTo>
                <a:lnTo>
                  <a:pt x="4424" y="1024"/>
                </a:lnTo>
                <a:lnTo>
                  <a:pt x="4238" y="931"/>
                </a:lnTo>
                <a:lnTo>
                  <a:pt x="4052" y="931"/>
                </a:lnTo>
                <a:lnTo>
                  <a:pt x="3912" y="978"/>
                </a:lnTo>
                <a:lnTo>
                  <a:pt x="3772" y="1117"/>
                </a:lnTo>
                <a:lnTo>
                  <a:pt x="3679" y="1304"/>
                </a:lnTo>
                <a:lnTo>
                  <a:pt x="3679" y="1443"/>
                </a:lnTo>
                <a:lnTo>
                  <a:pt x="3726" y="1630"/>
                </a:lnTo>
                <a:lnTo>
                  <a:pt x="3865" y="1769"/>
                </a:lnTo>
                <a:lnTo>
                  <a:pt x="4145" y="2049"/>
                </a:lnTo>
                <a:lnTo>
                  <a:pt x="4377" y="2421"/>
                </a:lnTo>
                <a:lnTo>
                  <a:pt x="4564" y="2794"/>
                </a:lnTo>
                <a:lnTo>
                  <a:pt x="4610" y="3213"/>
                </a:lnTo>
                <a:lnTo>
                  <a:pt x="4564" y="3585"/>
                </a:lnTo>
                <a:lnTo>
                  <a:pt x="4424" y="3958"/>
                </a:lnTo>
                <a:lnTo>
                  <a:pt x="4284" y="4237"/>
                </a:lnTo>
                <a:lnTo>
                  <a:pt x="4052" y="4516"/>
                </a:lnTo>
                <a:lnTo>
                  <a:pt x="3772" y="4749"/>
                </a:lnTo>
                <a:lnTo>
                  <a:pt x="3446" y="4936"/>
                </a:lnTo>
                <a:lnTo>
                  <a:pt x="3120" y="5029"/>
                </a:lnTo>
                <a:lnTo>
                  <a:pt x="2748" y="5075"/>
                </a:lnTo>
                <a:lnTo>
                  <a:pt x="2375" y="5029"/>
                </a:lnTo>
                <a:lnTo>
                  <a:pt x="2049" y="4936"/>
                </a:lnTo>
                <a:lnTo>
                  <a:pt x="1723" y="4749"/>
                </a:lnTo>
                <a:lnTo>
                  <a:pt x="1444" y="4516"/>
                </a:lnTo>
                <a:lnTo>
                  <a:pt x="1258" y="4237"/>
                </a:lnTo>
                <a:lnTo>
                  <a:pt x="1072" y="3958"/>
                </a:lnTo>
                <a:lnTo>
                  <a:pt x="978" y="3585"/>
                </a:lnTo>
                <a:lnTo>
                  <a:pt x="932" y="3213"/>
                </a:lnTo>
                <a:lnTo>
                  <a:pt x="978" y="2794"/>
                </a:lnTo>
                <a:lnTo>
                  <a:pt x="1118" y="2421"/>
                </a:lnTo>
                <a:lnTo>
                  <a:pt x="1351" y="2049"/>
                </a:lnTo>
                <a:lnTo>
                  <a:pt x="1677" y="1769"/>
                </a:lnTo>
                <a:lnTo>
                  <a:pt x="1770" y="1630"/>
                </a:lnTo>
                <a:lnTo>
                  <a:pt x="1817" y="1443"/>
                </a:lnTo>
                <a:lnTo>
                  <a:pt x="1817" y="1304"/>
                </a:lnTo>
                <a:lnTo>
                  <a:pt x="1723" y="1117"/>
                </a:lnTo>
                <a:lnTo>
                  <a:pt x="1630" y="978"/>
                </a:lnTo>
                <a:lnTo>
                  <a:pt x="1444" y="93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114"/>
          <p:cNvSpPr/>
          <p:nvPr/>
        </p:nvSpPr>
        <p:spPr>
          <a:xfrm>
            <a:off x="2038505" y="2787604"/>
            <a:ext cx="423592" cy="390543"/>
          </a:xfrm>
          <a:custGeom>
            <a:rect b="b" l="l" r="r" t="t"/>
            <a:pathLst>
              <a:path extrusionOk="0" h="5495" w="5960">
                <a:moveTo>
                  <a:pt x="3678" y="419"/>
                </a:moveTo>
                <a:lnTo>
                  <a:pt x="3678" y="1024"/>
                </a:lnTo>
                <a:lnTo>
                  <a:pt x="3678" y="1164"/>
                </a:lnTo>
                <a:lnTo>
                  <a:pt x="3772" y="1257"/>
                </a:lnTo>
                <a:lnTo>
                  <a:pt x="3865" y="1350"/>
                </a:lnTo>
                <a:lnTo>
                  <a:pt x="4563" y="1350"/>
                </a:lnTo>
                <a:lnTo>
                  <a:pt x="4563" y="2747"/>
                </a:lnTo>
                <a:lnTo>
                  <a:pt x="1350" y="2747"/>
                </a:lnTo>
                <a:lnTo>
                  <a:pt x="1350" y="419"/>
                </a:lnTo>
                <a:close/>
                <a:moveTo>
                  <a:pt x="5355" y="2747"/>
                </a:moveTo>
                <a:lnTo>
                  <a:pt x="5448" y="2794"/>
                </a:lnTo>
                <a:lnTo>
                  <a:pt x="5494" y="2887"/>
                </a:lnTo>
                <a:lnTo>
                  <a:pt x="5494" y="2980"/>
                </a:lnTo>
                <a:lnTo>
                  <a:pt x="5494" y="3027"/>
                </a:lnTo>
                <a:lnTo>
                  <a:pt x="5448" y="3120"/>
                </a:lnTo>
                <a:lnTo>
                  <a:pt x="5355" y="3166"/>
                </a:lnTo>
                <a:lnTo>
                  <a:pt x="5168" y="3166"/>
                </a:lnTo>
                <a:lnTo>
                  <a:pt x="5122" y="3120"/>
                </a:lnTo>
                <a:lnTo>
                  <a:pt x="5075" y="3027"/>
                </a:lnTo>
                <a:lnTo>
                  <a:pt x="5029" y="2980"/>
                </a:lnTo>
                <a:lnTo>
                  <a:pt x="5075" y="2887"/>
                </a:lnTo>
                <a:lnTo>
                  <a:pt x="5122" y="2794"/>
                </a:lnTo>
                <a:lnTo>
                  <a:pt x="5168" y="2747"/>
                </a:lnTo>
                <a:close/>
                <a:moveTo>
                  <a:pt x="4563" y="4098"/>
                </a:moveTo>
                <a:lnTo>
                  <a:pt x="4563" y="5029"/>
                </a:lnTo>
                <a:lnTo>
                  <a:pt x="1350" y="5029"/>
                </a:lnTo>
                <a:lnTo>
                  <a:pt x="1350" y="4098"/>
                </a:lnTo>
                <a:close/>
                <a:moveTo>
                  <a:pt x="1117" y="0"/>
                </a:moveTo>
                <a:lnTo>
                  <a:pt x="1024" y="93"/>
                </a:lnTo>
                <a:lnTo>
                  <a:pt x="931" y="186"/>
                </a:lnTo>
                <a:lnTo>
                  <a:pt x="931" y="326"/>
                </a:lnTo>
                <a:lnTo>
                  <a:pt x="931" y="2282"/>
                </a:lnTo>
                <a:lnTo>
                  <a:pt x="698" y="2282"/>
                </a:lnTo>
                <a:lnTo>
                  <a:pt x="419" y="2328"/>
                </a:lnTo>
                <a:lnTo>
                  <a:pt x="186" y="2468"/>
                </a:lnTo>
                <a:lnTo>
                  <a:pt x="47" y="2701"/>
                </a:lnTo>
                <a:lnTo>
                  <a:pt x="0" y="2980"/>
                </a:lnTo>
                <a:lnTo>
                  <a:pt x="0" y="4470"/>
                </a:lnTo>
                <a:lnTo>
                  <a:pt x="47" y="4517"/>
                </a:lnTo>
                <a:lnTo>
                  <a:pt x="93" y="4563"/>
                </a:lnTo>
                <a:lnTo>
                  <a:pt x="931" y="4563"/>
                </a:lnTo>
                <a:lnTo>
                  <a:pt x="931" y="5122"/>
                </a:lnTo>
                <a:lnTo>
                  <a:pt x="931" y="5262"/>
                </a:lnTo>
                <a:lnTo>
                  <a:pt x="1024" y="5401"/>
                </a:lnTo>
                <a:lnTo>
                  <a:pt x="1117" y="5448"/>
                </a:lnTo>
                <a:lnTo>
                  <a:pt x="1257" y="5494"/>
                </a:lnTo>
                <a:lnTo>
                  <a:pt x="4703" y="5494"/>
                </a:lnTo>
                <a:lnTo>
                  <a:pt x="4842" y="5448"/>
                </a:lnTo>
                <a:lnTo>
                  <a:pt x="4936" y="5401"/>
                </a:lnTo>
                <a:lnTo>
                  <a:pt x="5029" y="5262"/>
                </a:lnTo>
                <a:lnTo>
                  <a:pt x="5029" y="5122"/>
                </a:lnTo>
                <a:lnTo>
                  <a:pt x="5029" y="4563"/>
                </a:lnTo>
                <a:lnTo>
                  <a:pt x="5820" y="4563"/>
                </a:lnTo>
                <a:lnTo>
                  <a:pt x="5913" y="4517"/>
                </a:lnTo>
                <a:lnTo>
                  <a:pt x="5960" y="4470"/>
                </a:lnTo>
                <a:lnTo>
                  <a:pt x="5960" y="2980"/>
                </a:lnTo>
                <a:lnTo>
                  <a:pt x="5913" y="2701"/>
                </a:lnTo>
                <a:lnTo>
                  <a:pt x="5774" y="2468"/>
                </a:lnTo>
                <a:lnTo>
                  <a:pt x="5541" y="2328"/>
                </a:lnTo>
                <a:lnTo>
                  <a:pt x="5261" y="2282"/>
                </a:lnTo>
                <a:lnTo>
                  <a:pt x="5029" y="2282"/>
                </a:lnTo>
                <a:lnTo>
                  <a:pt x="5029" y="1350"/>
                </a:lnTo>
                <a:lnTo>
                  <a:pt x="5029" y="1211"/>
                </a:lnTo>
                <a:lnTo>
                  <a:pt x="4982" y="1024"/>
                </a:lnTo>
                <a:lnTo>
                  <a:pt x="4889" y="885"/>
                </a:lnTo>
                <a:lnTo>
                  <a:pt x="4796" y="745"/>
                </a:lnTo>
                <a:lnTo>
                  <a:pt x="4237" y="233"/>
                </a:lnTo>
                <a:lnTo>
                  <a:pt x="4144" y="140"/>
                </a:lnTo>
                <a:lnTo>
                  <a:pt x="3958" y="47"/>
                </a:lnTo>
                <a:lnTo>
                  <a:pt x="381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14"/>
          <p:cNvSpPr/>
          <p:nvPr/>
        </p:nvSpPr>
        <p:spPr>
          <a:xfrm>
            <a:off x="3279431" y="2771044"/>
            <a:ext cx="423663" cy="423663"/>
          </a:xfrm>
          <a:custGeom>
            <a:rect b="b" l="l" r="r" t="t"/>
            <a:pathLst>
              <a:path extrusionOk="0" h="5961" w="5961">
                <a:moveTo>
                  <a:pt x="2562" y="2049"/>
                </a:moveTo>
                <a:lnTo>
                  <a:pt x="2562" y="2980"/>
                </a:lnTo>
                <a:lnTo>
                  <a:pt x="3400" y="2980"/>
                </a:lnTo>
                <a:lnTo>
                  <a:pt x="3586" y="2934"/>
                </a:lnTo>
                <a:lnTo>
                  <a:pt x="3726" y="2841"/>
                </a:lnTo>
                <a:lnTo>
                  <a:pt x="3819" y="2701"/>
                </a:lnTo>
                <a:lnTo>
                  <a:pt x="3865" y="2515"/>
                </a:lnTo>
                <a:lnTo>
                  <a:pt x="3819" y="2328"/>
                </a:lnTo>
                <a:lnTo>
                  <a:pt x="3726" y="2189"/>
                </a:lnTo>
                <a:lnTo>
                  <a:pt x="3586" y="2096"/>
                </a:lnTo>
                <a:lnTo>
                  <a:pt x="3400" y="2049"/>
                </a:lnTo>
                <a:close/>
                <a:moveTo>
                  <a:pt x="3586" y="1490"/>
                </a:moveTo>
                <a:lnTo>
                  <a:pt x="3819" y="1537"/>
                </a:lnTo>
                <a:lnTo>
                  <a:pt x="3958" y="1630"/>
                </a:lnTo>
                <a:lnTo>
                  <a:pt x="4145" y="1770"/>
                </a:lnTo>
                <a:lnTo>
                  <a:pt x="4284" y="1956"/>
                </a:lnTo>
                <a:lnTo>
                  <a:pt x="4378" y="2096"/>
                </a:lnTo>
                <a:lnTo>
                  <a:pt x="4424" y="2328"/>
                </a:lnTo>
                <a:lnTo>
                  <a:pt x="4424" y="2515"/>
                </a:lnTo>
                <a:lnTo>
                  <a:pt x="4424" y="2701"/>
                </a:lnTo>
                <a:lnTo>
                  <a:pt x="4378" y="2934"/>
                </a:lnTo>
                <a:lnTo>
                  <a:pt x="4284" y="3073"/>
                </a:lnTo>
                <a:lnTo>
                  <a:pt x="4145" y="3260"/>
                </a:lnTo>
                <a:lnTo>
                  <a:pt x="3958" y="3399"/>
                </a:lnTo>
                <a:lnTo>
                  <a:pt x="3819" y="3492"/>
                </a:lnTo>
                <a:lnTo>
                  <a:pt x="3586" y="3539"/>
                </a:lnTo>
                <a:lnTo>
                  <a:pt x="2562" y="3539"/>
                </a:lnTo>
                <a:lnTo>
                  <a:pt x="2562" y="4470"/>
                </a:lnTo>
                <a:lnTo>
                  <a:pt x="1956" y="4470"/>
                </a:lnTo>
                <a:lnTo>
                  <a:pt x="1956" y="1490"/>
                </a:lnTo>
                <a:close/>
                <a:moveTo>
                  <a:pt x="2701" y="0"/>
                </a:moveTo>
                <a:lnTo>
                  <a:pt x="2422" y="47"/>
                </a:lnTo>
                <a:lnTo>
                  <a:pt x="2143" y="93"/>
                </a:lnTo>
                <a:lnTo>
                  <a:pt x="1863" y="233"/>
                </a:lnTo>
                <a:lnTo>
                  <a:pt x="1351" y="512"/>
                </a:lnTo>
                <a:lnTo>
                  <a:pt x="885" y="838"/>
                </a:lnTo>
                <a:lnTo>
                  <a:pt x="513" y="1304"/>
                </a:lnTo>
                <a:lnTo>
                  <a:pt x="280" y="1816"/>
                </a:lnTo>
                <a:lnTo>
                  <a:pt x="140" y="2096"/>
                </a:lnTo>
                <a:lnTo>
                  <a:pt x="94" y="2375"/>
                </a:lnTo>
                <a:lnTo>
                  <a:pt x="47" y="2654"/>
                </a:lnTo>
                <a:lnTo>
                  <a:pt x="1" y="2980"/>
                </a:lnTo>
                <a:lnTo>
                  <a:pt x="47" y="3260"/>
                </a:lnTo>
                <a:lnTo>
                  <a:pt x="94" y="3539"/>
                </a:lnTo>
                <a:lnTo>
                  <a:pt x="140" y="3818"/>
                </a:lnTo>
                <a:lnTo>
                  <a:pt x="280" y="4098"/>
                </a:lnTo>
                <a:lnTo>
                  <a:pt x="513" y="4610"/>
                </a:lnTo>
                <a:lnTo>
                  <a:pt x="885" y="5076"/>
                </a:lnTo>
                <a:lnTo>
                  <a:pt x="1351" y="5448"/>
                </a:lnTo>
                <a:lnTo>
                  <a:pt x="1863" y="5727"/>
                </a:lnTo>
                <a:lnTo>
                  <a:pt x="2143" y="5821"/>
                </a:lnTo>
                <a:lnTo>
                  <a:pt x="2422" y="5867"/>
                </a:lnTo>
                <a:lnTo>
                  <a:pt x="2701" y="5914"/>
                </a:lnTo>
                <a:lnTo>
                  <a:pt x="2981" y="5960"/>
                </a:lnTo>
                <a:lnTo>
                  <a:pt x="3307" y="5914"/>
                </a:lnTo>
                <a:lnTo>
                  <a:pt x="3586" y="5867"/>
                </a:lnTo>
                <a:lnTo>
                  <a:pt x="3865" y="5821"/>
                </a:lnTo>
                <a:lnTo>
                  <a:pt x="4145" y="5727"/>
                </a:lnTo>
                <a:lnTo>
                  <a:pt x="4657" y="5448"/>
                </a:lnTo>
                <a:lnTo>
                  <a:pt x="5122" y="5076"/>
                </a:lnTo>
                <a:lnTo>
                  <a:pt x="5448" y="4610"/>
                </a:lnTo>
                <a:lnTo>
                  <a:pt x="5728" y="4098"/>
                </a:lnTo>
                <a:lnTo>
                  <a:pt x="5867" y="3818"/>
                </a:lnTo>
                <a:lnTo>
                  <a:pt x="5914" y="3539"/>
                </a:lnTo>
                <a:lnTo>
                  <a:pt x="5961" y="3260"/>
                </a:lnTo>
                <a:lnTo>
                  <a:pt x="5961" y="2980"/>
                </a:lnTo>
                <a:lnTo>
                  <a:pt x="5961" y="2654"/>
                </a:lnTo>
                <a:lnTo>
                  <a:pt x="5914" y="2375"/>
                </a:lnTo>
                <a:lnTo>
                  <a:pt x="5867" y="2096"/>
                </a:lnTo>
                <a:lnTo>
                  <a:pt x="5728" y="1816"/>
                </a:lnTo>
                <a:lnTo>
                  <a:pt x="5448" y="1304"/>
                </a:lnTo>
                <a:lnTo>
                  <a:pt x="5122" y="838"/>
                </a:lnTo>
                <a:lnTo>
                  <a:pt x="4657" y="512"/>
                </a:lnTo>
                <a:lnTo>
                  <a:pt x="4145" y="233"/>
                </a:lnTo>
                <a:lnTo>
                  <a:pt x="3865" y="93"/>
                </a:lnTo>
                <a:lnTo>
                  <a:pt x="3586" y="47"/>
                </a:lnTo>
                <a:lnTo>
                  <a:pt x="33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14"/>
          <p:cNvSpPr/>
          <p:nvPr/>
        </p:nvSpPr>
        <p:spPr>
          <a:xfrm>
            <a:off x="4523698" y="2780923"/>
            <a:ext cx="423663" cy="400494"/>
          </a:xfrm>
          <a:custGeom>
            <a:rect b="b" l="l" r="r" t="t"/>
            <a:pathLst>
              <a:path extrusionOk="0" h="5635" w="5961">
                <a:moveTo>
                  <a:pt x="2096" y="1"/>
                </a:moveTo>
                <a:lnTo>
                  <a:pt x="1817" y="48"/>
                </a:lnTo>
                <a:lnTo>
                  <a:pt x="1584" y="187"/>
                </a:lnTo>
                <a:lnTo>
                  <a:pt x="1491" y="280"/>
                </a:lnTo>
                <a:lnTo>
                  <a:pt x="1444" y="373"/>
                </a:lnTo>
                <a:lnTo>
                  <a:pt x="1398" y="467"/>
                </a:lnTo>
                <a:lnTo>
                  <a:pt x="1398" y="606"/>
                </a:lnTo>
                <a:lnTo>
                  <a:pt x="1444" y="932"/>
                </a:lnTo>
                <a:lnTo>
                  <a:pt x="1537" y="1165"/>
                </a:lnTo>
                <a:lnTo>
                  <a:pt x="1677" y="1351"/>
                </a:lnTo>
                <a:lnTo>
                  <a:pt x="1724" y="1538"/>
                </a:lnTo>
                <a:lnTo>
                  <a:pt x="1677" y="1677"/>
                </a:lnTo>
                <a:lnTo>
                  <a:pt x="1537" y="1863"/>
                </a:lnTo>
                <a:lnTo>
                  <a:pt x="1398" y="1957"/>
                </a:lnTo>
                <a:lnTo>
                  <a:pt x="746" y="1957"/>
                </a:lnTo>
                <a:lnTo>
                  <a:pt x="280" y="1863"/>
                </a:lnTo>
                <a:lnTo>
                  <a:pt x="1" y="1863"/>
                </a:lnTo>
                <a:lnTo>
                  <a:pt x="1" y="5495"/>
                </a:lnTo>
                <a:lnTo>
                  <a:pt x="48" y="5542"/>
                </a:lnTo>
                <a:lnTo>
                  <a:pt x="280" y="5542"/>
                </a:lnTo>
                <a:lnTo>
                  <a:pt x="746" y="5635"/>
                </a:lnTo>
                <a:lnTo>
                  <a:pt x="1118" y="5635"/>
                </a:lnTo>
                <a:lnTo>
                  <a:pt x="1398" y="5588"/>
                </a:lnTo>
                <a:lnTo>
                  <a:pt x="1537" y="5495"/>
                </a:lnTo>
                <a:lnTo>
                  <a:pt x="1677" y="5356"/>
                </a:lnTo>
                <a:lnTo>
                  <a:pt x="1724" y="5216"/>
                </a:lnTo>
                <a:lnTo>
                  <a:pt x="1677" y="5030"/>
                </a:lnTo>
                <a:lnTo>
                  <a:pt x="1537" y="4843"/>
                </a:lnTo>
                <a:lnTo>
                  <a:pt x="1444" y="4611"/>
                </a:lnTo>
                <a:lnTo>
                  <a:pt x="1398" y="4285"/>
                </a:lnTo>
                <a:lnTo>
                  <a:pt x="1398" y="4145"/>
                </a:lnTo>
                <a:lnTo>
                  <a:pt x="1444" y="4052"/>
                </a:lnTo>
                <a:lnTo>
                  <a:pt x="1491" y="3912"/>
                </a:lnTo>
                <a:lnTo>
                  <a:pt x="1584" y="3819"/>
                </a:lnTo>
                <a:lnTo>
                  <a:pt x="1817" y="3726"/>
                </a:lnTo>
                <a:lnTo>
                  <a:pt x="2096" y="3679"/>
                </a:lnTo>
                <a:lnTo>
                  <a:pt x="2376" y="3726"/>
                </a:lnTo>
                <a:lnTo>
                  <a:pt x="2562" y="3819"/>
                </a:lnTo>
                <a:lnTo>
                  <a:pt x="2655" y="3912"/>
                </a:lnTo>
                <a:lnTo>
                  <a:pt x="2748" y="4005"/>
                </a:lnTo>
                <a:lnTo>
                  <a:pt x="2795" y="4285"/>
                </a:lnTo>
                <a:lnTo>
                  <a:pt x="2748" y="4424"/>
                </a:lnTo>
                <a:lnTo>
                  <a:pt x="2702" y="4564"/>
                </a:lnTo>
                <a:lnTo>
                  <a:pt x="2562" y="4750"/>
                </a:lnTo>
                <a:lnTo>
                  <a:pt x="2422" y="4983"/>
                </a:lnTo>
                <a:lnTo>
                  <a:pt x="2376" y="5076"/>
                </a:lnTo>
                <a:lnTo>
                  <a:pt x="2376" y="5216"/>
                </a:lnTo>
                <a:lnTo>
                  <a:pt x="2422" y="5402"/>
                </a:lnTo>
                <a:lnTo>
                  <a:pt x="2515" y="5542"/>
                </a:lnTo>
                <a:lnTo>
                  <a:pt x="2702" y="5588"/>
                </a:lnTo>
                <a:lnTo>
                  <a:pt x="2888" y="5635"/>
                </a:lnTo>
                <a:lnTo>
                  <a:pt x="3260" y="5588"/>
                </a:lnTo>
                <a:lnTo>
                  <a:pt x="3679" y="5542"/>
                </a:lnTo>
                <a:lnTo>
                  <a:pt x="4005" y="5495"/>
                </a:lnTo>
                <a:lnTo>
                  <a:pt x="4145" y="5495"/>
                </a:lnTo>
                <a:lnTo>
                  <a:pt x="4098" y="5076"/>
                </a:lnTo>
                <a:lnTo>
                  <a:pt x="4005" y="4657"/>
                </a:lnTo>
                <a:lnTo>
                  <a:pt x="4052" y="4471"/>
                </a:lnTo>
                <a:lnTo>
                  <a:pt x="4098" y="4331"/>
                </a:lnTo>
                <a:lnTo>
                  <a:pt x="4238" y="4238"/>
                </a:lnTo>
                <a:lnTo>
                  <a:pt x="4564" y="4238"/>
                </a:lnTo>
                <a:lnTo>
                  <a:pt x="4657" y="4285"/>
                </a:lnTo>
                <a:lnTo>
                  <a:pt x="4890" y="4424"/>
                </a:lnTo>
                <a:lnTo>
                  <a:pt x="5076" y="4564"/>
                </a:lnTo>
                <a:lnTo>
                  <a:pt x="5216" y="4611"/>
                </a:lnTo>
                <a:lnTo>
                  <a:pt x="5356" y="4611"/>
                </a:lnTo>
                <a:lnTo>
                  <a:pt x="5588" y="4564"/>
                </a:lnTo>
                <a:lnTo>
                  <a:pt x="5728" y="4517"/>
                </a:lnTo>
                <a:lnTo>
                  <a:pt x="5821" y="4424"/>
                </a:lnTo>
                <a:lnTo>
                  <a:pt x="5914" y="4192"/>
                </a:lnTo>
                <a:lnTo>
                  <a:pt x="5961" y="3959"/>
                </a:lnTo>
                <a:lnTo>
                  <a:pt x="5914" y="3679"/>
                </a:lnTo>
                <a:lnTo>
                  <a:pt x="5821" y="3447"/>
                </a:lnTo>
                <a:lnTo>
                  <a:pt x="5728" y="3353"/>
                </a:lnTo>
                <a:lnTo>
                  <a:pt x="5588" y="3260"/>
                </a:lnTo>
                <a:lnTo>
                  <a:pt x="5495" y="3214"/>
                </a:lnTo>
                <a:lnTo>
                  <a:pt x="5356" y="3214"/>
                </a:lnTo>
                <a:lnTo>
                  <a:pt x="5030" y="3260"/>
                </a:lnTo>
                <a:lnTo>
                  <a:pt x="4797" y="3400"/>
                </a:lnTo>
                <a:lnTo>
                  <a:pt x="4611" y="3493"/>
                </a:lnTo>
                <a:lnTo>
                  <a:pt x="4424" y="3586"/>
                </a:lnTo>
                <a:lnTo>
                  <a:pt x="4285" y="3540"/>
                </a:lnTo>
                <a:lnTo>
                  <a:pt x="4145" y="3400"/>
                </a:lnTo>
                <a:lnTo>
                  <a:pt x="4052" y="3214"/>
                </a:lnTo>
                <a:lnTo>
                  <a:pt x="4005" y="2981"/>
                </a:lnTo>
                <a:lnTo>
                  <a:pt x="4005" y="2608"/>
                </a:lnTo>
                <a:lnTo>
                  <a:pt x="4098" y="2096"/>
                </a:lnTo>
                <a:lnTo>
                  <a:pt x="4098" y="2003"/>
                </a:lnTo>
                <a:lnTo>
                  <a:pt x="4098" y="1910"/>
                </a:lnTo>
                <a:lnTo>
                  <a:pt x="4145" y="1863"/>
                </a:lnTo>
                <a:lnTo>
                  <a:pt x="4145" y="1817"/>
                </a:lnTo>
                <a:lnTo>
                  <a:pt x="3540" y="1910"/>
                </a:lnTo>
                <a:lnTo>
                  <a:pt x="2888" y="1957"/>
                </a:lnTo>
                <a:lnTo>
                  <a:pt x="2702" y="1910"/>
                </a:lnTo>
                <a:lnTo>
                  <a:pt x="2515" y="1863"/>
                </a:lnTo>
                <a:lnTo>
                  <a:pt x="2422" y="1724"/>
                </a:lnTo>
                <a:lnTo>
                  <a:pt x="2376" y="1538"/>
                </a:lnTo>
                <a:lnTo>
                  <a:pt x="2376" y="1444"/>
                </a:lnTo>
                <a:lnTo>
                  <a:pt x="2422" y="1305"/>
                </a:lnTo>
                <a:lnTo>
                  <a:pt x="2562" y="1118"/>
                </a:lnTo>
                <a:lnTo>
                  <a:pt x="2702" y="886"/>
                </a:lnTo>
                <a:lnTo>
                  <a:pt x="2748" y="746"/>
                </a:lnTo>
                <a:lnTo>
                  <a:pt x="2795" y="606"/>
                </a:lnTo>
                <a:lnTo>
                  <a:pt x="2748" y="373"/>
                </a:lnTo>
                <a:lnTo>
                  <a:pt x="2655" y="234"/>
                </a:lnTo>
                <a:lnTo>
                  <a:pt x="2562" y="187"/>
                </a:lnTo>
                <a:lnTo>
                  <a:pt x="2376" y="48"/>
                </a:lnTo>
                <a:lnTo>
                  <a:pt x="209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14"/>
          <p:cNvSpPr/>
          <p:nvPr/>
        </p:nvSpPr>
        <p:spPr>
          <a:xfrm>
            <a:off x="5771304" y="2771044"/>
            <a:ext cx="413713" cy="423663"/>
          </a:xfrm>
          <a:custGeom>
            <a:rect b="b" l="l" r="r" t="t"/>
            <a:pathLst>
              <a:path extrusionOk="0" h="5961" w="5821">
                <a:moveTo>
                  <a:pt x="2841" y="0"/>
                </a:moveTo>
                <a:lnTo>
                  <a:pt x="2562" y="47"/>
                </a:lnTo>
                <a:lnTo>
                  <a:pt x="2282" y="93"/>
                </a:lnTo>
                <a:lnTo>
                  <a:pt x="2049" y="187"/>
                </a:lnTo>
                <a:lnTo>
                  <a:pt x="1863" y="326"/>
                </a:lnTo>
                <a:lnTo>
                  <a:pt x="1677" y="466"/>
                </a:lnTo>
                <a:lnTo>
                  <a:pt x="1491" y="652"/>
                </a:lnTo>
                <a:lnTo>
                  <a:pt x="1351" y="885"/>
                </a:lnTo>
                <a:lnTo>
                  <a:pt x="1211" y="1164"/>
                </a:lnTo>
                <a:lnTo>
                  <a:pt x="1118" y="1397"/>
                </a:lnTo>
                <a:lnTo>
                  <a:pt x="1025" y="1630"/>
                </a:lnTo>
                <a:lnTo>
                  <a:pt x="1025" y="1863"/>
                </a:lnTo>
                <a:lnTo>
                  <a:pt x="932" y="2002"/>
                </a:lnTo>
                <a:lnTo>
                  <a:pt x="932" y="2189"/>
                </a:lnTo>
                <a:lnTo>
                  <a:pt x="839" y="2328"/>
                </a:lnTo>
                <a:lnTo>
                  <a:pt x="792" y="2468"/>
                </a:lnTo>
                <a:lnTo>
                  <a:pt x="839" y="2654"/>
                </a:lnTo>
                <a:lnTo>
                  <a:pt x="466" y="2980"/>
                </a:lnTo>
                <a:lnTo>
                  <a:pt x="187" y="3353"/>
                </a:lnTo>
                <a:lnTo>
                  <a:pt x="47" y="3772"/>
                </a:lnTo>
                <a:lnTo>
                  <a:pt x="1" y="4191"/>
                </a:lnTo>
                <a:lnTo>
                  <a:pt x="1" y="4377"/>
                </a:lnTo>
                <a:lnTo>
                  <a:pt x="94" y="4563"/>
                </a:lnTo>
                <a:lnTo>
                  <a:pt x="234" y="4563"/>
                </a:lnTo>
                <a:lnTo>
                  <a:pt x="373" y="4470"/>
                </a:lnTo>
                <a:lnTo>
                  <a:pt x="466" y="4331"/>
                </a:lnTo>
                <a:lnTo>
                  <a:pt x="559" y="4191"/>
                </a:lnTo>
                <a:lnTo>
                  <a:pt x="606" y="4144"/>
                </a:lnTo>
                <a:lnTo>
                  <a:pt x="699" y="4377"/>
                </a:lnTo>
                <a:lnTo>
                  <a:pt x="839" y="4656"/>
                </a:lnTo>
                <a:lnTo>
                  <a:pt x="1025" y="4936"/>
                </a:lnTo>
                <a:lnTo>
                  <a:pt x="1211" y="5029"/>
                </a:lnTo>
                <a:lnTo>
                  <a:pt x="1165" y="5029"/>
                </a:lnTo>
                <a:lnTo>
                  <a:pt x="979" y="5076"/>
                </a:lnTo>
                <a:lnTo>
                  <a:pt x="885" y="5122"/>
                </a:lnTo>
                <a:lnTo>
                  <a:pt x="746" y="5308"/>
                </a:lnTo>
                <a:lnTo>
                  <a:pt x="699" y="5495"/>
                </a:lnTo>
                <a:lnTo>
                  <a:pt x="699" y="5588"/>
                </a:lnTo>
                <a:lnTo>
                  <a:pt x="792" y="5727"/>
                </a:lnTo>
                <a:lnTo>
                  <a:pt x="932" y="5774"/>
                </a:lnTo>
                <a:lnTo>
                  <a:pt x="1072" y="5821"/>
                </a:lnTo>
                <a:lnTo>
                  <a:pt x="1398" y="5914"/>
                </a:lnTo>
                <a:lnTo>
                  <a:pt x="1677" y="5914"/>
                </a:lnTo>
                <a:lnTo>
                  <a:pt x="1910" y="5960"/>
                </a:lnTo>
                <a:lnTo>
                  <a:pt x="2189" y="5914"/>
                </a:lnTo>
                <a:lnTo>
                  <a:pt x="2469" y="5867"/>
                </a:lnTo>
                <a:lnTo>
                  <a:pt x="2748" y="5774"/>
                </a:lnTo>
                <a:lnTo>
                  <a:pt x="2888" y="5681"/>
                </a:lnTo>
                <a:lnTo>
                  <a:pt x="3260" y="5681"/>
                </a:lnTo>
                <a:lnTo>
                  <a:pt x="3633" y="5821"/>
                </a:lnTo>
                <a:lnTo>
                  <a:pt x="3959" y="5867"/>
                </a:lnTo>
                <a:lnTo>
                  <a:pt x="4331" y="5914"/>
                </a:lnTo>
                <a:lnTo>
                  <a:pt x="4657" y="5867"/>
                </a:lnTo>
                <a:lnTo>
                  <a:pt x="4936" y="5821"/>
                </a:lnTo>
                <a:lnTo>
                  <a:pt x="5169" y="5727"/>
                </a:lnTo>
                <a:lnTo>
                  <a:pt x="5309" y="5588"/>
                </a:lnTo>
                <a:lnTo>
                  <a:pt x="5355" y="5495"/>
                </a:lnTo>
                <a:lnTo>
                  <a:pt x="5355" y="5448"/>
                </a:lnTo>
                <a:lnTo>
                  <a:pt x="5309" y="5355"/>
                </a:lnTo>
                <a:lnTo>
                  <a:pt x="5216" y="5262"/>
                </a:lnTo>
                <a:lnTo>
                  <a:pt x="4983" y="5122"/>
                </a:lnTo>
                <a:lnTo>
                  <a:pt x="4797" y="4982"/>
                </a:lnTo>
                <a:lnTo>
                  <a:pt x="5029" y="4703"/>
                </a:lnTo>
                <a:lnTo>
                  <a:pt x="5262" y="4237"/>
                </a:lnTo>
                <a:lnTo>
                  <a:pt x="5309" y="4284"/>
                </a:lnTo>
                <a:lnTo>
                  <a:pt x="5355" y="4377"/>
                </a:lnTo>
                <a:lnTo>
                  <a:pt x="5402" y="4470"/>
                </a:lnTo>
                <a:lnTo>
                  <a:pt x="5448" y="4563"/>
                </a:lnTo>
                <a:lnTo>
                  <a:pt x="5542" y="4610"/>
                </a:lnTo>
                <a:lnTo>
                  <a:pt x="5588" y="4610"/>
                </a:lnTo>
                <a:lnTo>
                  <a:pt x="5681" y="4563"/>
                </a:lnTo>
                <a:lnTo>
                  <a:pt x="5774" y="4424"/>
                </a:lnTo>
                <a:lnTo>
                  <a:pt x="5821" y="4098"/>
                </a:lnTo>
                <a:lnTo>
                  <a:pt x="5821" y="3772"/>
                </a:lnTo>
                <a:lnTo>
                  <a:pt x="5681" y="3399"/>
                </a:lnTo>
                <a:lnTo>
                  <a:pt x="5495" y="3073"/>
                </a:lnTo>
                <a:lnTo>
                  <a:pt x="5309" y="2701"/>
                </a:lnTo>
                <a:lnTo>
                  <a:pt x="5262" y="2701"/>
                </a:lnTo>
                <a:lnTo>
                  <a:pt x="5262" y="2654"/>
                </a:lnTo>
                <a:lnTo>
                  <a:pt x="5309" y="2515"/>
                </a:lnTo>
                <a:lnTo>
                  <a:pt x="5309" y="2422"/>
                </a:lnTo>
                <a:lnTo>
                  <a:pt x="5262" y="2189"/>
                </a:lnTo>
                <a:lnTo>
                  <a:pt x="5123" y="1909"/>
                </a:lnTo>
                <a:lnTo>
                  <a:pt x="5076" y="1583"/>
                </a:lnTo>
                <a:lnTo>
                  <a:pt x="4983" y="1257"/>
                </a:lnTo>
                <a:lnTo>
                  <a:pt x="4890" y="978"/>
                </a:lnTo>
                <a:lnTo>
                  <a:pt x="4750" y="745"/>
                </a:lnTo>
                <a:lnTo>
                  <a:pt x="4564" y="512"/>
                </a:lnTo>
                <a:lnTo>
                  <a:pt x="4331" y="326"/>
                </a:lnTo>
                <a:lnTo>
                  <a:pt x="4005" y="187"/>
                </a:lnTo>
                <a:lnTo>
                  <a:pt x="3586" y="47"/>
                </a:lnTo>
                <a:lnTo>
                  <a:pt x="31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114"/>
          <p:cNvSpPr/>
          <p:nvPr/>
        </p:nvSpPr>
        <p:spPr>
          <a:xfrm>
            <a:off x="7008961" y="2771044"/>
            <a:ext cx="423663" cy="423663"/>
          </a:xfrm>
          <a:custGeom>
            <a:rect b="b" l="l" r="r" t="t"/>
            <a:pathLst>
              <a:path extrusionOk="0" h="5961" w="5961">
                <a:moveTo>
                  <a:pt x="1072" y="1071"/>
                </a:moveTo>
                <a:lnTo>
                  <a:pt x="1072" y="1630"/>
                </a:lnTo>
                <a:lnTo>
                  <a:pt x="1631" y="1630"/>
                </a:lnTo>
                <a:lnTo>
                  <a:pt x="1631" y="1071"/>
                </a:lnTo>
                <a:close/>
                <a:moveTo>
                  <a:pt x="4331" y="1071"/>
                </a:moveTo>
                <a:lnTo>
                  <a:pt x="4331" y="1630"/>
                </a:lnTo>
                <a:lnTo>
                  <a:pt x="4890" y="1630"/>
                </a:lnTo>
                <a:lnTo>
                  <a:pt x="4890" y="1071"/>
                </a:lnTo>
                <a:close/>
                <a:moveTo>
                  <a:pt x="2189" y="512"/>
                </a:moveTo>
                <a:lnTo>
                  <a:pt x="2189" y="2142"/>
                </a:lnTo>
                <a:lnTo>
                  <a:pt x="560" y="2142"/>
                </a:lnTo>
                <a:lnTo>
                  <a:pt x="560" y="512"/>
                </a:lnTo>
                <a:close/>
                <a:moveTo>
                  <a:pt x="5449" y="512"/>
                </a:moveTo>
                <a:lnTo>
                  <a:pt x="5449" y="2142"/>
                </a:lnTo>
                <a:lnTo>
                  <a:pt x="3819" y="2142"/>
                </a:lnTo>
                <a:lnTo>
                  <a:pt x="3819" y="512"/>
                </a:lnTo>
                <a:close/>
                <a:moveTo>
                  <a:pt x="1" y="0"/>
                </a:moveTo>
                <a:lnTo>
                  <a:pt x="1" y="2701"/>
                </a:lnTo>
                <a:lnTo>
                  <a:pt x="2701" y="2701"/>
                </a:lnTo>
                <a:lnTo>
                  <a:pt x="2701" y="0"/>
                </a:lnTo>
                <a:close/>
                <a:moveTo>
                  <a:pt x="3260" y="0"/>
                </a:moveTo>
                <a:lnTo>
                  <a:pt x="3260" y="2701"/>
                </a:lnTo>
                <a:lnTo>
                  <a:pt x="5961" y="2701"/>
                </a:lnTo>
                <a:lnTo>
                  <a:pt x="5961" y="0"/>
                </a:lnTo>
                <a:close/>
                <a:moveTo>
                  <a:pt x="1072" y="4331"/>
                </a:moveTo>
                <a:lnTo>
                  <a:pt x="1072" y="4843"/>
                </a:lnTo>
                <a:lnTo>
                  <a:pt x="1631" y="4843"/>
                </a:lnTo>
                <a:lnTo>
                  <a:pt x="1631" y="4331"/>
                </a:lnTo>
                <a:close/>
                <a:moveTo>
                  <a:pt x="2189" y="3772"/>
                </a:moveTo>
                <a:lnTo>
                  <a:pt x="2189" y="5401"/>
                </a:lnTo>
                <a:lnTo>
                  <a:pt x="560" y="5401"/>
                </a:lnTo>
                <a:lnTo>
                  <a:pt x="560" y="3772"/>
                </a:lnTo>
                <a:close/>
                <a:moveTo>
                  <a:pt x="1" y="3213"/>
                </a:moveTo>
                <a:lnTo>
                  <a:pt x="1" y="5960"/>
                </a:lnTo>
                <a:lnTo>
                  <a:pt x="2701" y="5960"/>
                </a:lnTo>
                <a:lnTo>
                  <a:pt x="2701" y="3213"/>
                </a:lnTo>
                <a:close/>
                <a:moveTo>
                  <a:pt x="3260" y="3213"/>
                </a:moveTo>
                <a:lnTo>
                  <a:pt x="3260" y="5960"/>
                </a:lnTo>
                <a:lnTo>
                  <a:pt x="3819" y="5960"/>
                </a:lnTo>
                <a:lnTo>
                  <a:pt x="3819" y="4331"/>
                </a:lnTo>
                <a:lnTo>
                  <a:pt x="4331" y="4331"/>
                </a:lnTo>
                <a:lnTo>
                  <a:pt x="4331" y="4843"/>
                </a:lnTo>
                <a:lnTo>
                  <a:pt x="5961" y="4843"/>
                </a:lnTo>
                <a:lnTo>
                  <a:pt x="5961" y="3213"/>
                </a:lnTo>
                <a:lnTo>
                  <a:pt x="5449" y="3213"/>
                </a:lnTo>
                <a:lnTo>
                  <a:pt x="5449" y="3772"/>
                </a:lnTo>
                <a:lnTo>
                  <a:pt x="4890" y="3772"/>
                </a:lnTo>
                <a:lnTo>
                  <a:pt x="4890" y="3213"/>
                </a:lnTo>
                <a:close/>
                <a:moveTo>
                  <a:pt x="4331" y="5401"/>
                </a:moveTo>
                <a:lnTo>
                  <a:pt x="4331" y="5960"/>
                </a:lnTo>
                <a:lnTo>
                  <a:pt x="4890" y="5960"/>
                </a:lnTo>
                <a:lnTo>
                  <a:pt x="4890" y="5401"/>
                </a:lnTo>
                <a:close/>
                <a:moveTo>
                  <a:pt x="5449" y="5401"/>
                </a:moveTo>
                <a:lnTo>
                  <a:pt x="5449" y="5960"/>
                </a:lnTo>
                <a:lnTo>
                  <a:pt x="5961" y="5960"/>
                </a:lnTo>
                <a:lnTo>
                  <a:pt x="5961" y="540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14"/>
          <p:cNvSpPr/>
          <p:nvPr/>
        </p:nvSpPr>
        <p:spPr>
          <a:xfrm>
            <a:off x="8312857" y="2771044"/>
            <a:ext cx="304475" cy="423663"/>
          </a:xfrm>
          <a:custGeom>
            <a:rect b="b" l="l" r="r" t="t"/>
            <a:pathLst>
              <a:path extrusionOk="0" h="5961" w="4284">
                <a:moveTo>
                  <a:pt x="1816" y="0"/>
                </a:moveTo>
                <a:lnTo>
                  <a:pt x="1490" y="47"/>
                </a:lnTo>
                <a:lnTo>
                  <a:pt x="1211" y="140"/>
                </a:lnTo>
                <a:lnTo>
                  <a:pt x="931" y="280"/>
                </a:lnTo>
                <a:lnTo>
                  <a:pt x="652" y="466"/>
                </a:lnTo>
                <a:lnTo>
                  <a:pt x="419" y="699"/>
                </a:lnTo>
                <a:lnTo>
                  <a:pt x="186" y="932"/>
                </a:lnTo>
                <a:lnTo>
                  <a:pt x="0" y="1211"/>
                </a:lnTo>
                <a:lnTo>
                  <a:pt x="0" y="1351"/>
                </a:lnTo>
                <a:lnTo>
                  <a:pt x="47" y="1490"/>
                </a:lnTo>
                <a:lnTo>
                  <a:pt x="838" y="2049"/>
                </a:lnTo>
                <a:lnTo>
                  <a:pt x="931" y="2096"/>
                </a:lnTo>
                <a:lnTo>
                  <a:pt x="1025" y="2049"/>
                </a:lnTo>
                <a:lnTo>
                  <a:pt x="1071" y="2002"/>
                </a:lnTo>
                <a:lnTo>
                  <a:pt x="1351" y="1677"/>
                </a:lnTo>
                <a:lnTo>
                  <a:pt x="1583" y="1490"/>
                </a:lnTo>
                <a:lnTo>
                  <a:pt x="1816" y="1397"/>
                </a:lnTo>
                <a:lnTo>
                  <a:pt x="2096" y="1351"/>
                </a:lnTo>
                <a:lnTo>
                  <a:pt x="2328" y="1397"/>
                </a:lnTo>
                <a:lnTo>
                  <a:pt x="2561" y="1490"/>
                </a:lnTo>
                <a:lnTo>
                  <a:pt x="2747" y="1630"/>
                </a:lnTo>
                <a:lnTo>
                  <a:pt x="2794" y="1816"/>
                </a:lnTo>
                <a:lnTo>
                  <a:pt x="2747" y="2049"/>
                </a:lnTo>
                <a:lnTo>
                  <a:pt x="2701" y="2189"/>
                </a:lnTo>
                <a:lnTo>
                  <a:pt x="2515" y="2328"/>
                </a:lnTo>
                <a:lnTo>
                  <a:pt x="2282" y="2468"/>
                </a:lnTo>
                <a:lnTo>
                  <a:pt x="1956" y="2654"/>
                </a:lnTo>
                <a:lnTo>
                  <a:pt x="1630" y="2934"/>
                </a:lnTo>
                <a:lnTo>
                  <a:pt x="1490" y="3120"/>
                </a:lnTo>
                <a:lnTo>
                  <a:pt x="1397" y="3306"/>
                </a:lnTo>
                <a:lnTo>
                  <a:pt x="1351" y="3492"/>
                </a:lnTo>
                <a:lnTo>
                  <a:pt x="1304" y="3679"/>
                </a:lnTo>
                <a:lnTo>
                  <a:pt x="1304" y="3911"/>
                </a:lnTo>
                <a:lnTo>
                  <a:pt x="1351" y="4051"/>
                </a:lnTo>
                <a:lnTo>
                  <a:pt x="1444" y="4144"/>
                </a:lnTo>
                <a:lnTo>
                  <a:pt x="2654" y="4144"/>
                </a:lnTo>
                <a:lnTo>
                  <a:pt x="2747" y="4098"/>
                </a:lnTo>
                <a:lnTo>
                  <a:pt x="2794" y="3911"/>
                </a:lnTo>
                <a:lnTo>
                  <a:pt x="2841" y="3772"/>
                </a:lnTo>
                <a:lnTo>
                  <a:pt x="2934" y="3632"/>
                </a:lnTo>
                <a:lnTo>
                  <a:pt x="3073" y="3446"/>
                </a:lnTo>
                <a:lnTo>
                  <a:pt x="3260" y="3306"/>
                </a:lnTo>
                <a:lnTo>
                  <a:pt x="3539" y="3167"/>
                </a:lnTo>
                <a:lnTo>
                  <a:pt x="3772" y="2934"/>
                </a:lnTo>
                <a:lnTo>
                  <a:pt x="4051" y="2654"/>
                </a:lnTo>
                <a:lnTo>
                  <a:pt x="4191" y="2328"/>
                </a:lnTo>
                <a:lnTo>
                  <a:pt x="4284" y="2096"/>
                </a:lnTo>
                <a:lnTo>
                  <a:pt x="4284" y="1863"/>
                </a:lnTo>
                <a:lnTo>
                  <a:pt x="4237" y="1444"/>
                </a:lnTo>
                <a:lnTo>
                  <a:pt x="4098" y="1118"/>
                </a:lnTo>
                <a:lnTo>
                  <a:pt x="3865" y="792"/>
                </a:lnTo>
                <a:lnTo>
                  <a:pt x="3586" y="512"/>
                </a:lnTo>
                <a:lnTo>
                  <a:pt x="3260" y="280"/>
                </a:lnTo>
                <a:lnTo>
                  <a:pt x="2934" y="140"/>
                </a:lnTo>
                <a:lnTo>
                  <a:pt x="2561" y="0"/>
                </a:lnTo>
                <a:close/>
                <a:moveTo>
                  <a:pt x="1444" y="4470"/>
                </a:moveTo>
                <a:lnTo>
                  <a:pt x="1397" y="4517"/>
                </a:lnTo>
                <a:lnTo>
                  <a:pt x="1351" y="4563"/>
                </a:lnTo>
                <a:lnTo>
                  <a:pt x="1304" y="4656"/>
                </a:lnTo>
                <a:lnTo>
                  <a:pt x="1304" y="5774"/>
                </a:lnTo>
                <a:lnTo>
                  <a:pt x="1351" y="5821"/>
                </a:lnTo>
                <a:lnTo>
                  <a:pt x="1397" y="5867"/>
                </a:lnTo>
                <a:lnTo>
                  <a:pt x="1444" y="5914"/>
                </a:lnTo>
                <a:lnTo>
                  <a:pt x="1490" y="5960"/>
                </a:lnTo>
                <a:lnTo>
                  <a:pt x="2608" y="5960"/>
                </a:lnTo>
                <a:lnTo>
                  <a:pt x="2701" y="5914"/>
                </a:lnTo>
                <a:lnTo>
                  <a:pt x="2747" y="5867"/>
                </a:lnTo>
                <a:lnTo>
                  <a:pt x="2794" y="5821"/>
                </a:lnTo>
                <a:lnTo>
                  <a:pt x="2794" y="5774"/>
                </a:lnTo>
                <a:lnTo>
                  <a:pt x="2794" y="4656"/>
                </a:lnTo>
                <a:lnTo>
                  <a:pt x="2794" y="4563"/>
                </a:lnTo>
                <a:lnTo>
                  <a:pt x="2747" y="4517"/>
                </a:lnTo>
                <a:lnTo>
                  <a:pt x="2701" y="447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114"/>
          <p:cNvSpPr/>
          <p:nvPr/>
        </p:nvSpPr>
        <p:spPr>
          <a:xfrm>
            <a:off x="9494224" y="2771044"/>
            <a:ext cx="423663" cy="423663"/>
          </a:xfrm>
          <a:custGeom>
            <a:rect b="b" l="l" r="r" t="t"/>
            <a:pathLst>
              <a:path extrusionOk="0" h="5961" w="5961">
                <a:moveTo>
                  <a:pt x="3074" y="978"/>
                </a:moveTo>
                <a:lnTo>
                  <a:pt x="3400" y="1025"/>
                </a:lnTo>
                <a:lnTo>
                  <a:pt x="3726" y="1118"/>
                </a:lnTo>
                <a:lnTo>
                  <a:pt x="4005" y="1304"/>
                </a:lnTo>
                <a:lnTo>
                  <a:pt x="4285" y="1583"/>
                </a:lnTo>
                <a:lnTo>
                  <a:pt x="4424" y="1909"/>
                </a:lnTo>
                <a:lnTo>
                  <a:pt x="4471" y="2235"/>
                </a:lnTo>
                <a:lnTo>
                  <a:pt x="4424" y="2515"/>
                </a:lnTo>
                <a:lnTo>
                  <a:pt x="4331" y="2747"/>
                </a:lnTo>
                <a:lnTo>
                  <a:pt x="4145" y="2934"/>
                </a:lnTo>
                <a:lnTo>
                  <a:pt x="3959" y="3073"/>
                </a:lnTo>
                <a:lnTo>
                  <a:pt x="3772" y="3213"/>
                </a:lnTo>
                <a:lnTo>
                  <a:pt x="3679" y="3306"/>
                </a:lnTo>
                <a:lnTo>
                  <a:pt x="3586" y="3399"/>
                </a:lnTo>
                <a:lnTo>
                  <a:pt x="3493" y="3492"/>
                </a:lnTo>
                <a:lnTo>
                  <a:pt x="3493" y="3586"/>
                </a:lnTo>
                <a:lnTo>
                  <a:pt x="3446" y="3679"/>
                </a:lnTo>
                <a:lnTo>
                  <a:pt x="3353" y="3725"/>
                </a:lnTo>
                <a:lnTo>
                  <a:pt x="2608" y="3725"/>
                </a:lnTo>
                <a:lnTo>
                  <a:pt x="2515" y="3679"/>
                </a:lnTo>
                <a:lnTo>
                  <a:pt x="2515" y="3586"/>
                </a:lnTo>
                <a:lnTo>
                  <a:pt x="2515" y="3446"/>
                </a:lnTo>
                <a:lnTo>
                  <a:pt x="2562" y="3213"/>
                </a:lnTo>
                <a:lnTo>
                  <a:pt x="2701" y="2934"/>
                </a:lnTo>
                <a:lnTo>
                  <a:pt x="2934" y="2747"/>
                </a:lnTo>
                <a:lnTo>
                  <a:pt x="3167" y="2608"/>
                </a:lnTo>
                <a:lnTo>
                  <a:pt x="3307" y="2515"/>
                </a:lnTo>
                <a:lnTo>
                  <a:pt x="3400" y="2468"/>
                </a:lnTo>
                <a:lnTo>
                  <a:pt x="3493" y="2328"/>
                </a:lnTo>
                <a:lnTo>
                  <a:pt x="3493" y="2189"/>
                </a:lnTo>
                <a:lnTo>
                  <a:pt x="3446" y="2096"/>
                </a:lnTo>
                <a:lnTo>
                  <a:pt x="3353" y="2002"/>
                </a:lnTo>
                <a:lnTo>
                  <a:pt x="3167" y="1909"/>
                </a:lnTo>
                <a:lnTo>
                  <a:pt x="3027" y="1863"/>
                </a:lnTo>
                <a:lnTo>
                  <a:pt x="2841" y="1909"/>
                </a:lnTo>
                <a:lnTo>
                  <a:pt x="2701" y="1956"/>
                </a:lnTo>
                <a:lnTo>
                  <a:pt x="2515" y="2096"/>
                </a:lnTo>
                <a:lnTo>
                  <a:pt x="2329" y="2328"/>
                </a:lnTo>
                <a:lnTo>
                  <a:pt x="2236" y="2375"/>
                </a:lnTo>
                <a:lnTo>
                  <a:pt x="2189" y="2375"/>
                </a:lnTo>
                <a:lnTo>
                  <a:pt x="1677" y="1956"/>
                </a:lnTo>
                <a:lnTo>
                  <a:pt x="1630" y="1909"/>
                </a:lnTo>
                <a:lnTo>
                  <a:pt x="1630" y="1816"/>
                </a:lnTo>
                <a:lnTo>
                  <a:pt x="1910" y="1444"/>
                </a:lnTo>
                <a:lnTo>
                  <a:pt x="2050" y="1304"/>
                </a:lnTo>
                <a:lnTo>
                  <a:pt x="2236" y="1164"/>
                </a:lnTo>
                <a:lnTo>
                  <a:pt x="2422" y="1071"/>
                </a:lnTo>
                <a:lnTo>
                  <a:pt x="2608" y="1025"/>
                </a:lnTo>
                <a:lnTo>
                  <a:pt x="3074" y="978"/>
                </a:lnTo>
                <a:close/>
                <a:moveTo>
                  <a:pt x="3353" y="3958"/>
                </a:moveTo>
                <a:lnTo>
                  <a:pt x="3446" y="4005"/>
                </a:lnTo>
                <a:lnTo>
                  <a:pt x="3493" y="4098"/>
                </a:lnTo>
                <a:lnTo>
                  <a:pt x="3493" y="4843"/>
                </a:lnTo>
                <a:lnTo>
                  <a:pt x="3446" y="4936"/>
                </a:lnTo>
                <a:lnTo>
                  <a:pt x="2515" y="4936"/>
                </a:lnTo>
                <a:lnTo>
                  <a:pt x="2515" y="4843"/>
                </a:lnTo>
                <a:lnTo>
                  <a:pt x="2515" y="4098"/>
                </a:lnTo>
                <a:lnTo>
                  <a:pt x="2515" y="4005"/>
                </a:lnTo>
                <a:lnTo>
                  <a:pt x="2608" y="3958"/>
                </a:lnTo>
                <a:close/>
                <a:moveTo>
                  <a:pt x="2608" y="0"/>
                </a:moveTo>
                <a:lnTo>
                  <a:pt x="2236" y="93"/>
                </a:lnTo>
                <a:lnTo>
                  <a:pt x="1863" y="187"/>
                </a:lnTo>
                <a:lnTo>
                  <a:pt x="1491" y="373"/>
                </a:lnTo>
                <a:lnTo>
                  <a:pt x="1165" y="606"/>
                </a:lnTo>
                <a:lnTo>
                  <a:pt x="885" y="838"/>
                </a:lnTo>
                <a:lnTo>
                  <a:pt x="653" y="1164"/>
                </a:lnTo>
                <a:lnTo>
                  <a:pt x="420" y="1444"/>
                </a:lnTo>
                <a:lnTo>
                  <a:pt x="234" y="1816"/>
                </a:lnTo>
                <a:lnTo>
                  <a:pt x="94" y="2189"/>
                </a:lnTo>
                <a:lnTo>
                  <a:pt x="47" y="2561"/>
                </a:lnTo>
                <a:lnTo>
                  <a:pt x="1" y="2980"/>
                </a:lnTo>
                <a:lnTo>
                  <a:pt x="47" y="3353"/>
                </a:lnTo>
                <a:lnTo>
                  <a:pt x="94" y="3725"/>
                </a:lnTo>
                <a:lnTo>
                  <a:pt x="234" y="4098"/>
                </a:lnTo>
                <a:lnTo>
                  <a:pt x="420" y="4470"/>
                </a:lnTo>
                <a:lnTo>
                  <a:pt x="653" y="4796"/>
                </a:lnTo>
                <a:lnTo>
                  <a:pt x="885" y="5076"/>
                </a:lnTo>
                <a:lnTo>
                  <a:pt x="1165" y="5308"/>
                </a:lnTo>
                <a:lnTo>
                  <a:pt x="1491" y="5541"/>
                </a:lnTo>
                <a:lnTo>
                  <a:pt x="1863" y="5727"/>
                </a:lnTo>
                <a:lnTo>
                  <a:pt x="2236" y="5821"/>
                </a:lnTo>
                <a:lnTo>
                  <a:pt x="2608" y="5914"/>
                </a:lnTo>
                <a:lnTo>
                  <a:pt x="2981" y="5960"/>
                </a:lnTo>
                <a:lnTo>
                  <a:pt x="3400" y="5914"/>
                </a:lnTo>
                <a:lnTo>
                  <a:pt x="3772" y="5821"/>
                </a:lnTo>
                <a:lnTo>
                  <a:pt x="4145" y="5727"/>
                </a:lnTo>
                <a:lnTo>
                  <a:pt x="4471" y="5541"/>
                </a:lnTo>
                <a:lnTo>
                  <a:pt x="4797" y="5308"/>
                </a:lnTo>
                <a:lnTo>
                  <a:pt x="5123" y="5076"/>
                </a:lnTo>
                <a:lnTo>
                  <a:pt x="5355" y="4796"/>
                </a:lnTo>
                <a:lnTo>
                  <a:pt x="5588" y="4470"/>
                </a:lnTo>
                <a:lnTo>
                  <a:pt x="5728" y="4098"/>
                </a:lnTo>
                <a:lnTo>
                  <a:pt x="5868" y="3725"/>
                </a:lnTo>
                <a:lnTo>
                  <a:pt x="5961" y="3353"/>
                </a:lnTo>
                <a:lnTo>
                  <a:pt x="5961" y="2980"/>
                </a:lnTo>
                <a:lnTo>
                  <a:pt x="5961" y="2561"/>
                </a:lnTo>
                <a:lnTo>
                  <a:pt x="5868" y="2189"/>
                </a:lnTo>
                <a:lnTo>
                  <a:pt x="5728" y="1816"/>
                </a:lnTo>
                <a:lnTo>
                  <a:pt x="5588" y="1444"/>
                </a:lnTo>
                <a:lnTo>
                  <a:pt x="5355" y="1164"/>
                </a:lnTo>
                <a:lnTo>
                  <a:pt x="5123" y="838"/>
                </a:lnTo>
                <a:lnTo>
                  <a:pt x="4797" y="606"/>
                </a:lnTo>
                <a:lnTo>
                  <a:pt x="4471" y="373"/>
                </a:lnTo>
                <a:lnTo>
                  <a:pt x="4145" y="187"/>
                </a:lnTo>
                <a:lnTo>
                  <a:pt x="3772" y="93"/>
                </a:lnTo>
                <a:lnTo>
                  <a:pt x="34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114"/>
          <p:cNvSpPr/>
          <p:nvPr/>
        </p:nvSpPr>
        <p:spPr>
          <a:xfrm>
            <a:off x="11979487" y="2800823"/>
            <a:ext cx="423663" cy="360764"/>
          </a:xfrm>
          <a:custGeom>
            <a:rect b="b" l="l" r="r" t="t"/>
            <a:pathLst>
              <a:path extrusionOk="0" h="5076" w="5961">
                <a:moveTo>
                  <a:pt x="1863" y="0"/>
                </a:moveTo>
                <a:lnTo>
                  <a:pt x="1491" y="47"/>
                </a:lnTo>
                <a:lnTo>
                  <a:pt x="1165" y="187"/>
                </a:lnTo>
                <a:lnTo>
                  <a:pt x="839" y="326"/>
                </a:lnTo>
                <a:lnTo>
                  <a:pt x="560" y="559"/>
                </a:lnTo>
                <a:lnTo>
                  <a:pt x="327" y="838"/>
                </a:lnTo>
                <a:lnTo>
                  <a:pt x="187" y="1164"/>
                </a:lnTo>
                <a:lnTo>
                  <a:pt x="47" y="1490"/>
                </a:lnTo>
                <a:lnTo>
                  <a:pt x="1" y="1863"/>
                </a:lnTo>
                <a:lnTo>
                  <a:pt x="1" y="4377"/>
                </a:lnTo>
                <a:lnTo>
                  <a:pt x="94" y="4657"/>
                </a:lnTo>
                <a:lnTo>
                  <a:pt x="234" y="4843"/>
                </a:lnTo>
                <a:lnTo>
                  <a:pt x="466" y="5029"/>
                </a:lnTo>
                <a:lnTo>
                  <a:pt x="699" y="5076"/>
                </a:lnTo>
                <a:lnTo>
                  <a:pt x="2096" y="5076"/>
                </a:lnTo>
                <a:lnTo>
                  <a:pt x="2329" y="5029"/>
                </a:lnTo>
                <a:lnTo>
                  <a:pt x="2562" y="4843"/>
                </a:lnTo>
                <a:lnTo>
                  <a:pt x="2701" y="4657"/>
                </a:lnTo>
                <a:lnTo>
                  <a:pt x="2794" y="4377"/>
                </a:lnTo>
                <a:lnTo>
                  <a:pt x="2794" y="2980"/>
                </a:lnTo>
                <a:lnTo>
                  <a:pt x="2701" y="2748"/>
                </a:lnTo>
                <a:lnTo>
                  <a:pt x="2562" y="2515"/>
                </a:lnTo>
                <a:lnTo>
                  <a:pt x="2329" y="2375"/>
                </a:lnTo>
                <a:lnTo>
                  <a:pt x="2096" y="2328"/>
                </a:lnTo>
                <a:lnTo>
                  <a:pt x="1305" y="2328"/>
                </a:lnTo>
                <a:lnTo>
                  <a:pt x="1165" y="2282"/>
                </a:lnTo>
                <a:lnTo>
                  <a:pt x="1025" y="2235"/>
                </a:lnTo>
                <a:lnTo>
                  <a:pt x="979" y="2096"/>
                </a:lnTo>
                <a:lnTo>
                  <a:pt x="932" y="1956"/>
                </a:lnTo>
                <a:lnTo>
                  <a:pt x="932" y="1863"/>
                </a:lnTo>
                <a:lnTo>
                  <a:pt x="932" y="1677"/>
                </a:lnTo>
                <a:lnTo>
                  <a:pt x="1025" y="1490"/>
                </a:lnTo>
                <a:lnTo>
                  <a:pt x="1072" y="1351"/>
                </a:lnTo>
                <a:lnTo>
                  <a:pt x="1211" y="1211"/>
                </a:lnTo>
                <a:lnTo>
                  <a:pt x="1351" y="1071"/>
                </a:lnTo>
                <a:lnTo>
                  <a:pt x="1491" y="1025"/>
                </a:lnTo>
                <a:lnTo>
                  <a:pt x="1677" y="932"/>
                </a:lnTo>
                <a:lnTo>
                  <a:pt x="2189" y="932"/>
                </a:lnTo>
                <a:lnTo>
                  <a:pt x="2236" y="885"/>
                </a:lnTo>
                <a:lnTo>
                  <a:pt x="2282" y="792"/>
                </a:lnTo>
                <a:lnTo>
                  <a:pt x="2329" y="699"/>
                </a:lnTo>
                <a:lnTo>
                  <a:pt x="2329" y="233"/>
                </a:lnTo>
                <a:lnTo>
                  <a:pt x="2282" y="187"/>
                </a:lnTo>
                <a:lnTo>
                  <a:pt x="2236" y="93"/>
                </a:lnTo>
                <a:lnTo>
                  <a:pt x="2189" y="47"/>
                </a:lnTo>
                <a:lnTo>
                  <a:pt x="2096" y="0"/>
                </a:lnTo>
                <a:close/>
                <a:moveTo>
                  <a:pt x="5076" y="0"/>
                </a:moveTo>
                <a:lnTo>
                  <a:pt x="4704" y="47"/>
                </a:lnTo>
                <a:lnTo>
                  <a:pt x="4331" y="187"/>
                </a:lnTo>
                <a:lnTo>
                  <a:pt x="4052" y="326"/>
                </a:lnTo>
                <a:lnTo>
                  <a:pt x="3772" y="559"/>
                </a:lnTo>
                <a:lnTo>
                  <a:pt x="3539" y="838"/>
                </a:lnTo>
                <a:lnTo>
                  <a:pt x="3353" y="1164"/>
                </a:lnTo>
                <a:lnTo>
                  <a:pt x="3260" y="1490"/>
                </a:lnTo>
                <a:lnTo>
                  <a:pt x="3214" y="1863"/>
                </a:lnTo>
                <a:lnTo>
                  <a:pt x="3214" y="4377"/>
                </a:lnTo>
                <a:lnTo>
                  <a:pt x="3260" y="4657"/>
                </a:lnTo>
                <a:lnTo>
                  <a:pt x="3446" y="4843"/>
                </a:lnTo>
                <a:lnTo>
                  <a:pt x="3633" y="5029"/>
                </a:lnTo>
                <a:lnTo>
                  <a:pt x="3912" y="5076"/>
                </a:lnTo>
                <a:lnTo>
                  <a:pt x="5309" y="5076"/>
                </a:lnTo>
                <a:lnTo>
                  <a:pt x="5542" y="5029"/>
                </a:lnTo>
                <a:lnTo>
                  <a:pt x="5774" y="4843"/>
                </a:lnTo>
                <a:lnTo>
                  <a:pt x="5914" y="4657"/>
                </a:lnTo>
                <a:lnTo>
                  <a:pt x="5961" y="4377"/>
                </a:lnTo>
                <a:lnTo>
                  <a:pt x="5961" y="2980"/>
                </a:lnTo>
                <a:lnTo>
                  <a:pt x="5914" y="2748"/>
                </a:lnTo>
                <a:lnTo>
                  <a:pt x="5774" y="2515"/>
                </a:lnTo>
                <a:lnTo>
                  <a:pt x="5542" y="2375"/>
                </a:lnTo>
                <a:lnTo>
                  <a:pt x="5309" y="2328"/>
                </a:lnTo>
                <a:lnTo>
                  <a:pt x="4471" y="2328"/>
                </a:lnTo>
                <a:lnTo>
                  <a:pt x="4378" y="2282"/>
                </a:lnTo>
                <a:lnTo>
                  <a:pt x="4238" y="2235"/>
                </a:lnTo>
                <a:lnTo>
                  <a:pt x="4191" y="2096"/>
                </a:lnTo>
                <a:lnTo>
                  <a:pt x="4145" y="1956"/>
                </a:lnTo>
                <a:lnTo>
                  <a:pt x="4145" y="1863"/>
                </a:lnTo>
                <a:lnTo>
                  <a:pt x="4145" y="1677"/>
                </a:lnTo>
                <a:lnTo>
                  <a:pt x="4191" y="1490"/>
                </a:lnTo>
                <a:lnTo>
                  <a:pt x="4284" y="1351"/>
                </a:lnTo>
                <a:lnTo>
                  <a:pt x="4424" y="1211"/>
                </a:lnTo>
                <a:lnTo>
                  <a:pt x="4564" y="1071"/>
                </a:lnTo>
                <a:lnTo>
                  <a:pt x="4704" y="1025"/>
                </a:lnTo>
                <a:lnTo>
                  <a:pt x="4890" y="932"/>
                </a:lnTo>
                <a:lnTo>
                  <a:pt x="5402" y="932"/>
                </a:lnTo>
                <a:lnTo>
                  <a:pt x="5449" y="885"/>
                </a:lnTo>
                <a:lnTo>
                  <a:pt x="5495" y="792"/>
                </a:lnTo>
                <a:lnTo>
                  <a:pt x="5542" y="699"/>
                </a:lnTo>
                <a:lnTo>
                  <a:pt x="5542" y="233"/>
                </a:lnTo>
                <a:lnTo>
                  <a:pt x="5495" y="187"/>
                </a:lnTo>
                <a:lnTo>
                  <a:pt x="5449" y="93"/>
                </a:lnTo>
                <a:lnTo>
                  <a:pt x="5402" y="47"/>
                </a:lnTo>
                <a:lnTo>
                  <a:pt x="530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114"/>
          <p:cNvSpPr/>
          <p:nvPr/>
        </p:nvSpPr>
        <p:spPr>
          <a:xfrm>
            <a:off x="13223824" y="2800823"/>
            <a:ext cx="423592" cy="360764"/>
          </a:xfrm>
          <a:custGeom>
            <a:rect b="b" l="l" r="r" t="t"/>
            <a:pathLst>
              <a:path extrusionOk="0" h="5076" w="5960">
                <a:moveTo>
                  <a:pt x="698" y="0"/>
                </a:moveTo>
                <a:lnTo>
                  <a:pt x="419" y="93"/>
                </a:lnTo>
                <a:lnTo>
                  <a:pt x="186" y="233"/>
                </a:lnTo>
                <a:lnTo>
                  <a:pt x="47" y="466"/>
                </a:lnTo>
                <a:lnTo>
                  <a:pt x="0" y="699"/>
                </a:lnTo>
                <a:lnTo>
                  <a:pt x="0" y="2096"/>
                </a:lnTo>
                <a:lnTo>
                  <a:pt x="47" y="2328"/>
                </a:lnTo>
                <a:lnTo>
                  <a:pt x="186" y="2561"/>
                </a:lnTo>
                <a:lnTo>
                  <a:pt x="419" y="2701"/>
                </a:lnTo>
                <a:lnTo>
                  <a:pt x="698" y="2794"/>
                </a:lnTo>
                <a:lnTo>
                  <a:pt x="1630" y="2794"/>
                </a:lnTo>
                <a:lnTo>
                  <a:pt x="1723" y="2887"/>
                </a:lnTo>
                <a:lnTo>
                  <a:pt x="1816" y="2980"/>
                </a:lnTo>
                <a:lnTo>
                  <a:pt x="1816" y="3120"/>
                </a:lnTo>
                <a:lnTo>
                  <a:pt x="1816" y="3213"/>
                </a:lnTo>
                <a:lnTo>
                  <a:pt x="1816" y="3399"/>
                </a:lnTo>
                <a:lnTo>
                  <a:pt x="1769" y="3586"/>
                </a:lnTo>
                <a:lnTo>
                  <a:pt x="1676" y="3725"/>
                </a:lnTo>
                <a:lnTo>
                  <a:pt x="1583" y="3865"/>
                </a:lnTo>
                <a:lnTo>
                  <a:pt x="1443" y="4005"/>
                </a:lnTo>
                <a:lnTo>
                  <a:pt x="1257" y="4098"/>
                </a:lnTo>
                <a:lnTo>
                  <a:pt x="1118" y="4144"/>
                </a:lnTo>
                <a:lnTo>
                  <a:pt x="605" y="4144"/>
                </a:lnTo>
                <a:lnTo>
                  <a:pt x="512" y="4237"/>
                </a:lnTo>
                <a:lnTo>
                  <a:pt x="466" y="4284"/>
                </a:lnTo>
                <a:lnTo>
                  <a:pt x="466" y="4377"/>
                </a:lnTo>
                <a:lnTo>
                  <a:pt x="466" y="4843"/>
                </a:lnTo>
                <a:lnTo>
                  <a:pt x="466" y="4936"/>
                </a:lnTo>
                <a:lnTo>
                  <a:pt x="512" y="4982"/>
                </a:lnTo>
                <a:lnTo>
                  <a:pt x="605" y="5029"/>
                </a:lnTo>
                <a:lnTo>
                  <a:pt x="698" y="5076"/>
                </a:lnTo>
                <a:lnTo>
                  <a:pt x="931" y="5076"/>
                </a:lnTo>
                <a:lnTo>
                  <a:pt x="1304" y="5029"/>
                </a:lnTo>
                <a:lnTo>
                  <a:pt x="1630" y="4936"/>
                </a:lnTo>
                <a:lnTo>
                  <a:pt x="1956" y="4750"/>
                </a:lnTo>
                <a:lnTo>
                  <a:pt x="2235" y="4517"/>
                </a:lnTo>
                <a:lnTo>
                  <a:pt x="2421" y="4237"/>
                </a:lnTo>
                <a:lnTo>
                  <a:pt x="2607" y="3958"/>
                </a:lnTo>
                <a:lnTo>
                  <a:pt x="2701" y="3586"/>
                </a:lnTo>
                <a:lnTo>
                  <a:pt x="2747" y="3213"/>
                </a:lnTo>
                <a:lnTo>
                  <a:pt x="2747" y="699"/>
                </a:lnTo>
                <a:lnTo>
                  <a:pt x="2701" y="466"/>
                </a:lnTo>
                <a:lnTo>
                  <a:pt x="2561" y="233"/>
                </a:lnTo>
                <a:lnTo>
                  <a:pt x="2328" y="93"/>
                </a:lnTo>
                <a:lnTo>
                  <a:pt x="2049" y="0"/>
                </a:lnTo>
                <a:close/>
                <a:moveTo>
                  <a:pt x="3911" y="0"/>
                </a:moveTo>
                <a:lnTo>
                  <a:pt x="3632" y="93"/>
                </a:lnTo>
                <a:lnTo>
                  <a:pt x="3399" y="233"/>
                </a:lnTo>
                <a:lnTo>
                  <a:pt x="3259" y="466"/>
                </a:lnTo>
                <a:lnTo>
                  <a:pt x="3213" y="699"/>
                </a:lnTo>
                <a:lnTo>
                  <a:pt x="3213" y="2096"/>
                </a:lnTo>
                <a:lnTo>
                  <a:pt x="3259" y="2328"/>
                </a:lnTo>
                <a:lnTo>
                  <a:pt x="3399" y="2561"/>
                </a:lnTo>
                <a:lnTo>
                  <a:pt x="3632" y="2701"/>
                </a:lnTo>
                <a:lnTo>
                  <a:pt x="3911" y="2794"/>
                </a:lnTo>
                <a:lnTo>
                  <a:pt x="4842" y="2794"/>
                </a:lnTo>
                <a:lnTo>
                  <a:pt x="4936" y="2887"/>
                </a:lnTo>
                <a:lnTo>
                  <a:pt x="5029" y="2980"/>
                </a:lnTo>
                <a:lnTo>
                  <a:pt x="5029" y="3120"/>
                </a:lnTo>
                <a:lnTo>
                  <a:pt x="5029" y="3213"/>
                </a:lnTo>
                <a:lnTo>
                  <a:pt x="5029" y="3399"/>
                </a:lnTo>
                <a:lnTo>
                  <a:pt x="4982" y="3586"/>
                </a:lnTo>
                <a:lnTo>
                  <a:pt x="4889" y="3725"/>
                </a:lnTo>
                <a:lnTo>
                  <a:pt x="4796" y="3865"/>
                </a:lnTo>
                <a:lnTo>
                  <a:pt x="4610" y="4005"/>
                </a:lnTo>
                <a:lnTo>
                  <a:pt x="4470" y="4098"/>
                </a:lnTo>
                <a:lnTo>
                  <a:pt x="4330" y="4144"/>
                </a:lnTo>
                <a:lnTo>
                  <a:pt x="3818" y="4144"/>
                </a:lnTo>
                <a:lnTo>
                  <a:pt x="3725" y="4237"/>
                </a:lnTo>
                <a:lnTo>
                  <a:pt x="3678" y="4284"/>
                </a:lnTo>
                <a:lnTo>
                  <a:pt x="3678" y="4377"/>
                </a:lnTo>
                <a:lnTo>
                  <a:pt x="3678" y="4843"/>
                </a:lnTo>
                <a:lnTo>
                  <a:pt x="3678" y="4936"/>
                </a:lnTo>
                <a:lnTo>
                  <a:pt x="3725" y="4982"/>
                </a:lnTo>
                <a:lnTo>
                  <a:pt x="3818" y="5029"/>
                </a:lnTo>
                <a:lnTo>
                  <a:pt x="3911" y="5076"/>
                </a:lnTo>
                <a:lnTo>
                  <a:pt x="4144" y="5076"/>
                </a:lnTo>
                <a:lnTo>
                  <a:pt x="4470" y="5029"/>
                </a:lnTo>
                <a:lnTo>
                  <a:pt x="4842" y="4936"/>
                </a:lnTo>
                <a:lnTo>
                  <a:pt x="5168" y="4750"/>
                </a:lnTo>
                <a:lnTo>
                  <a:pt x="5401" y="4517"/>
                </a:lnTo>
                <a:lnTo>
                  <a:pt x="5634" y="4237"/>
                </a:lnTo>
                <a:lnTo>
                  <a:pt x="5820" y="3958"/>
                </a:lnTo>
                <a:lnTo>
                  <a:pt x="5913" y="3586"/>
                </a:lnTo>
                <a:lnTo>
                  <a:pt x="5960" y="3213"/>
                </a:lnTo>
                <a:lnTo>
                  <a:pt x="5960" y="699"/>
                </a:lnTo>
                <a:lnTo>
                  <a:pt x="5913" y="466"/>
                </a:lnTo>
                <a:lnTo>
                  <a:pt x="5774" y="233"/>
                </a:lnTo>
                <a:lnTo>
                  <a:pt x="5541" y="93"/>
                </a:lnTo>
                <a:lnTo>
                  <a:pt x="526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14"/>
          <p:cNvSpPr/>
          <p:nvPr/>
        </p:nvSpPr>
        <p:spPr>
          <a:xfrm>
            <a:off x="14471360" y="2771044"/>
            <a:ext cx="413784" cy="423663"/>
          </a:xfrm>
          <a:custGeom>
            <a:rect b="b" l="l" r="r" t="t"/>
            <a:pathLst>
              <a:path extrusionOk="0" h="5961" w="5822">
                <a:moveTo>
                  <a:pt x="2888" y="0"/>
                </a:moveTo>
                <a:lnTo>
                  <a:pt x="2375" y="606"/>
                </a:lnTo>
                <a:lnTo>
                  <a:pt x="2422" y="699"/>
                </a:lnTo>
                <a:lnTo>
                  <a:pt x="2562" y="978"/>
                </a:lnTo>
                <a:lnTo>
                  <a:pt x="2608" y="1164"/>
                </a:lnTo>
                <a:lnTo>
                  <a:pt x="2608" y="1351"/>
                </a:lnTo>
                <a:lnTo>
                  <a:pt x="2562" y="1257"/>
                </a:lnTo>
                <a:lnTo>
                  <a:pt x="2375" y="1025"/>
                </a:lnTo>
                <a:lnTo>
                  <a:pt x="2096" y="885"/>
                </a:lnTo>
                <a:lnTo>
                  <a:pt x="1770" y="1257"/>
                </a:lnTo>
                <a:lnTo>
                  <a:pt x="1817" y="1257"/>
                </a:lnTo>
                <a:lnTo>
                  <a:pt x="1910" y="1351"/>
                </a:lnTo>
                <a:lnTo>
                  <a:pt x="2050" y="1444"/>
                </a:lnTo>
                <a:lnTo>
                  <a:pt x="2236" y="1583"/>
                </a:lnTo>
                <a:lnTo>
                  <a:pt x="2329" y="1723"/>
                </a:lnTo>
                <a:lnTo>
                  <a:pt x="2375" y="1816"/>
                </a:lnTo>
                <a:lnTo>
                  <a:pt x="2469" y="2096"/>
                </a:lnTo>
                <a:lnTo>
                  <a:pt x="2515" y="2468"/>
                </a:lnTo>
                <a:lnTo>
                  <a:pt x="2515" y="2654"/>
                </a:lnTo>
                <a:lnTo>
                  <a:pt x="2515" y="2841"/>
                </a:lnTo>
                <a:lnTo>
                  <a:pt x="2422" y="3073"/>
                </a:lnTo>
                <a:lnTo>
                  <a:pt x="2329" y="3260"/>
                </a:lnTo>
                <a:lnTo>
                  <a:pt x="2282" y="3306"/>
                </a:lnTo>
                <a:lnTo>
                  <a:pt x="2096" y="3399"/>
                </a:lnTo>
                <a:lnTo>
                  <a:pt x="1863" y="3492"/>
                </a:lnTo>
                <a:lnTo>
                  <a:pt x="1724" y="3492"/>
                </a:lnTo>
                <a:lnTo>
                  <a:pt x="1584" y="3446"/>
                </a:lnTo>
                <a:lnTo>
                  <a:pt x="1398" y="3353"/>
                </a:lnTo>
                <a:lnTo>
                  <a:pt x="1258" y="3213"/>
                </a:lnTo>
                <a:lnTo>
                  <a:pt x="1025" y="2980"/>
                </a:lnTo>
                <a:lnTo>
                  <a:pt x="886" y="2701"/>
                </a:lnTo>
                <a:lnTo>
                  <a:pt x="792" y="2422"/>
                </a:lnTo>
                <a:lnTo>
                  <a:pt x="746" y="2189"/>
                </a:lnTo>
                <a:lnTo>
                  <a:pt x="746" y="1909"/>
                </a:lnTo>
                <a:lnTo>
                  <a:pt x="792" y="1677"/>
                </a:lnTo>
                <a:lnTo>
                  <a:pt x="932" y="1211"/>
                </a:lnTo>
                <a:lnTo>
                  <a:pt x="1165" y="838"/>
                </a:lnTo>
                <a:lnTo>
                  <a:pt x="1305" y="606"/>
                </a:lnTo>
                <a:lnTo>
                  <a:pt x="1398" y="512"/>
                </a:lnTo>
                <a:lnTo>
                  <a:pt x="1398" y="466"/>
                </a:lnTo>
                <a:lnTo>
                  <a:pt x="1072" y="699"/>
                </a:lnTo>
                <a:lnTo>
                  <a:pt x="792" y="978"/>
                </a:lnTo>
                <a:lnTo>
                  <a:pt x="560" y="1257"/>
                </a:lnTo>
                <a:lnTo>
                  <a:pt x="373" y="1537"/>
                </a:lnTo>
                <a:lnTo>
                  <a:pt x="234" y="1863"/>
                </a:lnTo>
                <a:lnTo>
                  <a:pt x="94" y="2189"/>
                </a:lnTo>
                <a:lnTo>
                  <a:pt x="47" y="2515"/>
                </a:lnTo>
                <a:lnTo>
                  <a:pt x="1" y="2887"/>
                </a:lnTo>
                <a:lnTo>
                  <a:pt x="1" y="3213"/>
                </a:lnTo>
                <a:lnTo>
                  <a:pt x="47" y="3492"/>
                </a:lnTo>
                <a:lnTo>
                  <a:pt x="94" y="3772"/>
                </a:lnTo>
                <a:lnTo>
                  <a:pt x="187" y="4051"/>
                </a:lnTo>
                <a:lnTo>
                  <a:pt x="466" y="4610"/>
                </a:lnTo>
                <a:lnTo>
                  <a:pt x="606" y="4843"/>
                </a:lnTo>
                <a:lnTo>
                  <a:pt x="792" y="5029"/>
                </a:lnTo>
                <a:lnTo>
                  <a:pt x="1025" y="5215"/>
                </a:lnTo>
                <a:lnTo>
                  <a:pt x="1258" y="5401"/>
                </a:lnTo>
                <a:lnTo>
                  <a:pt x="1491" y="5541"/>
                </a:lnTo>
                <a:lnTo>
                  <a:pt x="1770" y="5681"/>
                </a:lnTo>
                <a:lnTo>
                  <a:pt x="2050" y="5821"/>
                </a:lnTo>
                <a:lnTo>
                  <a:pt x="2329" y="5867"/>
                </a:lnTo>
                <a:lnTo>
                  <a:pt x="2608" y="5914"/>
                </a:lnTo>
                <a:lnTo>
                  <a:pt x="2934" y="5960"/>
                </a:lnTo>
                <a:lnTo>
                  <a:pt x="3353" y="5914"/>
                </a:lnTo>
                <a:lnTo>
                  <a:pt x="3726" y="5867"/>
                </a:lnTo>
                <a:lnTo>
                  <a:pt x="4098" y="5727"/>
                </a:lnTo>
                <a:lnTo>
                  <a:pt x="4424" y="5541"/>
                </a:lnTo>
                <a:lnTo>
                  <a:pt x="4750" y="5355"/>
                </a:lnTo>
                <a:lnTo>
                  <a:pt x="5030" y="5122"/>
                </a:lnTo>
                <a:lnTo>
                  <a:pt x="5262" y="4796"/>
                </a:lnTo>
                <a:lnTo>
                  <a:pt x="5495" y="4470"/>
                </a:lnTo>
                <a:lnTo>
                  <a:pt x="5635" y="4144"/>
                </a:lnTo>
                <a:lnTo>
                  <a:pt x="5728" y="3772"/>
                </a:lnTo>
                <a:lnTo>
                  <a:pt x="5821" y="3353"/>
                </a:lnTo>
                <a:lnTo>
                  <a:pt x="5821" y="2934"/>
                </a:lnTo>
                <a:lnTo>
                  <a:pt x="5821" y="2515"/>
                </a:lnTo>
                <a:lnTo>
                  <a:pt x="5728" y="2096"/>
                </a:lnTo>
                <a:lnTo>
                  <a:pt x="5588" y="1770"/>
                </a:lnTo>
                <a:lnTo>
                  <a:pt x="5449" y="1490"/>
                </a:lnTo>
                <a:lnTo>
                  <a:pt x="5262" y="1211"/>
                </a:lnTo>
                <a:lnTo>
                  <a:pt x="5076" y="978"/>
                </a:lnTo>
                <a:lnTo>
                  <a:pt x="4843" y="792"/>
                </a:lnTo>
                <a:lnTo>
                  <a:pt x="4657" y="652"/>
                </a:lnTo>
                <a:lnTo>
                  <a:pt x="4424" y="466"/>
                </a:lnTo>
                <a:lnTo>
                  <a:pt x="4424" y="512"/>
                </a:lnTo>
                <a:lnTo>
                  <a:pt x="4471" y="559"/>
                </a:lnTo>
                <a:lnTo>
                  <a:pt x="4564" y="745"/>
                </a:lnTo>
                <a:lnTo>
                  <a:pt x="4750" y="978"/>
                </a:lnTo>
                <a:lnTo>
                  <a:pt x="4890" y="1257"/>
                </a:lnTo>
                <a:lnTo>
                  <a:pt x="5030" y="1630"/>
                </a:lnTo>
                <a:lnTo>
                  <a:pt x="5076" y="2049"/>
                </a:lnTo>
                <a:lnTo>
                  <a:pt x="5030" y="2422"/>
                </a:lnTo>
                <a:lnTo>
                  <a:pt x="4983" y="2654"/>
                </a:lnTo>
                <a:lnTo>
                  <a:pt x="4890" y="2841"/>
                </a:lnTo>
                <a:lnTo>
                  <a:pt x="4750" y="3027"/>
                </a:lnTo>
                <a:lnTo>
                  <a:pt x="4564" y="3213"/>
                </a:lnTo>
                <a:lnTo>
                  <a:pt x="4471" y="3260"/>
                </a:lnTo>
                <a:lnTo>
                  <a:pt x="4285" y="3399"/>
                </a:lnTo>
                <a:lnTo>
                  <a:pt x="4052" y="3492"/>
                </a:lnTo>
                <a:lnTo>
                  <a:pt x="3912" y="3492"/>
                </a:lnTo>
                <a:lnTo>
                  <a:pt x="3772" y="3446"/>
                </a:lnTo>
                <a:lnTo>
                  <a:pt x="3633" y="3399"/>
                </a:lnTo>
                <a:lnTo>
                  <a:pt x="3493" y="3260"/>
                </a:lnTo>
                <a:lnTo>
                  <a:pt x="3353" y="3027"/>
                </a:lnTo>
                <a:lnTo>
                  <a:pt x="3307" y="2747"/>
                </a:lnTo>
                <a:lnTo>
                  <a:pt x="3307" y="2422"/>
                </a:lnTo>
                <a:lnTo>
                  <a:pt x="3353" y="2189"/>
                </a:lnTo>
                <a:lnTo>
                  <a:pt x="3400" y="1909"/>
                </a:lnTo>
                <a:lnTo>
                  <a:pt x="3493" y="1723"/>
                </a:lnTo>
                <a:lnTo>
                  <a:pt x="3540" y="1630"/>
                </a:lnTo>
                <a:lnTo>
                  <a:pt x="3772" y="1397"/>
                </a:lnTo>
                <a:lnTo>
                  <a:pt x="3912" y="1304"/>
                </a:lnTo>
                <a:lnTo>
                  <a:pt x="4052" y="1257"/>
                </a:lnTo>
                <a:lnTo>
                  <a:pt x="3679" y="885"/>
                </a:lnTo>
                <a:lnTo>
                  <a:pt x="3586" y="932"/>
                </a:lnTo>
                <a:lnTo>
                  <a:pt x="3400" y="1071"/>
                </a:lnTo>
                <a:lnTo>
                  <a:pt x="3167" y="1351"/>
                </a:lnTo>
                <a:lnTo>
                  <a:pt x="3167" y="1211"/>
                </a:lnTo>
                <a:lnTo>
                  <a:pt x="3260" y="932"/>
                </a:lnTo>
                <a:lnTo>
                  <a:pt x="3353" y="745"/>
                </a:lnTo>
                <a:lnTo>
                  <a:pt x="3446" y="6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114"/>
          <p:cNvSpPr/>
          <p:nvPr/>
        </p:nvSpPr>
        <p:spPr>
          <a:xfrm>
            <a:off x="15709017" y="2790873"/>
            <a:ext cx="423663" cy="380664"/>
          </a:xfrm>
          <a:custGeom>
            <a:rect b="b" l="l" r="r" t="t"/>
            <a:pathLst>
              <a:path extrusionOk="0" h="5356" w="5961">
                <a:moveTo>
                  <a:pt x="94" y="746"/>
                </a:moveTo>
                <a:lnTo>
                  <a:pt x="48" y="792"/>
                </a:lnTo>
                <a:lnTo>
                  <a:pt x="1" y="885"/>
                </a:lnTo>
                <a:lnTo>
                  <a:pt x="1" y="1491"/>
                </a:lnTo>
                <a:lnTo>
                  <a:pt x="48" y="1584"/>
                </a:lnTo>
                <a:lnTo>
                  <a:pt x="94" y="1630"/>
                </a:lnTo>
                <a:lnTo>
                  <a:pt x="839" y="1630"/>
                </a:lnTo>
                <a:lnTo>
                  <a:pt x="1118" y="1677"/>
                </a:lnTo>
                <a:lnTo>
                  <a:pt x="1351" y="1770"/>
                </a:lnTo>
                <a:lnTo>
                  <a:pt x="1491" y="1956"/>
                </a:lnTo>
                <a:lnTo>
                  <a:pt x="1631" y="2189"/>
                </a:lnTo>
                <a:lnTo>
                  <a:pt x="1770" y="2422"/>
                </a:lnTo>
                <a:lnTo>
                  <a:pt x="2003" y="1910"/>
                </a:lnTo>
                <a:lnTo>
                  <a:pt x="2236" y="1537"/>
                </a:lnTo>
                <a:lnTo>
                  <a:pt x="1957" y="1165"/>
                </a:lnTo>
                <a:lnTo>
                  <a:pt x="1631" y="932"/>
                </a:lnTo>
                <a:lnTo>
                  <a:pt x="1258" y="792"/>
                </a:lnTo>
                <a:lnTo>
                  <a:pt x="839" y="746"/>
                </a:lnTo>
                <a:close/>
                <a:moveTo>
                  <a:pt x="4797" y="1"/>
                </a:moveTo>
                <a:lnTo>
                  <a:pt x="4704" y="47"/>
                </a:lnTo>
                <a:lnTo>
                  <a:pt x="4704" y="140"/>
                </a:lnTo>
                <a:lnTo>
                  <a:pt x="4704" y="746"/>
                </a:lnTo>
                <a:lnTo>
                  <a:pt x="3819" y="746"/>
                </a:lnTo>
                <a:lnTo>
                  <a:pt x="3633" y="792"/>
                </a:lnTo>
                <a:lnTo>
                  <a:pt x="3400" y="839"/>
                </a:lnTo>
                <a:lnTo>
                  <a:pt x="3074" y="978"/>
                </a:lnTo>
                <a:lnTo>
                  <a:pt x="2748" y="1211"/>
                </a:lnTo>
                <a:lnTo>
                  <a:pt x="2515" y="1444"/>
                </a:lnTo>
                <a:lnTo>
                  <a:pt x="2282" y="1817"/>
                </a:lnTo>
                <a:lnTo>
                  <a:pt x="2143" y="2143"/>
                </a:lnTo>
                <a:lnTo>
                  <a:pt x="1957" y="2515"/>
                </a:lnTo>
                <a:lnTo>
                  <a:pt x="1677" y="3074"/>
                </a:lnTo>
                <a:lnTo>
                  <a:pt x="1538" y="3353"/>
                </a:lnTo>
                <a:lnTo>
                  <a:pt x="1398" y="3539"/>
                </a:lnTo>
                <a:lnTo>
                  <a:pt x="1258" y="3632"/>
                </a:lnTo>
                <a:lnTo>
                  <a:pt x="1165" y="3679"/>
                </a:lnTo>
                <a:lnTo>
                  <a:pt x="839" y="3726"/>
                </a:lnTo>
                <a:lnTo>
                  <a:pt x="94" y="3726"/>
                </a:lnTo>
                <a:lnTo>
                  <a:pt x="48" y="3772"/>
                </a:lnTo>
                <a:lnTo>
                  <a:pt x="1" y="3865"/>
                </a:lnTo>
                <a:lnTo>
                  <a:pt x="1" y="4471"/>
                </a:lnTo>
                <a:lnTo>
                  <a:pt x="48" y="4564"/>
                </a:lnTo>
                <a:lnTo>
                  <a:pt x="94" y="4610"/>
                </a:lnTo>
                <a:lnTo>
                  <a:pt x="839" y="4610"/>
                </a:lnTo>
                <a:lnTo>
                  <a:pt x="1072" y="4564"/>
                </a:lnTo>
                <a:lnTo>
                  <a:pt x="1305" y="4564"/>
                </a:lnTo>
                <a:lnTo>
                  <a:pt x="1631" y="4424"/>
                </a:lnTo>
                <a:lnTo>
                  <a:pt x="1957" y="4191"/>
                </a:lnTo>
                <a:lnTo>
                  <a:pt x="2189" y="3912"/>
                </a:lnTo>
                <a:lnTo>
                  <a:pt x="2376" y="3586"/>
                </a:lnTo>
                <a:lnTo>
                  <a:pt x="2562" y="3213"/>
                </a:lnTo>
                <a:lnTo>
                  <a:pt x="2748" y="2841"/>
                </a:lnTo>
                <a:lnTo>
                  <a:pt x="2981" y="2282"/>
                </a:lnTo>
                <a:lnTo>
                  <a:pt x="3167" y="2003"/>
                </a:lnTo>
                <a:lnTo>
                  <a:pt x="3307" y="1817"/>
                </a:lnTo>
                <a:lnTo>
                  <a:pt x="3447" y="1723"/>
                </a:lnTo>
                <a:lnTo>
                  <a:pt x="3540" y="1677"/>
                </a:lnTo>
                <a:lnTo>
                  <a:pt x="3819" y="1630"/>
                </a:lnTo>
                <a:lnTo>
                  <a:pt x="4704" y="1630"/>
                </a:lnTo>
                <a:lnTo>
                  <a:pt x="4704" y="2236"/>
                </a:lnTo>
                <a:lnTo>
                  <a:pt x="4704" y="2329"/>
                </a:lnTo>
                <a:lnTo>
                  <a:pt x="4797" y="2375"/>
                </a:lnTo>
                <a:lnTo>
                  <a:pt x="4890" y="2329"/>
                </a:lnTo>
                <a:lnTo>
                  <a:pt x="5914" y="1258"/>
                </a:lnTo>
                <a:lnTo>
                  <a:pt x="5961" y="1211"/>
                </a:lnTo>
                <a:lnTo>
                  <a:pt x="5914" y="1118"/>
                </a:lnTo>
                <a:lnTo>
                  <a:pt x="4890" y="47"/>
                </a:lnTo>
                <a:lnTo>
                  <a:pt x="4797" y="1"/>
                </a:lnTo>
                <a:close/>
                <a:moveTo>
                  <a:pt x="2934" y="2934"/>
                </a:moveTo>
                <a:lnTo>
                  <a:pt x="2702" y="3446"/>
                </a:lnTo>
                <a:lnTo>
                  <a:pt x="2469" y="3865"/>
                </a:lnTo>
                <a:lnTo>
                  <a:pt x="2655" y="4098"/>
                </a:lnTo>
                <a:lnTo>
                  <a:pt x="2841" y="4238"/>
                </a:lnTo>
                <a:lnTo>
                  <a:pt x="3027" y="4377"/>
                </a:lnTo>
                <a:lnTo>
                  <a:pt x="3214" y="4471"/>
                </a:lnTo>
                <a:lnTo>
                  <a:pt x="3447" y="4564"/>
                </a:lnTo>
                <a:lnTo>
                  <a:pt x="3679" y="4564"/>
                </a:lnTo>
                <a:lnTo>
                  <a:pt x="3912" y="4610"/>
                </a:lnTo>
                <a:lnTo>
                  <a:pt x="4704" y="4610"/>
                </a:lnTo>
                <a:lnTo>
                  <a:pt x="4704" y="5216"/>
                </a:lnTo>
                <a:lnTo>
                  <a:pt x="4704" y="5309"/>
                </a:lnTo>
                <a:lnTo>
                  <a:pt x="4797" y="5355"/>
                </a:lnTo>
                <a:lnTo>
                  <a:pt x="4890" y="5309"/>
                </a:lnTo>
                <a:lnTo>
                  <a:pt x="5914" y="4238"/>
                </a:lnTo>
                <a:lnTo>
                  <a:pt x="5961" y="4191"/>
                </a:lnTo>
                <a:lnTo>
                  <a:pt x="5914" y="4098"/>
                </a:lnTo>
                <a:lnTo>
                  <a:pt x="4890" y="3027"/>
                </a:lnTo>
                <a:lnTo>
                  <a:pt x="4797" y="2981"/>
                </a:lnTo>
                <a:lnTo>
                  <a:pt x="4704" y="3027"/>
                </a:lnTo>
                <a:lnTo>
                  <a:pt x="4704" y="3120"/>
                </a:lnTo>
                <a:lnTo>
                  <a:pt x="4704" y="3726"/>
                </a:lnTo>
                <a:lnTo>
                  <a:pt x="3819" y="3726"/>
                </a:lnTo>
                <a:lnTo>
                  <a:pt x="3586" y="3679"/>
                </a:lnTo>
                <a:lnTo>
                  <a:pt x="3353" y="3586"/>
                </a:lnTo>
                <a:lnTo>
                  <a:pt x="3167" y="3400"/>
                </a:lnTo>
                <a:lnTo>
                  <a:pt x="3074" y="3167"/>
                </a:lnTo>
                <a:lnTo>
                  <a:pt x="2934" y="29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14"/>
          <p:cNvSpPr/>
          <p:nvPr/>
        </p:nvSpPr>
        <p:spPr>
          <a:xfrm>
            <a:off x="16953354" y="2777653"/>
            <a:ext cx="423663" cy="410444"/>
          </a:xfrm>
          <a:custGeom>
            <a:rect b="b" l="l" r="r" t="t"/>
            <a:pathLst>
              <a:path extrusionOk="0" h="5775" w="5961">
                <a:moveTo>
                  <a:pt x="2561" y="0"/>
                </a:moveTo>
                <a:lnTo>
                  <a:pt x="2654" y="47"/>
                </a:lnTo>
                <a:lnTo>
                  <a:pt x="2794" y="233"/>
                </a:lnTo>
                <a:lnTo>
                  <a:pt x="3027" y="513"/>
                </a:lnTo>
                <a:lnTo>
                  <a:pt x="3260" y="932"/>
                </a:lnTo>
                <a:lnTo>
                  <a:pt x="3539" y="1490"/>
                </a:lnTo>
                <a:lnTo>
                  <a:pt x="3027" y="1770"/>
                </a:lnTo>
                <a:lnTo>
                  <a:pt x="4424" y="1816"/>
                </a:lnTo>
                <a:lnTo>
                  <a:pt x="5169" y="559"/>
                </a:lnTo>
                <a:lnTo>
                  <a:pt x="5169" y="559"/>
                </a:lnTo>
                <a:lnTo>
                  <a:pt x="4703" y="839"/>
                </a:lnTo>
                <a:lnTo>
                  <a:pt x="4330" y="187"/>
                </a:lnTo>
                <a:lnTo>
                  <a:pt x="4284" y="140"/>
                </a:lnTo>
                <a:lnTo>
                  <a:pt x="4144" y="47"/>
                </a:lnTo>
                <a:lnTo>
                  <a:pt x="4051" y="47"/>
                </a:lnTo>
                <a:lnTo>
                  <a:pt x="3958" y="0"/>
                </a:lnTo>
                <a:close/>
                <a:moveTo>
                  <a:pt x="1909" y="0"/>
                </a:moveTo>
                <a:lnTo>
                  <a:pt x="1770" y="94"/>
                </a:lnTo>
                <a:lnTo>
                  <a:pt x="1676" y="187"/>
                </a:lnTo>
                <a:lnTo>
                  <a:pt x="931" y="1397"/>
                </a:lnTo>
                <a:lnTo>
                  <a:pt x="978" y="1397"/>
                </a:lnTo>
                <a:lnTo>
                  <a:pt x="2049" y="2049"/>
                </a:lnTo>
                <a:lnTo>
                  <a:pt x="2980" y="559"/>
                </a:lnTo>
                <a:lnTo>
                  <a:pt x="2840" y="466"/>
                </a:lnTo>
                <a:lnTo>
                  <a:pt x="2747" y="326"/>
                </a:lnTo>
                <a:lnTo>
                  <a:pt x="2608" y="187"/>
                </a:lnTo>
                <a:lnTo>
                  <a:pt x="2468" y="94"/>
                </a:lnTo>
                <a:lnTo>
                  <a:pt x="2328" y="0"/>
                </a:lnTo>
                <a:close/>
                <a:moveTo>
                  <a:pt x="5122" y="1630"/>
                </a:moveTo>
                <a:lnTo>
                  <a:pt x="4051" y="2329"/>
                </a:lnTo>
                <a:lnTo>
                  <a:pt x="4656" y="3306"/>
                </a:lnTo>
                <a:lnTo>
                  <a:pt x="4936" y="3772"/>
                </a:lnTo>
                <a:lnTo>
                  <a:pt x="5122" y="3772"/>
                </a:lnTo>
                <a:lnTo>
                  <a:pt x="5262" y="3679"/>
                </a:lnTo>
                <a:lnTo>
                  <a:pt x="5448" y="3632"/>
                </a:lnTo>
                <a:lnTo>
                  <a:pt x="5588" y="3586"/>
                </a:lnTo>
                <a:lnTo>
                  <a:pt x="5727" y="3493"/>
                </a:lnTo>
                <a:lnTo>
                  <a:pt x="5867" y="3353"/>
                </a:lnTo>
                <a:lnTo>
                  <a:pt x="5914" y="3213"/>
                </a:lnTo>
                <a:lnTo>
                  <a:pt x="5960" y="3120"/>
                </a:lnTo>
                <a:lnTo>
                  <a:pt x="5960" y="2980"/>
                </a:lnTo>
                <a:lnTo>
                  <a:pt x="5914" y="2841"/>
                </a:lnTo>
                <a:lnTo>
                  <a:pt x="5169" y="1630"/>
                </a:lnTo>
                <a:close/>
                <a:moveTo>
                  <a:pt x="0" y="1909"/>
                </a:moveTo>
                <a:lnTo>
                  <a:pt x="466" y="2189"/>
                </a:lnTo>
                <a:lnTo>
                  <a:pt x="93" y="2841"/>
                </a:lnTo>
                <a:lnTo>
                  <a:pt x="47" y="2887"/>
                </a:lnTo>
                <a:lnTo>
                  <a:pt x="47" y="3027"/>
                </a:lnTo>
                <a:lnTo>
                  <a:pt x="93" y="3213"/>
                </a:lnTo>
                <a:lnTo>
                  <a:pt x="745" y="4424"/>
                </a:lnTo>
                <a:lnTo>
                  <a:pt x="745" y="4377"/>
                </a:lnTo>
                <a:lnTo>
                  <a:pt x="792" y="4144"/>
                </a:lnTo>
                <a:lnTo>
                  <a:pt x="931" y="3818"/>
                </a:lnTo>
                <a:lnTo>
                  <a:pt x="1164" y="3399"/>
                </a:lnTo>
                <a:lnTo>
                  <a:pt x="1583" y="2934"/>
                </a:lnTo>
                <a:lnTo>
                  <a:pt x="2049" y="3260"/>
                </a:lnTo>
                <a:lnTo>
                  <a:pt x="1444" y="1956"/>
                </a:lnTo>
                <a:lnTo>
                  <a:pt x="0" y="1909"/>
                </a:lnTo>
                <a:close/>
                <a:moveTo>
                  <a:pt x="1025" y="3865"/>
                </a:moveTo>
                <a:lnTo>
                  <a:pt x="978" y="4005"/>
                </a:lnTo>
                <a:lnTo>
                  <a:pt x="885" y="4238"/>
                </a:lnTo>
                <a:lnTo>
                  <a:pt x="885" y="4424"/>
                </a:lnTo>
                <a:lnTo>
                  <a:pt x="838" y="4657"/>
                </a:lnTo>
                <a:lnTo>
                  <a:pt x="885" y="4843"/>
                </a:lnTo>
                <a:lnTo>
                  <a:pt x="978" y="4936"/>
                </a:lnTo>
                <a:lnTo>
                  <a:pt x="1071" y="5076"/>
                </a:lnTo>
                <a:lnTo>
                  <a:pt x="1164" y="5122"/>
                </a:lnTo>
                <a:lnTo>
                  <a:pt x="1304" y="5169"/>
                </a:lnTo>
                <a:lnTo>
                  <a:pt x="2701" y="5262"/>
                </a:lnTo>
                <a:lnTo>
                  <a:pt x="2701" y="5169"/>
                </a:lnTo>
                <a:lnTo>
                  <a:pt x="2747" y="3958"/>
                </a:lnTo>
                <a:lnTo>
                  <a:pt x="1025" y="3865"/>
                </a:lnTo>
                <a:close/>
                <a:moveTo>
                  <a:pt x="3865" y="3306"/>
                </a:moveTo>
                <a:lnTo>
                  <a:pt x="3166" y="4517"/>
                </a:lnTo>
                <a:lnTo>
                  <a:pt x="3958" y="5774"/>
                </a:lnTo>
                <a:lnTo>
                  <a:pt x="3911" y="5215"/>
                </a:lnTo>
                <a:lnTo>
                  <a:pt x="4656" y="5169"/>
                </a:lnTo>
                <a:lnTo>
                  <a:pt x="4703" y="5169"/>
                </a:lnTo>
                <a:lnTo>
                  <a:pt x="4843" y="5076"/>
                </a:lnTo>
                <a:lnTo>
                  <a:pt x="4936" y="5029"/>
                </a:lnTo>
                <a:lnTo>
                  <a:pt x="4982" y="4936"/>
                </a:lnTo>
                <a:lnTo>
                  <a:pt x="5634" y="3725"/>
                </a:lnTo>
                <a:lnTo>
                  <a:pt x="5448" y="3772"/>
                </a:lnTo>
                <a:lnTo>
                  <a:pt x="5169" y="3865"/>
                </a:lnTo>
                <a:lnTo>
                  <a:pt x="4843" y="3912"/>
                </a:lnTo>
                <a:lnTo>
                  <a:pt x="4424" y="3912"/>
                </a:lnTo>
                <a:lnTo>
                  <a:pt x="3911" y="3865"/>
                </a:lnTo>
                <a:lnTo>
                  <a:pt x="3865" y="33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14"/>
          <p:cNvSpPr/>
          <p:nvPr/>
        </p:nvSpPr>
        <p:spPr>
          <a:xfrm>
            <a:off x="18194280" y="2771044"/>
            <a:ext cx="423663" cy="423663"/>
          </a:xfrm>
          <a:custGeom>
            <a:rect b="b" l="l" r="r" t="t"/>
            <a:pathLst>
              <a:path extrusionOk="0" h="5961" w="5961">
                <a:moveTo>
                  <a:pt x="2236" y="2980"/>
                </a:moveTo>
                <a:lnTo>
                  <a:pt x="2143" y="3027"/>
                </a:lnTo>
                <a:lnTo>
                  <a:pt x="2050" y="3167"/>
                </a:lnTo>
                <a:lnTo>
                  <a:pt x="2050" y="3260"/>
                </a:lnTo>
                <a:lnTo>
                  <a:pt x="2050" y="3353"/>
                </a:lnTo>
                <a:lnTo>
                  <a:pt x="2143" y="3492"/>
                </a:lnTo>
                <a:lnTo>
                  <a:pt x="2236" y="3539"/>
                </a:lnTo>
                <a:lnTo>
                  <a:pt x="2469" y="3539"/>
                </a:lnTo>
                <a:lnTo>
                  <a:pt x="2562" y="3492"/>
                </a:lnTo>
                <a:lnTo>
                  <a:pt x="2608" y="3353"/>
                </a:lnTo>
                <a:lnTo>
                  <a:pt x="2655" y="3260"/>
                </a:lnTo>
                <a:lnTo>
                  <a:pt x="2608" y="3167"/>
                </a:lnTo>
                <a:lnTo>
                  <a:pt x="2562" y="3027"/>
                </a:lnTo>
                <a:lnTo>
                  <a:pt x="2469" y="2980"/>
                </a:lnTo>
                <a:close/>
                <a:moveTo>
                  <a:pt x="3540" y="2980"/>
                </a:moveTo>
                <a:lnTo>
                  <a:pt x="3446" y="3027"/>
                </a:lnTo>
                <a:lnTo>
                  <a:pt x="3353" y="3167"/>
                </a:lnTo>
                <a:lnTo>
                  <a:pt x="3353" y="3260"/>
                </a:lnTo>
                <a:lnTo>
                  <a:pt x="3353" y="3353"/>
                </a:lnTo>
                <a:lnTo>
                  <a:pt x="3446" y="3492"/>
                </a:lnTo>
                <a:lnTo>
                  <a:pt x="3540" y="3539"/>
                </a:lnTo>
                <a:lnTo>
                  <a:pt x="3772" y="3539"/>
                </a:lnTo>
                <a:lnTo>
                  <a:pt x="3866" y="3492"/>
                </a:lnTo>
                <a:lnTo>
                  <a:pt x="3912" y="3353"/>
                </a:lnTo>
                <a:lnTo>
                  <a:pt x="3959" y="3260"/>
                </a:lnTo>
                <a:lnTo>
                  <a:pt x="3912" y="3167"/>
                </a:lnTo>
                <a:lnTo>
                  <a:pt x="3866" y="3027"/>
                </a:lnTo>
                <a:lnTo>
                  <a:pt x="3772" y="2980"/>
                </a:lnTo>
                <a:close/>
                <a:moveTo>
                  <a:pt x="2329" y="3865"/>
                </a:moveTo>
                <a:lnTo>
                  <a:pt x="2282" y="3911"/>
                </a:lnTo>
                <a:lnTo>
                  <a:pt x="2329" y="3958"/>
                </a:lnTo>
                <a:lnTo>
                  <a:pt x="2469" y="4051"/>
                </a:lnTo>
                <a:lnTo>
                  <a:pt x="2608" y="4098"/>
                </a:lnTo>
                <a:lnTo>
                  <a:pt x="2795" y="4144"/>
                </a:lnTo>
                <a:lnTo>
                  <a:pt x="2981" y="4191"/>
                </a:lnTo>
                <a:lnTo>
                  <a:pt x="3214" y="4144"/>
                </a:lnTo>
                <a:lnTo>
                  <a:pt x="3400" y="4098"/>
                </a:lnTo>
                <a:lnTo>
                  <a:pt x="3540" y="4051"/>
                </a:lnTo>
                <a:lnTo>
                  <a:pt x="3633" y="3958"/>
                </a:lnTo>
                <a:lnTo>
                  <a:pt x="3679" y="3911"/>
                </a:lnTo>
                <a:lnTo>
                  <a:pt x="3633" y="3865"/>
                </a:lnTo>
                <a:lnTo>
                  <a:pt x="3540" y="3865"/>
                </a:lnTo>
                <a:lnTo>
                  <a:pt x="3446" y="3911"/>
                </a:lnTo>
                <a:lnTo>
                  <a:pt x="3353" y="4005"/>
                </a:lnTo>
                <a:lnTo>
                  <a:pt x="2655" y="4005"/>
                </a:lnTo>
                <a:lnTo>
                  <a:pt x="2515" y="3911"/>
                </a:lnTo>
                <a:lnTo>
                  <a:pt x="2422" y="3865"/>
                </a:lnTo>
                <a:close/>
                <a:moveTo>
                  <a:pt x="4238" y="1164"/>
                </a:moveTo>
                <a:lnTo>
                  <a:pt x="4331" y="1211"/>
                </a:lnTo>
                <a:lnTo>
                  <a:pt x="4424" y="1257"/>
                </a:lnTo>
                <a:lnTo>
                  <a:pt x="4517" y="1351"/>
                </a:lnTo>
                <a:lnTo>
                  <a:pt x="4517" y="1490"/>
                </a:lnTo>
                <a:lnTo>
                  <a:pt x="4517" y="1583"/>
                </a:lnTo>
                <a:lnTo>
                  <a:pt x="4424" y="1677"/>
                </a:lnTo>
                <a:lnTo>
                  <a:pt x="4331" y="1770"/>
                </a:lnTo>
                <a:lnTo>
                  <a:pt x="4098" y="1770"/>
                </a:lnTo>
                <a:lnTo>
                  <a:pt x="4005" y="1677"/>
                </a:lnTo>
                <a:lnTo>
                  <a:pt x="3959" y="1583"/>
                </a:lnTo>
                <a:lnTo>
                  <a:pt x="3959" y="1490"/>
                </a:lnTo>
                <a:lnTo>
                  <a:pt x="3260" y="1304"/>
                </a:lnTo>
                <a:lnTo>
                  <a:pt x="3074" y="2282"/>
                </a:lnTo>
                <a:lnTo>
                  <a:pt x="3353" y="2282"/>
                </a:lnTo>
                <a:lnTo>
                  <a:pt x="3633" y="2375"/>
                </a:lnTo>
                <a:lnTo>
                  <a:pt x="3866" y="2468"/>
                </a:lnTo>
                <a:lnTo>
                  <a:pt x="4098" y="2608"/>
                </a:lnTo>
                <a:lnTo>
                  <a:pt x="4238" y="2515"/>
                </a:lnTo>
                <a:lnTo>
                  <a:pt x="4378" y="2468"/>
                </a:lnTo>
                <a:lnTo>
                  <a:pt x="4517" y="2515"/>
                </a:lnTo>
                <a:lnTo>
                  <a:pt x="4657" y="2561"/>
                </a:lnTo>
                <a:lnTo>
                  <a:pt x="4750" y="2701"/>
                </a:lnTo>
                <a:lnTo>
                  <a:pt x="4797" y="2841"/>
                </a:lnTo>
                <a:lnTo>
                  <a:pt x="4750" y="2980"/>
                </a:lnTo>
                <a:lnTo>
                  <a:pt x="4704" y="3073"/>
                </a:lnTo>
                <a:lnTo>
                  <a:pt x="4657" y="3167"/>
                </a:lnTo>
                <a:lnTo>
                  <a:pt x="4564" y="3213"/>
                </a:lnTo>
                <a:lnTo>
                  <a:pt x="4564" y="3399"/>
                </a:lnTo>
                <a:lnTo>
                  <a:pt x="4564" y="3632"/>
                </a:lnTo>
                <a:lnTo>
                  <a:pt x="4471" y="3865"/>
                </a:lnTo>
                <a:lnTo>
                  <a:pt x="4331" y="4051"/>
                </a:lnTo>
                <a:lnTo>
                  <a:pt x="4098" y="4237"/>
                </a:lnTo>
                <a:lnTo>
                  <a:pt x="3866" y="4377"/>
                </a:lnTo>
                <a:lnTo>
                  <a:pt x="3586" y="4470"/>
                </a:lnTo>
                <a:lnTo>
                  <a:pt x="3307" y="4517"/>
                </a:lnTo>
                <a:lnTo>
                  <a:pt x="2981" y="4563"/>
                </a:lnTo>
                <a:lnTo>
                  <a:pt x="2701" y="4517"/>
                </a:lnTo>
                <a:lnTo>
                  <a:pt x="2376" y="4470"/>
                </a:lnTo>
                <a:lnTo>
                  <a:pt x="2143" y="4377"/>
                </a:lnTo>
                <a:lnTo>
                  <a:pt x="1863" y="4237"/>
                </a:lnTo>
                <a:lnTo>
                  <a:pt x="1677" y="4051"/>
                </a:lnTo>
                <a:lnTo>
                  <a:pt x="1537" y="3865"/>
                </a:lnTo>
                <a:lnTo>
                  <a:pt x="1444" y="3632"/>
                </a:lnTo>
                <a:lnTo>
                  <a:pt x="1398" y="3399"/>
                </a:lnTo>
                <a:lnTo>
                  <a:pt x="1444" y="3213"/>
                </a:lnTo>
                <a:lnTo>
                  <a:pt x="1351" y="3167"/>
                </a:lnTo>
                <a:lnTo>
                  <a:pt x="1258" y="3073"/>
                </a:lnTo>
                <a:lnTo>
                  <a:pt x="1212" y="2980"/>
                </a:lnTo>
                <a:lnTo>
                  <a:pt x="1212" y="2841"/>
                </a:lnTo>
                <a:lnTo>
                  <a:pt x="1212" y="2701"/>
                </a:lnTo>
                <a:lnTo>
                  <a:pt x="1305" y="2561"/>
                </a:lnTo>
                <a:lnTo>
                  <a:pt x="1444" y="2515"/>
                </a:lnTo>
                <a:lnTo>
                  <a:pt x="1584" y="2468"/>
                </a:lnTo>
                <a:lnTo>
                  <a:pt x="1770" y="2515"/>
                </a:lnTo>
                <a:lnTo>
                  <a:pt x="1910" y="2608"/>
                </a:lnTo>
                <a:lnTo>
                  <a:pt x="2096" y="2468"/>
                </a:lnTo>
                <a:lnTo>
                  <a:pt x="2376" y="2375"/>
                </a:lnTo>
                <a:lnTo>
                  <a:pt x="2608" y="2282"/>
                </a:lnTo>
                <a:lnTo>
                  <a:pt x="2934" y="2282"/>
                </a:lnTo>
                <a:lnTo>
                  <a:pt x="3167" y="1211"/>
                </a:lnTo>
                <a:lnTo>
                  <a:pt x="3167" y="1164"/>
                </a:lnTo>
                <a:lnTo>
                  <a:pt x="3214" y="1164"/>
                </a:lnTo>
                <a:lnTo>
                  <a:pt x="3959" y="1351"/>
                </a:lnTo>
                <a:lnTo>
                  <a:pt x="4098" y="1211"/>
                </a:lnTo>
                <a:lnTo>
                  <a:pt x="4238" y="1164"/>
                </a:lnTo>
                <a:close/>
                <a:moveTo>
                  <a:pt x="2701" y="0"/>
                </a:moveTo>
                <a:lnTo>
                  <a:pt x="2422" y="47"/>
                </a:lnTo>
                <a:lnTo>
                  <a:pt x="2096" y="93"/>
                </a:lnTo>
                <a:lnTo>
                  <a:pt x="1817" y="233"/>
                </a:lnTo>
                <a:lnTo>
                  <a:pt x="1305" y="512"/>
                </a:lnTo>
                <a:lnTo>
                  <a:pt x="886" y="838"/>
                </a:lnTo>
                <a:lnTo>
                  <a:pt x="513" y="1304"/>
                </a:lnTo>
                <a:lnTo>
                  <a:pt x="234" y="1816"/>
                </a:lnTo>
                <a:lnTo>
                  <a:pt x="141" y="2096"/>
                </a:lnTo>
                <a:lnTo>
                  <a:pt x="94" y="2375"/>
                </a:lnTo>
                <a:lnTo>
                  <a:pt x="47" y="2654"/>
                </a:lnTo>
                <a:lnTo>
                  <a:pt x="1" y="2980"/>
                </a:lnTo>
                <a:lnTo>
                  <a:pt x="47" y="3260"/>
                </a:lnTo>
                <a:lnTo>
                  <a:pt x="94" y="3539"/>
                </a:lnTo>
                <a:lnTo>
                  <a:pt x="141" y="3818"/>
                </a:lnTo>
                <a:lnTo>
                  <a:pt x="234" y="4098"/>
                </a:lnTo>
                <a:lnTo>
                  <a:pt x="513" y="4610"/>
                </a:lnTo>
                <a:lnTo>
                  <a:pt x="886" y="5076"/>
                </a:lnTo>
                <a:lnTo>
                  <a:pt x="1305" y="5448"/>
                </a:lnTo>
                <a:lnTo>
                  <a:pt x="1817" y="5727"/>
                </a:lnTo>
                <a:lnTo>
                  <a:pt x="2096" y="5821"/>
                </a:lnTo>
                <a:lnTo>
                  <a:pt x="2422" y="5867"/>
                </a:lnTo>
                <a:lnTo>
                  <a:pt x="2701" y="5914"/>
                </a:lnTo>
                <a:lnTo>
                  <a:pt x="2981" y="5960"/>
                </a:lnTo>
                <a:lnTo>
                  <a:pt x="3307" y="5914"/>
                </a:lnTo>
                <a:lnTo>
                  <a:pt x="3586" y="5867"/>
                </a:lnTo>
                <a:lnTo>
                  <a:pt x="3866" y="5821"/>
                </a:lnTo>
                <a:lnTo>
                  <a:pt x="4145" y="5727"/>
                </a:lnTo>
                <a:lnTo>
                  <a:pt x="4657" y="5448"/>
                </a:lnTo>
                <a:lnTo>
                  <a:pt x="5123" y="5076"/>
                </a:lnTo>
                <a:lnTo>
                  <a:pt x="5449" y="4610"/>
                </a:lnTo>
                <a:lnTo>
                  <a:pt x="5728" y="4098"/>
                </a:lnTo>
                <a:lnTo>
                  <a:pt x="5821" y="3818"/>
                </a:lnTo>
                <a:lnTo>
                  <a:pt x="5914" y="3539"/>
                </a:lnTo>
                <a:lnTo>
                  <a:pt x="5961" y="3260"/>
                </a:lnTo>
                <a:lnTo>
                  <a:pt x="5961" y="2980"/>
                </a:lnTo>
                <a:lnTo>
                  <a:pt x="5961" y="2654"/>
                </a:lnTo>
                <a:lnTo>
                  <a:pt x="5914" y="2375"/>
                </a:lnTo>
                <a:lnTo>
                  <a:pt x="5821" y="2096"/>
                </a:lnTo>
                <a:lnTo>
                  <a:pt x="5728" y="1816"/>
                </a:lnTo>
                <a:lnTo>
                  <a:pt x="5449" y="1304"/>
                </a:lnTo>
                <a:lnTo>
                  <a:pt x="5123" y="838"/>
                </a:lnTo>
                <a:lnTo>
                  <a:pt x="4657" y="512"/>
                </a:lnTo>
                <a:lnTo>
                  <a:pt x="4145" y="233"/>
                </a:lnTo>
                <a:lnTo>
                  <a:pt x="3866" y="93"/>
                </a:lnTo>
                <a:lnTo>
                  <a:pt x="3586" y="47"/>
                </a:lnTo>
                <a:lnTo>
                  <a:pt x="33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14"/>
          <p:cNvSpPr/>
          <p:nvPr/>
        </p:nvSpPr>
        <p:spPr>
          <a:xfrm>
            <a:off x="19438617" y="2780923"/>
            <a:ext cx="423663" cy="400494"/>
          </a:xfrm>
          <a:custGeom>
            <a:rect b="b" l="l" r="r" t="t"/>
            <a:pathLst>
              <a:path extrusionOk="0" h="5635" w="5961">
                <a:moveTo>
                  <a:pt x="1863" y="2981"/>
                </a:moveTo>
                <a:lnTo>
                  <a:pt x="2049" y="3028"/>
                </a:lnTo>
                <a:lnTo>
                  <a:pt x="2235" y="3121"/>
                </a:lnTo>
                <a:lnTo>
                  <a:pt x="2328" y="3307"/>
                </a:lnTo>
                <a:lnTo>
                  <a:pt x="2375" y="3493"/>
                </a:lnTo>
                <a:lnTo>
                  <a:pt x="2328" y="3679"/>
                </a:lnTo>
                <a:lnTo>
                  <a:pt x="2235" y="3819"/>
                </a:lnTo>
                <a:lnTo>
                  <a:pt x="2049" y="3959"/>
                </a:lnTo>
                <a:lnTo>
                  <a:pt x="1863" y="4005"/>
                </a:lnTo>
                <a:lnTo>
                  <a:pt x="1676" y="3959"/>
                </a:lnTo>
                <a:lnTo>
                  <a:pt x="1537" y="3819"/>
                </a:lnTo>
                <a:lnTo>
                  <a:pt x="1397" y="3679"/>
                </a:lnTo>
                <a:lnTo>
                  <a:pt x="1397" y="3493"/>
                </a:lnTo>
                <a:lnTo>
                  <a:pt x="1397" y="3307"/>
                </a:lnTo>
                <a:lnTo>
                  <a:pt x="1537" y="3121"/>
                </a:lnTo>
                <a:lnTo>
                  <a:pt x="1676" y="3028"/>
                </a:lnTo>
                <a:lnTo>
                  <a:pt x="1863" y="2981"/>
                </a:lnTo>
                <a:close/>
                <a:moveTo>
                  <a:pt x="4051" y="2981"/>
                </a:moveTo>
                <a:lnTo>
                  <a:pt x="4237" y="3028"/>
                </a:lnTo>
                <a:lnTo>
                  <a:pt x="4424" y="3121"/>
                </a:lnTo>
                <a:lnTo>
                  <a:pt x="4517" y="3307"/>
                </a:lnTo>
                <a:lnTo>
                  <a:pt x="4563" y="3493"/>
                </a:lnTo>
                <a:lnTo>
                  <a:pt x="4517" y="3679"/>
                </a:lnTo>
                <a:lnTo>
                  <a:pt x="4424" y="3819"/>
                </a:lnTo>
                <a:lnTo>
                  <a:pt x="4237" y="3959"/>
                </a:lnTo>
                <a:lnTo>
                  <a:pt x="4051" y="4005"/>
                </a:lnTo>
                <a:lnTo>
                  <a:pt x="3865" y="3959"/>
                </a:lnTo>
                <a:lnTo>
                  <a:pt x="3725" y="3819"/>
                </a:lnTo>
                <a:lnTo>
                  <a:pt x="3585" y="3679"/>
                </a:lnTo>
                <a:lnTo>
                  <a:pt x="3585" y="3493"/>
                </a:lnTo>
                <a:lnTo>
                  <a:pt x="3585" y="3307"/>
                </a:lnTo>
                <a:lnTo>
                  <a:pt x="3725" y="3121"/>
                </a:lnTo>
                <a:lnTo>
                  <a:pt x="3865" y="3028"/>
                </a:lnTo>
                <a:lnTo>
                  <a:pt x="4051" y="2981"/>
                </a:lnTo>
                <a:close/>
                <a:moveTo>
                  <a:pt x="4098" y="4471"/>
                </a:moveTo>
                <a:lnTo>
                  <a:pt x="4098" y="4564"/>
                </a:lnTo>
                <a:lnTo>
                  <a:pt x="4098" y="4657"/>
                </a:lnTo>
                <a:lnTo>
                  <a:pt x="3911" y="4797"/>
                </a:lnTo>
                <a:lnTo>
                  <a:pt x="3679" y="4890"/>
                </a:lnTo>
                <a:lnTo>
                  <a:pt x="3259" y="4983"/>
                </a:lnTo>
                <a:lnTo>
                  <a:pt x="2654" y="4983"/>
                </a:lnTo>
                <a:lnTo>
                  <a:pt x="2282" y="4890"/>
                </a:lnTo>
                <a:lnTo>
                  <a:pt x="2049" y="4797"/>
                </a:lnTo>
                <a:lnTo>
                  <a:pt x="1863" y="4657"/>
                </a:lnTo>
                <a:lnTo>
                  <a:pt x="1816" y="4564"/>
                </a:lnTo>
                <a:lnTo>
                  <a:pt x="1863" y="4471"/>
                </a:lnTo>
                <a:lnTo>
                  <a:pt x="2049" y="4471"/>
                </a:lnTo>
                <a:lnTo>
                  <a:pt x="2189" y="4611"/>
                </a:lnTo>
                <a:lnTo>
                  <a:pt x="2421" y="4704"/>
                </a:lnTo>
                <a:lnTo>
                  <a:pt x="2701" y="4750"/>
                </a:lnTo>
                <a:lnTo>
                  <a:pt x="3259" y="4750"/>
                </a:lnTo>
                <a:lnTo>
                  <a:pt x="3492" y="4704"/>
                </a:lnTo>
                <a:lnTo>
                  <a:pt x="3725" y="4611"/>
                </a:lnTo>
                <a:lnTo>
                  <a:pt x="3911" y="4471"/>
                </a:lnTo>
                <a:close/>
                <a:moveTo>
                  <a:pt x="3353" y="1"/>
                </a:moveTo>
                <a:lnTo>
                  <a:pt x="3306" y="48"/>
                </a:lnTo>
                <a:lnTo>
                  <a:pt x="3213" y="94"/>
                </a:lnTo>
                <a:lnTo>
                  <a:pt x="2840" y="1817"/>
                </a:lnTo>
                <a:lnTo>
                  <a:pt x="2375" y="1863"/>
                </a:lnTo>
                <a:lnTo>
                  <a:pt x="1909" y="2003"/>
                </a:lnTo>
                <a:lnTo>
                  <a:pt x="1537" y="2143"/>
                </a:lnTo>
                <a:lnTo>
                  <a:pt x="1118" y="2376"/>
                </a:lnTo>
                <a:lnTo>
                  <a:pt x="931" y="2236"/>
                </a:lnTo>
                <a:lnTo>
                  <a:pt x="652" y="2143"/>
                </a:lnTo>
                <a:lnTo>
                  <a:pt x="419" y="2189"/>
                </a:lnTo>
                <a:lnTo>
                  <a:pt x="186" y="2376"/>
                </a:lnTo>
                <a:lnTo>
                  <a:pt x="47" y="2562"/>
                </a:lnTo>
                <a:lnTo>
                  <a:pt x="0" y="2841"/>
                </a:lnTo>
                <a:lnTo>
                  <a:pt x="0" y="3028"/>
                </a:lnTo>
                <a:lnTo>
                  <a:pt x="93" y="3167"/>
                </a:lnTo>
                <a:lnTo>
                  <a:pt x="233" y="3307"/>
                </a:lnTo>
                <a:lnTo>
                  <a:pt x="373" y="3400"/>
                </a:lnTo>
                <a:lnTo>
                  <a:pt x="326" y="3726"/>
                </a:lnTo>
                <a:lnTo>
                  <a:pt x="373" y="4005"/>
                </a:lnTo>
                <a:lnTo>
                  <a:pt x="419" y="4238"/>
                </a:lnTo>
                <a:lnTo>
                  <a:pt x="512" y="4471"/>
                </a:lnTo>
                <a:lnTo>
                  <a:pt x="699" y="4704"/>
                </a:lnTo>
                <a:lnTo>
                  <a:pt x="885" y="4890"/>
                </a:lnTo>
                <a:lnTo>
                  <a:pt x="1118" y="5076"/>
                </a:lnTo>
                <a:lnTo>
                  <a:pt x="1350" y="5262"/>
                </a:lnTo>
                <a:lnTo>
                  <a:pt x="1630" y="5402"/>
                </a:lnTo>
                <a:lnTo>
                  <a:pt x="1956" y="5495"/>
                </a:lnTo>
                <a:lnTo>
                  <a:pt x="2282" y="5588"/>
                </a:lnTo>
                <a:lnTo>
                  <a:pt x="2608" y="5635"/>
                </a:lnTo>
                <a:lnTo>
                  <a:pt x="3353" y="5635"/>
                </a:lnTo>
                <a:lnTo>
                  <a:pt x="3679" y="5588"/>
                </a:lnTo>
                <a:lnTo>
                  <a:pt x="4004" y="5495"/>
                </a:lnTo>
                <a:lnTo>
                  <a:pt x="4330" y="5402"/>
                </a:lnTo>
                <a:lnTo>
                  <a:pt x="4610" y="5262"/>
                </a:lnTo>
                <a:lnTo>
                  <a:pt x="4843" y="5076"/>
                </a:lnTo>
                <a:lnTo>
                  <a:pt x="5075" y="4890"/>
                </a:lnTo>
                <a:lnTo>
                  <a:pt x="5262" y="4704"/>
                </a:lnTo>
                <a:lnTo>
                  <a:pt x="5448" y="4471"/>
                </a:lnTo>
                <a:lnTo>
                  <a:pt x="5541" y="4238"/>
                </a:lnTo>
                <a:lnTo>
                  <a:pt x="5588" y="4005"/>
                </a:lnTo>
                <a:lnTo>
                  <a:pt x="5634" y="3726"/>
                </a:lnTo>
                <a:lnTo>
                  <a:pt x="5588" y="3400"/>
                </a:lnTo>
                <a:lnTo>
                  <a:pt x="5727" y="3307"/>
                </a:lnTo>
                <a:lnTo>
                  <a:pt x="5867" y="3167"/>
                </a:lnTo>
                <a:lnTo>
                  <a:pt x="5914" y="3028"/>
                </a:lnTo>
                <a:lnTo>
                  <a:pt x="5960" y="2841"/>
                </a:lnTo>
                <a:lnTo>
                  <a:pt x="5914" y="2562"/>
                </a:lnTo>
                <a:lnTo>
                  <a:pt x="5774" y="2376"/>
                </a:lnTo>
                <a:lnTo>
                  <a:pt x="5541" y="2189"/>
                </a:lnTo>
                <a:lnTo>
                  <a:pt x="5308" y="2143"/>
                </a:lnTo>
                <a:lnTo>
                  <a:pt x="5029" y="2189"/>
                </a:lnTo>
                <a:lnTo>
                  <a:pt x="4796" y="2376"/>
                </a:lnTo>
                <a:lnTo>
                  <a:pt x="4424" y="2143"/>
                </a:lnTo>
                <a:lnTo>
                  <a:pt x="4004" y="1957"/>
                </a:lnTo>
                <a:lnTo>
                  <a:pt x="3585" y="1863"/>
                </a:lnTo>
                <a:lnTo>
                  <a:pt x="3073" y="1817"/>
                </a:lnTo>
                <a:lnTo>
                  <a:pt x="3446" y="280"/>
                </a:lnTo>
                <a:lnTo>
                  <a:pt x="4563" y="513"/>
                </a:lnTo>
                <a:lnTo>
                  <a:pt x="4563" y="699"/>
                </a:lnTo>
                <a:lnTo>
                  <a:pt x="4703" y="839"/>
                </a:lnTo>
                <a:lnTo>
                  <a:pt x="4843" y="979"/>
                </a:lnTo>
                <a:lnTo>
                  <a:pt x="5029" y="1025"/>
                </a:lnTo>
                <a:lnTo>
                  <a:pt x="5215" y="979"/>
                </a:lnTo>
                <a:lnTo>
                  <a:pt x="5401" y="839"/>
                </a:lnTo>
                <a:lnTo>
                  <a:pt x="5494" y="699"/>
                </a:lnTo>
                <a:lnTo>
                  <a:pt x="5541" y="513"/>
                </a:lnTo>
                <a:lnTo>
                  <a:pt x="5494" y="327"/>
                </a:lnTo>
                <a:lnTo>
                  <a:pt x="5401" y="141"/>
                </a:lnTo>
                <a:lnTo>
                  <a:pt x="5215" y="48"/>
                </a:lnTo>
                <a:lnTo>
                  <a:pt x="5029" y="1"/>
                </a:lnTo>
                <a:lnTo>
                  <a:pt x="4889" y="48"/>
                </a:lnTo>
                <a:lnTo>
                  <a:pt x="4796" y="94"/>
                </a:lnTo>
                <a:lnTo>
                  <a:pt x="4656" y="187"/>
                </a:lnTo>
                <a:lnTo>
                  <a:pt x="4610" y="280"/>
                </a:lnTo>
                <a:lnTo>
                  <a:pt x="335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14"/>
          <p:cNvSpPr/>
          <p:nvPr/>
        </p:nvSpPr>
        <p:spPr>
          <a:xfrm>
            <a:off x="20679543" y="2771044"/>
            <a:ext cx="423663" cy="423663"/>
          </a:xfrm>
          <a:custGeom>
            <a:rect b="b" l="l" r="r" t="t"/>
            <a:pathLst>
              <a:path extrusionOk="0" h="5961" w="5961">
                <a:moveTo>
                  <a:pt x="2236" y="2980"/>
                </a:moveTo>
                <a:lnTo>
                  <a:pt x="2143" y="3027"/>
                </a:lnTo>
                <a:lnTo>
                  <a:pt x="2050" y="3167"/>
                </a:lnTo>
                <a:lnTo>
                  <a:pt x="2050" y="3260"/>
                </a:lnTo>
                <a:lnTo>
                  <a:pt x="2050" y="3353"/>
                </a:lnTo>
                <a:lnTo>
                  <a:pt x="2143" y="3492"/>
                </a:lnTo>
                <a:lnTo>
                  <a:pt x="2236" y="3539"/>
                </a:lnTo>
                <a:lnTo>
                  <a:pt x="2469" y="3539"/>
                </a:lnTo>
                <a:lnTo>
                  <a:pt x="2562" y="3492"/>
                </a:lnTo>
                <a:lnTo>
                  <a:pt x="2608" y="3353"/>
                </a:lnTo>
                <a:lnTo>
                  <a:pt x="2655" y="3260"/>
                </a:lnTo>
                <a:lnTo>
                  <a:pt x="2608" y="3167"/>
                </a:lnTo>
                <a:lnTo>
                  <a:pt x="2562" y="3027"/>
                </a:lnTo>
                <a:lnTo>
                  <a:pt x="2469" y="2980"/>
                </a:lnTo>
                <a:close/>
                <a:moveTo>
                  <a:pt x="3540" y="2980"/>
                </a:moveTo>
                <a:lnTo>
                  <a:pt x="3446" y="3027"/>
                </a:lnTo>
                <a:lnTo>
                  <a:pt x="3400" y="3167"/>
                </a:lnTo>
                <a:lnTo>
                  <a:pt x="3353" y="3260"/>
                </a:lnTo>
                <a:lnTo>
                  <a:pt x="3400" y="3353"/>
                </a:lnTo>
                <a:lnTo>
                  <a:pt x="3446" y="3492"/>
                </a:lnTo>
                <a:lnTo>
                  <a:pt x="3540" y="3539"/>
                </a:lnTo>
                <a:lnTo>
                  <a:pt x="3772" y="3539"/>
                </a:lnTo>
                <a:lnTo>
                  <a:pt x="3865" y="3492"/>
                </a:lnTo>
                <a:lnTo>
                  <a:pt x="3912" y="3353"/>
                </a:lnTo>
                <a:lnTo>
                  <a:pt x="3959" y="3260"/>
                </a:lnTo>
                <a:lnTo>
                  <a:pt x="3912" y="3167"/>
                </a:lnTo>
                <a:lnTo>
                  <a:pt x="3865" y="3027"/>
                </a:lnTo>
                <a:lnTo>
                  <a:pt x="3772" y="2980"/>
                </a:lnTo>
                <a:close/>
                <a:moveTo>
                  <a:pt x="2329" y="3865"/>
                </a:moveTo>
                <a:lnTo>
                  <a:pt x="2329" y="3911"/>
                </a:lnTo>
                <a:lnTo>
                  <a:pt x="2329" y="3958"/>
                </a:lnTo>
                <a:lnTo>
                  <a:pt x="2469" y="4051"/>
                </a:lnTo>
                <a:lnTo>
                  <a:pt x="2608" y="4098"/>
                </a:lnTo>
                <a:lnTo>
                  <a:pt x="2795" y="4144"/>
                </a:lnTo>
                <a:lnTo>
                  <a:pt x="2981" y="4191"/>
                </a:lnTo>
                <a:lnTo>
                  <a:pt x="3214" y="4144"/>
                </a:lnTo>
                <a:lnTo>
                  <a:pt x="3400" y="4098"/>
                </a:lnTo>
                <a:lnTo>
                  <a:pt x="3540" y="4051"/>
                </a:lnTo>
                <a:lnTo>
                  <a:pt x="3679" y="3958"/>
                </a:lnTo>
                <a:lnTo>
                  <a:pt x="3679" y="3911"/>
                </a:lnTo>
                <a:lnTo>
                  <a:pt x="3679" y="3865"/>
                </a:lnTo>
                <a:lnTo>
                  <a:pt x="3540" y="3865"/>
                </a:lnTo>
                <a:lnTo>
                  <a:pt x="3446" y="3958"/>
                </a:lnTo>
                <a:lnTo>
                  <a:pt x="3353" y="4005"/>
                </a:lnTo>
                <a:lnTo>
                  <a:pt x="2981" y="4051"/>
                </a:lnTo>
                <a:lnTo>
                  <a:pt x="2655" y="4005"/>
                </a:lnTo>
                <a:lnTo>
                  <a:pt x="2515" y="3958"/>
                </a:lnTo>
                <a:lnTo>
                  <a:pt x="2422" y="3865"/>
                </a:lnTo>
                <a:close/>
                <a:moveTo>
                  <a:pt x="4238" y="1164"/>
                </a:moveTo>
                <a:lnTo>
                  <a:pt x="4378" y="1211"/>
                </a:lnTo>
                <a:lnTo>
                  <a:pt x="4471" y="1257"/>
                </a:lnTo>
                <a:lnTo>
                  <a:pt x="4517" y="1351"/>
                </a:lnTo>
                <a:lnTo>
                  <a:pt x="4517" y="1490"/>
                </a:lnTo>
                <a:lnTo>
                  <a:pt x="4517" y="1583"/>
                </a:lnTo>
                <a:lnTo>
                  <a:pt x="4471" y="1677"/>
                </a:lnTo>
                <a:lnTo>
                  <a:pt x="4378" y="1770"/>
                </a:lnTo>
                <a:lnTo>
                  <a:pt x="4145" y="1770"/>
                </a:lnTo>
                <a:lnTo>
                  <a:pt x="4052" y="1677"/>
                </a:lnTo>
                <a:lnTo>
                  <a:pt x="3959" y="1583"/>
                </a:lnTo>
                <a:lnTo>
                  <a:pt x="3959" y="1490"/>
                </a:lnTo>
                <a:lnTo>
                  <a:pt x="3260" y="1304"/>
                </a:lnTo>
                <a:lnTo>
                  <a:pt x="3074" y="2282"/>
                </a:lnTo>
                <a:lnTo>
                  <a:pt x="3353" y="2282"/>
                </a:lnTo>
                <a:lnTo>
                  <a:pt x="3633" y="2375"/>
                </a:lnTo>
                <a:lnTo>
                  <a:pt x="3865" y="2468"/>
                </a:lnTo>
                <a:lnTo>
                  <a:pt x="4098" y="2608"/>
                </a:lnTo>
                <a:lnTo>
                  <a:pt x="4238" y="2515"/>
                </a:lnTo>
                <a:lnTo>
                  <a:pt x="4378" y="2468"/>
                </a:lnTo>
                <a:lnTo>
                  <a:pt x="4564" y="2515"/>
                </a:lnTo>
                <a:lnTo>
                  <a:pt x="4657" y="2561"/>
                </a:lnTo>
                <a:lnTo>
                  <a:pt x="4750" y="2701"/>
                </a:lnTo>
                <a:lnTo>
                  <a:pt x="4797" y="2841"/>
                </a:lnTo>
                <a:lnTo>
                  <a:pt x="4797" y="2980"/>
                </a:lnTo>
                <a:lnTo>
                  <a:pt x="4750" y="3073"/>
                </a:lnTo>
                <a:lnTo>
                  <a:pt x="4657" y="3167"/>
                </a:lnTo>
                <a:lnTo>
                  <a:pt x="4564" y="3213"/>
                </a:lnTo>
                <a:lnTo>
                  <a:pt x="4610" y="3399"/>
                </a:lnTo>
                <a:lnTo>
                  <a:pt x="4564" y="3632"/>
                </a:lnTo>
                <a:lnTo>
                  <a:pt x="4471" y="3865"/>
                </a:lnTo>
                <a:lnTo>
                  <a:pt x="4331" y="4051"/>
                </a:lnTo>
                <a:lnTo>
                  <a:pt x="4145" y="4237"/>
                </a:lnTo>
                <a:lnTo>
                  <a:pt x="3865" y="4377"/>
                </a:lnTo>
                <a:lnTo>
                  <a:pt x="3633" y="4470"/>
                </a:lnTo>
                <a:lnTo>
                  <a:pt x="3307" y="4517"/>
                </a:lnTo>
                <a:lnTo>
                  <a:pt x="2981" y="4563"/>
                </a:lnTo>
                <a:lnTo>
                  <a:pt x="2701" y="4517"/>
                </a:lnTo>
                <a:lnTo>
                  <a:pt x="2376" y="4470"/>
                </a:lnTo>
                <a:lnTo>
                  <a:pt x="2143" y="4377"/>
                </a:lnTo>
                <a:lnTo>
                  <a:pt x="1863" y="4237"/>
                </a:lnTo>
                <a:lnTo>
                  <a:pt x="1677" y="4051"/>
                </a:lnTo>
                <a:lnTo>
                  <a:pt x="1537" y="3865"/>
                </a:lnTo>
                <a:lnTo>
                  <a:pt x="1444" y="3632"/>
                </a:lnTo>
                <a:lnTo>
                  <a:pt x="1398" y="3399"/>
                </a:lnTo>
                <a:lnTo>
                  <a:pt x="1444" y="3213"/>
                </a:lnTo>
                <a:lnTo>
                  <a:pt x="1351" y="3167"/>
                </a:lnTo>
                <a:lnTo>
                  <a:pt x="1258" y="3073"/>
                </a:lnTo>
                <a:lnTo>
                  <a:pt x="1211" y="2980"/>
                </a:lnTo>
                <a:lnTo>
                  <a:pt x="1211" y="2841"/>
                </a:lnTo>
                <a:lnTo>
                  <a:pt x="1258" y="2701"/>
                </a:lnTo>
                <a:lnTo>
                  <a:pt x="1305" y="2561"/>
                </a:lnTo>
                <a:lnTo>
                  <a:pt x="1444" y="2515"/>
                </a:lnTo>
                <a:lnTo>
                  <a:pt x="1631" y="2468"/>
                </a:lnTo>
                <a:lnTo>
                  <a:pt x="1770" y="2515"/>
                </a:lnTo>
                <a:lnTo>
                  <a:pt x="1910" y="2608"/>
                </a:lnTo>
                <a:lnTo>
                  <a:pt x="2143" y="2468"/>
                </a:lnTo>
                <a:lnTo>
                  <a:pt x="2376" y="2375"/>
                </a:lnTo>
                <a:lnTo>
                  <a:pt x="2655" y="2282"/>
                </a:lnTo>
                <a:lnTo>
                  <a:pt x="2934" y="2282"/>
                </a:lnTo>
                <a:lnTo>
                  <a:pt x="3167" y="1211"/>
                </a:lnTo>
                <a:lnTo>
                  <a:pt x="3167" y="1164"/>
                </a:lnTo>
                <a:lnTo>
                  <a:pt x="3260" y="1164"/>
                </a:lnTo>
                <a:lnTo>
                  <a:pt x="3959" y="1351"/>
                </a:lnTo>
                <a:lnTo>
                  <a:pt x="4098" y="1211"/>
                </a:lnTo>
                <a:lnTo>
                  <a:pt x="4238" y="1164"/>
                </a:lnTo>
                <a:close/>
                <a:moveTo>
                  <a:pt x="932" y="0"/>
                </a:moveTo>
                <a:lnTo>
                  <a:pt x="699" y="47"/>
                </a:lnTo>
                <a:lnTo>
                  <a:pt x="513" y="187"/>
                </a:lnTo>
                <a:lnTo>
                  <a:pt x="327" y="326"/>
                </a:lnTo>
                <a:lnTo>
                  <a:pt x="187" y="466"/>
                </a:lnTo>
                <a:lnTo>
                  <a:pt x="94" y="652"/>
                </a:lnTo>
                <a:lnTo>
                  <a:pt x="47" y="885"/>
                </a:lnTo>
                <a:lnTo>
                  <a:pt x="1" y="1118"/>
                </a:lnTo>
                <a:lnTo>
                  <a:pt x="1" y="4843"/>
                </a:lnTo>
                <a:lnTo>
                  <a:pt x="47" y="5029"/>
                </a:lnTo>
                <a:lnTo>
                  <a:pt x="94" y="5262"/>
                </a:lnTo>
                <a:lnTo>
                  <a:pt x="187" y="5448"/>
                </a:lnTo>
                <a:lnTo>
                  <a:pt x="327" y="5634"/>
                </a:lnTo>
                <a:lnTo>
                  <a:pt x="513" y="5774"/>
                </a:lnTo>
                <a:lnTo>
                  <a:pt x="699" y="5867"/>
                </a:lnTo>
                <a:lnTo>
                  <a:pt x="932" y="5914"/>
                </a:lnTo>
                <a:lnTo>
                  <a:pt x="1118" y="5960"/>
                </a:lnTo>
                <a:lnTo>
                  <a:pt x="4843" y="5960"/>
                </a:lnTo>
                <a:lnTo>
                  <a:pt x="5076" y="5914"/>
                </a:lnTo>
                <a:lnTo>
                  <a:pt x="5309" y="5867"/>
                </a:lnTo>
                <a:lnTo>
                  <a:pt x="5495" y="5774"/>
                </a:lnTo>
                <a:lnTo>
                  <a:pt x="5635" y="5634"/>
                </a:lnTo>
                <a:lnTo>
                  <a:pt x="5775" y="5448"/>
                </a:lnTo>
                <a:lnTo>
                  <a:pt x="5914" y="5262"/>
                </a:lnTo>
                <a:lnTo>
                  <a:pt x="5961" y="5029"/>
                </a:lnTo>
                <a:lnTo>
                  <a:pt x="5961" y="4843"/>
                </a:lnTo>
                <a:lnTo>
                  <a:pt x="5961" y="1118"/>
                </a:lnTo>
                <a:lnTo>
                  <a:pt x="5961" y="885"/>
                </a:lnTo>
                <a:lnTo>
                  <a:pt x="5914" y="652"/>
                </a:lnTo>
                <a:lnTo>
                  <a:pt x="5775" y="466"/>
                </a:lnTo>
                <a:lnTo>
                  <a:pt x="5635" y="326"/>
                </a:lnTo>
                <a:lnTo>
                  <a:pt x="5495" y="187"/>
                </a:lnTo>
                <a:lnTo>
                  <a:pt x="5309" y="47"/>
                </a:lnTo>
                <a:lnTo>
                  <a:pt x="50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114"/>
          <p:cNvSpPr/>
          <p:nvPr/>
        </p:nvSpPr>
        <p:spPr>
          <a:xfrm>
            <a:off x="21923880" y="2771044"/>
            <a:ext cx="423592" cy="423663"/>
          </a:xfrm>
          <a:custGeom>
            <a:rect b="b" l="l" r="r" t="t"/>
            <a:pathLst>
              <a:path extrusionOk="0" h="5961" w="5960">
                <a:moveTo>
                  <a:pt x="2468" y="0"/>
                </a:moveTo>
                <a:lnTo>
                  <a:pt x="2002" y="140"/>
                </a:lnTo>
                <a:lnTo>
                  <a:pt x="1537" y="326"/>
                </a:lnTo>
                <a:lnTo>
                  <a:pt x="1118" y="606"/>
                </a:lnTo>
                <a:lnTo>
                  <a:pt x="745" y="978"/>
                </a:lnTo>
                <a:lnTo>
                  <a:pt x="466" y="1351"/>
                </a:lnTo>
                <a:lnTo>
                  <a:pt x="233" y="1816"/>
                </a:lnTo>
                <a:lnTo>
                  <a:pt x="47" y="2328"/>
                </a:lnTo>
                <a:lnTo>
                  <a:pt x="93" y="2422"/>
                </a:lnTo>
                <a:lnTo>
                  <a:pt x="186" y="2468"/>
                </a:lnTo>
                <a:lnTo>
                  <a:pt x="978" y="2468"/>
                </a:lnTo>
                <a:lnTo>
                  <a:pt x="1024" y="2422"/>
                </a:lnTo>
                <a:lnTo>
                  <a:pt x="1071" y="2375"/>
                </a:lnTo>
                <a:lnTo>
                  <a:pt x="1304" y="1909"/>
                </a:lnTo>
                <a:lnTo>
                  <a:pt x="1444" y="1723"/>
                </a:lnTo>
                <a:lnTo>
                  <a:pt x="1583" y="1537"/>
                </a:lnTo>
                <a:lnTo>
                  <a:pt x="1816" y="1351"/>
                </a:lnTo>
                <a:lnTo>
                  <a:pt x="2002" y="1211"/>
                </a:lnTo>
                <a:lnTo>
                  <a:pt x="2235" y="1118"/>
                </a:lnTo>
                <a:lnTo>
                  <a:pt x="2468" y="1025"/>
                </a:lnTo>
                <a:lnTo>
                  <a:pt x="2701" y="978"/>
                </a:lnTo>
                <a:lnTo>
                  <a:pt x="2980" y="978"/>
                </a:lnTo>
                <a:lnTo>
                  <a:pt x="3353" y="1025"/>
                </a:lnTo>
                <a:lnTo>
                  <a:pt x="3725" y="1118"/>
                </a:lnTo>
                <a:lnTo>
                  <a:pt x="4051" y="1257"/>
                </a:lnTo>
                <a:lnTo>
                  <a:pt x="4330" y="1490"/>
                </a:lnTo>
                <a:lnTo>
                  <a:pt x="3818" y="2049"/>
                </a:lnTo>
                <a:lnTo>
                  <a:pt x="3725" y="2142"/>
                </a:lnTo>
                <a:lnTo>
                  <a:pt x="3725" y="2235"/>
                </a:lnTo>
                <a:lnTo>
                  <a:pt x="3725" y="2328"/>
                </a:lnTo>
                <a:lnTo>
                  <a:pt x="3818" y="2375"/>
                </a:lnTo>
                <a:lnTo>
                  <a:pt x="3865" y="2468"/>
                </a:lnTo>
                <a:lnTo>
                  <a:pt x="5820" y="2468"/>
                </a:lnTo>
                <a:lnTo>
                  <a:pt x="5867" y="2375"/>
                </a:lnTo>
                <a:lnTo>
                  <a:pt x="5960" y="2328"/>
                </a:lnTo>
                <a:lnTo>
                  <a:pt x="5960" y="2235"/>
                </a:lnTo>
                <a:lnTo>
                  <a:pt x="5960" y="466"/>
                </a:lnTo>
                <a:lnTo>
                  <a:pt x="5960" y="373"/>
                </a:lnTo>
                <a:lnTo>
                  <a:pt x="5867" y="326"/>
                </a:lnTo>
                <a:lnTo>
                  <a:pt x="5820" y="233"/>
                </a:lnTo>
                <a:lnTo>
                  <a:pt x="5634" y="233"/>
                </a:lnTo>
                <a:lnTo>
                  <a:pt x="5541" y="326"/>
                </a:lnTo>
                <a:lnTo>
                  <a:pt x="5029" y="792"/>
                </a:lnTo>
                <a:lnTo>
                  <a:pt x="4563" y="466"/>
                </a:lnTo>
                <a:lnTo>
                  <a:pt x="4098" y="187"/>
                </a:lnTo>
                <a:lnTo>
                  <a:pt x="3539" y="47"/>
                </a:lnTo>
                <a:lnTo>
                  <a:pt x="2980" y="0"/>
                </a:lnTo>
                <a:close/>
                <a:moveTo>
                  <a:pt x="233" y="3446"/>
                </a:moveTo>
                <a:lnTo>
                  <a:pt x="140" y="3492"/>
                </a:lnTo>
                <a:lnTo>
                  <a:pt x="93" y="3539"/>
                </a:lnTo>
                <a:lnTo>
                  <a:pt x="0" y="3632"/>
                </a:lnTo>
                <a:lnTo>
                  <a:pt x="0" y="3725"/>
                </a:lnTo>
                <a:lnTo>
                  <a:pt x="0" y="5448"/>
                </a:lnTo>
                <a:lnTo>
                  <a:pt x="0" y="5541"/>
                </a:lnTo>
                <a:lnTo>
                  <a:pt x="93" y="5634"/>
                </a:lnTo>
                <a:lnTo>
                  <a:pt x="140" y="5681"/>
                </a:lnTo>
                <a:lnTo>
                  <a:pt x="326" y="5681"/>
                </a:lnTo>
                <a:lnTo>
                  <a:pt x="419" y="5634"/>
                </a:lnTo>
                <a:lnTo>
                  <a:pt x="931" y="5122"/>
                </a:lnTo>
                <a:lnTo>
                  <a:pt x="1350" y="5448"/>
                </a:lnTo>
                <a:lnTo>
                  <a:pt x="1863" y="5727"/>
                </a:lnTo>
                <a:lnTo>
                  <a:pt x="2421" y="5867"/>
                </a:lnTo>
                <a:lnTo>
                  <a:pt x="2980" y="5960"/>
                </a:lnTo>
                <a:lnTo>
                  <a:pt x="3492" y="5914"/>
                </a:lnTo>
                <a:lnTo>
                  <a:pt x="3958" y="5774"/>
                </a:lnTo>
                <a:lnTo>
                  <a:pt x="4423" y="5588"/>
                </a:lnTo>
                <a:lnTo>
                  <a:pt x="4796" y="5308"/>
                </a:lnTo>
                <a:lnTo>
                  <a:pt x="5168" y="4936"/>
                </a:lnTo>
                <a:lnTo>
                  <a:pt x="5494" y="4563"/>
                </a:lnTo>
                <a:lnTo>
                  <a:pt x="5681" y="4098"/>
                </a:lnTo>
                <a:lnTo>
                  <a:pt x="5867" y="3632"/>
                </a:lnTo>
                <a:lnTo>
                  <a:pt x="5867" y="3586"/>
                </a:lnTo>
                <a:lnTo>
                  <a:pt x="5820" y="3492"/>
                </a:lnTo>
                <a:lnTo>
                  <a:pt x="5727" y="3446"/>
                </a:lnTo>
                <a:lnTo>
                  <a:pt x="4982" y="3446"/>
                </a:lnTo>
                <a:lnTo>
                  <a:pt x="4936" y="3492"/>
                </a:lnTo>
                <a:lnTo>
                  <a:pt x="4889" y="3539"/>
                </a:lnTo>
                <a:lnTo>
                  <a:pt x="4656" y="4005"/>
                </a:lnTo>
                <a:lnTo>
                  <a:pt x="4517" y="4191"/>
                </a:lnTo>
                <a:lnTo>
                  <a:pt x="4377" y="4377"/>
                </a:lnTo>
                <a:lnTo>
                  <a:pt x="4144" y="4563"/>
                </a:lnTo>
                <a:lnTo>
                  <a:pt x="3958" y="4703"/>
                </a:lnTo>
                <a:lnTo>
                  <a:pt x="3725" y="4796"/>
                </a:lnTo>
                <a:lnTo>
                  <a:pt x="3492" y="4889"/>
                </a:lnTo>
                <a:lnTo>
                  <a:pt x="3213" y="4936"/>
                </a:lnTo>
                <a:lnTo>
                  <a:pt x="2608" y="4936"/>
                </a:lnTo>
                <a:lnTo>
                  <a:pt x="2235" y="4796"/>
                </a:lnTo>
                <a:lnTo>
                  <a:pt x="1909" y="4656"/>
                </a:lnTo>
                <a:lnTo>
                  <a:pt x="1630" y="4424"/>
                </a:lnTo>
                <a:lnTo>
                  <a:pt x="2142" y="3865"/>
                </a:lnTo>
                <a:lnTo>
                  <a:pt x="2235" y="3818"/>
                </a:lnTo>
                <a:lnTo>
                  <a:pt x="2235" y="3725"/>
                </a:lnTo>
                <a:lnTo>
                  <a:pt x="2235" y="3632"/>
                </a:lnTo>
                <a:lnTo>
                  <a:pt x="2142" y="3539"/>
                </a:lnTo>
                <a:lnTo>
                  <a:pt x="2095" y="3492"/>
                </a:lnTo>
                <a:lnTo>
                  <a:pt x="2002" y="34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114"/>
          <p:cNvSpPr/>
          <p:nvPr/>
        </p:nvSpPr>
        <p:spPr>
          <a:xfrm>
            <a:off x="2038505" y="4018650"/>
            <a:ext cx="423592" cy="423592"/>
          </a:xfrm>
          <a:custGeom>
            <a:rect b="b" l="l" r="r" t="t"/>
            <a:pathLst>
              <a:path extrusionOk="0" h="5960" w="5960">
                <a:moveTo>
                  <a:pt x="3120" y="1863"/>
                </a:moveTo>
                <a:lnTo>
                  <a:pt x="3259" y="1909"/>
                </a:lnTo>
                <a:lnTo>
                  <a:pt x="3352" y="2002"/>
                </a:lnTo>
                <a:lnTo>
                  <a:pt x="3399" y="2095"/>
                </a:lnTo>
                <a:lnTo>
                  <a:pt x="3446" y="2188"/>
                </a:lnTo>
                <a:lnTo>
                  <a:pt x="3446" y="2328"/>
                </a:lnTo>
                <a:lnTo>
                  <a:pt x="3446" y="2514"/>
                </a:lnTo>
                <a:lnTo>
                  <a:pt x="3352" y="2701"/>
                </a:lnTo>
                <a:lnTo>
                  <a:pt x="3213" y="2747"/>
                </a:lnTo>
                <a:lnTo>
                  <a:pt x="2980" y="2794"/>
                </a:lnTo>
                <a:lnTo>
                  <a:pt x="2468" y="2794"/>
                </a:lnTo>
                <a:lnTo>
                  <a:pt x="2468" y="1863"/>
                </a:lnTo>
                <a:close/>
                <a:moveTo>
                  <a:pt x="1909" y="1257"/>
                </a:moveTo>
                <a:lnTo>
                  <a:pt x="1816" y="1304"/>
                </a:lnTo>
                <a:lnTo>
                  <a:pt x="1816" y="1397"/>
                </a:lnTo>
                <a:lnTo>
                  <a:pt x="1816" y="4563"/>
                </a:lnTo>
                <a:lnTo>
                  <a:pt x="1816" y="4656"/>
                </a:lnTo>
                <a:lnTo>
                  <a:pt x="2421" y="4656"/>
                </a:lnTo>
                <a:lnTo>
                  <a:pt x="2468" y="4563"/>
                </a:lnTo>
                <a:lnTo>
                  <a:pt x="2468" y="3399"/>
                </a:lnTo>
                <a:lnTo>
                  <a:pt x="2980" y="3399"/>
                </a:lnTo>
                <a:lnTo>
                  <a:pt x="3632" y="4610"/>
                </a:lnTo>
                <a:lnTo>
                  <a:pt x="3678" y="4656"/>
                </a:lnTo>
                <a:lnTo>
                  <a:pt x="4284" y="4656"/>
                </a:lnTo>
                <a:lnTo>
                  <a:pt x="4330" y="4610"/>
                </a:lnTo>
                <a:lnTo>
                  <a:pt x="4330" y="4563"/>
                </a:lnTo>
                <a:lnTo>
                  <a:pt x="4330" y="4517"/>
                </a:lnTo>
                <a:lnTo>
                  <a:pt x="3632" y="3259"/>
                </a:lnTo>
                <a:lnTo>
                  <a:pt x="3585" y="3213"/>
                </a:lnTo>
                <a:lnTo>
                  <a:pt x="3818" y="3073"/>
                </a:lnTo>
                <a:lnTo>
                  <a:pt x="4004" y="2840"/>
                </a:lnTo>
                <a:lnTo>
                  <a:pt x="4097" y="2608"/>
                </a:lnTo>
                <a:lnTo>
                  <a:pt x="4144" y="2328"/>
                </a:lnTo>
                <a:lnTo>
                  <a:pt x="4097" y="2002"/>
                </a:lnTo>
                <a:lnTo>
                  <a:pt x="3958" y="1723"/>
                </a:lnTo>
                <a:lnTo>
                  <a:pt x="3772" y="1490"/>
                </a:lnTo>
                <a:lnTo>
                  <a:pt x="3539" y="1350"/>
                </a:lnTo>
                <a:lnTo>
                  <a:pt x="3259" y="1304"/>
                </a:lnTo>
                <a:lnTo>
                  <a:pt x="2887" y="1257"/>
                </a:lnTo>
                <a:close/>
                <a:moveTo>
                  <a:pt x="2980" y="512"/>
                </a:moveTo>
                <a:lnTo>
                  <a:pt x="3446" y="559"/>
                </a:lnTo>
                <a:lnTo>
                  <a:pt x="3911" y="698"/>
                </a:lnTo>
                <a:lnTo>
                  <a:pt x="4330" y="931"/>
                </a:lnTo>
                <a:lnTo>
                  <a:pt x="4703" y="1257"/>
                </a:lnTo>
                <a:lnTo>
                  <a:pt x="4982" y="1583"/>
                </a:lnTo>
                <a:lnTo>
                  <a:pt x="5215" y="2002"/>
                </a:lnTo>
                <a:lnTo>
                  <a:pt x="5355" y="2468"/>
                </a:lnTo>
                <a:lnTo>
                  <a:pt x="5401" y="2980"/>
                </a:lnTo>
                <a:lnTo>
                  <a:pt x="5355" y="3446"/>
                </a:lnTo>
                <a:lnTo>
                  <a:pt x="5215" y="3911"/>
                </a:lnTo>
                <a:lnTo>
                  <a:pt x="4982" y="4330"/>
                </a:lnTo>
                <a:lnTo>
                  <a:pt x="4703" y="4703"/>
                </a:lnTo>
                <a:lnTo>
                  <a:pt x="4330" y="4982"/>
                </a:lnTo>
                <a:lnTo>
                  <a:pt x="3911" y="5215"/>
                </a:lnTo>
                <a:lnTo>
                  <a:pt x="3446" y="5355"/>
                </a:lnTo>
                <a:lnTo>
                  <a:pt x="2980" y="5401"/>
                </a:lnTo>
                <a:lnTo>
                  <a:pt x="2468" y="5355"/>
                </a:lnTo>
                <a:lnTo>
                  <a:pt x="2002" y="5215"/>
                </a:lnTo>
                <a:lnTo>
                  <a:pt x="1583" y="4982"/>
                </a:lnTo>
                <a:lnTo>
                  <a:pt x="1257" y="4703"/>
                </a:lnTo>
                <a:lnTo>
                  <a:pt x="931" y="4330"/>
                </a:lnTo>
                <a:lnTo>
                  <a:pt x="698" y="3911"/>
                </a:lnTo>
                <a:lnTo>
                  <a:pt x="559" y="3446"/>
                </a:lnTo>
                <a:lnTo>
                  <a:pt x="512" y="2980"/>
                </a:lnTo>
                <a:lnTo>
                  <a:pt x="559" y="2468"/>
                </a:lnTo>
                <a:lnTo>
                  <a:pt x="698" y="2002"/>
                </a:lnTo>
                <a:lnTo>
                  <a:pt x="931" y="1583"/>
                </a:lnTo>
                <a:lnTo>
                  <a:pt x="1257" y="1257"/>
                </a:lnTo>
                <a:lnTo>
                  <a:pt x="1583" y="931"/>
                </a:lnTo>
                <a:lnTo>
                  <a:pt x="2002" y="698"/>
                </a:lnTo>
                <a:lnTo>
                  <a:pt x="2468" y="559"/>
                </a:lnTo>
                <a:lnTo>
                  <a:pt x="2980" y="512"/>
                </a:lnTo>
                <a:close/>
                <a:moveTo>
                  <a:pt x="2654" y="0"/>
                </a:moveTo>
                <a:lnTo>
                  <a:pt x="2375" y="47"/>
                </a:lnTo>
                <a:lnTo>
                  <a:pt x="2095" y="140"/>
                </a:lnTo>
                <a:lnTo>
                  <a:pt x="1816" y="233"/>
                </a:lnTo>
                <a:lnTo>
                  <a:pt x="1304" y="512"/>
                </a:lnTo>
                <a:lnTo>
                  <a:pt x="885" y="885"/>
                </a:lnTo>
                <a:lnTo>
                  <a:pt x="512" y="1304"/>
                </a:lnTo>
                <a:lnTo>
                  <a:pt x="233" y="1816"/>
                </a:lnTo>
                <a:lnTo>
                  <a:pt x="140" y="2095"/>
                </a:lnTo>
                <a:lnTo>
                  <a:pt x="47" y="2375"/>
                </a:lnTo>
                <a:lnTo>
                  <a:pt x="0" y="2654"/>
                </a:lnTo>
                <a:lnTo>
                  <a:pt x="0" y="2980"/>
                </a:lnTo>
                <a:lnTo>
                  <a:pt x="0" y="3259"/>
                </a:lnTo>
                <a:lnTo>
                  <a:pt x="47" y="3585"/>
                </a:lnTo>
                <a:lnTo>
                  <a:pt x="140" y="3865"/>
                </a:lnTo>
                <a:lnTo>
                  <a:pt x="233" y="4144"/>
                </a:lnTo>
                <a:lnTo>
                  <a:pt x="512" y="4656"/>
                </a:lnTo>
                <a:lnTo>
                  <a:pt x="885" y="5075"/>
                </a:lnTo>
                <a:lnTo>
                  <a:pt x="1304" y="5448"/>
                </a:lnTo>
                <a:lnTo>
                  <a:pt x="1816" y="5727"/>
                </a:lnTo>
                <a:lnTo>
                  <a:pt x="2095" y="5820"/>
                </a:lnTo>
                <a:lnTo>
                  <a:pt x="2375" y="5913"/>
                </a:lnTo>
                <a:lnTo>
                  <a:pt x="2654" y="5913"/>
                </a:lnTo>
                <a:lnTo>
                  <a:pt x="2980" y="5960"/>
                </a:lnTo>
                <a:lnTo>
                  <a:pt x="3259" y="5913"/>
                </a:lnTo>
                <a:lnTo>
                  <a:pt x="3585" y="5913"/>
                </a:lnTo>
                <a:lnTo>
                  <a:pt x="3865" y="5820"/>
                </a:lnTo>
                <a:lnTo>
                  <a:pt x="4144" y="5727"/>
                </a:lnTo>
                <a:lnTo>
                  <a:pt x="4656" y="5448"/>
                </a:lnTo>
                <a:lnTo>
                  <a:pt x="5075" y="5075"/>
                </a:lnTo>
                <a:lnTo>
                  <a:pt x="5448" y="4656"/>
                </a:lnTo>
                <a:lnTo>
                  <a:pt x="5727" y="4144"/>
                </a:lnTo>
                <a:lnTo>
                  <a:pt x="5820" y="3865"/>
                </a:lnTo>
                <a:lnTo>
                  <a:pt x="5913" y="3585"/>
                </a:lnTo>
                <a:lnTo>
                  <a:pt x="5960" y="3259"/>
                </a:lnTo>
                <a:lnTo>
                  <a:pt x="5960" y="2980"/>
                </a:lnTo>
                <a:lnTo>
                  <a:pt x="5960" y="2654"/>
                </a:lnTo>
                <a:lnTo>
                  <a:pt x="5913" y="2375"/>
                </a:lnTo>
                <a:lnTo>
                  <a:pt x="5820" y="2095"/>
                </a:lnTo>
                <a:lnTo>
                  <a:pt x="5727" y="1816"/>
                </a:lnTo>
                <a:lnTo>
                  <a:pt x="5448" y="1304"/>
                </a:lnTo>
                <a:lnTo>
                  <a:pt x="5075" y="885"/>
                </a:lnTo>
                <a:lnTo>
                  <a:pt x="4656" y="512"/>
                </a:lnTo>
                <a:lnTo>
                  <a:pt x="4144" y="233"/>
                </a:lnTo>
                <a:lnTo>
                  <a:pt x="3865" y="140"/>
                </a:lnTo>
                <a:lnTo>
                  <a:pt x="3585" y="47"/>
                </a:lnTo>
                <a:lnTo>
                  <a:pt x="325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114"/>
          <p:cNvSpPr/>
          <p:nvPr/>
        </p:nvSpPr>
        <p:spPr>
          <a:xfrm>
            <a:off x="3279431" y="4018650"/>
            <a:ext cx="423663" cy="423592"/>
          </a:xfrm>
          <a:custGeom>
            <a:rect b="b" l="l" r="r" t="t"/>
            <a:pathLst>
              <a:path extrusionOk="0" h="5960" w="5961">
                <a:moveTo>
                  <a:pt x="1165" y="0"/>
                </a:moveTo>
                <a:lnTo>
                  <a:pt x="978" y="47"/>
                </a:lnTo>
                <a:lnTo>
                  <a:pt x="839" y="140"/>
                </a:lnTo>
                <a:lnTo>
                  <a:pt x="140" y="792"/>
                </a:lnTo>
                <a:lnTo>
                  <a:pt x="47" y="978"/>
                </a:lnTo>
                <a:lnTo>
                  <a:pt x="1" y="1164"/>
                </a:lnTo>
                <a:lnTo>
                  <a:pt x="47" y="1350"/>
                </a:lnTo>
                <a:lnTo>
                  <a:pt x="140" y="1490"/>
                </a:lnTo>
                <a:lnTo>
                  <a:pt x="1630" y="2980"/>
                </a:lnTo>
                <a:lnTo>
                  <a:pt x="140" y="4423"/>
                </a:lnTo>
                <a:lnTo>
                  <a:pt x="47" y="4610"/>
                </a:lnTo>
                <a:lnTo>
                  <a:pt x="1" y="4796"/>
                </a:lnTo>
                <a:lnTo>
                  <a:pt x="47" y="4982"/>
                </a:lnTo>
                <a:lnTo>
                  <a:pt x="140" y="5122"/>
                </a:lnTo>
                <a:lnTo>
                  <a:pt x="839" y="5820"/>
                </a:lnTo>
                <a:lnTo>
                  <a:pt x="978" y="5913"/>
                </a:lnTo>
                <a:lnTo>
                  <a:pt x="1165" y="5960"/>
                </a:lnTo>
                <a:lnTo>
                  <a:pt x="1351" y="5913"/>
                </a:lnTo>
                <a:lnTo>
                  <a:pt x="1537" y="5820"/>
                </a:lnTo>
                <a:lnTo>
                  <a:pt x="2981" y="4330"/>
                </a:lnTo>
                <a:lnTo>
                  <a:pt x="4471" y="5820"/>
                </a:lnTo>
                <a:lnTo>
                  <a:pt x="4610" y="5913"/>
                </a:lnTo>
                <a:lnTo>
                  <a:pt x="4797" y="5960"/>
                </a:lnTo>
                <a:lnTo>
                  <a:pt x="4983" y="5913"/>
                </a:lnTo>
                <a:lnTo>
                  <a:pt x="5169" y="5820"/>
                </a:lnTo>
                <a:lnTo>
                  <a:pt x="5821" y="5122"/>
                </a:lnTo>
                <a:lnTo>
                  <a:pt x="5914" y="4982"/>
                </a:lnTo>
                <a:lnTo>
                  <a:pt x="5961" y="4796"/>
                </a:lnTo>
                <a:lnTo>
                  <a:pt x="5914" y="4610"/>
                </a:lnTo>
                <a:lnTo>
                  <a:pt x="5821" y="4423"/>
                </a:lnTo>
                <a:lnTo>
                  <a:pt x="4378" y="2980"/>
                </a:lnTo>
                <a:lnTo>
                  <a:pt x="5821" y="1490"/>
                </a:lnTo>
                <a:lnTo>
                  <a:pt x="5914" y="1350"/>
                </a:lnTo>
                <a:lnTo>
                  <a:pt x="5961" y="1164"/>
                </a:lnTo>
                <a:lnTo>
                  <a:pt x="5914" y="978"/>
                </a:lnTo>
                <a:lnTo>
                  <a:pt x="5821" y="792"/>
                </a:lnTo>
                <a:lnTo>
                  <a:pt x="5169" y="140"/>
                </a:lnTo>
                <a:lnTo>
                  <a:pt x="4983" y="47"/>
                </a:lnTo>
                <a:lnTo>
                  <a:pt x="4797" y="0"/>
                </a:lnTo>
                <a:lnTo>
                  <a:pt x="4610" y="47"/>
                </a:lnTo>
                <a:lnTo>
                  <a:pt x="4471" y="140"/>
                </a:lnTo>
                <a:lnTo>
                  <a:pt x="2981" y="1583"/>
                </a:lnTo>
                <a:lnTo>
                  <a:pt x="1537" y="140"/>
                </a:lnTo>
                <a:lnTo>
                  <a:pt x="1351" y="47"/>
                </a:lnTo>
                <a:lnTo>
                  <a:pt x="116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114"/>
          <p:cNvSpPr/>
          <p:nvPr/>
        </p:nvSpPr>
        <p:spPr>
          <a:xfrm>
            <a:off x="4523698" y="4018650"/>
            <a:ext cx="423663" cy="420323"/>
          </a:xfrm>
          <a:custGeom>
            <a:rect b="b" l="l" r="r" t="t"/>
            <a:pathLst>
              <a:path extrusionOk="0" h="5914" w="5961">
                <a:moveTo>
                  <a:pt x="2469" y="0"/>
                </a:moveTo>
                <a:lnTo>
                  <a:pt x="2096" y="93"/>
                </a:lnTo>
                <a:lnTo>
                  <a:pt x="1770" y="186"/>
                </a:lnTo>
                <a:lnTo>
                  <a:pt x="1491" y="373"/>
                </a:lnTo>
                <a:lnTo>
                  <a:pt x="1212" y="559"/>
                </a:lnTo>
                <a:lnTo>
                  <a:pt x="932" y="792"/>
                </a:lnTo>
                <a:lnTo>
                  <a:pt x="699" y="1024"/>
                </a:lnTo>
                <a:lnTo>
                  <a:pt x="467" y="1304"/>
                </a:lnTo>
                <a:lnTo>
                  <a:pt x="280" y="1583"/>
                </a:lnTo>
                <a:lnTo>
                  <a:pt x="141" y="1909"/>
                </a:lnTo>
                <a:lnTo>
                  <a:pt x="48" y="2235"/>
                </a:lnTo>
                <a:lnTo>
                  <a:pt x="1" y="2608"/>
                </a:lnTo>
                <a:lnTo>
                  <a:pt x="1" y="2933"/>
                </a:lnTo>
                <a:lnTo>
                  <a:pt x="1" y="3492"/>
                </a:lnTo>
                <a:lnTo>
                  <a:pt x="141" y="3958"/>
                </a:lnTo>
                <a:lnTo>
                  <a:pt x="373" y="4423"/>
                </a:lnTo>
                <a:lnTo>
                  <a:pt x="699" y="4889"/>
                </a:lnTo>
                <a:lnTo>
                  <a:pt x="1072" y="4656"/>
                </a:lnTo>
                <a:lnTo>
                  <a:pt x="1398" y="4377"/>
                </a:lnTo>
                <a:lnTo>
                  <a:pt x="1677" y="4051"/>
                </a:lnTo>
                <a:lnTo>
                  <a:pt x="1957" y="3678"/>
                </a:lnTo>
                <a:lnTo>
                  <a:pt x="2189" y="3259"/>
                </a:lnTo>
                <a:lnTo>
                  <a:pt x="2329" y="2840"/>
                </a:lnTo>
                <a:lnTo>
                  <a:pt x="2422" y="2375"/>
                </a:lnTo>
                <a:lnTo>
                  <a:pt x="2469" y="1909"/>
                </a:lnTo>
                <a:lnTo>
                  <a:pt x="2469" y="0"/>
                </a:lnTo>
                <a:close/>
                <a:moveTo>
                  <a:pt x="3447" y="0"/>
                </a:moveTo>
                <a:lnTo>
                  <a:pt x="3447" y="1909"/>
                </a:lnTo>
                <a:lnTo>
                  <a:pt x="3493" y="2375"/>
                </a:lnTo>
                <a:lnTo>
                  <a:pt x="3586" y="2840"/>
                </a:lnTo>
                <a:lnTo>
                  <a:pt x="3726" y="3259"/>
                </a:lnTo>
                <a:lnTo>
                  <a:pt x="3959" y="3678"/>
                </a:lnTo>
                <a:lnTo>
                  <a:pt x="4238" y="4051"/>
                </a:lnTo>
                <a:lnTo>
                  <a:pt x="4517" y="4377"/>
                </a:lnTo>
                <a:lnTo>
                  <a:pt x="4843" y="4656"/>
                </a:lnTo>
                <a:lnTo>
                  <a:pt x="5216" y="4889"/>
                </a:lnTo>
                <a:lnTo>
                  <a:pt x="5542" y="4423"/>
                </a:lnTo>
                <a:lnTo>
                  <a:pt x="5775" y="3958"/>
                </a:lnTo>
                <a:lnTo>
                  <a:pt x="5914" y="3492"/>
                </a:lnTo>
                <a:lnTo>
                  <a:pt x="5961" y="2933"/>
                </a:lnTo>
                <a:lnTo>
                  <a:pt x="5914" y="2608"/>
                </a:lnTo>
                <a:lnTo>
                  <a:pt x="5868" y="2235"/>
                </a:lnTo>
                <a:lnTo>
                  <a:pt x="5775" y="1909"/>
                </a:lnTo>
                <a:lnTo>
                  <a:pt x="5635" y="1583"/>
                </a:lnTo>
                <a:lnTo>
                  <a:pt x="5449" y="1304"/>
                </a:lnTo>
                <a:lnTo>
                  <a:pt x="5216" y="1024"/>
                </a:lnTo>
                <a:lnTo>
                  <a:pt x="4983" y="792"/>
                </a:lnTo>
                <a:lnTo>
                  <a:pt x="4704" y="559"/>
                </a:lnTo>
                <a:lnTo>
                  <a:pt x="4424" y="373"/>
                </a:lnTo>
                <a:lnTo>
                  <a:pt x="4145" y="186"/>
                </a:lnTo>
                <a:lnTo>
                  <a:pt x="3819" y="93"/>
                </a:lnTo>
                <a:lnTo>
                  <a:pt x="3447" y="0"/>
                </a:lnTo>
                <a:close/>
                <a:moveTo>
                  <a:pt x="2934" y="3678"/>
                </a:moveTo>
                <a:lnTo>
                  <a:pt x="2888" y="3958"/>
                </a:lnTo>
                <a:lnTo>
                  <a:pt x="2748" y="4237"/>
                </a:lnTo>
                <a:lnTo>
                  <a:pt x="2608" y="4517"/>
                </a:lnTo>
                <a:lnTo>
                  <a:pt x="2422" y="4749"/>
                </a:lnTo>
                <a:lnTo>
                  <a:pt x="2003" y="5168"/>
                </a:lnTo>
                <a:lnTo>
                  <a:pt x="1537" y="5541"/>
                </a:lnTo>
                <a:lnTo>
                  <a:pt x="1863" y="5727"/>
                </a:lnTo>
                <a:lnTo>
                  <a:pt x="2189" y="5820"/>
                </a:lnTo>
                <a:lnTo>
                  <a:pt x="2562" y="5913"/>
                </a:lnTo>
                <a:lnTo>
                  <a:pt x="3307" y="5913"/>
                </a:lnTo>
                <a:lnTo>
                  <a:pt x="3679" y="5820"/>
                </a:lnTo>
                <a:lnTo>
                  <a:pt x="4052" y="5727"/>
                </a:lnTo>
                <a:lnTo>
                  <a:pt x="4378" y="5541"/>
                </a:lnTo>
                <a:lnTo>
                  <a:pt x="3866" y="5168"/>
                </a:lnTo>
                <a:lnTo>
                  <a:pt x="3447" y="4749"/>
                </a:lnTo>
                <a:lnTo>
                  <a:pt x="3307" y="4517"/>
                </a:lnTo>
                <a:lnTo>
                  <a:pt x="3167" y="4237"/>
                </a:lnTo>
                <a:lnTo>
                  <a:pt x="3027" y="3958"/>
                </a:lnTo>
                <a:lnTo>
                  <a:pt x="2934" y="36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114"/>
          <p:cNvSpPr/>
          <p:nvPr/>
        </p:nvSpPr>
        <p:spPr>
          <a:xfrm>
            <a:off x="5764694" y="4051699"/>
            <a:ext cx="423663" cy="354154"/>
          </a:xfrm>
          <a:custGeom>
            <a:rect b="b" l="l" r="r" t="t"/>
            <a:pathLst>
              <a:path extrusionOk="0" h="4983" w="5961">
                <a:moveTo>
                  <a:pt x="233" y="1"/>
                </a:moveTo>
                <a:lnTo>
                  <a:pt x="140" y="47"/>
                </a:lnTo>
                <a:lnTo>
                  <a:pt x="47" y="94"/>
                </a:lnTo>
                <a:lnTo>
                  <a:pt x="1" y="187"/>
                </a:lnTo>
                <a:lnTo>
                  <a:pt x="1" y="280"/>
                </a:lnTo>
                <a:lnTo>
                  <a:pt x="1" y="746"/>
                </a:lnTo>
                <a:lnTo>
                  <a:pt x="1" y="839"/>
                </a:lnTo>
                <a:lnTo>
                  <a:pt x="47" y="932"/>
                </a:lnTo>
                <a:lnTo>
                  <a:pt x="140" y="978"/>
                </a:lnTo>
                <a:lnTo>
                  <a:pt x="233" y="1025"/>
                </a:lnTo>
                <a:lnTo>
                  <a:pt x="5728" y="1025"/>
                </a:lnTo>
                <a:lnTo>
                  <a:pt x="5821" y="978"/>
                </a:lnTo>
                <a:lnTo>
                  <a:pt x="5867" y="932"/>
                </a:lnTo>
                <a:lnTo>
                  <a:pt x="5914" y="839"/>
                </a:lnTo>
                <a:lnTo>
                  <a:pt x="5961" y="746"/>
                </a:lnTo>
                <a:lnTo>
                  <a:pt x="5961" y="280"/>
                </a:lnTo>
                <a:lnTo>
                  <a:pt x="5914" y="187"/>
                </a:lnTo>
                <a:lnTo>
                  <a:pt x="5867" y="94"/>
                </a:lnTo>
                <a:lnTo>
                  <a:pt x="5821" y="47"/>
                </a:lnTo>
                <a:lnTo>
                  <a:pt x="5728" y="1"/>
                </a:lnTo>
                <a:close/>
                <a:moveTo>
                  <a:pt x="233" y="2003"/>
                </a:moveTo>
                <a:lnTo>
                  <a:pt x="140" y="2049"/>
                </a:lnTo>
                <a:lnTo>
                  <a:pt x="47" y="2096"/>
                </a:lnTo>
                <a:lnTo>
                  <a:pt x="1" y="2143"/>
                </a:lnTo>
                <a:lnTo>
                  <a:pt x="1" y="2236"/>
                </a:lnTo>
                <a:lnTo>
                  <a:pt x="1" y="2748"/>
                </a:lnTo>
                <a:lnTo>
                  <a:pt x="1" y="2841"/>
                </a:lnTo>
                <a:lnTo>
                  <a:pt x="47" y="2934"/>
                </a:lnTo>
                <a:lnTo>
                  <a:pt x="140" y="2981"/>
                </a:lnTo>
                <a:lnTo>
                  <a:pt x="5821" y="2981"/>
                </a:lnTo>
                <a:lnTo>
                  <a:pt x="5867" y="2934"/>
                </a:lnTo>
                <a:lnTo>
                  <a:pt x="5914" y="2841"/>
                </a:lnTo>
                <a:lnTo>
                  <a:pt x="5961" y="2748"/>
                </a:lnTo>
                <a:lnTo>
                  <a:pt x="5961" y="2236"/>
                </a:lnTo>
                <a:lnTo>
                  <a:pt x="5914" y="2143"/>
                </a:lnTo>
                <a:lnTo>
                  <a:pt x="5867" y="2096"/>
                </a:lnTo>
                <a:lnTo>
                  <a:pt x="5821" y="2049"/>
                </a:lnTo>
                <a:lnTo>
                  <a:pt x="5728" y="2003"/>
                </a:lnTo>
                <a:close/>
                <a:moveTo>
                  <a:pt x="140" y="4005"/>
                </a:moveTo>
                <a:lnTo>
                  <a:pt x="47" y="4052"/>
                </a:lnTo>
                <a:lnTo>
                  <a:pt x="1" y="4145"/>
                </a:lnTo>
                <a:lnTo>
                  <a:pt x="1" y="4238"/>
                </a:lnTo>
                <a:lnTo>
                  <a:pt x="1" y="4750"/>
                </a:lnTo>
                <a:lnTo>
                  <a:pt x="1" y="4843"/>
                </a:lnTo>
                <a:lnTo>
                  <a:pt x="47" y="4936"/>
                </a:lnTo>
                <a:lnTo>
                  <a:pt x="140" y="4983"/>
                </a:lnTo>
                <a:lnTo>
                  <a:pt x="5821" y="4983"/>
                </a:lnTo>
                <a:lnTo>
                  <a:pt x="5867" y="4936"/>
                </a:lnTo>
                <a:lnTo>
                  <a:pt x="5914" y="4843"/>
                </a:lnTo>
                <a:lnTo>
                  <a:pt x="5961" y="4750"/>
                </a:lnTo>
                <a:lnTo>
                  <a:pt x="5961" y="4238"/>
                </a:lnTo>
                <a:lnTo>
                  <a:pt x="5914" y="4145"/>
                </a:lnTo>
                <a:lnTo>
                  <a:pt x="5867" y="4052"/>
                </a:lnTo>
                <a:lnTo>
                  <a:pt x="5821" y="400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114"/>
          <p:cNvSpPr/>
          <p:nvPr/>
        </p:nvSpPr>
        <p:spPr>
          <a:xfrm>
            <a:off x="15709017" y="5385375"/>
            <a:ext cx="423663" cy="254866"/>
          </a:xfrm>
          <a:custGeom>
            <a:rect b="b" l="l" r="r" t="t"/>
            <a:pathLst>
              <a:path extrusionOk="0" h="3586" w="5961">
                <a:moveTo>
                  <a:pt x="1212" y="0"/>
                </a:moveTo>
                <a:lnTo>
                  <a:pt x="1118" y="47"/>
                </a:lnTo>
                <a:lnTo>
                  <a:pt x="1025" y="93"/>
                </a:lnTo>
                <a:lnTo>
                  <a:pt x="48" y="1257"/>
                </a:lnTo>
                <a:lnTo>
                  <a:pt x="1" y="1397"/>
                </a:lnTo>
                <a:lnTo>
                  <a:pt x="1" y="1490"/>
                </a:lnTo>
                <a:lnTo>
                  <a:pt x="48" y="1537"/>
                </a:lnTo>
                <a:lnTo>
                  <a:pt x="141" y="1583"/>
                </a:lnTo>
                <a:lnTo>
                  <a:pt x="793" y="1583"/>
                </a:lnTo>
                <a:lnTo>
                  <a:pt x="793" y="3446"/>
                </a:lnTo>
                <a:lnTo>
                  <a:pt x="793" y="3492"/>
                </a:lnTo>
                <a:lnTo>
                  <a:pt x="793" y="3539"/>
                </a:lnTo>
                <a:lnTo>
                  <a:pt x="839" y="3539"/>
                </a:lnTo>
                <a:lnTo>
                  <a:pt x="839" y="3585"/>
                </a:lnTo>
                <a:lnTo>
                  <a:pt x="3866" y="3585"/>
                </a:lnTo>
                <a:lnTo>
                  <a:pt x="3959" y="3539"/>
                </a:lnTo>
                <a:lnTo>
                  <a:pt x="3959" y="3492"/>
                </a:lnTo>
                <a:lnTo>
                  <a:pt x="3959" y="3399"/>
                </a:lnTo>
                <a:lnTo>
                  <a:pt x="3447" y="2840"/>
                </a:lnTo>
                <a:lnTo>
                  <a:pt x="3400" y="2794"/>
                </a:lnTo>
                <a:lnTo>
                  <a:pt x="1584" y="2794"/>
                </a:lnTo>
                <a:lnTo>
                  <a:pt x="1584" y="1583"/>
                </a:lnTo>
                <a:lnTo>
                  <a:pt x="2282" y="1583"/>
                </a:lnTo>
                <a:lnTo>
                  <a:pt x="2329" y="1537"/>
                </a:lnTo>
                <a:lnTo>
                  <a:pt x="2376" y="1490"/>
                </a:lnTo>
                <a:lnTo>
                  <a:pt x="2376" y="1397"/>
                </a:lnTo>
                <a:lnTo>
                  <a:pt x="2329" y="1257"/>
                </a:lnTo>
                <a:lnTo>
                  <a:pt x="1351" y="93"/>
                </a:lnTo>
                <a:lnTo>
                  <a:pt x="1305" y="47"/>
                </a:lnTo>
                <a:lnTo>
                  <a:pt x="1212" y="0"/>
                </a:lnTo>
                <a:close/>
                <a:moveTo>
                  <a:pt x="2096" y="0"/>
                </a:moveTo>
                <a:lnTo>
                  <a:pt x="2003" y="47"/>
                </a:lnTo>
                <a:lnTo>
                  <a:pt x="2003" y="93"/>
                </a:lnTo>
                <a:lnTo>
                  <a:pt x="2003" y="186"/>
                </a:lnTo>
                <a:lnTo>
                  <a:pt x="2515" y="745"/>
                </a:lnTo>
                <a:lnTo>
                  <a:pt x="2608" y="792"/>
                </a:lnTo>
                <a:lnTo>
                  <a:pt x="4378" y="792"/>
                </a:lnTo>
                <a:lnTo>
                  <a:pt x="4378" y="2002"/>
                </a:lnTo>
                <a:lnTo>
                  <a:pt x="3726" y="2002"/>
                </a:lnTo>
                <a:lnTo>
                  <a:pt x="3633" y="2049"/>
                </a:lnTo>
                <a:lnTo>
                  <a:pt x="3586" y="2142"/>
                </a:lnTo>
                <a:lnTo>
                  <a:pt x="3586" y="2188"/>
                </a:lnTo>
                <a:lnTo>
                  <a:pt x="3633" y="2328"/>
                </a:lnTo>
                <a:lnTo>
                  <a:pt x="4611" y="3492"/>
                </a:lnTo>
                <a:lnTo>
                  <a:pt x="4704" y="3585"/>
                </a:lnTo>
                <a:lnTo>
                  <a:pt x="4843" y="3585"/>
                </a:lnTo>
                <a:lnTo>
                  <a:pt x="4937" y="3492"/>
                </a:lnTo>
                <a:lnTo>
                  <a:pt x="5914" y="2328"/>
                </a:lnTo>
                <a:lnTo>
                  <a:pt x="5961" y="2188"/>
                </a:lnTo>
                <a:lnTo>
                  <a:pt x="5961" y="2142"/>
                </a:lnTo>
                <a:lnTo>
                  <a:pt x="5914" y="2049"/>
                </a:lnTo>
                <a:lnTo>
                  <a:pt x="5821" y="2002"/>
                </a:lnTo>
                <a:lnTo>
                  <a:pt x="5169" y="2002"/>
                </a:lnTo>
                <a:lnTo>
                  <a:pt x="5169" y="140"/>
                </a:lnTo>
                <a:lnTo>
                  <a:pt x="5169" y="93"/>
                </a:lnTo>
                <a:lnTo>
                  <a:pt x="5169" y="47"/>
                </a:lnTo>
                <a:lnTo>
                  <a:pt x="5123" y="47"/>
                </a:lnTo>
                <a:lnTo>
                  <a:pt x="512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114"/>
          <p:cNvSpPr/>
          <p:nvPr/>
        </p:nvSpPr>
        <p:spPr>
          <a:xfrm>
            <a:off x="12032436" y="4018650"/>
            <a:ext cx="307815" cy="423592"/>
          </a:xfrm>
          <a:custGeom>
            <a:rect b="b" l="l" r="r" t="t"/>
            <a:pathLst>
              <a:path extrusionOk="0" h="5960" w="4331">
                <a:moveTo>
                  <a:pt x="47" y="0"/>
                </a:moveTo>
                <a:lnTo>
                  <a:pt x="1" y="47"/>
                </a:lnTo>
                <a:lnTo>
                  <a:pt x="1" y="140"/>
                </a:lnTo>
                <a:lnTo>
                  <a:pt x="1" y="186"/>
                </a:lnTo>
                <a:lnTo>
                  <a:pt x="1351" y="2654"/>
                </a:lnTo>
                <a:lnTo>
                  <a:pt x="466" y="2654"/>
                </a:lnTo>
                <a:lnTo>
                  <a:pt x="373" y="2701"/>
                </a:lnTo>
                <a:lnTo>
                  <a:pt x="327" y="2794"/>
                </a:lnTo>
                <a:lnTo>
                  <a:pt x="327" y="3213"/>
                </a:lnTo>
                <a:lnTo>
                  <a:pt x="373" y="3306"/>
                </a:lnTo>
                <a:lnTo>
                  <a:pt x="466" y="3353"/>
                </a:lnTo>
                <a:lnTo>
                  <a:pt x="1677" y="3353"/>
                </a:lnTo>
                <a:lnTo>
                  <a:pt x="1677" y="3725"/>
                </a:lnTo>
                <a:lnTo>
                  <a:pt x="466" y="3725"/>
                </a:lnTo>
                <a:lnTo>
                  <a:pt x="373" y="3772"/>
                </a:lnTo>
                <a:lnTo>
                  <a:pt x="327" y="3865"/>
                </a:lnTo>
                <a:lnTo>
                  <a:pt x="327" y="4284"/>
                </a:lnTo>
                <a:lnTo>
                  <a:pt x="373" y="4377"/>
                </a:lnTo>
                <a:lnTo>
                  <a:pt x="466" y="4423"/>
                </a:lnTo>
                <a:lnTo>
                  <a:pt x="1677" y="4423"/>
                </a:lnTo>
                <a:lnTo>
                  <a:pt x="1677" y="5820"/>
                </a:lnTo>
                <a:lnTo>
                  <a:pt x="1724" y="5913"/>
                </a:lnTo>
                <a:lnTo>
                  <a:pt x="1817" y="5960"/>
                </a:lnTo>
                <a:lnTo>
                  <a:pt x="2562" y="5960"/>
                </a:lnTo>
                <a:lnTo>
                  <a:pt x="2655" y="5913"/>
                </a:lnTo>
                <a:lnTo>
                  <a:pt x="2701" y="5820"/>
                </a:lnTo>
                <a:lnTo>
                  <a:pt x="2701" y="4423"/>
                </a:lnTo>
                <a:lnTo>
                  <a:pt x="3912" y="4423"/>
                </a:lnTo>
                <a:lnTo>
                  <a:pt x="4005" y="4377"/>
                </a:lnTo>
                <a:lnTo>
                  <a:pt x="4052" y="4284"/>
                </a:lnTo>
                <a:lnTo>
                  <a:pt x="4052" y="3865"/>
                </a:lnTo>
                <a:lnTo>
                  <a:pt x="4005" y="3772"/>
                </a:lnTo>
                <a:lnTo>
                  <a:pt x="3912" y="3725"/>
                </a:lnTo>
                <a:lnTo>
                  <a:pt x="2701" y="3725"/>
                </a:lnTo>
                <a:lnTo>
                  <a:pt x="2701" y="3353"/>
                </a:lnTo>
                <a:lnTo>
                  <a:pt x="3912" y="3353"/>
                </a:lnTo>
                <a:lnTo>
                  <a:pt x="4005" y="3306"/>
                </a:lnTo>
                <a:lnTo>
                  <a:pt x="4052" y="3213"/>
                </a:lnTo>
                <a:lnTo>
                  <a:pt x="4052" y="2794"/>
                </a:lnTo>
                <a:lnTo>
                  <a:pt x="4005" y="2701"/>
                </a:lnTo>
                <a:lnTo>
                  <a:pt x="3912" y="2654"/>
                </a:lnTo>
                <a:lnTo>
                  <a:pt x="2981" y="2654"/>
                </a:lnTo>
                <a:lnTo>
                  <a:pt x="4331" y="186"/>
                </a:lnTo>
                <a:lnTo>
                  <a:pt x="4331" y="140"/>
                </a:lnTo>
                <a:lnTo>
                  <a:pt x="4331" y="47"/>
                </a:lnTo>
                <a:lnTo>
                  <a:pt x="4284" y="0"/>
                </a:lnTo>
                <a:lnTo>
                  <a:pt x="3307" y="0"/>
                </a:lnTo>
                <a:lnTo>
                  <a:pt x="3260" y="93"/>
                </a:lnTo>
                <a:lnTo>
                  <a:pt x="2469" y="1863"/>
                </a:lnTo>
                <a:lnTo>
                  <a:pt x="2329" y="2095"/>
                </a:lnTo>
                <a:lnTo>
                  <a:pt x="2236" y="2375"/>
                </a:lnTo>
                <a:lnTo>
                  <a:pt x="2003" y="1863"/>
                </a:lnTo>
                <a:lnTo>
                  <a:pt x="1072" y="47"/>
                </a:lnTo>
                <a:lnTo>
                  <a:pt x="102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114"/>
          <p:cNvSpPr/>
          <p:nvPr/>
        </p:nvSpPr>
        <p:spPr>
          <a:xfrm>
            <a:off x="13217144" y="4081478"/>
            <a:ext cx="423663" cy="297936"/>
          </a:xfrm>
          <a:custGeom>
            <a:rect b="b" l="l" r="r" t="t"/>
            <a:pathLst>
              <a:path extrusionOk="0" h="4192" w="5961">
                <a:moveTo>
                  <a:pt x="3353" y="1258"/>
                </a:moveTo>
                <a:lnTo>
                  <a:pt x="3400" y="1351"/>
                </a:lnTo>
                <a:lnTo>
                  <a:pt x="3446" y="2422"/>
                </a:lnTo>
                <a:lnTo>
                  <a:pt x="3446" y="2469"/>
                </a:lnTo>
                <a:lnTo>
                  <a:pt x="3353" y="2515"/>
                </a:lnTo>
                <a:lnTo>
                  <a:pt x="2562" y="2515"/>
                </a:lnTo>
                <a:lnTo>
                  <a:pt x="2515" y="2469"/>
                </a:lnTo>
                <a:lnTo>
                  <a:pt x="2469" y="2422"/>
                </a:lnTo>
                <a:lnTo>
                  <a:pt x="2562" y="1351"/>
                </a:lnTo>
                <a:lnTo>
                  <a:pt x="2608" y="1258"/>
                </a:lnTo>
                <a:close/>
                <a:moveTo>
                  <a:pt x="1677" y="1"/>
                </a:moveTo>
                <a:lnTo>
                  <a:pt x="1537" y="47"/>
                </a:lnTo>
                <a:lnTo>
                  <a:pt x="1444" y="140"/>
                </a:lnTo>
                <a:lnTo>
                  <a:pt x="94" y="3586"/>
                </a:lnTo>
                <a:lnTo>
                  <a:pt x="1" y="3772"/>
                </a:lnTo>
                <a:lnTo>
                  <a:pt x="1" y="3958"/>
                </a:lnTo>
                <a:lnTo>
                  <a:pt x="47" y="4145"/>
                </a:lnTo>
                <a:lnTo>
                  <a:pt x="94" y="4145"/>
                </a:lnTo>
                <a:lnTo>
                  <a:pt x="141" y="4191"/>
                </a:lnTo>
                <a:lnTo>
                  <a:pt x="2469" y="4191"/>
                </a:lnTo>
                <a:lnTo>
                  <a:pt x="2376" y="4145"/>
                </a:lnTo>
                <a:lnTo>
                  <a:pt x="2329" y="4098"/>
                </a:lnTo>
                <a:lnTo>
                  <a:pt x="2422" y="3260"/>
                </a:lnTo>
                <a:lnTo>
                  <a:pt x="2469" y="3167"/>
                </a:lnTo>
                <a:lnTo>
                  <a:pt x="2515" y="3120"/>
                </a:lnTo>
                <a:lnTo>
                  <a:pt x="3400" y="3120"/>
                </a:lnTo>
                <a:lnTo>
                  <a:pt x="3493" y="3167"/>
                </a:lnTo>
                <a:lnTo>
                  <a:pt x="3540" y="3260"/>
                </a:lnTo>
                <a:lnTo>
                  <a:pt x="3586" y="4098"/>
                </a:lnTo>
                <a:lnTo>
                  <a:pt x="3586" y="4145"/>
                </a:lnTo>
                <a:lnTo>
                  <a:pt x="3493" y="4191"/>
                </a:lnTo>
                <a:lnTo>
                  <a:pt x="5821" y="4191"/>
                </a:lnTo>
                <a:lnTo>
                  <a:pt x="5868" y="4145"/>
                </a:lnTo>
                <a:lnTo>
                  <a:pt x="5914" y="4145"/>
                </a:lnTo>
                <a:lnTo>
                  <a:pt x="5961" y="3958"/>
                </a:lnTo>
                <a:lnTo>
                  <a:pt x="5914" y="3772"/>
                </a:lnTo>
                <a:lnTo>
                  <a:pt x="5868" y="3586"/>
                </a:lnTo>
                <a:lnTo>
                  <a:pt x="4517" y="140"/>
                </a:lnTo>
                <a:lnTo>
                  <a:pt x="4424" y="47"/>
                </a:lnTo>
                <a:lnTo>
                  <a:pt x="4285" y="1"/>
                </a:lnTo>
                <a:lnTo>
                  <a:pt x="3260" y="1"/>
                </a:lnTo>
                <a:lnTo>
                  <a:pt x="3307" y="94"/>
                </a:lnTo>
                <a:lnTo>
                  <a:pt x="3353" y="746"/>
                </a:lnTo>
                <a:lnTo>
                  <a:pt x="3307" y="792"/>
                </a:lnTo>
                <a:lnTo>
                  <a:pt x="3260" y="839"/>
                </a:lnTo>
                <a:lnTo>
                  <a:pt x="2701" y="839"/>
                </a:lnTo>
                <a:lnTo>
                  <a:pt x="2608" y="792"/>
                </a:lnTo>
                <a:lnTo>
                  <a:pt x="2608" y="746"/>
                </a:lnTo>
                <a:lnTo>
                  <a:pt x="2655" y="94"/>
                </a:lnTo>
                <a:lnTo>
                  <a:pt x="270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114"/>
          <p:cNvSpPr/>
          <p:nvPr/>
        </p:nvSpPr>
        <p:spPr>
          <a:xfrm>
            <a:off x="14458141" y="4018650"/>
            <a:ext cx="423663" cy="423592"/>
          </a:xfrm>
          <a:custGeom>
            <a:rect b="b" l="l" r="r" t="t"/>
            <a:pathLst>
              <a:path extrusionOk="0" h="5960" w="5961">
                <a:moveTo>
                  <a:pt x="4796" y="792"/>
                </a:moveTo>
                <a:lnTo>
                  <a:pt x="4936" y="838"/>
                </a:lnTo>
                <a:lnTo>
                  <a:pt x="5029" y="931"/>
                </a:lnTo>
                <a:lnTo>
                  <a:pt x="5122" y="1024"/>
                </a:lnTo>
                <a:lnTo>
                  <a:pt x="5169" y="1164"/>
                </a:lnTo>
                <a:lnTo>
                  <a:pt x="5122" y="1304"/>
                </a:lnTo>
                <a:lnTo>
                  <a:pt x="5029" y="1397"/>
                </a:lnTo>
                <a:lnTo>
                  <a:pt x="4936" y="1490"/>
                </a:lnTo>
                <a:lnTo>
                  <a:pt x="4657" y="1490"/>
                </a:lnTo>
                <a:lnTo>
                  <a:pt x="4564" y="1397"/>
                </a:lnTo>
                <a:lnTo>
                  <a:pt x="4471" y="1304"/>
                </a:lnTo>
                <a:lnTo>
                  <a:pt x="4471" y="1164"/>
                </a:lnTo>
                <a:lnTo>
                  <a:pt x="4471" y="1024"/>
                </a:lnTo>
                <a:lnTo>
                  <a:pt x="4564" y="931"/>
                </a:lnTo>
                <a:lnTo>
                  <a:pt x="4657" y="838"/>
                </a:lnTo>
                <a:lnTo>
                  <a:pt x="4796" y="792"/>
                </a:lnTo>
                <a:close/>
                <a:moveTo>
                  <a:pt x="5402" y="0"/>
                </a:moveTo>
                <a:lnTo>
                  <a:pt x="4983" y="47"/>
                </a:lnTo>
                <a:lnTo>
                  <a:pt x="4610" y="140"/>
                </a:lnTo>
                <a:lnTo>
                  <a:pt x="4284" y="233"/>
                </a:lnTo>
                <a:lnTo>
                  <a:pt x="3958" y="419"/>
                </a:lnTo>
                <a:lnTo>
                  <a:pt x="3632" y="605"/>
                </a:lnTo>
                <a:lnTo>
                  <a:pt x="3306" y="885"/>
                </a:lnTo>
                <a:lnTo>
                  <a:pt x="2981" y="1211"/>
                </a:lnTo>
                <a:lnTo>
                  <a:pt x="2329" y="1909"/>
                </a:lnTo>
                <a:lnTo>
                  <a:pt x="932" y="1956"/>
                </a:lnTo>
                <a:lnTo>
                  <a:pt x="839" y="2049"/>
                </a:lnTo>
                <a:lnTo>
                  <a:pt x="47" y="3446"/>
                </a:lnTo>
                <a:lnTo>
                  <a:pt x="1" y="3492"/>
                </a:lnTo>
                <a:lnTo>
                  <a:pt x="47" y="3585"/>
                </a:lnTo>
                <a:lnTo>
                  <a:pt x="280" y="3818"/>
                </a:lnTo>
                <a:lnTo>
                  <a:pt x="373" y="3865"/>
                </a:lnTo>
                <a:lnTo>
                  <a:pt x="1397" y="3539"/>
                </a:lnTo>
                <a:lnTo>
                  <a:pt x="2422" y="4563"/>
                </a:lnTo>
                <a:lnTo>
                  <a:pt x="2096" y="5587"/>
                </a:lnTo>
                <a:lnTo>
                  <a:pt x="2096" y="5634"/>
                </a:lnTo>
                <a:lnTo>
                  <a:pt x="2142" y="5681"/>
                </a:lnTo>
                <a:lnTo>
                  <a:pt x="2375" y="5913"/>
                </a:lnTo>
                <a:lnTo>
                  <a:pt x="2468" y="5960"/>
                </a:lnTo>
                <a:lnTo>
                  <a:pt x="2515" y="5913"/>
                </a:lnTo>
                <a:lnTo>
                  <a:pt x="3912" y="5122"/>
                </a:lnTo>
                <a:lnTo>
                  <a:pt x="4005" y="5029"/>
                </a:lnTo>
                <a:lnTo>
                  <a:pt x="4051" y="3632"/>
                </a:lnTo>
                <a:lnTo>
                  <a:pt x="4750" y="2980"/>
                </a:lnTo>
                <a:lnTo>
                  <a:pt x="5076" y="2654"/>
                </a:lnTo>
                <a:lnTo>
                  <a:pt x="5309" y="2328"/>
                </a:lnTo>
                <a:lnTo>
                  <a:pt x="5541" y="2002"/>
                </a:lnTo>
                <a:lnTo>
                  <a:pt x="5681" y="1676"/>
                </a:lnTo>
                <a:lnTo>
                  <a:pt x="5821" y="1350"/>
                </a:lnTo>
                <a:lnTo>
                  <a:pt x="5914" y="978"/>
                </a:lnTo>
                <a:lnTo>
                  <a:pt x="5961" y="559"/>
                </a:lnTo>
                <a:lnTo>
                  <a:pt x="5961" y="93"/>
                </a:lnTo>
                <a:lnTo>
                  <a:pt x="5914" y="47"/>
                </a:lnTo>
                <a:lnTo>
                  <a:pt x="586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114"/>
          <p:cNvSpPr/>
          <p:nvPr/>
        </p:nvSpPr>
        <p:spPr>
          <a:xfrm>
            <a:off x="15702407" y="4018650"/>
            <a:ext cx="423663" cy="423592"/>
          </a:xfrm>
          <a:custGeom>
            <a:rect b="b" l="l" r="r" t="t"/>
            <a:pathLst>
              <a:path extrusionOk="0" h="5960" w="5961">
                <a:moveTo>
                  <a:pt x="2981" y="0"/>
                </a:moveTo>
                <a:lnTo>
                  <a:pt x="2375" y="47"/>
                </a:lnTo>
                <a:lnTo>
                  <a:pt x="1863" y="186"/>
                </a:lnTo>
                <a:lnTo>
                  <a:pt x="1351" y="466"/>
                </a:lnTo>
                <a:lnTo>
                  <a:pt x="886" y="792"/>
                </a:lnTo>
                <a:lnTo>
                  <a:pt x="420" y="326"/>
                </a:lnTo>
                <a:lnTo>
                  <a:pt x="280" y="233"/>
                </a:lnTo>
                <a:lnTo>
                  <a:pt x="141" y="279"/>
                </a:lnTo>
                <a:lnTo>
                  <a:pt x="1" y="326"/>
                </a:lnTo>
                <a:lnTo>
                  <a:pt x="1" y="466"/>
                </a:lnTo>
                <a:lnTo>
                  <a:pt x="1" y="2235"/>
                </a:lnTo>
                <a:lnTo>
                  <a:pt x="1" y="2328"/>
                </a:lnTo>
                <a:lnTo>
                  <a:pt x="47" y="2421"/>
                </a:lnTo>
                <a:lnTo>
                  <a:pt x="141" y="2468"/>
                </a:lnTo>
                <a:lnTo>
                  <a:pt x="1956" y="2468"/>
                </a:lnTo>
                <a:lnTo>
                  <a:pt x="2096" y="2421"/>
                </a:lnTo>
                <a:lnTo>
                  <a:pt x="2189" y="2328"/>
                </a:lnTo>
                <a:lnTo>
                  <a:pt x="2236" y="2188"/>
                </a:lnTo>
                <a:lnTo>
                  <a:pt x="2143" y="2049"/>
                </a:lnTo>
                <a:lnTo>
                  <a:pt x="1631" y="1537"/>
                </a:lnTo>
                <a:lnTo>
                  <a:pt x="1910" y="1304"/>
                </a:lnTo>
                <a:lnTo>
                  <a:pt x="2236" y="1118"/>
                </a:lnTo>
                <a:lnTo>
                  <a:pt x="2608" y="1024"/>
                </a:lnTo>
                <a:lnTo>
                  <a:pt x="2981" y="978"/>
                </a:lnTo>
                <a:lnTo>
                  <a:pt x="3353" y="1024"/>
                </a:lnTo>
                <a:lnTo>
                  <a:pt x="3726" y="1164"/>
                </a:lnTo>
                <a:lnTo>
                  <a:pt x="4052" y="1304"/>
                </a:lnTo>
                <a:lnTo>
                  <a:pt x="4378" y="1583"/>
                </a:lnTo>
                <a:lnTo>
                  <a:pt x="4610" y="1863"/>
                </a:lnTo>
                <a:lnTo>
                  <a:pt x="4797" y="2188"/>
                </a:lnTo>
                <a:lnTo>
                  <a:pt x="4890" y="2561"/>
                </a:lnTo>
                <a:lnTo>
                  <a:pt x="4936" y="2980"/>
                </a:lnTo>
                <a:lnTo>
                  <a:pt x="4890" y="3353"/>
                </a:lnTo>
                <a:lnTo>
                  <a:pt x="4797" y="3725"/>
                </a:lnTo>
                <a:lnTo>
                  <a:pt x="4610" y="4097"/>
                </a:lnTo>
                <a:lnTo>
                  <a:pt x="4378" y="4377"/>
                </a:lnTo>
                <a:lnTo>
                  <a:pt x="4052" y="4610"/>
                </a:lnTo>
                <a:lnTo>
                  <a:pt x="3726" y="4796"/>
                </a:lnTo>
                <a:lnTo>
                  <a:pt x="3353" y="4936"/>
                </a:lnTo>
                <a:lnTo>
                  <a:pt x="2981" y="4936"/>
                </a:lnTo>
                <a:lnTo>
                  <a:pt x="2515" y="4889"/>
                </a:lnTo>
                <a:lnTo>
                  <a:pt x="2096" y="4749"/>
                </a:lnTo>
                <a:lnTo>
                  <a:pt x="1724" y="4517"/>
                </a:lnTo>
                <a:lnTo>
                  <a:pt x="1398" y="4191"/>
                </a:lnTo>
                <a:lnTo>
                  <a:pt x="1305" y="4144"/>
                </a:lnTo>
                <a:lnTo>
                  <a:pt x="1211" y="4191"/>
                </a:lnTo>
                <a:lnTo>
                  <a:pt x="653" y="4703"/>
                </a:lnTo>
                <a:lnTo>
                  <a:pt x="653" y="4796"/>
                </a:lnTo>
                <a:lnTo>
                  <a:pt x="653" y="4889"/>
                </a:lnTo>
                <a:lnTo>
                  <a:pt x="886" y="5122"/>
                </a:lnTo>
                <a:lnTo>
                  <a:pt x="1118" y="5308"/>
                </a:lnTo>
                <a:lnTo>
                  <a:pt x="1398" y="5494"/>
                </a:lnTo>
                <a:lnTo>
                  <a:pt x="1677" y="5681"/>
                </a:lnTo>
                <a:lnTo>
                  <a:pt x="2003" y="5774"/>
                </a:lnTo>
                <a:lnTo>
                  <a:pt x="2329" y="5867"/>
                </a:lnTo>
                <a:lnTo>
                  <a:pt x="2608" y="5913"/>
                </a:lnTo>
                <a:lnTo>
                  <a:pt x="2981" y="5960"/>
                </a:lnTo>
                <a:lnTo>
                  <a:pt x="3260" y="5913"/>
                </a:lnTo>
                <a:lnTo>
                  <a:pt x="3540" y="5913"/>
                </a:lnTo>
                <a:lnTo>
                  <a:pt x="3819" y="5820"/>
                </a:lnTo>
                <a:lnTo>
                  <a:pt x="4098" y="5727"/>
                </a:lnTo>
                <a:lnTo>
                  <a:pt x="4610" y="5448"/>
                </a:lnTo>
                <a:lnTo>
                  <a:pt x="5076" y="5075"/>
                </a:lnTo>
                <a:lnTo>
                  <a:pt x="5402" y="4656"/>
                </a:lnTo>
                <a:lnTo>
                  <a:pt x="5681" y="4144"/>
                </a:lnTo>
                <a:lnTo>
                  <a:pt x="5821" y="3865"/>
                </a:lnTo>
                <a:lnTo>
                  <a:pt x="5868" y="3585"/>
                </a:lnTo>
                <a:lnTo>
                  <a:pt x="5914" y="3259"/>
                </a:lnTo>
                <a:lnTo>
                  <a:pt x="5961" y="2980"/>
                </a:lnTo>
                <a:lnTo>
                  <a:pt x="5914" y="2654"/>
                </a:lnTo>
                <a:lnTo>
                  <a:pt x="5868" y="2375"/>
                </a:lnTo>
                <a:lnTo>
                  <a:pt x="5821" y="2095"/>
                </a:lnTo>
                <a:lnTo>
                  <a:pt x="5681" y="1816"/>
                </a:lnTo>
                <a:lnTo>
                  <a:pt x="5402" y="1304"/>
                </a:lnTo>
                <a:lnTo>
                  <a:pt x="5076" y="885"/>
                </a:lnTo>
                <a:lnTo>
                  <a:pt x="4610" y="512"/>
                </a:lnTo>
                <a:lnTo>
                  <a:pt x="4098" y="233"/>
                </a:lnTo>
                <a:lnTo>
                  <a:pt x="3819" y="140"/>
                </a:lnTo>
                <a:lnTo>
                  <a:pt x="3540" y="47"/>
                </a:lnTo>
                <a:lnTo>
                  <a:pt x="32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114"/>
          <p:cNvSpPr/>
          <p:nvPr/>
        </p:nvSpPr>
        <p:spPr>
          <a:xfrm>
            <a:off x="16943404" y="4018650"/>
            <a:ext cx="423663" cy="423592"/>
          </a:xfrm>
          <a:custGeom>
            <a:rect b="b" l="l" r="r" t="t"/>
            <a:pathLst>
              <a:path extrusionOk="0" h="5960" w="5961">
                <a:moveTo>
                  <a:pt x="2655" y="0"/>
                </a:moveTo>
                <a:lnTo>
                  <a:pt x="2375" y="47"/>
                </a:lnTo>
                <a:lnTo>
                  <a:pt x="2096" y="140"/>
                </a:lnTo>
                <a:lnTo>
                  <a:pt x="1816" y="233"/>
                </a:lnTo>
                <a:lnTo>
                  <a:pt x="1304" y="512"/>
                </a:lnTo>
                <a:lnTo>
                  <a:pt x="885" y="885"/>
                </a:lnTo>
                <a:lnTo>
                  <a:pt x="513" y="1304"/>
                </a:lnTo>
                <a:lnTo>
                  <a:pt x="233" y="1816"/>
                </a:lnTo>
                <a:lnTo>
                  <a:pt x="140" y="2095"/>
                </a:lnTo>
                <a:lnTo>
                  <a:pt x="47" y="2375"/>
                </a:lnTo>
                <a:lnTo>
                  <a:pt x="1" y="2654"/>
                </a:lnTo>
                <a:lnTo>
                  <a:pt x="1" y="2980"/>
                </a:lnTo>
                <a:lnTo>
                  <a:pt x="1" y="3259"/>
                </a:lnTo>
                <a:lnTo>
                  <a:pt x="47" y="3585"/>
                </a:lnTo>
                <a:lnTo>
                  <a:pt x="140" y="3865"/>
                </a:lnTo>
                <a:lnTo>
                  <a:pt x="233" y="4144"/>
                </a:lnTo>
                <a:lnTo>
                  <a:pt x="513" y="4656"/>
                </a:lnTo>
                <a:lnTo>
                  <a:pt x="885" y="5075"/>
                </a:lnTo>
                <a:lnTo>
                  <a:pt x="1304" y="5448"/>
                </a:lnTo>
                <a:lnTo>
                  <a:pt x="1816" y="5727"/>
                </a:lnTo>
                <a:lnTo>
                  <a:pt x="2096" y="5820"/>
                </a:lnTo>
                <a:lnTo>
                  <a:pt x="2375" y="5913"/>
                </a:lnTo>
                <a:lnTo>
                  <a:pt x="2655" y="5913"/>
                </a:lnTo>
                <a:lnTo>
                  <a:pt x="2980" y="5960"/>
                </a:lnTo>
                <a:lnTo>
                  <a:pt x="3306" y="5913"/>
                </a:lnTo>
                <a:lnTo>
                  <a:pt x="3632" y="5867"/>
                </a:lnTo>
                <a:lnTo>
                  <a:pt x="3958" y="5774"/>
                </a:lnTo>
                <a:lnTo>
                  <a:pt x="4238" y="5681"/>
                </a:lnTo>
                <a:lnTo>
                  <a:pt x="4517" y="5494"/>
                </a:lnTo>
                <a:lnTo>
                  <a:pt x="4796" y="5308"/>
                </a:lnTo>
                <a:lnTo>
                  <a:pt x="5029" y="5122"/>
                </a:lnTo>
                <a:lnTo>
                  <a:pt x="5262" y="4889"/>
                </a:lnTo>
                <a:lnTo>
                  <a:pt x="5309" y="4796"/>
                </a:lnTo>
                <a:lnTo>
                  <a:pt x="5262" y="4703"/>
                </a:lnTo>
                <a:lnTo>
                  <a:pt x="4750" y="4191"/>
                </a:lnTo>
                <a:lnTo>
                  <a:pt x="4610" y="4144"/>
                </a:lnTo>
                <a:lnTo>
                  <a:pt x="4564" y="4191"/>
                </a:lnTo>
                <a:lnTo>
                  <a:pt x="4238" y="4517"/>
                </a:lnTo>
                <a:lnTo>
                  <a:pt x="3865" y="4749"/>
                </a:lnTo>
                <a:lnTo>
                  <a:pt x="3446" y="4889"/>
                </a:lnTo>
                <a:lnTo>
                  <a:pt x="2980" y="4936"/>
                </a:lnTo>
                <a:lnTo>
                  <a:pt x="2561" y="4936"/>
                </a:lnTo>
                <a:lnTo>
                  <a:pt x="2189" y="4796"/>
                </a:lnTo>
                <a:lnTo>
                  <a:pt x="1863" y="4610"/>
                </a:lnTo>
                <a:lnTo>
                  <a:pt x="1584" y="4377"/>
                </a:lnTo>
                <a:lnTo>
                  <a:pt x="1351" y="4097"/>
                </a:lnTo>
                <a:lnTo>
                  <a:pt x="1165" y="3725"/>
                </a:lnTo>
                <a:lnTo>
                  <a:pt x="1025" y="3353"/>
                </a:lnTo>
                <a:lnTo>
                  <a:pt x="978" y="2980"/>
                </a:lnTo>
                <a:lnTo>
                  <a:pt x="1025" y="2561"/>
                </a:lnTo>
                <a:lnTo>
                  <a:pt x="1165" y="2188"/>
                </a:lnTo>
                <a:lnTo>
                  <a:pt x="1351" y="1863"/>
                </a:lnTo>
                <a:lnTo>
                  <a:pt x="1584" y="1583"/>
                </a:lnTo>
                <a:lnTo>
                  <a:pt x="1863" y="1304"/>
                </a:lnTo>
                <a:lnTo>
                  <a:pt x="2189" y="1164"/>
                </a:lnTo>
                <a:lnTo>
                  <a:pt x="2561" y="1024"/>
                </a:lnTo>
                <a:lnTo>
                  <a:pt x="2980" y="978"/>
                </a:lnTo>
                <a:lnTo>
                  <a:pt x="3353" y="1024"/>
                </a:lnTo>
                <a:lnTo>
                  <a:pt x="3725" y="1118"/>
                </a:lnTo>
                <a:lnTo>
                  <a:pt x="4005" y="1304"/>
                </a:lnTo>
                <a:lnTo>
                  <a:pt x="4331" y="1537"/>
                </a:lnTo>
                <a:lnTo>
                  <a:pt x="3772" y="2049"/>
                </a:lnTo>
                <a:lnTo>
                  <a:pt x="3725" y="2188"/>
                </a:lnTo>
                <a:lnTo>
                  <a:pt x="3725" y="2328"/>
                </a:lnTo>
                <a:lnTo>
                  <a:pt x="3819" y="2421"/>
                </a:lnTo>
                <a:lnTo>
                  <a:pt x="3958" y="2468"/>
                </a:lnTo>
                <a:lnTo>
                  <a:pt x="5821" y="2468"/>
                </a:lnTo>
                <a:lnTo>
                  <a:pt x="5867" y="2421"/>
                </a:lnTo>
                <a:lnTo>
                  <a:pt x="5914" y="2328"/>
                </a:lnTo>
                <a:lnTo>
                  <a:pt x="5960" y="2235"/>
                </a:lnTo>
                <a:lnTo>
                  <a:pt x="5960" y="466"/>
                </a:lnTo>
                <a:lnTo>
                  <a:pt x="5914" y="326"/>
                </a:lnTo>
                <a:lnTo>
                  <a:pt x="5821" y="279"/>
                </a:lnTo>
                <a:lnTo>
                  <a:pt x="5635" y="233"/>
                </a:lnTo>
                <a:lnTo>
                  <a:pt x="5541" y="326"/>
                </a:lnTo>
                <a:lnTo>
                  <a:pt x="5029" y="792"/>
                </a:lnTo>
                <a:lnTo>
                  <a:pt x="4564" y="466"/>
                </a:lnTo>
                <a:lnTo>
                  <a:pt x="4098" y="186"/>
                </a:lnTo>
                <a:lnTo>
                  <a:pt x="3539" y="47"/>
                </a:lnTo>
                <a:lnTo>
                  <a:pt x="29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114"/>
          <p:cNvSpPr/>
          <p:nvPr/>
        </p:nvSpPr>
        <p:spPr>
          <a:xfrm>
            <a:off x="18204230" y="4018650"/>
            <a:ext cx="383934" cy="423592"/>
          </a:xfrm>
          <a:custGeom>
            <a:rect b="b" l="l" r="r" t="t"/>
            <a:pathLst>
              <a:path extrusionOk="0" h="5960" w="5402">
                <a:moveTo>
                  <a:pt x="3400" y="885"/>
                </a:moveTo>
                <a:lnTo>
                  <a:pt x="3632" y="931"/>
                </a:lnTo>
                <a:lnTo>
                  <a:pt x="3819" y="978"/>
                </a:lnTo>
                <a:lnTo>
                  <a:pt x="4005" y="1024"/>
                </a:lnTo>
                <a:lnTo>
                  <a:pt x="4145" y="1164"/>
                </a:lnTo>
                <a:lnTo>
                  <a:pt x="4284" y="1304"/>
                </a:lnTo>
                <a:lnTo>
                  <a:pt x="4331" y="1443"/>
                </a:lnTo>
                <a:lnTo>
                  <a:pt x="4377" y="1630"/>
                </a:lnTo>
                <a:lnTo>
                  <a:pt x="4424" y="1863"/>
                </a:lnTo>
                <a:lnTo>
                  <a:pt x="4377" y="2049"/>
                </a:lnTo>
                <a:lnTo>
                  <a:pt x="4331" y="2235"/>
                </a:lnTo>
                <a:lnTo>
                  <a:pt x="4284" y="2375"/>
                </a:lnTo>
                <a:lnTo>
                  <a:pt x="4145" y="2514"/>
                </a:lnTo>
                <a:lnTo>
                  <a:pt x="4005" y="2654"/>
                </a:lnTo>
                <a:lnTo>
                  <a:pt x="3819" y="2701"/>
                </a:lnTo>
                <a:lnTo>
                  <a:pt x="3632" y="2794"/>
                </a:lnTo>
                <a:lnTo>
                  <a:pt x="2049" y="2794"/>
                </a:lnTo>
                <a:lnTo>
                  <a:pt x="2049" y="885"/>
                </a:lnTo>
                <a:close/>
                <a:moveTo>
                  <a:pt x="1211" y="0"/>
                </a:moveTo>
                <a:lnTo>
                  <a:pt x="1118" y="47"/>
                </a:lnTo>
                <a:lnTo>
                  <a:pt x="1072" y="140"/>
                </a:lnTo>
                <a:lnTo>
                  <a:pt x="1072" y="2794"/>
                </a:lnTo>
                <a:lnTo>
                  <a:pt x="140" y="2794"/>
                </a:lnTo>
                <a:lnTo>
                  <a:pt x="47" y="2840"/>
                </a:lnTo>
                <a:lnTo>
                  <a:pt x="1" y="2933"/>
                </a:lnTo>
                <a:lnTo>
                  <a:pt x="1" y="3539"/>
                </a:lnTo>
                <a:lnTo>
                  <a:pt x="47" y="3632"/>
                </a:lnTo>
                <a:lnTo>
                  <a:pt x="140" y="3678"/>
                </a:lnTo>
                <a:lnTo>
                  <a:pt x="1072" y="3678"/>
                </a:lnTo>
                <a:lnTo>
                  <a:pt x="1072" y="4191"/>
                </a:lnTo>
                <a:lnTo>
                  <a:pt x="140" y="4191"/>
                </a:lnTo>
                <a:lnTo>
                  <a:pt x="47" y="4237"/>
                </a:lnTo>
                <a:lnTo>
                  <a:pt x="1" y="4330"/>
                </a:lnTo>
                <a:lnTo>
                  <a:pt x="1" y="4889"/>
                </a:lnTo>
                <a:lnTo>
                  <a:pt x="47" y="4982"/>
                </a:lnTo>
                <a:lnTo>
                  <a:pt x="1072" y="4982"/>
                </a:lnTo>
                <a:lnTo>
                  <a:pt x="1072" y="5820"/>
                </a:lnTo>
                <a:lnTo>
                  <a:pt x="1118" y="5913"/>
                </a:lnTo>
                <a:lnTo>
                  <a:pt x="1211" y="5960"/>
                </a:lnTo>
                <a:lnTo>
                  <a:pt x="1910" y="5960"/>
                </a:lnTo>
                <a:lnTo>
                  <a:pt x="2003" y="5913"/>
                </a:lnTo>
                <a:lnTo>
                  <a:pt x="2049" y="5820"/>
                </a:lnTo>
                <a:lnTo>
                  <a:pt x="2049" y="4982"/>
                </a:lnTo>
                <a:lnTo>
                  <a:pt x="4284" y="4982"/>
                </a:lnTo>
                <a:lnTo>
                  <a:pt x="4331" y="4889"/>
                </a:lnTo>
                <a:lnTo>
                  <a:pt x="4331" y="4330"/>
                </a:lnTo>
                <a:lnTo>
                  <a:pt x="4284" y="4237"/>
                </a:lnTo>
                <a:lnTo>
                  <a:pt x="4191" y="4191"/>
                </a:lnTo>
                <a:lnTo>
                  <a:pt x="2049" y="4191"/>
                </a:lnTo>
                <a:lnTo>
                  <a:pt x="2049" y="3678"/>
                </a:lnTo>
                <a:lnTo>
                  <a:pt x="3912" y="3678"/>
                </a:lnTo>
                <a:lnTo>
                  <a:pt x="4284" y="3539"/>
                </a:lnTo>
                <a:lnTo>
                  <a:pt x="4610" y="3399"/>
                </a:lnTo>
                <a:lnTo>
                  <a:pt x="4890" y="3166"/>
                </a:lnTo>
                <a:lnTo>
                  <a:pt x="5122" y="2887"/>
                </a:lnTo>
                <a:lnTo>
                  <a:pt x="5262" y="2561"/>
                </a:lnTo>
                <a:lnTo>
                  <a:pt x="5402" y="2235"/>
                </a:lnTo>
                <a:lnTo>
                  <a:pt x="5402" y="1863"/>
                </a:lnTo>
                <a:lnTo>
                  <a:pt x="5402" y="1443"/>
                </a:lnTo>
                <a:lnTo>
                  <a:pt x="5262" y="1118"/>
                </a:lnTo>
                <a:lnTo>
                  <a:pt x="5122" y="792"/>
                </a:lnTo>
                <a:lnTo>
                  <a:pt x="4890" y="512"/>
                </a:lnTo>
                <a:lnTo>
                  <a:pt x="4610" y="279"/>
                </a:lnTo>
                <a:lnTo>
                  <a:pt x="4284" y="140"/>
                </a:lnTo>
                <a:lnTo>
                  <a:pt x="39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114"/>
          <p:cNvSpPr/>
          <p:nvPr/>
        </p:nvSpPr>
        <p:spPr>
          <a:xfrm>
            <a:off x="20669664" y="4018650"/>
            <a:ext cx="423663" cy="423592"/>
          </a:xfrm>
          <a:custGeom>
            <a:rect b="b" l="l" r="r" t="t"/>
            <a:pathLst>
              <a:path extrusionOk="0" h="5960" w="5961">
                <a:moveTo>
                  <a:pt x="652" y="4330"/>
                </a:moveTo>
                <a:lnTo>
                  <a:pt x="512" y="4377"/>
                </a:lnTo>
                <a:lnTo>
                  <a:pt x="373" y="4470"/>
                </a:lnTo>
                <a:lnTo>
                  <a:pt x="233" y="4563"/>
                </a:lnTo>
                <a:lnTo>
                  <a:pt x="140" y="4703"/>
                </a:lnTo>
                <a:lnTo>
                  <a:pt x="47" y="4842"/>
                </a:lnTo>
                <a:lnTo>
                  <a:pt x="0" y="4982"/>
                </a:lnTo>
                <a:lnTo>
                  <a:pt x="0" y="5122"/>
                </a:lnTo>
                <a:lnTo>
                  <a:pt x="0" y="5308"/>
                </a:lnTo>
                <a:lnTo>
                  <a:pt x="47" y="5448"/>
                </a:lnTo>
                <a:lnTo>
                  <a:pt x="140" y="5587"/>
                </a:lnTo>
                <a:lnTo>
                  <a:pt x="233" y="5727"/>
                </a:lnTo>
                <a:lnTo>
                  <a:pt x="373" y="5820"/>
                </a:lnTo>
                <a:lnTo>
                  <a:pt x="512" y="5913"/>
                </a:lnTo>
                <a:lnTo>
                  <a:pt x="652" y="5913"/>
                </a:lnTo>
                <a:lnTo>
                  <a:pt x="792" y="5960"/>
                </a:lnTo>
                <a:lnTo>
                  <a:pt x="978" y="5913"/>
                </a:lnTo>
                <a:lnTo>
                  <a:pt x="1118" y="5913"/>
                </a:lnTo>
                <a:lnTo>
                  <a:pt x="1257" y="5820"/>
                </a:lnTo>
                <a:lnTo>
                  <a:pt x="1397" y="5727"/>
                </a:lnTo>
                <a:lnTo>
                  <a:pt x="1490" y="5587"/>
                </a:lnTo>
                <a:lnTo>
                  <a:pt x="1537" y="5448"/>
                </a:lnTo>
                <a:lnTo>
                  <a:pt x="1583" y="5308"/>
                </a:lnTo>
                <a:lnTo>
                  <a:pt x="1630" y="5122"/>
                </a:lnTo>
                <a:lnTo>
                  <a:pt x="1583" y="4982"/>
                </a:lnTo>
                <a:lnTo>
                  <a:pt x="1537" y="4842"/>
                </a:lnTo>
                <a:lnTo>
                  <a:pt x="1490" y="4703"/>
                </a:lnTo>
                <a:lnTo>
                  <a:pt x="1397" y="4563"/>
                </a:lnTo>
                <a:lnTo>
                  <a:pt x="1257" y="4470"/>
                </a:lnTo>
                <a:lnTo>
                  <a:pt x="1118" y="4377"/>
                </a:lnTo>
                <a:lnTo>
                  <a:pt x="978" y="4330"/>
                </a:lnTo>
                <a:close/>
                <a:moveTo>
                  <a:pt x="280" y="2142"/>
                </a:moveTo>
                <a:lnTo>
                  <a:pt x="186" y="2188"/>
                </a:lnTo>
                <a:lnTo>
                  <a:pt x="93" y="2235"/>
                </a:lnTo>
                <a:lnTo>
                  <a:pt x="0" y="2328"/>
                </a:lnTo>
                <a:lnTo>
                  <a:pt x="0" y="2421"/>
                </a:lnTo>
                <a:lnTo>
                  <a:pt x="0" y="2980"/>
                </a:lnTo>
                <a:lnTo>
                  <a:pt x="0" y="3120"/>
                </a:lnTo>
                <a:lnTo>
                  <a:pt x="47" y="3166"/>
                </a:lnTo>
                <a:lnTo>
                  <a:pt x="140" y="3259"/>
                </a:lnTo>
                <a:lnTo>
                  <a:pt x="233" y="3259"/>
                </a:lnTo>
                <a:lnTo>
                  <a:pt x="699" y="3353"/>
                </a:lnTo>
                <a:lnTo>
                  <a:pt x="1118" y="3492"/>
                </a:lnTo>
                <a:lnTo>
                  <a:pt x="1537" y="3725"/>
                </a:lnTo>
                <a:lnTo>
                  <a:pt x="1909" y="4051"/>
                </a:lnTo>
                <a:lnTo>
                  <a:pt x="2189" y="4423"/>
                </a:lnTo>
                <a:lnTo>
                  <a:pt x="2421" y="4796"/>
                </a:lnTo>
                <a:lnTo>
                  <a:pt x="2608" y="5215"/>
                </a:lnTo>
                <a:lnTo>
                  <a:pt x="2654" y="5727"/>
                </a:lnTo>
                <a:lnTo>
                  <a:pt x="2701" y="5820"/>
                </a:lnTo>
                <a:lnTo>
                  <a:pt x="2747" y="5867"/>
                </a:lnTo>
                <a:lnTo>
                  <a:pt x="2840" y="5913"/>
                </a:lnTo>
                <a:lnTo>
                  <a:pt x="2934" y="5960"/>
                </a:lnTo>
                <a:lnTo>
                  <a:pt x="3492" y="5960"/>
                </a:lnTo>
                <a:lnTo>
                  <a:pt x="3632" y="5913"/>
                </a:lnTo>
                <a:lnTo>
                  <a:pt x="3725" y="5867"/>
                </a:lnTo>
                <a:lnTo>
                  <a:pt x="3772" y="5774"/>
                </a:lnTo>
                <a:lnTo>
                  <a:pt x="3772" y="5681"/>
                </a:lnTo>
                <a:lnTo>
                  <a:pt x="3725" y="5308"/>
                </a:lnTo>
                <a:lnTo>
                  <a:pt x="3679" y="4982"/>
                </a:lnTo>
                <a:lnTo>
                  <a:pt x="3585" y="4656"/>
                </a:lnTo>
                <a:lnTo>
                  <a:pt x="3446" y="4377"/>
                </a:lnTo>
                <a:lnTo>
                  <a:pt x="3306" y="4051"/>
                </a:lnTo>
                <a:lnTo>
                  <a:pt x="3120" y="3772"/>
                </a:lnTo>
                <a:lnTo>
                  <a:pt x="2887" y="3492"/>
                </a:lnTo>
                <a:lnTo>
                  <a:pt x="2654" y="3259"/>
                </a:lnTo>
                <a:lnTo>
                  <a:pt x="2421" y="3027"/>
                </a:lnTo>
                <a:lnTo>
                  <a:pt x="2142" y="2840"/>
                </a:lnTo>
                <a:lnTo>
                  <a:pt x="1863" y="2654"/>
                </a:lnTo>
                <a:lnTo>
                  <a:pt x="1583" y="2514"/>
                </a:lnTo>
                <a:lnTo>
                  <a:pt x="1257" y="2375"/>
                </a:lnTo>
                <a:lnTo>
                  <a:pt x="931" y="2282"/>
                </a:lnTo>
                <a:lnTo>
                  <a:pt x="605" y="2188"/>
                </a:lnTo>
                <a:lnTo>
                  <a:pt x="280" y="2142"/>
                </a:lnTo>
                <a:close/>
                <a:moveTo>
                  <a:pt x="140" y="0"/>
                </a:moveTo>
                <a:lnTo>
                  <a:pt x="93" y="47"/>
                </a:lnTo>
                <a:lnTo>
                  <a:pt x="0" y="140"/>
                </a:lnTo>
                <a:lnTo>
                  <a:pt x="0" y="279"/>
                </a:lnTo>
                <a:lnTo>
                  <a:pt x="0" y="885"/>
                </a:lnTo>
                <a:lnTo>
                  <a:pt x="0" y="978"/>
                </a:lnTo>
                <a:lnTo>
                  <a:pt x="47" y="1071"/>
                </a:lnTo>
                <a:lnTo>
                  <a:pt x="140" y="1118"/>
                </a:lnTo>
                <a:lnTo>
                  <a:pt x="233" y="1118"/>
                </a:lnTo>
                <a:lnTo>
                  <a:pt x="699" y="1164"/>
                </a:lnTo>
                <a:lnTo>
                  <a:pt x="1118" y="1257"/>
                </a:lnTo>
                <a:lnTo>
                  <a:pt x="1583" y="1397"/>
                </a:lnTo>
                <a:lnTo>
                  <a:pt x="1956" y="1583"/>
                </a:lnTo>
                <a:lnTo>
                  <a:pt x="2375" y="1769"/>
                </a:lnTo>
                <a:lnTo>
                  <a:pt x="2747" y="2002"/>
                </a:lnTo>
                <a:lnTo>
                  <a:pt x="3073" y="2235"/>
                </a:lnTo>
                <a:lnTo>
                  <a:pt x="3399" y="2561"/>
                </a:lnTo>
                <a:lnTo>
                  <a:pt x="3679" y="2840"/>
                </a:lnTo>
                <a:lnTo>
                  <a:pt x="3958" y="3213"/>
                </a:lnTo>
                <a:lnTo>
                  <a:pt x="4191" y="3585"/>
                </a:lnTo>
                <a:lnTo>
                  <a:pt x="4377" y="3958"/>
                </a:lnTo>
                <a:lnTo>
                  <a:pt x="4563" y="4377"/>
                </a:lnTo>
                <a:lnTo>
                  <a:pt x="4656" y="4796"/>
                </a:lnTo>
                <a:lnTo>
                  <a:pt x="4749" y="5262"/>
                </a:lnTo>
                <a:lnTo>
                  <a:pt x="4796" y="5681"/>
                </a:lnTo>
                <a:lnTo>
                  <a:pt x="4843" y="5774"/>
                </a:lnTo>
                <a:lnTo>
                  <a:pt x="4889" y="5867"/>
                </a:lnTo>
                <a:lnTo>
                  <a:pt x="4982" y="5913"/>
                </a:lnTo>
                <a:lnTo>
                  <a:pt x="5075" y="5960"/>
                </a:lnTo>
                <a:lnTo>
                  <a:pt x="5681" y="5960"/>
                </a:lnTo>
                <a:lnTo>
                  <a:pt x="5774" y="5913"/>
                </a:lnTo>
                <a:lnTo>
                  <a:pt x="5867" y="5867"/>
                </a:lnTo>
                <a:lnTo>
                  <a:pt x="5960" y="5774"/>
                </a:lnTo>
                <a:lnTo>
                  <a:pt x="5960" y="5681"/>
                </a:lnTo>
                <a:lnTo>
                  <a:pt x="5914" y="5122"/>
                </a:lnTo>
                <a:lnTo>
                  <a:pt x="5820" y="4563"/>
                </a:lnTo>
                <a:lnTo>
                  <a:pt x="5634" y="4051"/>
                </a:lnTo>
                <a:lnTo>
                  <a:pt x="5448" y="3539"/>
                </a:lnTo>
                <a:lnTo>
                  <a:pt x="5215" y="3073"/>
                </a:lnTo>
                <a:lnTo>
                  <a:pt x="4889" y="2608"/>
                </a:lnTo>
                <a:lnTo>
                  <a:pt x="4563" y="2142"/>
                </a:lnTo>
                <a:lnTo>
                  <a:pt x="4191" y="1723"/>
                </a:lnTo>
                <a:lnTo>
                  <a:pt x="3772" y="1350"/>
                </a:lnTo>
                <a:lnTo>
                  <a:pt x="3353" y="1024"/>
                </a:lnTo>
                <a:lnTo>
                  <a:pt x="2887" y="745"/>
                </a:lnTo>
                <a:lnTo>
                  <a:pt x="2421" y="512"/>
                </a:lnTo>
                <a:lnTo>
                  <a:pt x="1909" y="279"/>
                </a:lnTo>
                <a:lnTo>
                  <a:pt x="1350" y="140"/>
                </a:lnTo>
                <a:lnTo>
                  <a:pt x="838" y="47"/>
                </a:lnTo>
                <a:lnTo>
                  <a:pt x="2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114"/>
          <p:cNvSpPr/>
          <p:nvPr/>
        </p:nvSpPr>
        <p:spPr>
          <a:xfrm>
            <a:off x="19428667" y="4018650"/>
            <a:ext cx="423663" cy="423592"/>
          </a:xfrm>
          <a:custGeom>
            <a:rect b="b" l="l" r="r" t="t"/>
            <a:pathLst>
              <a:path extrusionOk="0" h="5960" w="5961">
                <a:moveTo>
                  <a:pt x="1490" y="3958"/>
                </a:moveTo>
                <a:lnTo>
                  <a:pt x="1677" y="4004"/>
                </a:lnTo>
                <a:lnTo>
                  <a:pt x="1816" y="4097"/>
                </a:lnTo>
                <a:lnTo>
                  <a:pt x="1910" y="4284"/>
                </a:lnTo>
                <a:lnTo>
                  <a:pt x="1956" y="4470"/>
                </a:lnTo>
                <a:lnTo>
                  <a:pt x="1910" y="4656"/>
                </a:lnTo>
                <a:lnTo>
                  <a:pt x="1816" y="4796"/>
                </a:lnTo>
                <a:lnTo>
                  <a:pt x="1677" y="4936"/>
                </a:lnTo>
                <a:lnTo>
                  <a:pt x="1258" y="4936"/>
                </a:lnTo>
                <a:lnTo>
                  <a:pt x="1118" y="4796"/>
                </a:lnTo>
                <a:lnTo>
                  <a:pt x="1025" y="4656"/>
                </a:lnTo>
                <a:lnTo>
                  <a:pt x="978" y="4470"/>
                </a:lnTo>
                <a:lnTo>
                  <a:pt x="1025" y="4284"/>
                </a:lnTo>
                <a:lnTo>
                  <a:pt x="1118" y="4097"/>
                </a:lnTo>
                <a:lnTo>
                  <a:pt x="1258" y="4004"/>
                </a:lnTo>
                <a:lnTo>
                  <a:pt x="1490" y="3958"/>
                </a:lnTo>
                <a:close/>
                <a:moveTo>
                  <a:pt x="1118" y="2608"/>
                </a:moveTo>
                <a:lnTo>
                  <a:pt x="1537" y="2654"/>
                </a:lnTo>
                <a:lnTo>
                  <a:pt x="1956" y="2794"/>
                </a:lnTo>
                <a:lnTo>
                  <a:pt x="2282" y="3027"/>
                </a:lnTo>
                <a:lnTo>
                  <a:pt x="2654" y="3306"/>
                </a:lnTo>
                <a:lnTo>
                  <a:pt x="2934" y="3632"/>
                </a:lnTo>
                <a:lnTo>
                  <a:pt x="3120" y="4004"/>
                </a:lnTo>
                <a:lnTo>
                  <a:pt x="3260" y="4377"/>
                </a:lnTo>
                <a:lnTo>
                  <a:pt x="3306" y="4842"/>
                </a:lnTo>
                <a:lnTo>
                  <a:pt x="3306" y="4936"/>
                </a:lnTo>
                <a:lnTo>
                  <a:pt x="2608" y="4936"/>
                </a:lnTo>
                <a:lnTo>
                  <a:pt x="2561" y="4842"/>
                </a:lnTo>
                <a:lnTo>
                  <a:pt x="2515" y="4563"/>
                </a:lnTo>
                <a:lnTo>
                  <a:pt x="2422" y="4284"/>
                </a:lnTo>
                <a:lnTo>
                  <a:pt x="2282" y="4051"/>
                </a:lnTo>
                <a:lnTo>
                  <a:pt x="2096" y="3818"/>
                </a:lnTo>
                <a:lnTo>
                  <a:pt x="1910" y="3632"/>
                </a:lnTo>
                <a:lnTo>
                  <a:pt x="1630" y="3492"/>
                </a:lnTo>
                <a:lnTo>
                  <a:pt x="1397" y="3399"/>
                </a:lnTo>
                <a:lnTo>
                  <a:pt x="1071" y="3353"/>
                </a:lnTo>
                <a:lnTo>
                  <a:pt x="1025" y="3306"/>
                </a:lnTo>
                <a:lnTo>
                  <a:pt x="978" y="3213"/>
                </a:lnTo>
                <a:lnTo>
                  <a:pt x="978" y="2747"/>
                </a:lnTo>
                <a:lnTo>
                  <a:pt x="1025" y="2654"/>
                </a:lnTo>
                <a:lnTo>
                  <a:pt x="1118" y="2608"/>
                </a:lnTo>
                <a:close/>
                <a:moveTo>
                  <a:pt x="1118" y="1118"/>
                </a:moveTo>
                <a:lnTo>
                  <a:pt x="1677" y="1164"/>
                </a:lnTo>
                <a:lnTo>
                  <a:pt x="2235" y="1350"/>
                </a:lnTo>
                <a:lnTo>
                  <a:pt x="2794" y="1583"/>
                </a:lnTo>
                <a:lnTo>
                  <a:pt x="3260" y="1863"/>
                </a:lnTo>
                <a:lnTo>
                  <a:pt x="3679" y="2235"/>
                </a:lnTo>
                <a:lnTo>
                  <a:pt x="4051" y="2654"/>
                </a:lnTo>
                <a:lnTo>
                  <a:pt x="4377" y="3166"/>
                </a:lnTo>
                <a:lnTo>
                  <a:pt x="4610" y="3678"/>
                </a:lnTo>
                <a:lnTo>
                  <a:pt x="4750" y="4237"/>
                </a:lnTo>
                <a:lnTo>
                  <a:pt x="4796" y="4842"/>
                </a:lnTo>
                <a:lnTo>
                  <a:pt x="4796" y="4936"/>
                </a:lnTo>
                <a:lnTo>
                  <a:pt x="4098" y="4936"/>
                </a:lnTo>
                <a:lnTo>
                  <a:pt x="4051" y="4842"/>
                </a:lnTo>
                <a:lnTo>
                  <a:pt x="4051" y="4470"/>
                </a:lnTo>
                <a:lnTo>
                  <a:pt x="3958" y="4097"/>
                </a:lnTo>
                <a:lnTo>
                  <a:pt x="3819" y="3725"/>
                </a:lnTo>
                <a:lnTo>
                  <a:pt x="3632" y="3353"/>
                </a:lnTo>
                <a:lnTo>
                  <a:pt x="3399" y="3027"/>
                </a:lnTo>
                <a:lnTo>
                  <a:pt x="3167" y="2747"/>
                </a:lnTo>
                <a:lnTo>
                  <a:pt x="2887" y="2514"/>
                </a:lnTo>
                <a:lnTo>
                  <a:pt x="2561" y="2282"/>
                </a:lnTo>
                <a:lnTo>
                  <a:pt x="2235" y="2095"/>
                </a:lnTo>
                <a:lnTo>
                  <a:pt x="1863" y="1956"/>
                </a:lnTo>
                <a:lnTo>
                  <a:pt x="1490" y="1909"/>
                </a:lnTo>
                <a:lnTo>
                  <a:pt x="1071" y="1863"/>
                </a:lnTo>
                <a:lnTo>
                  <a:pt x="1025" y="1816"/>
                </a:lnTo>
                <a:lnTo>
                  <a:pt x="978" y="1723"/>
                </a:lnTo>
                <a:lnTo>
                  <a:pt x="978" y="1257"/>
                </a:lnTo>
                <a:lnTo>
                  <a:pt x="1025" y="1164"/>
                </a:lnTo>
                <a:lnTo>
                  <a:pt x="1118" y="1118"/>
                </a:lnTo>
                <a:close/>
                <a:moveTo>
                  <a:pt x="885" y="0"/>
                </a:moveTo>
                <a:lnTo>
                  <a:pt x="652" y="93"/>
                </a:lnTo>
                <a:lnTo>
                  <a:pt x="466" y="186"/>
                </a:lnTo>
                <a:lnTo>
                  <a:pt x="326" y="326"/>
                </a:lnTo>
                <a:lnTo>
                  <a:pt x="140" y="512"/>
                </a:lnTo>
                <a:lnTo>
                  <a:pt x="47" y="698"/>
                </a:lnTo>
                <a:lnTo>
                  <a:pt x="0" y="885"/>
                </a:lnTo>
                <a:lnTo>
                  <a:pt x="0" y="1118"/>
                </a:lnTo>
                <a:lnTo>
                  <a:pt x="0" y="4842"/>
                </a:lnTo>
                <a:lnTo>
                  <a:pt x="0" y="5075"/>
                </a:lnTo>
                <a:lnTo>
                  <a:pt x="47" y="5262"/>
                </a:lnTo>
                <a:lnTo>
                  <a:pt x="140" y="5448"/>
                </a:lnTo>
                <a:lnTo>
                  <a:pt x="326" y="5634"/>
                </a:lnTo>
                <a:lnTo>
                  <a:pt x="466" y="5774"/>
                </a:lnTo>
                <a:lnTo>
                  <a:pt x="652" y="5867"/>
                </a:lnTo>
                <a:lnTo>
                  <a:pt x="885" y="5913"/>
                </a:lnTo>
                <a:lnTo>
                  <a:pt x="1118" y="5960"/>
                </a:lnTo>
                <a:lnTo>
                  <a:pt x="4843" y="5960"/>
                </a:lnTo>
                <a:lnTo>
                  <a:pt x="5029" y="5913"/>
                </a:lnTo>
                <a:lnTo>
                  <a:pt x="5262" y="5867"/>
                </a:lnTo>
                <a:lnTo>
                  <a:pt x="5448" y="5774"/>
                </a:lnTo>
                <a:lnTo>
                  <a:pt x="5588" y="5634"/>
                </a:lnTo>
                <a:lnTo>
                  <a:pt x="5774" y="5448"/>
                </a:lnTo>
                <a:lnTo>
                  <a:pt x="5867" y="5262"/>
                </a:lnTo>
                <a:lnTo>
                  <a:pt x="5914" y="5075"/>
                </a:lnTo>
                <a:lnTo>
                  <a:pt x="5960" y="4842"/>
                </a:lnTo>
                <a:lnTo>
                  <a:pt x="5960" y="1118"/>
                </a:lnTo>
                <a:lnTo>
                  <a:pt x="5914" y="885"/>
                </a:lnTo>
                <a:lnTo>
                  <a:pt x="5867" y="698"/>
                </a:lnTo>
                <a:lnTo>
                  <a:pt x="5774" y="512"/>
                </a:lnTo>
                <a:lnTo>
                  <a:pt x="5588" y="326"/>
                </a:lnTo>
                <a:lnTo>
                  <a:pt x="5448" y="186"/>
                </a:lnTo>
                <a:lnTo>
                  <a:pt x="5262" y="93"/>
                </a:lnTo>
                <a:lnTo>
                  <a:pt x="50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114"/>
          <p:cNvSpPr/>
          <p:nvPr/>
        </p:nvSpPr>
        <p:spPr>
          <a:xfrm>
            <a:off x="21910590" y="4018650"/>
            <a:ext cx="423663" cy="423592"/>
          </a:xfrm>
          <a:custGeom>
            <a:rect b="b" l="l" r="r" t="t"/>
            <a:pathLst>
              <a:path extrusionOk="0" h="5960" w="5961">
                <a:moveTo>
                  <a:pt x="2934" y="2747"/>
                </a:moveTo>
                <a:lnTo>
                  <a:pt x="2888" y="2794"/>
                </a:lnTo>
                <a:lnTo>
                  <a:pt x="2795" y="2840"/>
                </a:lnTo>
                <a:lnTo>
                  <a:pt x="2795" y="2887"/>
                </a:lnTo>
                <a:lnTo>
                  <a:pt x="2748" y="2980"/>
                </a:lnTo>
                <a:lnTo>
                  <a:pt x="2795" y="3073"/>
                </a:lnTo>
                <a:lnTo>
                  <a:pt x="2841" y="3120"/>
                </a:lnTo>
                <a:lnTo>
                  <a:pt x="2888" y="3166"/>
                </a:lnTo>
                <a:lnTo>
                  <a:pt x="3027" y="3166"/>
                </a:lnTo>
                <a:lnTo>
                  <a:pt x="3120" y="3120"/>
                </a:lnTo>
                <a:lnTo>
                  <a:pt x="3167" y="3027"/>
                </a:lnTo>
                <a:lnTo>
                  <a:pt x="3167" y="2980"/>
                </a:lnTo>
                <a:lnTo>
                  <a:pt x="3167" y="2887"/>
                </a:lnTo>
                <a:lnTo>
                  <a:pt x="3120" y="2840"/>
                </a:lnTo>
                <a:lnTo>
                  <a:pt x="3027" y="2794"/>
                </a:lnTo>
                <a:lnTo>
                  <a:pt x="2934" y="2747"/>
                </a:lnTo>
                <a:close/>
                <a:moveTo>
                  <a:pt x="4378" y="1211"/>
                </a:moveTo>
                <a:lnTo>
                  <a:pt x="3214" y="3166"/>
                </a:lnTo>
                <a:lnTo>
                  <a:pt x="3027" y="3306"/>
                </a:lnTo>
                <a:lnTo>
                  <a:pt x="2655" y="3678"/>
                </a:lnTo>
                <a:lnTo>
                  <a:pt x="2189" y="4097"/>
                </a:lnTo>
                <a:lnTo>
                  <a:pt x="1770" y="4517"/>
                </a:lnTo>
                <a:lnTo>
                  <a:pt x="1584" y="4703"/>
                </a:lnTo>
                <a:lnTo>
                  <a:pt x="2748" y="2794"/>
                </a:lnTo>
                <a:lnTo>
                  <a:pt x="2888" y="2608"/>
                </a:lnTo>
                <a:lnTo>
                  <a:pt x="3307" y="2235"/>
                </a:lnTo>
                <a:lnTo>
                  <a:pt x="3726" y="1816"/>
                </a:lnTo>
                <a:lnTo>
                  <a:pt x="4145" y="1443"/>
                </a:lnTo>
                <a:lnTo>
                  <a:pt x="4378" y="1211"/>
                </a:lnTo>
                <a:close/>
                <a:moveTo>
                  <a:pt x="2981" y="605"/>
                </a:moveTo>
                <a:lnTo>
                  <a:pt x="2562" y="652"/>
                </a:lnTo>
                <a:lnTo>
                  <a:pt x="2608" y="838"/>
                </a:lnTo>
                <a:lnTo>
                  <a:pt x="2608" y="885"/>
                </a:lnTo>
                <a:lnTo>
                  <a:pt x="2562" y="931"/>
                </a:lnTo>
                <a:lnTo>
                  <a:pt x="2515" y="885"/>
                </a:lnTo>
                <a:lnTo>
                  <a:pt x="2469" y="652"/>
                </a:lnTo>
                <a:lnTo>
                  <a:pt x="2050" y="792"/>
                </a:lnTo>
                <a:lnTo>
                  <a:pt x="1631" y="1024"/>
                </a:lnTo>
                <a:lnTo>
                  <a:pt x="1305" y="1304"/>
                </a:lnTo>
                <a:lnTo>
                  <a:pt x="1025" y="1630"/>
                </a:lnTo>
                <a:lnTo>
                  <a:pt x="1072" y="1676"/>
                </a:lnTo>
                <a:lnTo>
                  <a:pt x="1211" y="1769"/>
                </a:lnTo>
                <a:lnTo>
                  <a:pt x="1258" y="1816"/>
                </a:lnTo>
                <a:lnTo>
                  <a:pt x="1211" y="1816"/>
                </a:lnTo>
                <a:lnTo>
                  <a:pt x="1211" y="1863"/>
                </a:lnTo>
                <a:lnTo>
                  <a:pt x="1118" y="1816"/>
                </a:lnTo>
                <a:lnTo>
                  <a:pt x="1025" y="1769"/>
                </a:lnTo>
                <a:lnTo>
                  <a:pt x="979" y="1723"/>
                </a:lnTo>
                <a:lnTo>
                  <a:pt x="792" y="2002"/>
                </a:lnTo>
                <a:lnTo>
                  <a:pt x="699" y="2328"/>
                </a:lnTo>
                <a:lnTo>
                  <a:pt x="653" y="2654"/>
                </a:lnTo>
                <a:lnTo>
                  <a:pt x="606" y="2980"/>
                </a:lnTo>
                <a:lnTo>
                  <a:pt x="653" y="3446"/>
                </a:lnTo>
                <a:lnTo>
                  <a:pt x="886" y="3399"/>
                </a:lnTo>
                <a:lnTo>
                  <a:pt x="932" y="3399"/>
                </a:lnTo>
                <a:lnTo>
                  <a:pt x="886" y="3446"/>
                </a:lnTo>
                <a:lnTo>
                  <a:pt x="653" y="3539"/>
                </a:lnTo>
                <a:lnTo>
                  <a:pt x="839" y="3958"/>
                </a:lnTo>
                <a:lnTo>
                  <a:pt x="1025" y="4330"/>
                </a:lnTo>
                <a:lnTo>
                  <a:pt x="1351" y="4656"/>
                </a:lnTo>
                <a:lnTo>
                  <a:pt x="1677" y="4936"/>
                </a:lnTo>
                <a:lnTo>
                  <a:pt x="1724" y="4889"/>
                </a:lnTo>
                <a:lnTo>
                  <a:pt x="1817" y="4749"/>
                </a:lnTo>
                <a:lnTo>
                  <a:pt x="1863" y="4703"/>
                </a:lnTo>
                <a:lnTo>
                  <a:pt x="1910" y="4703"/>
                </a:lnTo>
                <a:lnTo>
                  <a:pt x="1910" y="4749"/>
                </a:lnTo>
                <a:lnTo>
                  <a:pt x="1863" y="4842"/>
                </a:lnTo>
                <a:lnTo>
                  <a:pt x="1817" y="4936"/>
                </a:lnTo>
                <a:lnTo>
                  <a:pt x="1770" y="4982"/>
                </a:lnTo>
                <a:lnTo>
                  <a:pt x="2050" y="5168"/>
                </a:lnTo>
                <a:lnTo>
                  <a:pt x="2329" y="5262"/>
                </a:lnTo>
                <a:lnTo>
                  <a:pt x="2655" y="5308"/>
                </a:lnTo>
                <a:lnTo>
                  <a:pt x="2981" y="5355"/>
                </a:lnTo>
                <a:lnTo>
                  <a:pt x="3493" y="5308"/>
                </a:lnTo>
                <a:lnTo>
                  <a:pt x="3400" y="5075"/>
                </a:lnTo>
                <a:lnTo>
                  <a:pt x="3446" y="5029"/>
                </a:lnTo>
                <a:lnTo>
                  <a:pt x="3493" y="5075"/>
                </a:lnTo>
                <a:lnTo>
                  <a:pt x="3540" y="5262"/>
                </a:lnTo>
                <a:lnTo>
                  <a:pt x="3959" y="5122"/>
                </a:lnTo>
                <a:lnTo>
                  <a:pt x="4378" y="4889"/>
                </a:lnTo>
                <a:lnTo>
                  <a:pt x="4704" y="4610"/>
                </a:lnTo>
                <a:lnTo>
                  <a:pt x="4983" y="4284"/>
                </a:lnTo>
                <a:lnTo>
                  <a:pt x="4797" y="4144"/>
                </a:lnTo>
                <a:lnTo>
                  <a:pt x="4797" y="4097"/>
                </a:lnTo>
                <a:lnTo>
                  <a:pt x="4890" y="4097"/>
                </a:lnTo>
                <a:lnTo>
                  <a:pt x="4983" y="4191"/>
                </a:lnTo>
                <a:lnTo>
                  <a:pt x="5030" y="4191"/>
                </a:lnTo>
                <a:lnTo>
                  <a:pt x="5169" y="3911"/>
                </a:lnTo>
                <a:lnTo>
                  <a:pt x="5262" y="3632"/>
                </a:lnTo>
                <a:lnTo>
                  <a:pt x="5355" y="3306"/>
                </a:lnTo>
                <a:lnTo>
                  <a:pt x="5355" y="2980"/>
                </a:lnTo>
                <a:lnTo>
                  <a:pt x="5309" y="2514"/>
                </a:lnTo>
                <a:lnTo>
                  <a:pt x="5123" y="2561"/>
                </a:lnTo>
                <a:lnTo>
                  <a:pt x="5076" y="2514"/>
                </a:lnTo>
                <a:lnTo>
                  <a:pt x="5123" y="2468"/>
                </a:lnTo>
                <a:lnTo>
                  <a:pt x="5309" y="2421"/>
                </a:lnTo>
                <a:lnTo>
                  <a:pt x="5169" y="2002"/>
                </a:lnTo>
                <a:lnTo>
                  <a:pt x="4936" y="1630"/>
                </a:lnTo>
                <a:lnTo>
                  <a:pt x="4657" y="1304"/>
                </a:lnTo>
                <a:lnTo>
                  <a:pt x="4331" y="1024"/>
                </a:lnTo>
                <a:lnTo>
                  <a:pt x="4238" y="1164"/>
                </a:lnTo>
                <a:lnTo>
                  <a:pt x="4145" y="1211"/>
                </a:lnTo>
                <a:lnTo>
                  <a:pt x="4098" y="1164"/>
                </a:lnTo>
                <a:lnTo>
                  <a:pt x="4238" y="978"/>
                </a:lnTo>
                <a:lnTo>
                  <a:pt x="3959" y="792"/>
                </a:lnTo>
                <a:lnTo>
                  <a:pt x="3633" y="698"/>
                </a:lnTo>
                <a:lnTo>
                  <a:pt x="3307" y="605"/>
                </a:lnTo>
                <a:close/>
                <a:moveTo>
                  <a:pt x="2981" y="326"/>
                </a:moveTo>
                <a:lnTo>
                  <a:pt x="3540" y="373"/>
                </a:lnTo>
                <a:lnTo>
                  <a:pt x="4005" y="512"/>
                </a:lnTo>
                <a:lnTo>
                  <a:pt x="4471" y="792"/>
                </a:lnTo>
                <a:lnTo>
                  <a:pt x="4890" y="1071"/>
                </a:lnTo>
                <a:lnTo>
                  <a:pt x="5169" y="1490"/>
                </a:lnTo>
                <a:lnTo>
                  <a:pt x="5449" y="1956"/>
                </a:lnTo>
                <a:lnTo>
                  <a:pt x="5588" y="2421"/>
                </a:lnTo>
                <a:lnTo>
                  <a:pt x="5635" y="2980"/>
                </a:lnTo>
                <a:lnTo>
                  <a:pt x="5588" y="3492"/>
                </a:lnTo>
                <a:lnTo>
                  <a:pt x="5449" y="4004"/>
                </a:lnTo>
                <a:lnTo>
                  <a:pt x="5169" y="4470"/>
                </a:lnTo>
                <a:lnTo>
                  <a:pt x="4890" y="4842"/>
                </a:lnTo>
                <a:lnTo>
                  <a:pt x="4471" y="5168"/>
                </a:lnTo>
                <a:lnTo>
                  <a:pt x="4005" y="5401"/>
                </a:lnTo>
                <a:lnTo>
                  <a:pt x="3540" y="5587"/>
                </a:lnTo>
                <a:lnTo>
                  <a:pt x="2981" y="5634"/>
                </a:lnTo>
                <a:lnTo>
                  <a:pt x="2469" y="5587"/>
                </a:lnTo>
                <a:lnTo>
                  <a:pt x="1956" y="5401"/>
                </a:lnTo>
                <a:lnTo>
                  <a:pt x="1491" y="5168"/>
                </a:lnTo>
                <a:lnTo>
                  <a:pt x="1118" y="4842"/>
                </a:lnTo>
                <a:lnTo>
                  <a:pt x="792" y="4470"/>
                </a:lnTo>
                <a:lnTo>
                  <a:pt x="560" y="4004"/>
                </a:lnTo>
                <a:lnTo>
                  <a:pt x="373" y="3492"/>
                </a:lnTo>
                <a:lnTo>
                  <a:pt x="327" y="2980"/>
                </a:lnTo>
                <a:lnTo>
                  <a:pt x="373" y="2421"/>
                </a:lnTo>
                <a:lnTo>
                  <a:pt x="560" y="1956"/>
                </a:lnTo>
                <a:lnTo>
                  <a:pt x="792" y="1490"/>
                </a:lnTo>
                <a:lnTo>
                  <a:pt x="1118" y="1071"/>
                </a:lnTo>
                <a:lnTo>
                  <a:pt x="1491" y="792"/>
                </a:lnTo>
                <a:lnTo>
                  <a:pt x="1956" y="512"/>
                </a:lnTo>
                <a:lnTo>
                  <a:pt x="2469" y="373"/>
                </a:lnTo>
                <a:lnTo>
                  <a:pt x="2981" y="326"/>
                </a:lnTo>
                <a:close/>
                <a:moveTo>
                  <a:pt x="2701" y="0"/>
                </a:moveTo>
                <a:lnTo>
                  <a:pt x="2376" y="47"/>
                </a:lnTo>
                <a:lnTo>
                  <a:pt x="2096" y="140"/>
                </a:lnTo>
                <a:lnTo>
                  <a:pt x="1817" y="233"/>
                </a:lnTo>
                <a:lnTo>
                  <a:pt x="1305" y="512"/>
                </a:lnTo>
                <a:lnTo>
                  <a:pt x="886" y="885"/>
                </a:lnTo>
                <a:lnTo>
                  <a:pt x="513" y="1304"/>
                </a:lnTo>
                <a:lnTo>
                  <a:pt x="234" y="1816"/>
                </a:lnTo>
                <a:lnTo>
                  <a:pt x="141" y="2095"/>
                </a:lnTo>
                <a:lnTo>
                  <a:pt x="47" y="2375"/>
                </a:lnTo>
                <a:lnTo>
                  <a:pt x="47" y="2654"/>
                </a:lnTo>
                <a:lnTo>
                  <a:pt x="1" y="2980"/>
                </a:lnTo>
                <a:lnTo>
                  <a:pt x="47" y="3259"/>
                </a:lnTo>
                <a:lnTo>
                  <a:pt x="47" y="3585"/>
                </a:lnTo>
                <a:lnTo>
                  <a:pt x="141" y="3865"/>
                </a:lnTo>
                <a:lnTo>
                  <a:pt x="234" y="4144"/>
                </a:lnTo>
                <a:lnTo>
                  <a:pt x="513" y="4656"/>
                </a:lnTo>
                <a:lnTo>
                  <a:pt x="886" y="5075"/>
                </a:lnTo>
                <a:lnTo>
                  <a:pt x="1305" y="5448"/>
                </a:lnTo>
                <a:lnTo>
                  <a:pt x="1817" y="5727"/>
                </a:lnTo>
                <a:lnTo>
                  <a:pt x="2096" y="5820"/>
                </a:lnTo>
                <a:lnTo>
                  <a:pt x="2376" y="5913"/>
                </a:lnTo>
                <a:lnTo>
                  <a:pt x="2701" y="5913"/>
                </a:lnTo>
                <a:lnTo>
                  <a:pt x="2981" y="5960"/>
                </a:lnTo>
                <a:lnTo>
                  <a:pt x="3307" y="5913"/>
                </a:lnTo>
                <a:lnTo>
                  <a:pt x="3586" y="5913"/>
                </a:lnTo>
                <a:lnTo>
                  <a:pt x="3865" y="5820"/>
                </a:lnTo>
                <a:lnTo>
                  <a:pt x="4145" y="5727"/>
                </a:lnTo>
                <a:lnTo>
                  <a:pt x="4657" y="5448"/>
                </a:lnTo>
                <a:lnTo>
                  <a:pt x="5076" y="5075"/>
                </a:lnTo>
                <a:lnTo>
                  <a:pt x="5449" y="4656"/>
                </a:lnTo>
                <a:lnTo>
                  <a:pt x="5728" y="4144"/>
                </a:lnTo>
                <a:lnTo>
                  <a:pt x="5821" y="3865"/>
                </a:lnTo>
                <a:lnTo>
                  <a:pt x="5914" y="3585"/>
                </a:lnTo>
                <a:lnTo>
                  <a:pt x="5961" y="3259"/>
                </a:lnTo>
                <a:lnTo>
                  <a:pt x="5961" y="2980"/>
                </a:lnTo>
                <a:lnTo>
                  <a:pt x="5961" y="2654"/>
                </a:lnTo>
                <a:lnTo>
                  <a:pt x="5914" y="2375"/>
                </a:lnTo>
                <a:lnTo>
                  <a:pt x="5821" y="2095"/>
                </a:lnTo>
                <a:lnTo>
                  <a:pt x="5728" y="1816"/>
                </a:lnTo>
                <a:lnTo>
                  <a:pt x="5449" y="1304"/>
                </a:lnTo>
                <a:lnTo>
                  <a:pt x="5076" y="885"/>
                </a:lnTo>
                <a:lnTo>
                  <a:pt x="4657" y="512"/>
                </a:lnTo>
                <a:lnTo>
                  <a:pt x="4145" y="233"/>
                </a:lnTo>
                <a:lnTo>
                  <a:pt x="3865" y="140"/>
                </a:lnTo>
                <a:lnTo>
                  <a:pt x="3586" y="47"/>
                </a:lnTo>
                <a:lnTo>
                  <a:pt x="33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114"/>
          <p:cNvSpPr/>
          <p:nvPr/>
        </p:nvSpPr>
        <p:spPr>
          <a:xfrm>
            <a:off x="2038505" y="5302575"/>
            <a:ext cx="423592" cy="423663"/>
          </a:xfrm>
          <a:custGeom>
            <a:rect b="b" l="l" r="r" t="t"/>
            <a:pathLst>
              <a:path extrusionOk="0" h="5961" w="5960">
                <a:moveTo>
                  <a:pt x="3352" y="467"/>
                </a:moveTo>
                <a:lnTo>
                  <a:pt x="3446" y="513"/>
                </a:lnTo>
                <a:lnTo>
                  <a:pt x="3492" y="606"/>
                </a:lnTo>
                <a:lnTo>
                  <a:pt x="3492" y="1863"/>
                </a:lnTo>
                <a:lnTo>
                  <a:pt x="3446" y="1910"/>
                </a:lnTo>
                <a:lnTo>
                  <a:pt x="3352" y="1957"/>
                </a:lnTo>
                <a:lnTo>
                  <a:pt x="2607" y="1957"/>
                </a:lnTo>
                <a:lnTo>
                  <a:pt x="2514" y="1910"/>
                </a:lnTo>
                <a:lnTo>
                  <a:pt x="2468" y="1863"/>
                </a:lnTo>
                <a:lnTo>
                  <a:pt x="2468" y="606"/>
                </a:lnTo>
                <a:lnTo>
                  <a:pt x="2514" y="513"/>
                </a:lnTo>
                <a:lnTo>
                  <a:pt x="2607" y="467"/>
                </a:lnTo>
                <a:close/>
                <a:moveTo>
                  <a:pt x="4470" y="3959"/>
                </a:moveTo>
                <a:lnTo>
                  <a:pt x="4470" y="5449"/>
                </a:lnTo>
                <a:lnTo>
                  <a:pt x="1490" y="5449"/>
                </a:lnTo>
                <a:lnTo>
                  <a:pt x="1490" y="3959"/>
                </a:lnTo>
                <a:close/>
                <a:moveTo>
                  <a:pt x="3958" y="467"/>
                </a:moveTo>
                <a:lnTo>
                  <a:pt x="4097" y="513"/>
                </a:lnTo>
                <a:lnTo>
                  <a:pt x="4237" y="606"/>
                </a:lnTo>
                <a:lnTo>
                  <a:pt x="5355" y="1677"/>
                </a:lnTo>
                <a:lnTo>
                  <a:pt x="5401" y="1817"/>
                </a:lnTo>
                <a:lnTo>
                  <a:pt x="5448" y="1957"/>
                </a:lnTo>
                <a:lnTo>
                  <a:pt x="5448" y="5449"/>
                </a:lnTo>
                <a:lnTo>
                  <a:pt x="4982" y="5449"/>
                </a:lnTo>
                <a:lnTo>
                  <a:pt x="4982" y="3819"/>
                </a:lnTo>
                <a:lnTo>
                  <a:pt x="4936" y="3679"/>
                </a:lnTo>
                <a:lnTo>
                  <a:pt x="4842" y="3586"/>
                </a:lnTo>
                <a:lnTo>
                  <a:pt x="4749" y="3493"/>
                </a:lnTo>
                <a:lnTo>
                  <a:pt x="4610" y="3447"/>
                </a:lnTo>
                <a:lnTo>
                  <a:pt x="1350" y="3447"/>
                </a:lnTo>
                <a:lnTo>
                  <a:pt x="1211" y="3493"/>
                </a:lnTo>
                <a:lnTo>
                  <a:pt x="1117" y="3586"/>
                </a:lnTo>
                <a:lnTo>
                  <a:pt x="1024" y="3679"/>
                </a:lnTo>
                <a:lnTo>
                  <a:pt x="978" y="3819"/>
                </a:lnTo>
                <a:lnTo>
                  <a:pt x="978" y="5449"/>
                </a:lnTo>
                <a:lnTo>
                  <a:pt x="512" y="5449"/>
                </a:lnTo>
                <a:lnTo>
                  <a:pt x="512" y="467"/>
                </a:lnTo>
                <a:lnTo>
                  <a:pt x="978" y="467"/>
                </a:lnTo>
                <a:lnTo>
                  <a:pt x="978" y="2096"/>
                </a:lnTo>
                <a:lnTo>
                  <a:pt x="1024" y="2236"/>
                </a:lnTo>
                <a:lnTo>
                  <a:pt x="1117" y="2376"/>
                </a:lnTo>
                <a:lnTo>
                  <a:pt x="1211" y="2422"/>
                </a:lnTo>
                <a:lnTo>
                  <a:pt x="1350" y="2469"/>
                </a:lnTo>
                <a:lnTo>
                  <a:pt x="3585" y="2469"/>
                </a:lnTo>
                <a:lnTo>
                  <a:pt x="3725" y="2422"/>
                </a:lnTo>
                <a:lnTo>
                  <a:pt x="3865" y="2376"/>
                </a:lnTo>
                <a:lnTo>
                  <a:pt x="3958" y="2236"/>
                </a:lnTo>
                <a:lnTo>
                  <a:pt x="3958" y="2096"/>
                </a:lnTo>
                <a:lnTo>
                  <a:pt x="3958" y="467"/>
                </a:lnTo>
                <a:close/>
                <a:moveTo>
                  <a:pt x="233" y="1"/>
                </a:moveTo>
                <a:lnTo>
                  <a:pt x="93" y="94"/>
                </a:lnTo>
                <a:lnTo>
                  <a:pt x="0" y="234"/>
                </a:lnTo>
                <a:lnTo>
                  <a:pt x="0" y="373"/>
                </a:lnTo>
                <a:lnTo>
                  <a:pt x="0" y="5588"/>
                </a:lnTo>
                <a:lnTo>
                  <a:pt x="0" y="5728"/>
                </a:lnTo>
                <a:lnTo>
                  <a:pt x="93" y="5821"/>
                </a:lnTo>
                <a:lnTo>
                  <a:pt x="233" y="5914"/>
                </a:lnTo>
                <a:lnTo>
                  <a:pt x="372" y="5961"/>
                </a:lnTo>
                <a:lnTo>
                  <a:pt x="5587" y="5961"/>
                </a:lnTo>
                <a:lnTo>
                  <a:pt x="5727" y="5914"/>
                </a:lnTo>
                <a:lnTo>
                  <a:pt x="5867" y="5821"/>
                </a:lnTo>
                <a:lnTo>
                  <a:pt x="5913" y="5728"/>
                </a:lnTo>
                <a:lnTo>
                  <a:pt x="5960" y="5588"/>
                </a:lnTo>
                <a:lnTo>
                  <a:pt x="5960" y="1957"/>
                </a:lnTo>
                <a:lnTo>
                  <a:pt x="5913" y="1817"/>
                </a:lnTo>
                <a:lnTo>
                  <a:pt x="5867" y="1631"/>
                </a:lnTo>
                <a:lnTo>
                  <a:pt x="5774" y="1444"/>
                </a:lnTo>
                <a:lnTo>
                  <a:pt x="5681" y="1351"/>
                </a:lnTo>
                <a:lnTo>
                  <a:pt x="4610" y="234"/>
                </a:lnTo>
                <a:lnTo>
                  <a:pt x="4470" y="141"/>
                </a:lnTo>
                <a:lnTo>
                  <a:pt x="4330" y="48"/>
                </a:lnTo>
                <a:lnTo>
                  <a:pt x="41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14"/>
          <p:cNvSpPr/>
          <p:nvPr/>
        </p:nvSpPr>
        <p:spPr>
          <a:xfrm>
            <a:off x="3282772" y="5345645"/>
            <a:ext cx="420323" cy="334325"/>
          </a:xfrm>
          <a:custGeom>
            <a:rect b="b" l="l" r="r" t="t"/>
            <a:pathLst>
              <a:path extrusionOk="0" h="4704" w="5914">
                <a:moveTo>
                  <a:pt x="978" y="559"/>
                </a:moveTo>
                <a:lnTo>
                  <a:pt x="1304" y="606"/>
                </a:lnTo>
                <a:lnTo>
                  <a:pt x="1630" y="745"/>
                </a:lnTo>
                <a:lnTo>
                  <a:pt x="1863" y="932"/>
                </a:lnTo>
                <a:lnTo>
                  <a:pt x="1956" y="1118"/>
                </a:lnTo>
                <a:lnTo>
                  <a:pt x="2002" y="1257"/>
                </a:lnTo>
                <a:lnTo>
                  <a:pt x="2002" y="1351"/>
                </a:lnTo>
                <a:lnTo>
                  <a:pt x="1956" y="1397"/>
                </a:lnTo>
                <a:lnTo>
                  <a:pt x="1909" y="1490"/>
                </a:lnTo>
                <a:lnTo>
                  <a:pt x="1723" y="1583"/>
                </a:lnTo>
                <a:lnTo>
                  <a:pt x="1537" y="1630"/>
                </a:lnTo>
                <a:lnTo>
                  <a:pt x="1211" y="1583"/>
                </a:lnTo>
                <a:lnTo>
                  <a:pt x="885" y="1397"/>
                </a:lnTo>
                <a:lnTo>
                  <a:pt x="652" y="1211"/>
                </a:lnTo>
                <a:lnTo>
                  <a:pt x="512" y="1025"/>
                </a:lnTo>
                <a:lnTo>
                  <a:pt x="512" y="932"/>
                </a:lnTo>
                <a:lnTo>
                  <a:pt x="512" y="838"/>
                </a:lnTo>
                <a:lnTo>
                  <a:pt x="559" y="745"/>
                </a:lnTo>
                <a:lnTo>
                  <a:pt x="606" y="652"/>
                </a:lnTo>
                <a:lnTo>
                  <a:pt x="745" y="559"/>
                </a:lnTo>
                <a:close/>
                <a:moveTo>
                  <a:pt x="2421" y="1723"/>
                </a:moveTo>
                <a:lnTo>
                  <a:pt x="2701" y="1863"/>
                </a:lnTo>
                <a:lnTo>
                  <a:pt x="2654" y="1909"/>
                </a:lnTo>
                <a:lnTo>
                  <a:pt x="2561" y="2002"/>
                </a:lnTo>
                <a:lnTo>
                  <a:pt x="2515" y="2096"/>
                </a:lnTo>
                <a:lnTo>
                  <a:pt x="2515" y="2142"/>
                </a:lnTo>
                <a:lnTo>
                  <a:pt x="2189" y="1909"/>
                </a:lnTo>
                <a:lnTo>
                  <a:pt x="2235" y="1909"/>
                </a:lnTo>
                <a:lnTo>
                  <a:pt x="2282" y="1863"/>
                </a:lnTo>
                <a:lnTo>
                  <a:pt x="2328" y="1816"/>
                </a:lnTo>
                <a:lnTo>
                  <a:pt x="2421" y="1723"/>
                </a:lnTo>
                <a:close/>
                <a:moveTo>
                  <a:pt x="3073" y="2142"/>
                </a:moveTo>
                <a:lnTo>
                  <a:pt x="3027" y="2189"/>
                </a:lnTo>
                <a:lnTo>
                  <a:pt x="2980" y="2282"/>
                </a:lnTo>
                <a:lnTo>
                  <a:pt x="2934" y="2375"/>
                </a:lnTo>
                <a:lnTo>
                  <a:pt x="2980" y="2421"/>
                </a:lnTo>
                <a:lnTo>
                  <a:pt x="3027" y="2515"/>
                </a:lnTo>
                <a:lnTo>
                  <a:pt x="3073" y="2561"/>
                </a:lnTo>
                <a:lnTo>
                  <a:pt x="3260" y="2561"/>
                </a:lnTo>
                <a:lnTo>
                  <a:pt x="3306" y="2515"/>
                </a:lnTo>
                <a:lnTo>
                  <a:pt x="3353" y="2421"/>
                </a:lnTo>
                <a:lnTo>
                  <a:pt x="3399" y="2375"/>
                </a:lnTo>
                <a:lnTo>
                  <a:pt x="3353" y="2282"/>
                </a:lnTo>
                <a:lnTo>
                  <a:pt x="3306" y="2189"/>
                </a:lnTo>
                <a:lnTo>
                  <a:pt x="3260" y="2142"/>
                </a:lnTo>
                <a:close/>
                <a:moveTo>
                  <a:pt x="5308" y="652"/>
                </a:moveTo>
                <a:lnTo>
                  <a:pt x="5727" y="885"/>
                </a:lnTo>
                <a:lnTo>
                  <a:pt x="3260" y="2794"/>
                </a:lnTo>
                <a:lnTo>
                  <a:pt x="2934" y="2654"/>
                </a:lnTo>
                <a:lnTo>
                  <a:pt x="2421" y="2980"/>
                </a:lnTo>
                <a:lnTo>
                  <a:pt x="2328" y="2887"/>
                </a:lnTo>
                <a:lnTo>
                  <a:pt x="2282" y="2887"/>
                </a:lnTo>
                <a:lnTo>
                  <a:pt x="2282" y="2841"/>
                </a:lnTo>
                <a:lnTo>
                  <a:pt x="2235" y="2794"/>
                </a:lnTo>
                <a:lnTo>
                  <a:pt x="2189" y="2794"/>
                </a:lnTo>
                <a:lnTo>
                  <a:pt x="2747" y="2468"/>
                </a:lnTo>
                <a:lnTo>
                  <a:pt x="2747" y="2096"/>
                </a:lnTo>
                <a:lnTo>
                  <a:pt x="5308" y="652"/>
                </a:lnTo>
                <a:close/>
                <a:moveTo>
                  <a:pt x="4005" y="2468"/>
                </a:moveTo>
                <a:lnTo>
                  <a:pt x="5727" y="3865"/>
                </a:lnTo>
                <a:lnTo>
                  <a:pt x="5308" y="4051"/>
                </a:lnTo>
                <a:lnTo>
                  <a:pt x="3353" y="2980"/>
                </a:lnTo>
                <a:lnTo>
                  <a:pt x="3399" y="2934"/>
                </a:lnTo>
                <a:lnTo>
                  <a:pt x="4005" y="2468"/>
                </a:lnTo>
                <a:close/>
                <a:moveTo>
                  <a:pt x="1723" y="3120"/>
                </a:moveTo>
                <a:lnTo>
                  <a:pt x="1909" y="3213"/>
                </a:lnTo>
                <a:lnTo>
                  <a:pt x="1956" y="3306"/>
                </a:lnTo>
                <a:lnTo>
                  <a:pt x="2002" y="3399"/>
                </a:lnTo>
                <a:lnTo>
                  <a:pt x="2002" y="3492"/>
                </a:lnTo>
                <a:lnTo>
                  <a:pt x="1956" y="3586"/>
                </a:lnTo>
                <a:lnTo>
                  <a:pt x="1863" y="3772"/>
                </a:lnTo>
                <a:lnTo>
                  <a:pt x="1630" y="3958"/>
                </a:lnTo>
                <a:lnTo>
                  <a:pt x="1304" y="4098"/>
                </a:lnTo>
                <a:lnTo>
                  <a:pt x="978" y="4144"/>
                </a:lnTo>
                <a:lnTo>
                  <a:pt x="745" y="4144"/>
                </a:lnTo>
                <a:lnTo>
                  <a:pt x="606" y="4051"/>
                </a:lnTo>
                <a:lnTo>
                  <a:pt x="559" y="3958"/>
                </a:lnTo>
                <a:lnTo>
                  <a:pt x="512" y="3865"/>
                </a:lnTo>
                <a:lnTo>
                  <a:pt x="512" y="3772"/>
                </a:lnTo>
                <a:lnTo>
                  <a:pt x="512" y="3679"/>
                </a:lnTo>
                <a:lnTo>
                  <a:pt x="652" y="3492"/>
                </a:lnTo>
                <a:lnTo>
                  <a:pt x="885" y="3306"/>
                </a:lnTo>
                <a:lnTo>
                  <a:pt x="1211" y="3166"/>
                </a:lnTo>
                <a:lnTo>
                  <a:pt x="1537" y="3120"/>
                </a:lnTo>
                <a:close/>
                <a:moveTo>
                  <a:pt x="978" y="0"/>
                </a:moveTo>
                <a:lnTo>
                  <a:pt x="745" y="47"/>
                </a:lnTo>
                <a:lnTo>
                  <a:pt x="559" y="93"/>
                </a:lnTo>
                <a:lnTo>
                  <a:pt x="373" y="187"/>
                </a:lnTo>
                <a:lnTo>
                  <a:pt x="233" y="280"/>
                </a:lnTo>
                <a:lnTo>
                  <a:pt x="93" y="419"/>
                </a:lnTo>
                <a:lnTo>
                  <a:pt x="47" y="606"/>
                </a:lnTo>
                <a:lnTo>
                  <a:pt x="0" y="792"/>
                </a:lnTo>
                <a:lnTo>
                  <a:pt x="0" y="978"/>
                </a:lnTo>
                <a:lnTo>
                  <a:pt x="47" y="1211"/>
                </a:lnTo>
                <a:lnTo>
                  <a:pt x="186" y="1444"/>
                </a:lnTo>
                <a:lnTo>
                  <a:pt x="373" y="1677"/>
                </a:lnTo>
                <a:lnTo>
                  <a:pt x="606" y="1863"/>
                </a:lnTo>
                <a:lnTo>
                  <a:pt x="838" y="2002"/>
                </a:lnTo>
                <a:lnTo>
                  <a:pt x="1071" y="2096"/>
                </a:lnTo>
                <a:lnTo>
                  <a:pt x="1304" y="2142"/>
                </a:lnTo>
                <a:lnTo>
                  <a:pt x="1537" y="2142"/>
                </a:lnTo>
                <a:lnTo>
                  <a:pt x="1770" y="2096"/>
                </a:lnTo>
                <a:lnTo>
                  <a:pt x="2049" y="2049"/>
                </a:lnTo>
                <a:lnTo>
                  <a:pt x="2096" y="2096"/>
                </a:lnTo>
                <a:lnTo>
                  <a:pt x="2515" y="2375"/>
                </a:lnTo>
                <a:lnTo>
                  <a:pt x="2096" y="2608"/>
                </a:lnTo>
                <a:lnTo>
                  <a:pt x="2049" y="2654"/>
                </a:lnTo>
                <a:lnTo>
                  <a:pt x="1770" y="2608"/>
                </a:lnTo>
                <a:lnTo>
                  <a:pt x="1537" y="2561"/>
                </a:lnTo>
                <a:lnTo>
                  <a:pt x="1304" y="2608"/>
                </a:lnTo>
                <a:lnTo>
                  <a:pt x="1071" y="2654"/>
                </a:lnTo>
                <a:lnTo>
                  <a:pt x="838" y="2747"/>
                </a:lnTo>
                <a:lnTo>
                  <a:pt x="606" y="2841"/>
                </a:lnTo>
                <a:lnTo>
                  <a:pt x="373" y="3027"/>
                </a:lnTo>
                <a:lnTo>
                  <a:pt x="186" y="3260"/>
                </a:lnTo>
                <a:lnTo>
                  <a:pt x="47" y="3492"/>
                </a:lnTo>
                <a:lnTo>
                  <a:pt x="0" y="3772"/>
                </a:lnTo>
                <a:lnTo>
                  <a:pt x="0" y="3958"/>
                </a:lnTo>
                <a:lnTo>
                  <a:pt x="47" y="4144"/>
                </a:lnTo>
                <a:lnTo>
                  <a:pt x="93" y="4284"/>
                </a:lnTo>
                <a:lnTo>
                  <a:pt x="233" y="4424"/>
                </a:lnTo>
                <a:lnTo>
                  <a:pt x="373" y="4563"/>
                </a:lnTo>
                <a:lnTo>
                  <a:pt x="559" y="4610"/>
                </a:lnTo>
                <a:lnTo>
                  <a:pt x="745" y="4703"/>
                </a:lnTo>
                <a:lnTo>
                  <a:pt x="1211" y="4703"/>
                </a:lnTo>
                <a:lnTo>
                  <a:pt x="1444" y="4610"/>
                </a:lnTo>
                <a:lnTo>
                  <a:pt x="1676" y="4563"/>
                </a:lnTo>
                <a:lnTo>
                  <a:pt x="1909" y="4424"/>
                </a:lnTo>
                <a:lnTo>
                  <a:pt x="2142" y="4237"/>
                </a:lnTo>
                <a:lnTo>
                  <a:pt x="2328" y="4005"/>
                </a:lnTo>
                <a:lnTo>
                  <a:pt x="2468" y="3772"/>
                </a:lnTo>
                <a:lnTo>
                  <a:pt x="2515" y="3539"/>
                </a:lnTo>
                <a:lnTo>
                  <a:pt x="2515" y="3353"/>
                </a:lnTo>
                <a:lnTo>
                  <a:pt x="2515" y="3213"/>
                </a:lnTo>
                <a:lnTo>
                  <a:pt x="2515" y="3166"/>
                </a:lnTo>
                <a:lnTo>
                  <a:pt x="2887" y="2980"/>
                </a:lnTo>
                <a:lnTo>
                  <a:pt x="5169" y="4237"/>
                </a:lnTo>
                <a:lnTo>
                  <a:pt x="5308" y="4284"/>
                </a:lnTo>
                <a:lnTo>
                  <a:pt x="5401" y="4237"/>
                </a:lnTo>
                <a:lnTo>
                  <a:pt x="5820" y="4051"/>
                </a:lnTo>
                <a:lnTo>
                  <a:pt x="5914" y="3958"/>
                </a:lnTo>
                <a:lnTo>
                  <a:pt x="5914" y="3865"/>
                </a:lnTo>
                <a:lnTo>
                  <a:pt x="5914" y="3772"/>
                </a:lnTo>
                <a:lnTo>
                  <a:pt x="5867" y="3679"/>
                </a:lnTo>
                <a:lnTo>
                  <a:pt x="4144" y="2375"/>
                </a:lnTo>
                <a:lnTo>
                  <a:pt x="5867" y="1025"/>
                </a:lnTo>
                <a:lnTo>
                  <a:pt x="5914" y="932"/>
                </a:lnTo>
                <a:lnTo>
                  <a:pt x="5914" y="838"/>
                </a:lnTo>
                <a:lnTo>
                  <a:pt x="5914" y="745"/>
                </a:lnTo>
                <a:lnTo>
                  <a:pt x="5820" y="699"/>
                </a:lnTo>
                <a:lnTo>
                  <a:pt x="5401" y="466"/>
                </a:lnTo>
                <a:lnTo>
                  <a:pt x="5308" y="419"/>
                </a:lnTo>
                <a:lnTo>
                  <a:pt x="5169" y="466"/>
                </a:lnTo>
                <a:lnTo>
                  <a:pt x="2887" y="1770"/>
                </a:lnTo>
                <a:lnTo>
                  <a:pt x="2515" y="1537"/>
                </a:lnTo>
                <a:lnTo>
                  <a:pt x="2515" y="1351"/>
                </a:lnTo>
                <a:lnTo>
                  <a:pt x="2515" y="1211"/>
                </a:lnTo>
                <a:lnTo>
                  <a:pt x="2468" y="932"/>
                </a:lnTo>
                <a:lnTo>
                  <a:pt x="2328" y="699"/>
                </a:lnTo>
                <a:lnTo>
                  <a:pt x="2142" y="466"/>
                </a:lnTo>
                <a:lnTo>
                  <a:pt x="1909" y="280"/>
                </a:lnTo>
                <a:lnTo>
                  <a:pt x="1676" y="187"/>
                </a:lnTo>
                <a:lnTo>
                  <a:pt x="1444" y="93"/>
                </a:lnTo>
                <a:lnTo>
                  <a:pt x="1211" y="47"/>
                </a:lnTo>
                <a:lnTo>
                  <a:pt x="97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14"/>
          <p:cNvSpPr/>
          <p:nvPr/>
        </p:nvSpPr>
        <p:spPr>
          <a:xfrm>
            <a:off x="5804424" y="5302575"/>
            <a:ext cx="347545" cy="423663"/>
          </a:xfrm>
          <a:custGeom>
            <a:rect b="b" l="l" r="r" t="t"/>
            <a:pathLst>
              <a:path extrusionOk="0" h="5961" w="4890">
                <a:moveTo>
                  <a:pt x="4005" y="4424"/>
                </a:moveTo>
                <a:lnTo>
                  <a:pt x="3865" y="4471"/>
                </a:lnTo>
                <a:lnTo>
                  <a:pt x="3772" y="4517"/>
                </a:lnTo>
                <a:lnTo>
                  <a:pt x="3632" y="4611"/>
                </a:lnTo>
                <a:lnTo>
                  <a:pt x="3539" y="4750"/>
                </a:lnTo>
                <a:lnTo>
                  <a:pt x="3493" y="4843"/>
                </a:lnTo>
                <a:lnTo>
                  <a:pt x="3446" y="4983"/>
                </a:lnTo>
                <a:lnTo>
                  <a:pt x="3446" y="5123"/>
                </a:lnTo>
                <a:lnTo>
                  <a:pt x="3493" y="5402"/>
                </a:lnTo>
                <a:lnTo>
                  <a:pt x="3632" y="5635"/>
                </a:lnTo>
                <a:lnTo>
                  <a:pt x="3772" y="5728"/>
                </a:lnTo>
                <a:lnTo>
                  <a:pt x="3865" y="5821"/>
                </a:lnTo>
                <a:lnTo>
                  <a:pt x="4005" y="5821"/>
                </a:lnTo>
                <a:lnTo>
                  <a:pt x="4144" y="5868"/>
                </a:lnTo>
                <a:lnTo>
                  <a:pt x="4331" y="5821"/>
                </a:lnTo>
                <a:lnTo>
                  <a:pt x="4424" y="5821"/>
                </a:lnTo>
                <a:lnTo>
                  <a:pt x="4563" y="5728"/>
                </a:lnTo>
                <a:lnTo>
                  <a:pt x="4657" y="5635"/>
                </a:lnTo>
                <a:lnTo>
                  <a:pt x="4843" y="5402"/>
                </a:lnTo>
                <a:lnTo>
                  <a:pt x="4889" y="5123"/>
                </a:lnTo>
                <a:lnTo>
                  <a:pt x="4843" y="4843"/>
                </a:lnTo>
                <a:lnTo>
                  <a:pt x="4657" y="4611"/>
                </a:lnTo>
                <a:lnTo>
                  <a:pt x="4563" y="4517"/>
                </a:lnTo>
                <a:lnTo>
                  <a:pt x="4424" y="4471"/>
                </a:lnTo>
                <a:lnTo>
                  <a:pt x="4331" y="4424"/>
                </a:lnTo>
                <a:close/>
                <a:moveTo>
                  <a:pt x="1816" y="1"/>
                </a:moveTo>
                <a:lnTo>
                  <a:pt x="1444" y="94"/>
                </a:lnTo>
                <a:lnTo>
                  <a:pt x="1164" y="187"/>
                </a:lnTo>
                <a:lnTo>
                  <a:pt x="885" y="327"/>
                </a:lnTo>
                <a:lnTo>
                  <a:pt x="699" y="513"/>
                </a:lnTo>
                <a:lnTo>
                  <a:pt x="513" y="699"/>
                </a:lnTo>
                <a:lnTo>
                  <a:pt x="373" y="932"/>
                </a:lnTo>
                <a:lnTo>
                  <a:pt x="326" y="1165"/>
                </a:lnTo>
                <a:lnTo>
                  <a:pt x="233" y="1398"/>
                </a:lnTo>
                <a:lnTo>
                  <a:pt x="233" y="1677"/>
                </a:lnTo>
                <a:lnTo>
                  <a:pt x="233" y="1957"/>
                </a:lnTo>
                <a:lnTo>
                  <a:pt x="326" y="2189"/>
                </a:lnTo>
                <a:lnTo>
                  <a:pt x="419" y="2422"/>
                </a:lnTo>
                <a:lnTo>
                  <a:pt x="559" y="2608"/>
                </a:lnTo>
                <a:lnTo>
                  <a:pt x="745" y="2795"/>
                </a:lnTo>
                <a:lnTo>
                  <a:pt x="932" y="2981"/>
                </a:lnTo>
                <a:lnTo>
                  <a:pt x="1583" y="3307"/>
                </a:lnTo>
                <a:lnTo>
                  <a:pt x="1723" y="3353"/>
                </a:lnTo>
                <a:lnTo>
                  <a:pt x="2096" y="3540"/>
                </a:lnTo>
                <a:lnTo>
                  <a:pt x="2422" y="3726"/>
                </a:lnTo>
                <a:lnTo>
                  <a:pt x="2654" y="3866"/>
                </a:lnTo>
                <a:lnTo>
                  <a:pt x="2841" y="4005"/>
                </a:lnTo>
                <a:lnTo>
                  <a:pt x="2934" y="4145"/>
                </a:lnTo>
                <a:lnTo>
                  <a:pt x="2980" y="4285"/>
                </a:lnTo>
                <a:lnTo>
                  <a:pt x="2934" y="4424"/>
                </a:lnTo>
                <a:lnTo>
                  <a:pt x="2887" y="4564"/>
                </a:lnTo>
                <a:lnTo>
                  <a:pt x="2841" y="4657"/>
                </a:lnTo>
                <a:lnTo>
                  <a:pt x="2701" y="4750"/>
                </a:lnTo>
                <a:lnTo>
                  <a:pt x="2422" y="4890"/>
                </a:lnTo>
                <a:lnTo>
                  <a:pt x="2096" y="4937"/>
                </a:lnTo>
                <a:lnTo>
                  <a:pt x="1956" y="4890"/>
                </a:lnTo>
                <a:lnTo>
                  <a:pt x="1630" y="4843"/>
                </a:lnTo>
                <a:lnTo>
                  <a:pt x="1490" y="4797"/>
                </a:lnTo>
                <a:lnTo>
                  <a:pt x="1397" y="4704"/>
                </a:lnTo>
                <a:lnTo>
                  <a:pt x="1444" y="4564"/>
                </a:lnTo>
                <a:lnTo>
                  <a:pt x="1444" y="4424"/>
                </a:lnTo>
                <a:lnTo>
                  <a:pt x="1444" y="4331"/>
                </a:lnTo>
                <a:lnTo>
                  <a:pt x="1397" y="4192"/>
                </a:lnTo>
                <a:lnTo>
                  <a:pt x="1258" y="4005"/>
                </a:lnTo>
                <a:lnTo>
                  <a:pt x="1071" y="3866"/>
                </a:lnTo>
                <a:lnTo>
                  <a:pt x="885" y="3819"/>
                </a:lnTo>
                <a:lnTo>
                  <a:pt x="559" y="3819"/>
                </a:lnTo>
                <a:lnTo>
                  <a:pt x="419" y="3866"/>
                </a:lnTo>
                <a:lnTo>
                  <a:pt x="280" y="3912"/>
                </a:lnTo>
                <a:lnTo>
                  <a:pt x="233" y="4005"/>
                </a:lnTo>
                <a:lnTo>
                  <a:pt x="93" y="4192"/>
                </a:lnTo>
                <a:lnTo>
                  <a:pt x="47" y="4378"/>
                </a:lnTo>
                <a:lnTo>
                  <a:pt x="0" y="4517"/>
                </a:lnTo>
                <a:lnTo>
                  <a:pt x="47" y="4657"/>
                </a:lnTo>
                <a:lnTo>
                  <a:pt x="93" y="4890"/>
                </a:lnTo>
                <a:lnTo>
                  <a:pt x="280" y="5169"/>
                </a:lnTo>
                <a:lnTo>
                  <a:pt x="513" y="5449"/>
                </a:lnTo>
                <a:lnTo>
                  <a:pt x="885" y="5682"/>
                </a:lnTo>
                <a:lnTo>
                  <a:pt x="1118" y="5775"/>
                </a:lnTo>
                <a:lnTo>
                  <a:pt x="1397" y="5868"/>
                </a:lnTo>
                <a:lnTo>
                  <a:pt x="1723" y="5914"/>
                </a:lnTo>
                <a:lnTo>
                  <a:pt x="2049" y="5961"/>
                </a:lnTo>
                <a:lnTo>
                  <a:pt x="2422" y="5914"/>
                </a:lnTo>
                <a:lnTo>
                  <a:pt x="2748" y="5868"/>
                </a:lnTo>
                <a:lnTo>
                  <a:pt x="3073" y="5775"/>
                </a:lnTo>
                <a:lnTo>
                  <a:pt x="3306" y="5682"/>
                </a:lnTo>
                <a:lnTo>
                  <a:pt x="3260" y="5449"/>
                </a:lnTo>
                <a:lnTo>
                  <a:pt x="3213" y="5216"/>
                </a:lnTo>
                <a:lnTo>
                  <a:pt x="3213" y="5030"/>
                </a:lnTo>
                <a:lnTo>
                  <a:pt x="3260" y="4843"/>
                </a:lnTo>
                <a:lnTo>
                  <a:pt x="3353" y="4704"/>
                </a:lnTo>
                <a:lnTo>
                  <a:pt x="3446" y="4564"/>
                </a:lnTo>
                <a:lnTo>
                  <a:pt x="3586" y="4424"/>
                </a:lnTo>
                <a:lnTo>
                  <a:pt x="3772" y="4331"/>
                </a:lnTo>
                <a:lnTo>
                  <a:pt x="3912" y="4238"/>
                </a:lnTo>
                <a:lnTo>
                  <a:pt x="4098" y="4192"/>
                </a:lnTo>
                <a:lnTo>
                  <a:pt x="4098" y="4005"/>
                </a:lnTo>
                <a:lnTo>
                  <a:pt x="4098" y="3772"/>
                </a:lnTo>
                <a:lnTo>
                  <a:pt x="4051" y="3586"/>
                </a:lnTo>
                <a:lnTo>
                  <a:pt x="3958" y="3353"/>
                </a:lnTo>
                <a:lnTo>
                  <a:pt x="3818" y="3167"/>
                </a:lnTo>
                <a:lnTo>
                  <a:pt x="3632" y="2981"/>
                </a:lnTo>
                <a:lnTo>
                  <a:pt x="3353" y="2748"/>
                </a:lnTo>
                <a:lnTo>
                  <a:pt x="2980" y="2562"/>
                </a:lnTo>
                <a:lnTo>
                  <a:pt x="2515" y="2422"/>
                </a:lnTo>
                <a:lnTo>
                  <a:pt x="2003" y="2189"/>
                </a:lnTo>
                <a:lnTo>
                  <a:pt x="1677" y="2050"/>
                </a:lnTo>
                <a:lnTo>
                  <a:pt x="1537" y="1863"/>
                </a:lnTo>
                <a:lnTo>
                  <a:pt x="1444" y="1724"/>
                </a:lnTo>
                <a:lnTo>
                  <a:pt x="1397" y="1584"/>
                </a:lnTo>
                <a:lnTo>
                  <a:pt x="1444" y="1444"/>
                </a:lnTo>
                <a:lnTo>
                  <a:pt x="1490" y="1305"/>
                </a:lnTo>
                <a:lnTo>
                  <a:pt x="1583" y="1212"/>
                </a:lnTo>
                <a:lnTo>
                  <a:pt x="1723" y="1072"/>
                </a:lnTo>
                <a:lnTo>
                  <a:pt x="1909" y="1025"/>
                </a:lnTo>
                <a:lnTo>
                  <a:pt x="2096" y="979"/>
                </a:lnTo>
                <a:lnTo>
                  <a:pt x="2235" y="979"/>
                </a:lnTo>
                <a:lnTo>
                  <a:pt x="2515" y="1025"/>
                </a:lnTo>
                <a:lnTo>
                  <a:pt x="2608" y="1072"/>
                </a:lnTo>
                <a:lnTo>
                  <a:pt x="2701" y="1118"/>
                </a:lnTo>
                <a:lnTo>
                  <a:pt x="2748" y="1444"/>
                </a:lnTo>
                <a:lnTo>
                  <a:pt x="2794" y="1677"/>
                </a:lnTo>
                <a:lnTo>
                  <a:pt x="2934" y="1817"/>
                </a:lnTo>
                <a:lnTo>
                  <a:pt x="3073" y="1910"/>
                </a:lnTo>
                <a:lnTo>
                  <a:pt x="3213" y="1957"/>
                </a:lnTo>
                <a:lnTo>
                  <a:pt x="3632" y="1957"/>
                </a:lnTo>
                <a:lnTo>
                  <a:pt x="3772" y="1910"/>
                </a:lnTo>
                <a:lnTo>
                  <a:pt x="3958" y="1770"/>
                </a:lnTo>
                <a:lnTo>
                  <a:pt x="4051" y="1584"/>
                </a:lnTo>
                <a:lnTo>
                  <a:pt x="4098" y="1305"/>
                </a:lnTo>
                <a:lnTo>
                  <a:pt x="4098" y="1118"/>
                </a:lnTo>
                <a:lnTo>
                  <a:pt x="4051" y="979"/>
                </a:lnTo>
                <a:lnTo>
                  <a:pt x="3958" y="793"/>
                </a:lnTo>
                <a:lnTo>
                  <a:pt x="3818" y="606"/>
                </a:lnTo>
                <a:lnTo>
                  <a:pt x="3679" y="420"/>
                </a:lnTo>
                <a:lnTo>
                  <a:pt x="3446" y="280"/>
                </a:lnTo>
                <a:lnTo>
                  <a:pt x="3213" y="187"/>
                </a:lnTo>
                <a:lnTo>
                  <a:pt x="2934" y="48"/>
                </a:lnTo>
                <a:lnTo>
                  <a:pt x="25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114"/>
          <p:cNvSpPr/>
          <p:nvPr/>
        </p:nvSpPr>
        <p:spPr>
          <a:xfrm>
            <a:off x="7008961" y="5302575"/>
            <a:ext cx="423663" cy="423663"/>
          </a:xfrm>
          <a:custGeom>
            <a:rect b="b" l="l" r="r" t="t"/>
            <a:pathLst>
              <a:path extrusionOk="0" h="5961" w="5961">
                <a:moveTo>
                  <a:pt x="2515" y="886"/>
                </a:moveTo>
                <a:lnTo>
                  <a:pt x="2841" y="932"/>
                </a:lnTo>
                <a:lnTo>
                  <a:pt x="3167" y="1025"/>
                </a:lnTo>
                <a:lnTo>
                  <a:pt x="3400" y="1165"/>
                </a:lnTo>
                <a:lnTo>
                  <a:pt x="3679" y="1351"/>
                </a:lnTo>
                <a:lnTo>
                  <a:pt x="3866" y="1631"/>
                </a:lnTo>
                <a:lnTo>
                  <a:pt x="4005" y="1910"/>
                </a:lnTo>
                <a:lnTo>
                  <a:pt x="4098" y="2189"/>
                </a:lnTo>
                <a:lnTo>
                  <a:pt x="4145" y="2515"/>
                </a:lnTo>
                <a:lnTo>
                  <a:pt x="4098" y="2841"/>
                </a:lnTo>
                <a:lnTo>
                  <a:pt x="4005" y="3121"/>
                </a:lnTo>
                <a:lnTo>
                  <a:pt x="3866" y="3400"/>
                </a:lnTo>
                <a:lnTo>
                  <a:pt x="3679" y="3633"/>
                </a:lnTo>
                <a:lnTo>
                  <a:pt x="3400" y="3866"/>
                </a:lnTo>
                <a:lnTo>
                  <a:pt x="3167" y="4005"/>
                </a:lnTo>
                <a:lnTo>
                  <a:pt x="2841" y="4098"/>
                </a:lnTo>
                <a:lnTo>
                  <a:pt x="2189" y="4098"/>
                </a:lnTo>
                <a:lnTo>
                  <a:pt x="1910" y="4005"/>
                </a:lnTo>
                <a:lnTo>
                  <a:pt x="1631" y="3866"/>
                </a:lnTo>
                <a:lnTo>
                  <a:pt x="1398" y="3633"/>
                </a:lnTo>
                <a:lnTo>
                  <a:pt x="1211" y="3400"/>
                </a:lnTo>
                <a:lnTo>
                  <a:pt x="1025" y="3121"/>
                </a:lnTo>
                <a:lnTo>
                  <a:pt x="932" y="2841"/>
                </a:lnTo>
                <a:lnTo>
                  <a:pt x="932" y="2515"/>
                </a:lnTo>
                <a:lnTo>
                  <a:pt x="932" y="2189"/>
                </a:lnTo>
                <a:lnTo>
                  <a:pt x="1025" y="1910"/>
                </a:lnTo>
                <a:lnTo>
                  <a:pt x="1211" y="1631"/>
                </a:lnTo>
                <a:lnTo>
                  <a:pt x="1398" y="1351"/>
                </a:lnTo>
                <a:lnTo>
                  <a:pt x="1631" y="1165"/>
                </a:lnTo>
                <a:lnTo>
                  <a:pt x="1910" y="1025"/>
                </a:lnTo>
                <a:lnTo>
                  <a:pt x="2189" y="932"/>
                </a:lnTo>
                <a:lnTo>
                  <a:pt x="2515" y="886"/>
                </a:lnTo>
                <a:close/>
                <a:moveTo>
                  <a:pt x="2515" y="1"/>
                </a:moveTo>
                <a:lnTo>
                  <a:pt x="2050" y="48"/>
                </a:lnTo>
                <a:lnTo>
                  <a:pt x="1537" y="187"/>
                </a:lnTo>
                <a:lnTo>
                  <a:pt x="1118" y="420"/>
                </a:lnTo>
                <a:lnTo>
                  <a:pt x="746" y="699"/>
                </a:lnTo>
                <a:lnTo>
                  <a:pt x="420" y="1072"/>
                </a:lnTo>
                <a:lnTo>
                  <a:pt x="187" y="1538"/>
                </a:lnTo>
                <a:lnTo>
                  <a:pt x="47" y="2003"/>
                </a:lnTo>
                <a:lnTo>
                  <a:pt x="1" y="2515"/>
                </a:lnTo>
                <a:lnTo>
                  <a:pt x="47" y="3027"/>
                </a:lnTo>
                <a:lnTo>
                  <a:pt x="187" y="3493"/>
                </a:lnTo>
                <a:lnTo>
                  <a:pt x="420" y="3912"/>
                </a:lnTo>
                <a:lnTo>
                  <a:pt x="746" y="4285"/>
                </a:lnTo>
                <a:lnTo>
                  <a:pt x="1118" y="4611"/>
                </a:lnTo>
                <a:lnTo>
                  <a:pt x="1537" y="4843"/>
                </a:lnTo>
                <a:lnTo>
                  <a:pt x="2050" y="4983"/>
                </a:lnTo>
                <a:lnTo>
                  <a:pt x="2515" y="5030"/>
                </a:lnTo>
                <a:lnTo>
                  <a:pt x="2934" y="4983"/>
                </a:lnTo>
                <a:lnTo>
                  <a:pt x="3260" y="4937"/>
                </a:lnTo>
                <a:lnTo>
                  <a:pt x="3633" y="4797"/>
                </a:lnTo>
                <a:lnTo>
                  <a:pt x="3959" y="4564"/>
                </a:lnTo>
                <a:lnTo>
                  <a:pt x="5169" y="5821"/>
                </a:lnTo>
                <a:lnTo>
                  <a:pt x="5309" y="5914"/>
                </a:lnTo>
                <a:lnTo>
                  <a:pt x="5495" y="5961"/>
                </a:lnTo>
                <a:lnTo>
                  <a:pt x="5681" y="5914"/>
                </a:lnTo>
                <a:lnTo>
                  <a:pt x="5821" y="5821"/>
                </a:lnTo>
                <a:lnTo>
                  <a:pt x="5914" y="5635"/>
                </a:lnTo>
                <a:lnTo>
                  <a:pt x="5961" y="5495"/>
                </a:lnTo>
                <a:lnTo>
                  <a:pt x="5914" y="5309"/>
                </a:lnTo>
                <a:lnTo>
                  <a:pt x="5821" y="5169"/>
                </a:lnTo>
                <a:lnTo>
                  <a:pt x="4611" y="3912"/>
                </a:lnTo>
                <a:lnTo>
                  <a:pt x="4797" y="3586"/>
                </a:lnTo>
                <a:lnTo>
                  <a:pt x="4936" y="3260"/>
                </a:lnTo>
                <a:lnTo>
                  <a:pt x="5030" y="2888"/>
                </a:lnTo>
                <a:lnTo>
                  <a:pt x="5030" y="2515"/>
                </a:lnTo>
                <a:lnTo>
                  <a:pt x="4983" y="2003"/>
                </a:lnTo>
                <a:lnTo>
                  <a:pt x="4843" y="1538"/>
                </a:lnTo>
                <a:lnTo>
                  <a:pt x="4611" y="1072"/>
                </a:lnTo>
                <a:lnTo>
                  <a:pt x="4331" y="699"/>
                </a:lnTo>
                <a:lnTo>
                  <a:pt x="3959" y="420"/>
                </a:lnTo>
                <a:lnTo>
                  <a:pt x="3493" y="187"/>
                </a:lnTo>
                <a:lnTo>
                  <a:pt x="3027" y="48"/>
                </a:lnTo>
                <a:lnTo>
                  <a:pt x="251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114"/>
          <p:cNvSpPr/>
          <p:nvPr/>
        </p:nvSpPr>
        <p:spPr>
          <a:xfrm>
            <a:off x="8253298" y="5302575"/>
            <a:ext cx="423663" cy="423663"/>
          </a:xfrm>
          <a:custGeom>
            <a:rect b="b" l="l" r="r" t="t"/>
            <a:pathLst>
              <a:path extrusionOk="0" h="5961" w="5961">
                <a:moveTo>
                  <a:pt x="1490" y="2283"/>
                </a:moveTo>
                <a:lnTo>
                  <a:pt x="1397" y="2329"/>
                </a:lnTo>
                <a:lnTo>
                  <a:pt x="1350" y="2376"/>
                </a:lnTo>
                <a:lnTo>
                  <a:pt x="1350" y="2608"/>
                </a:lnTo>
                <a:lnTo>
                  <a:pt x="1397" y="2702"/>
                </a:lnTo>
                <a:lnTo>
                  <a:pt x="1490" y="2748"/>
                </a:lnTo>
                <a:lnTo>
                  <a:pt x="3539" y="2748"/>
                </a:lnTo>
                <a:lnTo>
                  <a:pt x="3632" y="2702"/>
                </a:lnTo>
                <a:lnTo>
                  <a:pt x="3632" y="2608"/>
                </a:lnTo>
                <a:lnTo>
                  <a:pt x="3632" y="2376"/>
                </a:lnTo>
                <a:lnTo>
                  <a:pt x="3632" y="2329"/>
                </a:lnTo>
                <a:lnTo>
                  <a:pt x="3539" y="2283"/>
                </a:lnTo>
                <a:close/>
                <a:moveTo>
                  <a:pt x="2514" y="886"/>
                </a:moveTo>
                <a:lnTo>
                  <a:pt x="2840" y="932"/>
                </a:lnTo>
                <a:lnTo>
                  <a:pt x="3120" y="1025"/>
                </a:lnTo>
                <a:lnTo>
                  <a:pt x="3399" y="1165"/>
                </a:lnTo>
                <a:lnTo>
                  <a:pt x="3632" y="1351"/>
                </a:lnTo>
                <a:lnTo>
                  <a:pt x="3865" y="1631"/>
                </a:lnTo>
                <a:lnTo>
                  <a:pt x="4004" y="1910"/>
                </a:lnTo>
                <a:lnTo>
                  <a:pt x="4098" y="2189"/>
                </a:lnTo>
                <a:lnTo>
                  <a:pt x="4098" y="2515"/>
                </a:lnTo>
                <a:lnTo>
                  <a:pt x="4098" y="2841"/>
                </a:lnTo>
                <a:lnTo>
                  <a:pt x="4004" y="3121"/>
                </a:lnTo>
                <a:lnTo>
                  <a:pt x="3865" y="3400"/>
                </a:lnTo>
                <a:lnTo>
                  <a:pt x="3632" y="3633"/>
                </a:lnTo>
                <a:lnTo>
                  <a:pt x="3399" y="3866"/>
                </a:lnTo>
                <a:lnTo>
                  <a:pt x="3120" y="4005"/>
                </a:lnTo>
                <a:lnTo>
                  <a:pt x="2840" y="4098"/>
                </a:lnTo>
                <a:lnTo>
                  <a:pt x="2189" y="4098"/>
                </a:lnTo>
                <a:lnTo>
                  <a:pt x="1909" y="4005"/>
                </a:lnTo>
                <a:lnTo>
                  <a:pt x="1630" y="3866"/>
                </a:lnTo>
                <a:lnTo>
                  <a:pt x="1397" y="3633"/>
                </a:lnTo>
                <a:lnTo>
                  <a:pt x="1164" y="3400"/>
                </a:lnTo>
                <a:lnTo>
                  <a:pt x="1024" y="3121"/>
                </a:lnTo>
                <a:lnTo>
                  <a:pt x="931" y="2841"/>
                </a:lnTo>
                <a:lnTo>
                  <a:pt x="885" y="2515"/>
                </a:lnTo>
                <a:lnTo>
                  <a:pt x="931" y="2189"/>
                </a:lnTo>
                <a:lnTo>
                  <a:pt x="1024" y="1910"/>
                </a:lnTo>
                <a:lnTo>
                  <a:pt x="1164" y="1631"/>
                </a:lnTo>
                <a:lnTo>
                  <a:pt x="1397" y="1351"/>
                </a:lnTo>
                <a:lnTo>
                  <a:pt x="1630" y="1165"/>
                </a:lnTo>
                <a:lnTo>
                  <a:pt x="1909" y="1025"/>
                </a:lnTo>
                <a:lnTo>
                  <a:pt x="2189" y="932"/>
                </a:lnTo>
                <a:lnTo>
                  <a:pt x="2514" y="886"/>
                </a:lnTo>
                <a:close/>
                <a:moveTo>
                  <a:pt x="2514" y="1"/>
                </a:moveTo>
                <a:lnTo>
                  <a:pt x="2002" y="48"/>
                </a:lnTo>
                <a:lnTo>
                  <a:pt x="1537" y="187"/>
                </a:lnTo>
                <a:lnTo>
                  <a:pt x="1071" y="420"/>
                </a:lnTo>
                <a:lnTo>
                  <a:pt x="745" y="699"/>
                </a:lnTo>
                <a:lnTo>
                  <a:pt x="419" y="1072"/>
                </a:lnTo>
                <a:lnTo>
                  <a:pt x="186" y="1538"/>
                </a:lnTo>
                <a:lnTo>
                  <a:pt x="47" y="2003"/>
                </a:lnTo>
                <a:lnTo>
                  <a:pt x="0" y="2515"/>
                </a:lnTo>
                <a:lnTo>
                  <a:pt x="47" y="3027"/>
                </a:lnTo>
                <a:lnTo>
                  <a:pt x="186" y="3493"/>
                </a:lnTo>
                <a:lnTo>
                  <a:pt x="419" y="3912"/>
                </a:lnTo>
                <a:lnTo>
                  <a:pt x="745" y="4285"/>
                </a:lnTo>
                <a:lnTo>
                  <a:pt x="1071" y="4611"/>
                </a:lnTo>
                <a:lnTo>
                  <a:pt x="1537" y="4843"/>
                </a:lnTo>
                <a:lnTo>
                  <a:pt x="2002" y="4983"/>
                </a:lnTo>
                <a:lnTo>
                  <a:pt x="2514" y="5030"/>
                </a:lnTo>
                <a:lnTo>
                  <a:pt x="2887" y="4983"/>
                </a:lnTo>
                <a:lnTo>
                  <a:pt x="3259" y="4937"/>
                </a:lnTo>
                <a:lnTo>
                  <a:pt x="3585" y="4797"/>
                </a:lnTo>
                <a:lnTo>
                  <a:pt x="3958" y="4564"/>
                </a:lnTo>
                <a:lnTo>
                  <a:pt x="5168" y="5821"/>
                </a:lnTo>
                <a:lnTo>
                  <a:pt x="5308" y="5914"/>
                </a:lnTo>
                <a:lnTo>
                  <a:pt x="5494" y="5961"/>
                </a:lnTo>
                <a:lnTo>
                  <a:pt x="5681" y="5914"/>
                </a:lnTo>
                <a:lnTo>
                  <a:pt x="5820" y="5821"/>
                </a:lnTo>
                <a:lnTo>
                  <a:pt x="5913" y="5682"/>
                </a:lnTo>
                <a:lnTo>
                  <a:pt x="5960" y="5495"/>
                </a:lnTo>
                <a:lnTo>
                  <a:pt x="5913" y="5309"/>
                </a:lnTo>
                <a:lnTo>
                  <a:pt x="5820" y="5169"/>
                </a:lnTo>
                <a:lnTo>
                  <a:pt x="4563" y="3912"/>
                </a:lnTo>
                <a:lnTo>
                  <a:pt x="4796" y="3586"/>
                </a:lnTo>
                <a:lnTo>
                  <a:pt x="4936" y="3260"/>
                </a:lnTo>
                <a:lnTo>
                  <a:pt x="4982" y="2888"/>
                </a:lnTo>
                <a:lnTo>
                  <a:pt x="5029" y="2515"/>
                </a:lnTo>
                <a:lnTo>
                  <a:pt x="4982" y="2003"/>
                </a:lnTo>
                <a:lnTo>
                  <a:pt x="4843" y="1538"/>
                </a:lnTo>
                <a:lnTo>
                  <a:pt x="4610" y="1072"/>
                </a:lnTo>
                <a:lnTo>
                  <a:pt x="4284" y="699"/>
                </a:lnTo>
                <a:lnTo>
                  <a:pt x="3911" y="420"/>
                </a:lnTo>
                <a:lnTo>
                  <a:pt x="3492" y="187"/>
                </a:lnTo>
                <a:lnTo>
                  <a:pt x="3027" y="48"/>
                </a:lnTo>
                <a:lnTo>
                  <a:pt x="251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114"/>
          <p:cNvSpPr/>
          <p:nvPr/>
        </p:nvSpPr>
        <p:spPr>
          <a:xfrm>
            <a:off x="9494224" y="5302575"/>
            <a:ext cx="423663" cy="423663"/>
          </a:xfrm>
          <a:custGeom>
            <a:rect b="b" l="l" r="r" t="t"/>
            <a:pathLst>
              <a:path extrusionOk="0" h="5961" w="5961">
                <a:moveTo>
                  <a:pt x="2422" y="1351"/>
                </a:moveTo>
                <a:lnTo>
                  <a:pt x="2329" y="1398"/>
                </a:lnTo>
                <a:lnTo>
                  <a:pt x="2329" y="1491"/>
                </a:lnTo>
                <a:lnTo>
                  <a:pt x="2329" y="2283"/>
                </a:lnTo>
                <a:lnTo>
                  <a:pt x="1491" y="2283"/>
                </a:lnTo>
                <a:lnTo>
                  <a:pt x="1444" y="2329"/>
                </a:lnTo>
                <a:lnTo>
                  <a:pt x="1398" y="2376"/>
                </a:lnTo>
                <a:lnTo>
                  <a:pt x="1398" y="2608"/>
                </a:lnTo>
                <a:lnTo>
                  <a:pt x="1444" y="2702"/>
                </a:lnTo>
                <a:lnTo>
                  <a:pt x="1491" y="2748"/>
                </a:lnTo>
                <a:lnTo>
                  <a:pt x="2329" y="2748"/>
                </a:lnTo>
                <a:lnTo>
                  <a:pt x="2329" y="3540"/>
                </a:lnTo>
                <a:lnTo>
                  <a:pt x="2329" y="3633"/>
                </a:lnTo>
                <a:lnTo>
                  <a:pt x="2748" y="3633"/>
                </a:lnTo>
                <a:lnTo>
                  <a:pt x="2748" y="3540"/>
                </a:lnTo>
                <a:lnTo>
                  <a:pt x="2748" y="2748"/>
                </a:lnTo>
                <a:lnTo>
                  <a:pt x="3586" y="2748"/>
                </a:lnTo>
                <a:lnTo>
                  <a:pt x="3633" y="2702"/>
                </a:lnTo>
                <a:lnTo>
                  <a:pt x="3679" y="2608"/>
                </a:lnTo>
                <a:lnTo>
                  <a:pt x="3679" y="2376"/>
                </a:lnTo>
                <a:lnTo>
                  <a:pt x="3633" y="2329"/>
                </a:lnTo>
                <a:lnTo>
                  <a:pt x="3586" y="2283"/>
                </a:lnTo>
                <a:lnTo>
                  <a:pt x="2748" y="2283"/>
                </a:lnTo>
                <a:lnTo>
                  <a:pt x="2748" y="1491"/>
                </a:lnTo>
                <a:lnTo>
                  <a:pt x="2748" y="1398"/>
                </a:lnTo>
                <a:lnTo>
                  <a:pt x="2655" y="1351"/>
                </a:lnTo>
                <a:close/>
                <a:moveTo>
                  <a:pt x="2515" y="886"/>
                </a:moveTo>
                <a:lnTo>
                  <a:pt x="2841" y="932"/>
                </a:lnTo>
                <a:lnTo>
                  <a:pt x="3167" y="1025"/>
                </a:lnTo>
                <a:lnTo>
                  <a:pt x="3400" y="1165"/>
                </a:lnTo>
                <a:lnTo>
                  <a:pt x="3679" y="1351"/>
                </a:lnTo>
                <a:lnTo>
                  <a:pt x="3865" y="1631"/>
                </a:lnTo>
                <a:lnTo>
                  <a:pt x="4005" y="1910"/>
                </a:lnTo>
                <a:lnTo>
                  <a:pt x="4098" y="2189"/>
                </a:lnTo>
                <a:lnTo>
                  <a:pt x="4145" y="2515"/>
                </a:lnTo>
                <a:lnTo>
                  <a:pt x="4098" y="2841"/>
                </a:lnTo>
                <a:lnTo>
                  <a:pt x="4005" y="3121"/>
                </a:lnTo>
                <a:lnTo>
                  <a:pt x="3865" y="3400"/>
                </a:lnTo>
                <a:lnTo>
                  <a:pt x="3679" y="3633"/>
                </a:lnTo>
                <a:lnTo>
                  <a:pt x="3400" y="3866"/>
                </a:lnTo>
                <a:lnTo>
                  <a:pt x="3167" y="4005"/>
                </a:lnTo>
                <a:lnTo>
                  <a:pt x="2841" y="4098"/>
                </a:lnTo>
                <a:lnTo>
                  <a:pt x="2236" y="4098"/>
                </a:lnTo>
                <a:lnTo>
                  <a:pt x="1910" y="4005"/>
                </a:lnTo>
                <a:lnTo>
                  <a:pt x="1630" y="3866"/>
                </a:lnTo>
                <a:lnTo>
                  <a:pt x="1398" y="3633"/>
                </a:lnTo>
                <a:lnTo>
                  <a:pt x="1211" y="3400"/>
                </a:lnTo>
                <a:lnTo>
                  <a:pt x="1072" y="3121"/>
                </a:lnTo>
                <a:lnTo>
                  <a:pt x="979" y="2841"/>
                </a:lnTo>
                <a:lnTo>
                  <a:pt x="932" y="2515"/>
                </a:lnTo>
                <a:lnTo>
                  <a:pt x="979" y="2189"/>
                </a:lnTo>
                <a:lnTo>
                  <a:pt x="1072" y="1910"/>
                </a:lnTo>
                <a:lnTo>
                  <a:pt x="1211" y="1631"/>
                </a:lnTo>
                <a:lnTo>
                  <a:pt x="1398" y="1351"/>
                </a:lnTo>
                <a:lnTo>
                  <a:pt x="1630" y="1165"/>
                </a:lnTo>
                <a:lnTo>
                  <a:pt x="1910" y="1025"/>
                </a:lnTo>
                <a:lnTo>
                  <a:pt x="2236" y="932"/>
                </a:lnTo>
                <a:lnTo>
                  <a:pt x="2515" y="886"/>
                </a:lnTo>
                <a:close/>
                <a:moveTo>
                  <a:pt x="2515" y="1"/>
                </a:moveTo>
                <a:lnTo>
                  <a:pt x="2050" y="48"/>
                </a:lnTo>
                <a:lnTo>
                  <a:pt x="1537" y="187"/>
                </a:lnTo>
                <a:lnTo>
                  <a:pt x="1118" y="420"/>
                </a:lnTo>
                <a:lnTo>
                  <a:pt x="746" y="699"/>
                </a:lnTo>
                <a:lnTo>
                  <a:pt x="466" y="1072"/>
                </a:lnTo>
                <a:lnTo>
                  <a:pt x="234" y="1538"/>
                </a:lnTo>
                <a:lnTo>
                  <a:pt x="47" y="2003"/>
                </a:lnTo>
                <a:lnTo>
                  <a:pt x="1" y="2515"/>
                </a:lnTo>
                <a:lnTo>
                  <a:pt x="47" y="3027"/>
                </a:lnTo>
                <a:lnTo>
                  <a:pt x="234" y="3493"/>
                </a:lnTo>
                <a:lnTo>
                  <a:pt x="466" y="3912"/>
                </a:lnTo>
                <a:lnTo>
                  <a:pt x="746" y="4285"/>
                </a:lnTo>
                <a:lnTo>
                  <a:pt x="1118" y="4611"/>
                </a:lnTo>
                <a:lnTo>
                  <a:pt x="1537" y="4843"/>
                </a:lnTo>
                <a:lnTo>
                  <a:pt x="2050" y="4983"/>
                </a:lnTo>
                <a:lnTo>
                  <a:pt x="2515" y="5030"/>
                </a:lnTo>
                <a:lnTo>
                  <a:pt x="2934" y="4983"/>
                </a:lnTo>
                <a:lnTo>
                  <a:pt x="3307" y="4937"/>
                </a:lnTo>
                <a:lnTo>
                  <a:pt x="3633" y="4797"/>
                </a:lnTo>
                <a:lnTo>
                  <a:pt x="3959" y="4564"/>
                </a:lnTo>
                <a:lnTo>
                  <a:pt x="5216" y="5821"/>
                </a:lnTo>
                <a:lnTo>
                  <a:pt x="5355" y="5914"/>
                </a:lnTo>
                <a:lnTo>
                  <a:pt x="5495" y="5961"/>
                </a:lnTo>
                <a:lnTo>
                  <a:pt x="5681" y="5914"/>
                </a:lnTo>
                <a:lnTo>
                  <a:pt x="5821" y="5821"/>
                </a:lnTo>
                <a:lnTo>
                  <a:pt x="5961" y="5682"/>
                </a:lnTo>
                <a:lnTo>
                  <a:pt x="5961" y="5495"/>
                </a:lnTo>
                <a:lnTo>
                  <a:pt x="5961" y="5309"/>
                </a:lnTo>
                <a:lnTo>
                  <a:pt x="5821" y="5169"/>
                </a:lnTo>
                <a:lnTo>
                  <a:pt x="4610" y="3912"/>
                </a:lnTo>
                <a:lnTo>
                  <a:pt x="4797" y="3586"/>
                </a:lnTo>
                <a:lnTo>
                  <a:pt x="4936" y="3260"/>
                </a:lnTo>
                <a:lnTo>
                  <a:pt x="5030" y="2888"/>
                </a:lnTo>
                <a:lnTo>
                  <a:pt x="5076" y="2515"/>
                </a:lnTo>
                <a:lnTo>
                  <a:pt x="5030" y="2003"/>
                </a:lnTo>
                <a:lnTo>
                  <a:pt x="4843" y="1538"/>
                </a:lnTo>
                <a:lnTo>
                  <a:pt x="4610" y="1072"/>
                </a:lnTo>
                <a:lnTo>
                  <a:pt x="4331" y="699"/>
                </a:lnTo>
                <a:lnTo>
                  <a:pt x="3959" y="420"/>
                </a:lnTo>
                <a:lnTo>
                  <a:pt x="3493" y="187"/>
                </a:lnTo>
                <a:lnTo>
                  <a:pt x="3027" y="48"/>
                </a:lnTo>
                <a:lnTo>
                  <a:pt x="251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114"/>
          <p:cNvSpPr/>
          <p:nvPr/>
        </p:nvSpPr>
        <p:spPr>
          <a:xfrm>
            <a:off x="10738561" y="5362205"/>
            <a:ext cx="423592" cy="301205"/>
          </a:xfrm>
          <a:custGeom>
            <a:rect b="b" l="l" r="r" t="t"/>
            <a:pathLst>
              <a:path extrusionOk="0" h="4238" w="5960">
                <a:moveTo>
                  <a:pt x="1769" y="2328"/>
                </a:moveTo>
                <a:lnTo>
                  <a:pt x="1816" y="2468"/>
                </a:lnTo>
                <a:lnTo>
                  <a:pt x="1816" y="3492"/>
                </a:lnTo>
                <a:lnTo>
                  <a:pt x="1769" y="3585"/>
                </a:lnTo>
                <a:lnTo>
                  <a:pt x="1676" y="3632"/>
                </a:lnTo>
                <a:lnTo>
                  <a:pt x="1397" y="3632"/>
                </a:lnTo>
                <a:lnTo>
                  <a:pt x="1304" y="3585"/>
                </a:lnTo>
                <a:lnTo>
                  <a:pt x="1257" y="3492"/>
                </a:lnTo>
                <a:lnTo>
                  <a:pt x="1257" y="2468"/>
                </a:lnTo>
                <a:lnTo>
                  <a:pt x="1304" y="2328"/>
                </a:lnTo>
                <a:close/>
                <a:moveTo>
                  <a:pt x="2514" y="2095"/>
                </a:moveTo>
                <a:lnTo>
                  <a:pt x="2654" y="2142"/>
                </a:lnTo>
                <a:lnTo>
                  <a:pt x="2701" y="2235"/>
                </a:lnTo>
                <a:lnTo>
                  <a:pt x="2701" y="3492"/>
                </a:lnTo>
                <a:lnTo>
                  <a:pt x="2654" y="3585"/>
                </a:lnTo>
                <a:lnTo>
                  <a:pt x="2514" y="3632"/>
                </a:lnTo>
                <a:lnTo>
                  <a:pt x="2235" y="3632"/>
                </a:lnTo>
                <a:lnTo>
                  <a:pt x="2142" y="3585"/>
                </a:lnTo>
                <a:lnTo>
                  <a:pt x="2095" y="3492"/>
                </a:lnTo>
                <a:lnTo>
                  <a:pt x="2095" y="2235"/>
                </a:lnTo>
                <a:lnTo>
                  <a:pt x="2142" y="2142"/>
                </a:lnTo>
                <a:lnTo>
                  <a:pt x="2235" y="2095"/>
                </a:lnTo>
                <a:close/>
                <a:moveTo>
                  <a:pt x="3399" y="1816"/>
                </a:moveTo>
                <a:lnTo>
                  <a:pt x="3492" y="1863"/>
                </a:lnTo>
                <a:lnTo>
                  <a:pt x="3539" y="1956"/>
                </a:lnTo>
                <a:lnTo>
                  <a:pt x="3539" y="3492"/>
                </a:lnTo>
                <a:lnTo>
                  <a:pt x="3492" y="3585"/>
                </a:lnTo>
                <a:lnTo>
                  <a:pt x="3399" y="3632"/>
                </a:lnTo>
                <a:lnTo>
                  <a:pt x="3073" y="3632"/>
                </a:lnTo>
                <a:lnTo>
                  <a:pt x="2980" y="3585"/>
                </a:lnTo>
                <a:lnTo>
                  <a:pt x="2933" y="3492"/>
                </a:lnTo>
                <a:lnTo>
                  <a:pt x="2933" y="1956"/>
                </a:lnTo>
                <a:lnTo>
                  <a:pt x="2980" y="1863"/>
                </a:lnTo>
                <a:lnTo>
                  <a:pt x="3073" y="1816"/>
                </a:lnTo>
                <a:close/>
                <a:moveTo>
                  <a:pt x="4191" y="1211"/>
                </a:moveTo>
                <a:lnTo>
                  <a:pt x="4330" y="1257"/>
                </a:lnTo>
                <a:lnTo>
                  <a:pt x="4377" y="1350"/>
                </a:lnTo>
                <a:lnTo>
                  <a:pt x="4377" y="3492"/>
                </a:lnTo>
                <a:lnTo>
                  <a:pt x="4330" y="3585"/>
                </a:lnTo>
                <a:lnTo>
                  <a:pt x="4191" y="3632"/>
                </a:lnTo>
                <a:lnTo>
                  <a:pt x="3958" y="3632"/>
                </a:lnTo>
                <a:lnTo>
                  <a:pt x="3818" y="3585"/>
                </a:lnTo>
                <a:lnTo>
                  <a:pt x="3818" y="3492"/>
                </a:lnTo>
                <a:lnTo>
                  <a:pt x="3818" y="1350"/>
                </a:lnTo>
                <a:lnTo>
                  <a:pt x="3818" y="1257"/>
                </a:lnTo>
                <a:lnTo>
                  <a:pt x="3958" y="1211"/>
                </a:lnTo>
                <a:close/>
                <a:moveTo>
                  <a:pt x="3259" y="0"/>
                </a:moveTo>
                <a:lnTo>
                  <a:pt x="2980" y="93"/>
                </a:lnTo>
                <a:lnTo>
                  <a:pt x="2747" y="186"/>
                </a:lnTo>
                <a:lnTo>
                  <a:pt x="2514" y="326"/>
                </a:lnTo>
                <a:lnTo>
                  <a:pt x="2328" y="512"/>
                </a:lnTo>
                <a:lnTo>
                  <a:pt x="2142" y="745"/>
                </a:lnTo>
                <a:lnTo>
                  <a:pt x="2049" y="978"/>
                </a:lnTo>
                <a:lnTo>
                  <a:pt x="1956" y="1211"/>
                </a:lnTo>
                <a:lnTo>
                  <a:pt x="1723" y="1071"/>
                </a:lnTo>
                <a:lnTo>
                  <a:pt x="1443" y="1024"/>
                </a:lnTo>
                <a:lnTo>
                  <a:pt x="1257" y="1024"/>
                </a:lnTo>
                <a:lnTo>
                  <a:pt x="1118" y="1071"/>
                </a:lnTo>
                <a:lnTo>
                  <a:pt x="978" y="1164"/>
                </a:lnTo>
                <a:lnTo>
                  <a:pt x="885" y="1257"/>
                </a:lnTo>
                <a:lnTo>
                  <a:pt x="745" y="1350"/>
                </a:lnTo>
                <a:lnTo>
                  <a:pt x="699" y="1490"/>
                </a:lnTo>
                <a:lnTo>
                  <a:pt x="652" y="1676"/>
                </a:lnTo>
                <a:lnTo>
                  <a:pt x="652" y="1816"/>
                </a:lnTo>
                <a:lnTo>
                  <a:pt x="652" y="2002"/>
                </a:lnTo>
                <a:lnTo>
                  <a:pt x="373" y="2188"/>
                </a:lnTo>
                <a:lnTo>
                  <a:pt x="186" y="2468"/>
                </a:lnTo>
                <a:lnTo>
                  <a:pt x="47" y="2747"/>
                </a:lnTo>
                <a:lnTo>
                  <a:pt x="0" y="3073"/>
                </a:lnTo>
                <a:lnTo>
                  <a:pt x="0" y="3306"/>
                </a:lnTo>
                <a:lnTo>
                  <a:pt x="93" y="3539"/>
                </a:lnTo>
                <a:lnTo>
                  <a:pt x="186" y="3725"/>
                </a:lnTo>
                <a:lnTo>
                  <a:pt x="326" y="3911"/>
                </a:lnTo>
                <a:lnTo>
                  <a:pt x="512" y="4051"/>
                </a:lnTo>
                <a:lnTo>
                  <a:pt x="699" y="4144"/>
                </a:lnTo>
                <a:lnTo>
                  <a:pt x="931" y="4237"/>
                </a:lnTo>
                <a:lnTo>
                  <a:pt x="5029" y="4237"/>
                </a:lnTo>
                <a:lnTo>
                  <a:pt x="5215" y="4144"/>
                </a:lnTo>
                <a:lnTo>
                  <a:pt x="5448" y="4051"/>
                </a:lnTo>
                <a:lnTo>
                  <a:pt x="5588" y="3911"/>
                </a:lnTo>
                <a:lnTo>
                  <a:pt x="5774" y="3725"/>
                </a:lnTo>
                <a:lnTo>
                  <a:pt x="5867" y="3539"/>
                </a:lnTo>
                <a:lnTo>
                  <a:pt x="5913" y="3306"/>
                </a:lnTo>
                <a:lnTo>
                  <a:pt x="5960" y="3073"/>
                </a:lnTo>
                <a:lnTo>
                  <a:pt x="5960" y="2887"/>
                </a:lnTo>
                <a:lnTo>
                  <a:pt x="5913" y="2701"/>
                </a:lnTo>
                <a:lnTo>
                  <a:pt x="5820" y="2514"/>
                </a:lnTo>
                <a:lnTo>
                  <a:pt x="5681" y="2375"/>
                </a:lnTo>
                <a:lnTo>
                  <a:pt x="5588" y="2235"/>
                </a:lnTo>
                <a:lnTo>
                  <a:pt x="5401" y="2095"/>
                </a:lnTo>
                <a:lnTo>
                  <a:pt x="5262" y="2002"/>
                </a:lnTo>
                <a:lnTo>
                  <a:pt x="5075" y="1956"/>
                </a:lnTo>
                <a:lnTo>
                  <a:pt x="5122" y="1583"/>
                </a:lnTo>
                <a:lnTo>
                  <a:pt x="5029" y="1164"/>
                </a:lnTo>
                <a:lnTo>
                  <a:pt x="4889" y="792"/>
                </a:lnTo>
                <a:lnTo>
                  <a:pt x="4656" y="466"/>
                </a:lnTo>
                <a:lnTo>
                  <a:pt x="4284" y="233"/>
                </a:lnTo>
                <a:lnTo>
                  <a:pt x="3911" y="47"/>
                </a:lnTo>
                <a:lnTo>
                  <a:pt x="349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114"/>
          <p:cNvSpPr/>
          <p:nvPr/>
        </p:nvSpPr>
        <p:spPr>
          <a:xfrm>
            <a:off x="11979487" y="5302575"/>
            <a:ext cx="423663" cy="423663"/>
          </a:xfrm>
          <a:custGeom>
            <a:rect b="b" l="l" r="r" t="t"/>
            <a:pathLst>
              <a:path extrusionOk="0" h="5961" w="5961">
                <a:moveTo>
                  <a:pt x="5681" y="1"/>
                </a:moveTo>
                <a:lnTo>
                  <a:pt x="140" y="3214"/>
                </a:lnTo>
                <a:lnTo>
                  <a:pt x="47" y="3307"/>
                </a:lnTo>
                <a:lnTo>
                  <a:pt x="1" y="3400"/>
                </a:lnTo>
                <a:lnTo>
                  <a:pt x="47" y="3493"/>
                </a:lnTo>
                <a:lnTo>
                  <a:pt x="140" y="3586"/>
                </a:lnTo>
                <a:lnTo>
                  <a:pt x="1491" y="4145"/>
                </a:lnTo>
                <a:lnTo>
                  <a:pt x="5029" y="1025"/>
                </a:lnTo>
                <a:lnTo>
                  <a:pt x="2143" y="4564"/>
                </a:lnTo>
                <a:lnTo>
                  <a:pt x="2143" y="5728"/>
                </a:lnTo>
                <a:lnTo>
                  <a:pt x="2189" y="5868"/>
                </a:lnTo>
                <a:lnTo>
                  <a:pt x="2282" y="5914"/>
                </a:lnTo>
                <a:lnTo>
                  <a:pt x="2375" y="5961"/>
                </a:lnTo>
                <a:lnTo>
                  <a:pt x="2469" y="5914"/>
                </a:lnTo>
                <a:lnTo>
                  <a:pt x="2515" y="5868"/>
                </a:lnTo>
                <a:lnTo>
                  <a:pt x="3353" y="4890"/>
                </a:lnTo>
                <a:lnTo>
                  <a:pt x="4843" y="5495"/>
                </a:lnTo>
                <a:lnTo>
                  <a:pt x="5029" y="5495"/>
                </a:lnTo>
                <a:lnTo>
                  <a:pt x="5076" y="5449"/>
                </a:lnTo>
                <a:lnTo>
                  <a:pt x="5123" y="5356"/>
                </a:lnTo>
                <a:lnTo>
                  <a:pt x="5961" y="234"/>
                </a:lnTo>
                <a:lnTo>
                  <a:pt x="5961" y="94"/>
                </a:lnTo>
                <a:lnTo>
                  <a:pt x="58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14"/>
          <p:cNvSpPr/>
          <p:nvPr/>
        </p:nvSpPr>
        <p:spPr>
          <a:xfrm>
            <a:off x="13223824" y="5302575"/>
            <a:ext cx="423592" cy="423663"/>
          </a:xfrm>
          <a:custGeom>
            <a:rect b="b" l="l" r="r" t="t"/>
            <a:pathLst>
              <a:path extrusionOk="0" h="5961" w="5960">
                <a:moveTo>
                  <a:pt x="5448" y="606"/>
                </a:moveTo>
                <a:lnTo>
                  <a:pt x="4749" y="4983"/>
                </a:lnTo>
                <a:lnTo>
                  <a:pt x="3073" y="4331"/>
                </a:lnTo>
                <a:lnTo>
                  <a:pt x="4703" y="1677"/>
                </a:lnTo>
                <a:lnTo>
                  <a:pt x="1816" y="3819"/>
                </a:lnTo>
                <a:lnTo>
                  <a:pt x="698" y="3353"/>
                </a:lnTo>
                <a:lnTo>
                  <a:pt x="5448" y="606"/>
                </a:lnTo>
                <a:close/>
                <a:moveTo>
                  <a:pt x="5634" y="1"/>
                </a:moveTo>
                <a:lnTo>
                  <a:pt x="93" y="3214"/>
                </a:lnTo>
                <a:lnTo>
                  <a:pt x="47" y="3307"/>
                </a:lnTo>
                <a:lnTo>
                  <a:pt x="0" y="3400"/>
                </a:lnTo>
                <a:lnTo>
                  <a:pt x="47" y="3540"/>
                </a:lnTo>
                <a:lnTo>
                  <a:pt x="140" y="3586"/>
                </a:lnTo>
                <a:lnTo>
                  <a:pt x="1723" y="4238"/>
                </a:lnTo>
                <a:lnTo>
                  <a:pt x="1723" y="5728"/>
                </a:lnTo>
                <a:lnTo>
                  <a:pt x="1723" y="5868"/>
                </a:lnTo>
                <a:lnTo>
                  <a:pt x="1862" y="5914"/>
                </a:lnTo>
                <a:lnTo>
                  <a:pt x="1909" y="5961"/>
                </a:lnTo>
                <a:lnTo>
                  <a:pt x="2002" y="5914"/>
                </a:lnTo>
                <a:lnTo>
                  <a:pt x="2095" y="5868"/>
                </a:lnTo>
                <a:lnTo>
                  <a:pt x="3073" y="4797"/>
                </a:lnTo>
                <a:lnTo>
                  <a:pt x="4796" y="5495"/>
                </a:lnTo>
                <a:lnTo>
                  <a:pt x="4982" y="5495"/>
                </a:lnTo>
                <a:lnTo>
                  <a:pt x="5075" y="5449"/>
                </a:lnTo>
                <a:lnTo>
                  <a:pt x="5122" y="5356"/>
                </a:lnTo>
                <a:lnTo>
                  <a:pt x="5960" y="234"/>
                </a:lnTo>
                <a:lnTo>
                  <a:pt x="5960" y="94"/>
                </a:lnTo>
                <a:lnTo>
                  <a:pt x="58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114"/>
          <p:cNvSpPr/>
          <p:nvPr/>
        </p:nvSpPr>
        <p:spPr>
          <a:xfrm>
            <a:off x="14468091" y="5345645"/>
            <a:ext cx="423663" cy="334325"/>
          </a:xfrm>
          <a:custGeom>
            <a:rect b="b" l="l" r="r" t="t"/>
            <a:pathLst>
              <a:path extrusionOk="0" h="4704" w="5961">
                <a:moveTo>
                  <a:pt x="3818" y="419"/>
                </a:moveTo>
                <a:lnTo>
                  <a:pt x="3818" y="885"/>
                </a:lnTo>
                <a:lnTo>
                  <a:pt x="419" y="885"/>
                </a:lnTo>
                <a:lnTo>
                  <a:pt x="419" y="419"/>
                </a:lnTo>
                <a:close/>
                <a:moveTo>
                  <a:pt x="5308" y="326"/>
                </a:moveTo>
                <a:lnTo>
                  <a:pt x="5401" y="373"/>
                </a:lnTo>
                <a:lnTo>
                  <a:pt x="5541" y="419"/>
                </a:lnTo>
                <a:lnTo>
                  <a:pt x="5588" y="512"/>
                </a:lnTo>
                <a:lnTo>
                  <a:pt x="5634" y="652"/>
                </a:lnTo>
                <a:lnTo>
                  <a:pt x="5588" y="792"/>
                </a:lnTo>
                <a:lnTo>
                  <a:pt x="5541" y="885"/>
                </a:lnTo>
                <a:lnTo>
                  <a:pt x="5401" y="932"/>
                </a:lnTo>
                <a:lnTo>
                  <a:pt x="5308" y="978"/>
                </a:lnTo>
                <a:lnTo>
                  <a:pt x="5169" y="932"/>
                </a:lnTo>
                <a:lnTo>
                  <a:pt x="5076" y="885"/>
                </a:lnTo>
                <a:lnTo>
                  <a:pt x="4982" y="792"/>
                </a:lnTo>
                <a:lnTo>
                  <a:pt x="4982" y="652"/>
                </a:lnTo>
                <a:lnTo>
                  <a:pt x="4982" y="512"/>
                </a:lnTo>
                <a:lnTo>
                  <a:pt x="5076" y="419"/>
                </a:lnTo>
                <a:lnTo>
                  <a:pt x="5169" y="373"/>
                </a:lnTo>
                <a:lnTo>
                  <a:pt x="5308" y="326"/>
                </a:lnTo>
                <a:close/>
                <a:moveTo>
                  <a:pt x="0" y="0"/>
                </a:moveTo>
                <a:lnTo>
                  <a:pt x="0" y="1304"/>
                </a:lnTo>
                <a:lnTo>
                  <a:pt x="5960" y="1304"/>
                </a:lnTo>
                <a:lnTo>
                  <a:pt x="5960" y="0"/>
                </a:lnTo>
                <a:close/>
                <a:moveTo>
                  <a:pt x="3818" y="2142"/>
                </a:moveTo>
                <a:lnTo>
                  <a:pt x="3818" y="2561"/>
                </a:lnTo>
                <a:lnTo>
                  <a:pt x="419" y="2561"/>
                </a:lnTo>
                <a:lnTo>
                  <a:pt x="419" y="2142"/>
                </a:lnTo>
                <a:close/>
                <a:moveTo>
                  <a:pt x="5401" y="2049"/>
                </a:moveTo>
                <a:lnTo>
                  <a:pt x="5541" y="2142"/>
                </a:lnTo>
                <a:lnTo>
                  <a:pt x="5588" y="2235"/>
                </a:lnTo>
                <a:lnTo>
                  <a:pt x="5634" y="2375"/>
                </a:lnTo>
                <a:lnTo>
                  <a:pt x="5588" y="2468"/>
                </a:lnTo>
                <a:lnTo>
                  <a:pt x="5541" y="2561"/>
                </a:lnTo>
                <a:lnTo>
                  <a:pt x="5401" y="2654"/>
                </a:lnTo>
                <a:lnTo>
                  <a:pt x="5169" y="2654"/>
                </a:lnTo>
                <a:lnTo>
                  <a:pt x="5076" y="2561"/>
                </a:lnTo>
                <a:lnTo>
                  <a:pt x="4982" y="2468"/>
                </a:lnTo>
                <a:lnTo>
                  <a:pt x="4982" y="2375"/>
                </a:lnTo>
                <a:lnTo>
                  <a:pt x="4982" y="2235"/>
                </a:lnTo>
                <a:lnTo>
                  <a:pt x="5076" y="2142"/>
                </a:lnTo>
                <a:lnTo>
                  <a:pt x="5169" y="2049"/>
                </a:lnTo>
                <a:close/>
                <a:moveTo>
                  <a:pt x="0" y="1723"/>
                </a:moveTo>
                <a:lnTo>
                  <a:pt x="0" y="2980"/>
                </a:lnTo>
                <a:lnTo>
                  <a:pt x="5960" y="2980"/>
                </a:lnTo>
                <a:lnTo>
                  <a:pt x="5960" y="1723"/>
                </a:lnTo>
                <a:close/>
                <a:moveTo>
                  <a:pt x="3818" y="3865"/>
                </a:moveTo>
                <a:lnTo>
                  <a:pt x="3818" y="4284"/>
                </a:lnTo>
                <a:lnTo>
                  <a:pt x="419" y="4284"/>
                </a:lnTo>
                <a:lnTo>
                  <a:pt x="419" y="3865"/>
                </a:lnTo>
                <a:close/>
                <a:moveTo>
                  <a:pt x="5308" y="3725"/>
                </a:moveTo>
                <a:lnTo>
                  <a:pt x="5401" y="3772"/>
                </a:lnTo>
                <a:lnTo>
                  <a:pt x="5541" y="3818"/>
                </a:lnTo>
                <a:lnTo>
                  <a:pt x="5588" y="3958"/>
                </a:lnTo>
                <a:lnTo>
                  <a:pt x="5634" y="4051"/>
                </a:lnTo>
                <a:lnTo>
                  <a:pt x="5588" y="4191"/>
                </a:lnTo>
                <a:lnTo>
                  <a:pt x="5541" y="4284"/>
                </a:lnTo>
                <a:lnTo>
                  <a:pt x="5401" y="4377"/>
                </a:lnTo>
                <a:lnTo>
                  <a:pt x="5169" y="4377"/>
                </a:lnTo>
                <a:lnTo>
                  <a:pt x="5076" y="4284"/>
                </a:lnTo>
                <a:lnTo>
                  <a:pt x="4982" y="4191"/>
                </a:lnTo>
                <a:lnTo>
                  <a:pt x="4982" y="4051"/>
                </a:lnTo>
                <a:lnTo>
                  <a:pt x="4982" y="3958"/>
                </a:lnTo>
                <a:lnTo>
                  <a:pt x="5076" y="3818"/>
                </a:lnTo>
                <a:lnTo>
                  <a:pt x="5169" y="3772"/>
                </a:lnTo>
                <a:lnTo>
                  <a:pt x="5308" y="3725"/>
                </a:lnTo>
                <a:close/>
                <a:moveTo>
                  <a:pt x="0" y="3399"/>
                </a:moveTo>
                <a:lnTo>
                  <a:pt x="0" y="4703"/>
                </a:lnTo>
                <a:lnTo>
                  <a:pt x="5960" y="4703"/>
                </a:lnTo>
                <a:lnTo>
                  <a:pt x="5960" y="33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14"/>
          <p:cNvSpPr/>
          <p:nvPr/>
        </p:nvSpPr>
        <p:spPr>
          <a:xfrm>
            <a:off x="16953354" y="5302575"/>
            <a:ext cx="423663" cy="423663"/>
          </a:xfrm>
          <a:custGeom>
            <a:rect b="b" l="l" r="r" t="t"/>
            <a:pathLst>
              <a:path extrusionOk="0" h="5961" w="5961">
                <a:moveTo>
                  <a:pt x="4470" y="1"/>
                </a:moveTo>
                <a:lnTo>
                  <a:pt x="4237" y="94"/>
                </a:lnTo>
                <a:lnTo>
                  <a:pt x="4005" y="187"/>
                </a:lnTo>
                <a:lnTo>
                  <a:pt x="3818" y="327"/>
                </a:lnTo>
                <a:lnTo>
                  <a:pt x="3679" y="560"/>
                </a:lnTo>
                <a:lnTo>
                  <a:pt x="3539" y="746"/>
                </a:lnTo>
                <a:lnTo>
                  <a:pt x="3492" y="979"/>
                </a:lnTo>
                <a:lnTo>
                  <a:pt x="3446" y="1212"/>
                </a:lnTo>
                <a:lnTo>
                  <a:pt x="3492" y="1351"/>
                </a:lnTo>
                <a:lnTo>
                  <a:pt x="2095" y="2050"/>
                </a:lnTo>
                <a:lnTo>
                  <a:pt x="1909" y="1910"/>
                </a:lnTo>
                <a:lnTo>
                  <a:pt x="1676" y="1817"/>
                </a:lnTo>
                <a:lnTo>
                  <a:pt x="1444" y="1724"/>
                </a:lnTo>
                <a:lnTo>
                  <a:pt x="978" y="1724"/>
                </a:lnTo>
                <a:lnTo>
                  <a:pt x="745" y="1817"/>
                </a:lnTo>
                <a:lnTo>
                  <a:pt x="559" y="1910"/>
                </a:lnTo>
                <a:lnTo>
                  <a:pt x="326" y="2096"/>
                </a:lnTo>
                <a:lnTo>
                  <a:pt x="186" y="2283"/>
                </a:lnTo>
                <a:lnTo>
                  <a:pt x="93" y="2469"/>
                </a:lnTo>
                <a:lnTo>
                  <a:pt x="0" y="2702"/>
                </a:lnTo>
                <a:lnTo>
                  <a:pt x="0" y="2981"/>
                </a:lnTo>
                <a:lnTo>
                  <a:pt x="0" y="3214"/>
                </a:lnTo>
                <a:lnTo>
                  <a:pt x="93" y="3447"/>
                </a:lnTo>
                <a:lnTo>
                  <a:pt x="186" y="3633"/>
                </a:lnTo>
                <a:lnTo>
                  <a:pt x="326" y="3819"/>
                </a:lnTo>
                <a:lnTo>
                  <a:pt x="559" y="4005"/>
                </a:lnTo>
                <a:lnTo>
                  <a:pt x="745" y="4098"/>
                </a:lnTo>
                <a:lnTo>
                  <a:pt x="978" y="4192"/>
                </a:lnTo>
                <a:lnTo>
                  <a:pt x="1444" y="4192"/>
                </a:lnTo>
                <a:lnTo>
                  <a:pt x="1676" y="4098"/>
                </a:lnTo>
                <a:lnTo>
                  <a:pt x="1909" y="4005"/>
                </a:lnTo>
                <a:lnTo>
                  <a:pt x="2095" y="3866"/>
                </a:lnTo>
                <a:lnTo>
                  <a:pt x="3492" y="4564"/>
                </a:lnTo>
                <a:lnTo>
                  <a:pt x="3446" y="4704"/>
                </a:lnTo>
                <a:lnTo>
                  <a:pt x="3492" y="4937"/>
                </a:lnTo>
                <a:lnTo>
                  <a:pt x="3539" y="5169"/>
                </a:lnTo>
                <a:lnTo>
                  <a:pt x="3679" y="5402"/>
                </a:lnTo>
                <a:lnTo>
                  <a:pt x="3818" y="5588"/>
                </a:lnTo>
                <a:lnTo>
                  <a:pt x="4005" y="5728"/>
                </a:lnTo>
                <a:lnTo>
                  <a:pt x="4237" y="5868"/>
                </a:lnTo>
                <a:lnTo>
                  <a:pt x="4470" y="5914"/>
                </a:lnTo>
                <a:lnTo>
                  <a:pt x="4703" y="5961"/>
                </a:lnTo>
                <a:lnTo>
                  <a:pt x="4936" y="5914"/>
                </a:lnTo>
                <a:lnTo>
                  <a:pt x="5169" y="5868"/>
                </a:lnTo>
                <a:lnTo>
                  <a:pt x="5401" y="5728"/>
                </a:lnTo>
                <a:lnTo>
                  <a:pt x="5588" y="5588"/>
                </a:lnTo>
                <a:lnTo>
                  <a:pt x="5727" y="5402"/>
                </a:lnTo>
                <a:lnTo>
                  <a:pt x="5867" y="5169"/>
                </a:lnTo>
                <a:lnTo>
                  <a:pt x="5914" y="4937"/>
                </a:lnTo>
                <a:lnTo>
                  <a:pt x="5960" y="4704"/>
                </a:lnTo>
                <a:lnTo>
                  <a:pt x="5914" y="4471"/>
                </a:lnTo>
                <a:lnTo>
                  <a:pt x="5867" y="4238"/>
                </a:lnTo>
                <a:lnTo>
                  <a:pt x="5727" y="4005"/>
                </a:lnTo>
                <a:lnTo>
                  <a:pt x="5588" y="3819"/>
                </a:lnTo>
                <a:lnTo>
                  <a:pt x="5401" y="3679"/>
                </a:lnTo>
                <a:lnTo>
                  <a:pt x="5169" y="3540"/>
                </a:lnTo>
                <a:lnTo>
                  <a:pt x="4936" y="3493"/>
                </a:lnTo>
                <a:lnTo>
                  <a:pt x="4703" y="3447"/>
                </a:lnTo>
                <a:lnTo>
                  <a:pt x="4470" y="3493"/>
                </a:lnTo>
                <a:lnTo>
                  <a:pt x="4237" y="3540"/>
                </a:lnTo>
                <a:lnTo>
                  <a:pt x="4051" y="3633"/>
                </a:lnTo>
                <a:lnTo>
                  <a:pt x="3865" y="3772"/>
                </a:lnTo>
                <a:lnTo>
                  <a:pt x="2468" y="3074"/>
                </a:lnTo>
                <a:lnTo>
                  <a:pt x="2468" y="2981"/>
                </a:lnTo>
                <a:lnTo>
                  <a:pt x="2468" y="2841"/>
                </a:lnTo>
                <a:lnTo>
                  <a:pt x="3865" y="2143"/>
                </a:lnTo>
                <a:lnTo>
                  <a:pt x="4051" y="2283"/>
                </a:lnTo>
                <a:lnTo>
                  <a:pt x="4237" y="2376"/>
                </a:lnTo>
                <a:lnTo>
                  <a:pt x="4470" y="2469"/>
                </a:lnTo>
                <a:lnTo>
                  <a:pt x="4703" y="2469"/>
                </a:lnTo>
                <a:lnTo>
                  <a:pt x="4936" y="2422"/>
                </a:lnTo>
                <a:lnTo>
                  <a:pt x="5169" y="2376"/>
                </a:lnTo>
                <a:lnTo>
                  <a:pt x="5401" y="2283"/>
                </a:lnTo>
                <a:lnTo>
                  <a:pt x="5588" y="2096"/>
                </a:lnTo>
                <a:lnTo>
                  <a:pt x="5727" y="1910"/>
                </a:lnTo>
                <a:lnTo>
                  <a:pt x="5867" y="1724"/>
                </a:lnTo>
                <a:lnTo>
                  <a:pt x="5914" y="1491"/>
                </a:lnTo>
                <a:lnTo>
                  <a:pt x="5960" y="1212"/>
                </a:lnTo>
                <a:lnTo>
                  <a:pt x="5914" y="979"/>
                </a:lnTo>
                <a:lnTo>
                  <a:pt x="5867" y="746"/>
                </a:lnTo>
                <a:lnTo>
                  <a:pt x="5727" y="560"/>
                </a:lnTo>
                <a:lnTo>
                  <a:pt x="5588" y="327"/>
                </a:lnTo>
                <a:lnTo>
                  <a:pt x="5401" y="187"/>
                </a:lnTo>
                <a:lnTo>
                  <a:pt x="5169" y="94"/>
                </a:lnTo>
                <a:lnTo>
                  <a:pt x="49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114"/>
          <p:cNvSpPr/>
          <p:nvPr/>
        </p:nvSpPr>
        <p:spPr>
          <a:xfrm>
            <a:off x="18194280" y="5302575"/>
            <a:ext cx="423663" cy="423663"/>
          </a:xfrm>
          <a:custGeom>
            <a:rect b="b" l="l" r="r" t="t"/>
            <a:pathLst>
              <a:path extrusionOk="0" h="5961" w="5961">
                <a:moveTo>
                  <a:pt x="4331" y="979"/>
                </a:moveTo>
                <a:lnTo>
                  <a:pt x="4471" y="1025"/>
                </a:lnTo>
                <a:lnTo>
                  <a:pt x="4611" y="1118"/>
                </a:lnTo>
                <a:lnTo>
                  <a:pt x="4750" y="1212"/>
                </a:lnTo>
                <a:lnTo>
                  <a:pt x="4843" y="1351"/>
                </a:lnTo>
                <a:lnTo>
                  <a:pt x="4936" y="1491"/>
                </a:lnTo>
                <a:lnTo>
                  <a:pt x="4983" y="1631"/>
                </a:lnTo>
                <a:lnTo>
                  <a:pt x="4983" y="1817"/>
                </a:lnTo>
                <a:lnTo>
                  <a:pt x="4983" y="1957"/>
                </a:lnTo>
                <a:lnTo>
                  <a:pt x="4936" y="2143"/>
                </a:lnTo>
                <a:lnTo>
                  <a:pt x="4843" y="2283"/>
                </a:lnTo>
                <a:lnTo>
                  <a:pt x="4750" y="2376"/>
                </a:lnTo>
                <a:lnTo>
                  <a:pt x="4611" y="2515"/>
                </a:lnTo>
                <a:lnTo>
                  <a:pt x="4471" y="2562"/>
                </a:lnTo>
                <a:lnTo>
                  <a:pt x="4331" y="2608"/>
                </a:lnTo>
                <a:lnTo>
                  <a:pt x="4145" y="2655"/>
                </a:lnTo>
                <a:lnTo>
                  <a:pt x="4005" y="2608"/>
                </a:lnTo>
                <a:lnTo>
                  <a:pt x="3866" y="2562"/>
                </a:lnTo>
                <a:lnTo>
                  <a:pt x="3726" y="2515"/>
                </a:lnTo>
                <a:lnTo>
                  <a:pt x="3586" y="2422"/>
                </a:lnTo>
                <a:lnTo>
                  <a:pt x="2655" y="2888"/>
                </a:lnTo>
                <a:lnTo>
                  <a:pt x="2655" y="2981"/>
                </a:lnTo>
                <a:lnTo>
                  <a:pt x="2655" y="3074"/>
                </a:lnTo>
                <a:lnTo>
                  <a:pt x="3586" y="3540"/>
                </a:lnTo>
                <a:lnTo>
                  <a:pt x="3726" y="3400"/>
                </a:lnTo>
                <a:lnTo>
                  <a:pt x="3866" y="3353"/>
                </a:lnTo>
                <a:lnTo>
                  <a:pt x="4005" y="3307"/>
                </a:lnTo>
                <a:lnTo>
                  <a:pt x="4331" y="3307"/>
                </a:lnTo>
                <a:lnTo>
                  <a:pt x="4471" y="3353"/>
                </a:lnTo>
                <a:lnTo>
                  <a:pt x="4611" y="3447"/>
                </a:lnTo>
                <a:lnTo>
                  <a:pt x="4750" y="3540"/>
                </a:lnTo>
                <a:lnTo>
                  <a:pt x="4843" y="3679"/>
                </a:lnTo>
                <a:lnTo>
                  <a:pt x="4936" y="3819"/>
                </a:lnTo>
                <a:lnTo>
                  <a:pt x="4983" y="3959"/>
                </a:lnTo>
                <a:lnTo>
                  <a:pt x="4983" y="4145"/>
                </a:lnTo>
                <a:lnTo>
                  <a:pt x="4983" y="4285"/>
                </a:lnTo>
                <a:lnTo>
                  <a:pt x="4936" y="4424"/>
                </a:lnTo>
                <a:lnTo>
                  <a:pt x="4843" y="4564"/>
                </a:lnTo>
                <a:lnTo>
                  <a:pt x="4750" y="4704"/>
                </a:lnTo>
                <a:lnTo>
                  <a:pt x="4611" y="4797"/>
                </a:lnTo>
                <a:lnTo>
                  <a:pt x="4471" y="4890"/>
                </a:lnTo>
                <a:lnTo>
                  <a:pt x="4331" y="4937"/>
                </a:lnTo>
                <a:lnTo>
                  <a:pt x="4005" y="4937"/>
                </a:lnTo>
                <a:lnTo>
                  <a:pt x="3819" y="4890"/>
                </a:lnTo>
                <a:lnTo>
                  <a:pt x="3679" y="4797"/>
                </a:lnTo>
                <a:lnTo>
                  <a:pt x="3586" y="4704"/>
                </a:lnTo>
                <a:lnTo>
                  <a:pt x="3446" y="4564"/>
                </a:lnTo>
                <a:lnTo>
                  <a:pt x="3400" y="4424"/>
                </a:lnTo>
                <a:lnTo>
                  <a:pt x="3353" y="4285"/>
                </a:lnTo>
                <a:lnTo>
                  <a:pt x="3307" y="4145"/>
                </a:lnTo>
                <a:lnTo>
                  <a:pt x="3353" y="4052"/>
                </a:lnTo>
                <a:lnTo>
                  <a:pt x="2376" y="3586"/>
                </a:lnTo>
                <a:lnTo>
                  <a:pt x="2282" y="3679"/>
                </a:lnTo>
                <a:lnTo>
                  <a:pt x="2143" y="3726"/>
                </a:lnTo>
                <a:lnTo>
                  <a:pt x="2003" y="3772"/>
                </a:lnTo>
                <a:lnTo>
                  <a:pt x="1677" y="3772"/>
                </a:lnTo>
                <a:lnTo>
                  <a:pt x="1537" y="3726"/>
                </a:lnTo>
                <a:lnTo>
                  <a:pt x="1398" y="3633"/>
                </a:lnTo>
                <a:lnTo>
                  <a:pt x="1258" y="3540"/>
                </a:lnTo>
                <a:lnTo>
                  <a:pt x="1165" y="3400"/>
                </a:lnTo>
                <a:lnTo>
                  <a:pt x="1072" y="3260"/>
                </a:lnTo>
                <a:lnTo>
                  <a:pt x="1025" y="3121"/>
                </a:lnTo>
                <a:lnTo>
                  <a:pt x="1025" y="2981"/>
                </a:lnTo>
                <a:lnTo>
                  <a:pt x="1025" y="2795"/>
                </a:lnTo>
                <a:lnTo>
                  <a:pt x="1072" y="2655"/>
                </a:lnTo>
                <a:lnTo>
                  <a:pt x="1165" y="2515"/>
                </a:lnTo>
                <a:lnTo>
                  <a:pt x="1258" y="2376"/>
                </a:lnTo>
                <a:lnTo>
                  <a:pt x="1398" y="2283"/>
                </a:lnTo>
                <a:lnTo>
                  <a:pt x="1537" y="2189"/>
                </a:lnTo>
                <a:lnTo>
                  <a:pt x="1677" y="2143"/>
                </a:lnTo>
                <a:lnTo>
                  <a:pt x="2003" y="2143"/>
                </a:lnTo>
                <a:lnTo>
                  <a:pt x="2143" y="2189"/>
                </a:lnTo>
                <a:lnTo>
                  <a:pt x="2282" y="2283"/>
                </a:lnTo>
                <a:lnTo>
                  <a:pt x="2376" y="2376"/>
                </a:lnTo>
                <a:lnTo>
                  <a:pt x="3353" y="1910"/>
                </a:lnTo>
                <a:lnTo>
                  <a:pt x="3307" y="1817"/>
                </a:lnTo>
                <a:lnTo>
                  <a:pt x="3353" y="1631"/>
                </a:lnTo>
                <a:lnTo>
                  <a:pt x="3400" y="1491"/>
                </a:lnTo>
                <a:lnTo>
                  <a:pt x="3446" y="1351"/>
                </a:lnTo>
                <a:lnTo>
                  <a:pt x="3586" y="1212"/>
                </a:lnTo>
                <a:lnTo>
                  <a:pt x="3679" y="1118"/>
                </a:lnTo>
                <a:lnTo>
                  <a:pt x="3819" y="1025"/>
                </a:lnTo>
                <a:lnTo>
                  <a:pt x="4005" y="979"/>
                </a:lnTo>
                <a:close/>
                <a:moveTo>
                  <a:pt x="886" y="1"/>
                </a:moveTo>
                <a:lnTo>
                  <a:pt x="699" y="48"/>
                </a:lnTo>
                <a:lnTo>
                  <a:pt x="513" y="187"/>
                </a:lnTo>
                <a:lnTo>
                  <a:pt x="327" y="327"/>
                </a:lnTo>
                <a:lnTo>
                  <a:pt x="187" y="467"/>
                </a:lnTo>
                <a:lnTo>
                  <a:pt x="94" y="653"/>
                </a:lnTo>
                <a:lnTo>
                  <a:pt x="47" y="886"/>
                </a:lnTo>
                <a:lnTo>
                  <a:pt x="1" y="1118"/>
                </a:lnTo>
                <a:lnTo>
                  <a:pt x="1" y="4843"/>
                </a:lnTo>
                <a:lnTo>
                  <a:pt x="47" y="5030"/>
                </a:lnTo>
                <a:lnTo>
                  <a:pt x="94" y="5262"/>
                </a:lnTo>
                <a:lnTo>
                  <a:pt x="187" y="5449"/>
                </a:lnTo>
                <a:lnTo>
                  <a:pt x="327" y="5635"/>
                </a:lnTo>
                <a:lnTo>
                  <a:pt x="513" y="5775"/>
                </a:lnTo>
                <a:lnTo>
                  <a:pt x="699" y="5868"/>
                </a:lnTo>
                <a:lnTo>
                  <a:pt x="886" y="5914"/>
                </a:lnTo>
                <a:lnTo>
                  <a:pt x="1118" y="5961"/>
                </a:lnTo>
                <a:lnTo>
                  <a:pt x="4843" y="5961"/>
                </a:lnTo>
                <a:lnTo>
                  <a:pt x="5076" y="5914"/>
                </a:lnTo>
                <a:lnTo>
                  <a:pt x="5262" y="5868"/>
                </a:lnTo>
                <a:lnTo>
                  <a:pt x="5495" y="5775"/>
                </a:lnTo>
                <a:lnTo>
                  <a:pt x="5635" y="5635"/>
                </a:lnTo>
                <a:lnTo>
                  <a:pt x="5775" y="5449"/>
                </a:lnTo>
                <a:lnTo>
                  <a:pt x="5914" y="5262"/>
                </a:lnTo>
                <a:lnTo>
                  <a:pt x="5961" y="5030"/>
                </a:lnTo>
                <a:lnTo>
                  <a:pt x="5961" y="4843"/>
                </a:lnTo>
                <a:lnTo>
                  <a:pt x="5961" y="1118"/>
                </a:lnTo>
                <a:lnTo>
                  <a:pt x="5961" y="886"/>
                </a:lnTo>
                <a:lnTo>
                  <a:pt x="5914" y="653"/>
                </a:lnTo>
                <a:lnTo>
                  <a:pt x="5775" y="467"/>
                </a:lnTo>
                <a:lnTo>
                  <a:pt x="5635" y="327"/>
                </a:lnTo>
                <a:lnTo>
                  <a:pt x="5495" y="187"/>
                </a:lnTo>
                <a:lnTo>
                  <a:pt x="5262" y="48"/>
                </a:lnTo>
                <a:lnTo>
                  <a:pt x="507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114"/>
          <p:cNvSpPr/>
          <p:nvPr/>
        </p:nvSpPr>
        <p:spPr>
          <a:xfrm>
            <a:off x="19438617" y="5302575"/>
            <a:ext cx="423663" cy="423663"/>
          </a:xfrm>
          <a:custGeom>
            <a:rect b="b" l="l" r="r" t="t"/>
            <a:pathLst>
              <a:path extrusionOk="0" h="5961" w="5961">
                <a:moveTo>
                  <a:pt x="3772" y="606"/>
                </a:moveTo>
                <a:lnTo>
                  <a:pt x="3911" y="699"/>
                </a:lnTo>
                <a:lnTo>
                  <a:pt x="5262" y="2050"/>
                </a:lnTo>
                <a:lnTo>
                  <a:pt x="5308" y="2143"/>
                </a:lnTo>
                <a:lnTo>
                  <a:pt x="5355" y="2236"/>
                </a:lnTo>
                <a:lnTo>
                  <a:pt x="5308" y="2329"/>
                </a:lnTo>
                <a:lnTo>
                  <a:pt x="5262" y="2376"/>
                </a:lnTo>
                <a:lnTo>
                  <a:pt x="3911" y="3772"/>
                </a:lnTo>
                <a:lnTo>
                  <a:pt x="3818" y="3819"/>
                </a:lnTo>
                <a:lnTo>
                  <a:pt x="3632" y="3819"/>
                </a:lnTo>
                <a:lnTo>
                  <a:pt x="3492" y="3726"/>
                </a:lnTo>
                <a:lnTo>
                  <a:pt x="3492" y="3586"/>
                </a:lnTo>
                <a:lnTo>
                  <a:pt x="3492" y="2981"/>
                </a:lnTo>
                <a:lnTo>
                  <a:pt x="2980" y="2981"/>
                </a:lnTo>
                <a:lnTo>
                  <a:pt x="2608" y="3074"/>
                </a:lnTo>
                <a:lnTo>
                  <a:pt x="2328" y="3167"/>
                </a:lnTo>
                <a:lnTo>
                  <a:pt x="2095" y="3353"/>
                </a:lnTo>
                <a:lnTo>
                  <a:pt x="2002" y="3493"/>
                </a:lnTo>
                <a:lnTo>
                  <a:pt x="1909" y="3633"/>
                </a:lnTo>
                <a:lnTo>
                  <a:pt x="1816" y="4052"/>
                </a:lnTo>
                <a:lnTo>
                  <a:pt x="1816" y="4564"/>
                </a:lnTo>
                <a:lnTo>
                  <a:pt x="1863" y="5169"/>
                </a:lnTo>
                <a:lnTo>
                  <a:pt x="1863" y="5262"/>
                </a:lnTo>
                <a:lnTo>
                  <a:pt x="1770" y="5309"/>
                </a:lnTo>
                <a:lnTo>
                  <a:pt x="1723" y="5309"/>
                </a:lnTo>
                <a:lnTo>
                  <a:pt x="1630" y="5262"/>
                </a:lnTo>
                <a:lnTo>
                  <a:pt x="1350" y="4843"/>
                </a:lnTo>
                <a:lnTo>
                  <a:pt x="1164" y="4471"/>
                </a:lnTo>
                <a:lnTo>
                  <a:pt x="1025" y="4052"/>
                </a:lnTo>
                <a:lnTo>
                  <a:pt x="978" y="3726"/>
                </a:lnTo>
                <a:lnTo>
                  <a:pt x="1025" y="3260"/>
                </a:lnTo>
                <a:lnTo>
                  <a:pt x="1071" y="2841"/>
                </a:lnTo>
                <a:lnTo>
                  <a:pt x="1164" y="2608"/>
                </a:lnTo>
                <a:lnTo>
                  <a:pt x="1257" y="2422"/>
                </a:lnTo>
                <a:lnTo>
                  <a:pt x="1397" y="2236"/>
                </a:lnTo>
                <a:lnTo>
                  <a:pt x="1537" y="2050"/>
                </a:lnTo>
                <a:lnTo>
                  <a:pt x="1770" y="1863"/>
                </a:lnTo>
                <a:lnTo>
                  <a:pt x="2002" y="1724"/>
                </a:lnTo>
                <a:lnTo>
                  <a:pt x="2282" y="1631"/>
                </a:lnTo>
                <a:lnTo>
                  <a:pt x="2654" y="1538"/>
                </a:lnTo>
                <a:lnTo>
                  <a:pt x="3027" y="1491"/>
                </a:lnTo>
                <a:lnTo>
                  <a:pt x="3492" y="1491"/>
                </a:lnTo>
                <a:lnTo>
                  <a:pt x="3492" y="839"/>
                </a:lnTo>
                <a:lnTo>
                  <a:pt x="3492" y="699"/>
                </a:lnTo>
                <a:lnTo>
                  <a:pt x="3632" y="606"/>
                </a:lnTo>
                <a:close/>
                <a:moveTo>
                  <a:pt x="885" y="1"/>
                </a:moveTo>
                <a:lnTo>
                  <a:pt x="699" y="48"/>
                </a:lnTo>
                <a:lnTo>
                  <a:pt x="512" y="187"/>
                </a:lnTo>
                <a:lnTo>
                  <a:pt x="326" y="327"/>
                </a:lnTo>
                <a:lnTo>
                  <a:pt x="186" y="467"/>
                </a:lnTo>
                <a:lnTo>
                  <a:pt x="93" y="653"/>
                </a:lnTo>
                <a:lnTo>
                  <a:pt x="0" y="886"/>
                </a:lnTo>
                <a:lnTo>
                  <a:pt x="0" y="1118"/>
                </a:lnTo>
                <a:lnTo>
                  <a:pt x="0" y="4843"/>
                </a:lnTo>
                <a:lnTo>
                  <a:pt x="0" y="5030"/>
                </a:lnTo>
                <a:lnTo>
                  <a:pt x="93" y="5262"/>
                </a:lnTo>
                <a:lnTo>
                  <a:pt x="186" y="5449"/>
                </a:lnTo>
                <a:lnTo>
                  <a:pt x="326" y="5635"/>
                </a:lnTo>
                <a:lnTo>
                  <a:pt x="512" y="5775"/>
                </a:lnTo>
                <a:lnTo>
                  <a:pt x="699" y="5868"/>
                </a:lnTo>
                <a:lnTo>
                  <a:pt x="885" y="5914"/>
                </a:lnTo>
                <a:lnTo>
                  <a:pt x="1118" y="5961"/>
                </a:lnTo>
                <a:lnTo>
                  <a:pt x="4843" y="5961"/>
                </a:lnTo>
                <a:lnTo>
                  <a:pt x="5075" y="5914"/>
                </a:lnTo>
                <a:lnTo>
                  <a:pt x="5262" y="5868"/>
                </a:lnTo>
                <a:lnTo>
                  <a:pt x="5448" y="5775"/>
                </a:lnTo>
                <a:lnTo>
                  <a:pt x="5634" y="5635"/>
                </a:lnTo>
                <a:lnTo>
                  <a:pt x="5774" y="5449"/>
                </a:lnTo>
                <a:lnTo>
                  <a:pt x="5867" y="5262"/>
                </a:lnTo>
                <a:lnTo>
                  <a:pt x="5914" y="5030"/>
                </a:lnTo>
                <a:lnTo>
                  <a:pt x="5960" y="4843"/>
                </a:lnTo>
                <a:lnTo>
                  <a:pt x="5960" y="1118"/>
                </a:lnTo>
                <a:lnTo>
                  <a:pt x="5914" y="886"/>
                </a:lnTo>
                <a:lnTo>
                  <a:pt x="5867" y="653"/>
                </a:lnTo>
                <a:lnTo>
                  <a:pt x="5774" y="467"/>
                </a:lnTo>
                <a:lnTo>
                  <a:pt x="5634" y="327"/>
                </a:lnTo>
                <a:lnTo>
                  <a:pt x="5448" y="187"/>
                </a:lnTo>
                <a:lnTo>
                  <a:pt x="5262" y="48"/>
                </a:lnTo>
                <a:lnTo>
                  <a:pt x="50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114"/>
          <p:cNvSpPr/>
          <p:nvPr/>
        </p:nvSpPr>
        <p:spPr>
          <a:xfrm>
            <a:off x="20663054" y="5302575"/>
            <a:ext cx="460052" cy="423663"/>
          </a:xfrm>
          <a:custGeom>
            <a:rect b="b" l="l" r="r" t="t"/>
            <a:pathLst>
              <a:path extrusionOk="0" h="5961" w="6473">
                <a:moveTo>
                  <a:pt x="4610" y="1"/>
                </a:moveTo>
                <a:lnTo>
                  <a:pt x="4517" y="94"/>
                </a:lnTo>
                <a:lnTo>
                  <a:pt x="4470" y="234"/>
                </a:lnTo>
                <a:lnTo>
                  <a:pt x="4470" y="979"/>
                </a:lnTo>
                <a:lnTo>
                  <a:pt x="3865" y="979"/>
                </a:lnTo>
                <a:lnTo>
                  <a:pt x="3073" y="1025"/>
                </a:lnTo>
                <a:lnTo>
                  <a:pt x="2468" y="1118"/>
                </a:lnTo>
                <a:lnTo>
                  <a:pt x="2002" y="1305"/>
                </a:lnTo>
                <a:lnTo>
                  <a:pt x="1630" y="1584"/>
                </a:lnTo>
                <a:lnTo>
                  <a:pt x="1350" y="1863"/>
                </a:lnTo>
                <a:lnTo>
                  <a:pt x="1164" y="2189"/>
                </a:lnTo>
                <a:lnTo>
                  <a:pt x="1071" y="2515"/>
                </a:lnTo>
                <a:lnTo>
                  <a:pt x="1024" y="2841"/>
                </a:lnTo>
                <a:lnTo>
                  <a:pt x="978" y="3214"/>
                </a:lnTo>
                <a:lnTo>
                  <a:pt x="1024" y="3447"/>
                </a:lnTo>
                <a:lnTo>
                  <a:pt x="1071" y="3679"/>
                </a:lnTo>
                <a:lnTo>
                  <a:pt x="1211" y="4145"/>
                </a:lnTo>
                <a:lnTo>
                  <a:pt x="1397" y="4517"/>
                </a:lnTo>
                <a:lnTo>
                  <a:pt x="1537" y="4797"/>
                </a:lnTo>
                <a:lnTo>
                  <a:pt x="1630" y="4890"/>
                </a:lnTo>
                <a:lnTo>
                  <a:pt x="1723" y="4937"/>
                </a:lnTo>
                <a:lnTo>
                  <a:pt x="1769" y="4937"/>
                </a:lnTo>
                <a:lnTo>
                  <a:pt x="1863" y="4890"/>
                </a:lnTo>
                <a:lnTo>
                  <a:pt x="1863" y="4797"/>
                </a:lnTo>
                <a:lnTo>
                  <a:pt x="1816" y="4192"/>
                </a:lnTo>
                <a:lnTo>
                  <a:pt x="1863" y="3679"/>
                </a:lnTo>
                <a:lnTo>
                  <a:pt x="1956" y="3307"/>
                </a:lnTo>
                <a:lnTo>
                  <a:pt x="2049" y="3121"/>
                </a:lnTo>
                <a:lnTo>
                  <a:pt x="2142" y="2981"/>
                </a:lnTo>
                <a:lnTo>
                  <a:pt x="2282" y="2841"/>
                </a:lnTo>
                <a:lnTo>
                  <a:pt x="2421" y="2748"/>
                </a:lnTo>
                <a:lnTo>
                  <a:pt x="2794" y="2608"/>
                </a:lnTo>
                <a:lnTo>
                  <a:pt x="3259" y="2515"/>
                </a:lnTo>
                <a:lnTo>
                  <a:pt x="3865" y="2469"/>
                </a:lnTo>
                <a:lnTo>
                  <a:pt x="4470" y="2469"/>
                </a:lnTo>
                <a:lnTo>
                  <a:pt x="4470" y="3214"/>
                </a:lnTo>
                <a:lnTo>
                  <a:pt x="4517" y="3353"/>
                </a:lnTo>
                <a:lnTo>
                  <a:pt x="4610" y="3447"/>
                </a:lnTo>
                <a:lnTo>
                  <a:pt x="4796" y="3447"/>
                </a:lnTo>
                <a:lnTo>
                  <a:pt x="4889" y="3400"/>
                </a:lnTo>
                <a:lnTo>
                  <a:pt x="6379" y="1910"/>
                </a:lnTo>
                <a:lnTo>
                  <a:pt x="6426" y="1817"/>
                </a:lnTo>
                <a:lnTo>
                  <a:pt x="6472" y="1724"/>
                </a:lnTo>
                <a:lnTo>
                  <a:pt x="6426" y="1631"/>
                </a:lnTo>
                <a:lnTo>
                  <a:pt x="6379" y="1538"/>
                </a:lnTo>
                <a:lnTo>
                  <a:pt x="4889" y="48"/>
                </a:lnTo>
                <a:lnTo>
                  <a:pt x="4796" y="1"/>
                </a:lnTo>
                <a:close/>
                <a:moveTo>
                  <a:pt x="1118" y="467"/>
                </a:moveTo>
                <a:lnTo>
                  <a:pt x="885" y="513"/>
                </a:lnTo>
                <a:lnTo>
                  <a:pt x="698" y="560"/>
                </a:lnTo>
                <a:lnTo>
                  <a:pt x="512" y="653"/>
                </a:lnTo>
                <a:lnTo>
                  <a:pt x="326" y="793"/>
                </a:lnTo>
                <a:lnTo>
                  <a:pt x="186" y="979"/>
                </a:lnTo>
                <a:lnTo>
                  <a:pt x="93" y="1165"/>
                </a:lnTo>
                <a:lnTo>
                  <a:pt x="47" y="1398"/>
                </a:lnTo>
                <a:lnTo>
                  <a:pt x="0" y="1584"/>
                </a:lnTo>
                <a:lnTo>
                  <a:pt x="0" y="4843"/>
                </a:lnTo>
                <a:lnTo>
                  <a:pt x="47" y="5030"/>
                </a:lnTo>
                <a:lnTo>
                  <a:pt x="93" y="5262"/>
                </a:lnTo>
                <a:lnTo>
                  <a:pt x="186" y="5449"/>
                </a:lnTo>
                <a:lnTo>
                  <a:pt x="326" y="5635"/>
                </a:lnTo>
                <a:lnTo>
                  <a:pt x="512" y="5775"/>
                </a:lnTo>
                <a:lnTo>
                  <a:pt x="698" y="5868"/>
                </a:lnTo>
                <a:lnTo>
                  <a:pt x="885" y="5914"/>
                </a:lnTo>
                <a:lnTo>
                  <a:pt x="1118" y="5961"/>
                </a:lnTo>
                <a:lnTo>
                  <a:pt x="4330" y="5961"/>
                </a:lnTo>
                <a:lnTo>
                  <a:pt x="4563" y="5914"/>
                </a:lnTo>
                <a:lnTo>
                  <a:pt x="4796" y="5868"/>
                </a:lnTo>
                <a:lnTo>
                  <a:pt x="4982" y="5775"/>
                </a:lnTo>
                <a:lnTo>
                  <a:pt x="5122" y="5635"/>
                </a:lnTo>
                <a:lnTo>
                  <a:pt x="5262" y="5449"/>
                </a:lnTo>
                <a:lnTo>
                  <a:pt x="5401" y="5262"/>
                </a:lnTo>
                <a:lnTo>
                  <a:pt x="5448" y="5030"/>
                </a:lnTo>
                <a:lnTo>
                  <a:pt x="5448" y="4843"/>
                </a:lnTo>
                <a:lnTo>
                  <a:pt x="5448" y="3819"/>
                </a:lnTo>
                <a:lnTo>
                  <a:pt x="5448" y="3772"/>
                </a:lnTo>
                <a:lnTo>
                  <a:pt x="5401" y="3726"/>
                </a:lnTo>
                <a:lnTo>
                  <a:pt x="5308" y="3679"/>
                </a:lnTo>
                <a:lnTo>
                  <a:pt x="5262" y="3726"/>
                </a:lnTo>
                <a:lnTo>
                  <a:pt x="5029" y="3866"/>
                </a:lnTo>
                <a:lnTo>
                  <a:pt x="4982" y="3912"/>
                </a:lnTo>
                <a:lnTo>
                  <a:pt x="4982" y="4005"/>
                </a:lnTo>
                <a:lnTo>
                  <a:pt x="4982" y="4843"/>
                </a:lnTo>
                <a:lnTo>
                  <a:pt x="4936" y="5076"/>
                </a:lnTo>
                <a:lnTo>
                  <a:pt x="4796" y="5262"/>
                </a:lnTo>
                <a:lnTo>
                  <a:pt x="4610" y="5402"/>
                </a:lnTo>
                <a:lnTo>
                  <a:pt x="4330" y="5449"/>
                </a:lnTo>
                <a:lnTo>
                  <a:pt x="1118" y="5449"/>
                </a:lnTo>
                <a:lnTo>
                  <a:pt x="885" y="5402"/>
                </a:lnTo>
                <a:lnTo>
                  <a:pt x="698" y="5262"/>
                </a:lnTo>
                <a:lnTo>
                  <a:pt x="559" y="5076"/>
                </a:lnTo>
                <a:lnTo>
                  <a:pt x="512" y="4843"/>
                </a:lnTo>
                <a:lnTo>
                  <a:pt x="512" y="1584"/>
                </a:lnTo>
                <a:lnTo>
                  <a:pt x="559" y="1351"/>
                </a:lnTo>
                <a:lnTo>
                  <a:pt x="698" y="1165"/>
                </a:lnTo>
                <a:lnTo>
                  <a:pt x="885" y="1025"/>
                </a:lnTo>
                <a:lnTo>
                  <a:pt x="1118" y="979"/>
                </a:lnTo>
                <a:lnTo>
                  <a:pt x="1630" y="979"/>
                </a:lnTo>
                <a:lnTo>
                  <a:pt x="1863" y="839"/>
                </a:lnTo>
                <a:lnTo>
                  <a:pt x="2142" y="746"/>
                </a:lnTo>
                <a:lnTo>
                  <a:pt x="2188" y="699"/>
                </a:lnTo>
                <a:lnTo>
                  <a:pt x="2235" y="606"/>
                </a:lnTo>
                <a:lnTo>
                  <a:pt x="2188" y="513"/>
                </a:lnTo>
                <a:lnTo>
                  <a:pt x="2095" y="46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114"/>
          <p:cNvSpPr/>
          <p:nvPr/>
        </p:nvSpPr>
        <p:spPr>
          <a:xfrm>
            <a:off x="21927150" y="5302575"/>
            <a:ext cx="417053" cy="423663"/>
          </a:xfrm>
          <a:custGeom>
            <a:rect b="b" l="l" r="r" t="t"/>
            <a:pathLst>
              <a:path extrusionOk="0" h="5961" w="5868">
                <a:moveTo>
                  <a:pt x="47" y="1"/>
                </a:moveTo>
                <a:lnTo>
                  <a:pt x="1" y="141"/>
                </a:lnTo>
                <a:lnTo>
                  <a:pt x="1" y="5821"/>
                </a:lnTo>
                <a:lnTo>
                  <a:pt x="47" y="5914"/>
                </a:lnTo>
                <a:lnTo>
                  <a:pt x="140" y="5961"/>
                </a:lnTo>
                <a:lnTo>
                  <a:pt x="839" y="5961"/>
                </a:lnTo>
                <a:lnTo>
                  <a:pt x="932" y="5914"/>
                </a:lnTo>
                <a:lnTo>
                  <a:pt x="978" y="5821"/>
                </a:lnTo>
                <a:lnTo>
                  <a:pt x="978" y="932"/>
                </a:lnTo>
                <a:lnTo>
                  <a:pt x="2329" y="932"/>
                </a:lnTo>
                <a:lnTo>
                  <a:pt x="2562" y="1025"/>
                </a:lnTo>
                <a:lnTo>
                  <a:pt x="2748" y="1118"/>
                </a:lnTo>
                <a:lnTo>
                  <a:pt x="2934" y="1258"/>
                </a:lnTo>
                <a:lnTo>
                  <a:pt x="3074" y="1444"/>
                </a:lnTo>
                <a:lnTo>
                  <a:pt x="3167" y="1631"/>
                </a:lnTo>
                <a:lnTo>
                  <a:pt x="3260" y="1863"/>
                </a:lnTo>
                <a:lnTo>
                  <a:pt x="3260" y="2096"/>
                </a:lnTo>
                <a:lnTo>
                  <a:pt x="3260" y="4192"/>
                </a:lnTo>
                <a:lnTo>
                  <a:pt x="3307" y="4285"/>
                </a:lnTo>
                <a:lnTo>
                  <a:pt x="3400" y="4331"/>
                </a:lnTo>
                <a:lnTo>
                  <a:pt x="4098" y="4331"/>
                </a:lnTo>
                <a:lnTo>
                  <a:pt x="4191" y="4285"/>
                </a:lnTo>
                <a:lnTo>
                  <a:pt x="4238" y="4192"/>
                </a:lnTo>
                <a:lnTo>
                  <a:pt x="4238" y="2096"/>
                </a:lnTo>
                <a:lnTo>
                  <a:pt x="4191" y="1817"/>
                </a:lnTo>
                <a:lnTo>
                  <a:pt x="4145" y="1538"/>
                </a:lnTo>
                <a:lnTo>
                  <a:pt x="4052" y="1258"/>
                </a:lnTo>
                <a:lnTo>
                  <a:pt x="3958" y="1025"/>
                </a:lnTo>
                <a:lnTo>
                  <a:pt x="3772" y="793"/>
                </a:lnTo>
                <a:lnTo>
                  <a:pt x="3586" y="606"/>
                </a:lnTo>
                <a:lnTo>
                  <a:pt x="3400" y="420"/>
                </a:lnTo>
                <a:lnTo>
                  <a:pt x="3167" y="280"/>
                </a:lnTo>
                <a:lnTo>
                  <a:pt x="2934" y="141"/>
                </a:lnTo>
                <a:lnTo>
                  <a:pt x="2655" y="48"/>
                </a:lnTo>
                <a:lnTo>
                  <a:pt x="2422" y="1"/>
                </a:lnTo>
                <a:close/>
                <a:moveTo>
                  <a:pt x="4936" y="1"/>
                </a:moveTo>
                <a:lnTo>
                  <a:pt x="4890" y="141"/>
                </a:lnTo>
                <a:lnTo>
                  <a:pt x="4890" y="3866"/>
                </a:lnTo>
                <a:lnTo>
                  <a:pt x="4890" y="4052"/>
                </a:lnTo>
                <a:lnTo>
                  <a:pt x="4797" y="4285"/>
                </a:lnTo>
                <a:lnTo>
                  <a:pt x="4703" y="4471"/>
                </a:lnTo>
                <a:lnTo>
                  <a:pt x="4564" y="4657"/>
                </a:lnTo>
                <a:lnTo>
                  <a:pt x="4377" y="4797"/>
                </a:lnTo>
                <a:lnTo>
                  <a:pt x="4191" y="4890"/>
                </a:lnTo>
                <a:lnTo>
                  <a:pt x="3958" y="4983"/>
                </a:lnTo>
                <a:lnTo>
                  <a:pt x="2608" y="4983"/>
                </a:lnTo>
                <a:lnTo>
                  <a:pt x="2608" y="1724"/>
                </a:lnTo>
                <a:lnTo>
                  <a:pt x="2562" y="1631"/>
                </a:lnTo>
                <a:lnTo>
                  <a:pt x="1677" y="1631"/>
                </a:lnTo>
                <a:lnTo>
                  <a:pt x="1630" y="1724"/>
                </a:lnTo>
                <a:lnTo>
                  <a:pt x="1630" y="5821"/>
                </a:lnTo>
                <a:lnTo>
                  <a:pt x="1677" y="5914"/>
                </a:lnTo>
                <a:lnTo>
                  <a:pt x="1770" y="5961"/>
                </a:lnTo>
                <a:lnTo>
                  <a:pt x="3726" y="5961"/>
                </a:lnTo>
                <a:lnTo>
                  <a:pt x="4005" y="5914"/>
                </a:lnTo>
                <a:lnTo>
                  <a:pt x="4284" y="5868"/>
                </a:lnTo>
                <a:lnTo>
                  <a:pt x="4564" y="5775"/>
                </a:lnTo>
                <a:lnTo>
                  <a:pt x="4797" y="5682"/>
                </a:lnTo>
                <a:lnTo>
                  <a:pt x="5029" y="5495"/>
                </a:lnTo>
                <a:lnTo>
                  <a:pt x="5216" y="5309"/>
                </a:lnTo>
                <a:lnTo>
                  <a:pt x="5402" y="5123"/>
                </a:lnTo>
                <a:lnTo>
                  <a:pt x="5542" y="4890"/>
                </a:lnTo>
                <a:lnTo>
                  <a:pt x="5681" y="4657"/>
                </a:lnTo>
                <a:lnTo>
                  <a:pt x="5774" y="4378"/>
                </a:lnTo>
                <a:lnTo>
                  <a:pt x="5821" y="4145"/>
                </a:lnTo>
                <a:lnTo>
                  <a:pt x="5867" y="3866"/>
                </a:lnTo>
                <a:lnTo>
                  <a:pt x="5867" y="141"/>
                </a:lnTo>
                <a:lnTo>
                  <a:pt x="58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14"/>
          <p:cNvSpPr/>
          <p:nvPr/>
        </p:nvSpPr>
        <p:spPr>
          <a:xfrm>
            <a:off x="2038505" y="6513793"/>
            <a:ext cx="423592" cy="423663"/>
          </a:xfrm>
          <a:custGeom>
            <a:rect b="b" l="l" r="r" t="t"/>
            <a:pathLst>
              <a:path extrusionOk="0" h="5961" w="5960">
                <a:moveTo>
                  <a:pt x="326" y="1"/>
                </a:moveTo>
                <a:lnTo>
                  <a:pt x="186" y="47"/>
                </a:lnTo>
                <a:lnTo>
                  <a:pt x="93" y="94"/>
                </a:lnTo>
                <a:lnTo>
                  <a:pt x="0" y="233"/>
                </a:lnTo>
                <a:lnTo>
                  <a:pt x="0" y="326"/>
                </a:lnTo>
                <a:lnTo>
                  <a:pt x="0" y="5635"/>
                </a:lnTo>
                <a:lnTo>
                  <a:pt x="0" y="5774"/>
                </a:lnTo>
                <a:lnTo>
                  <a:pt x="93" y="5867"/>
                </a:lnTo>
                <a:lnTo>
                  <a:pt x="186" y="5960"/>
                </a:lnTo>
                <a:lnTo>
                  <a:pt x="3166" y="5960"/>
                </a:lnTo>
                <a:lnTo>
                  <a:pt x="3166" y="3679"/>
                </a:lnTo>
                <a:lnTo>
                  <a:pt x="2421" y="3679"/>
                </a:lnTo>
                <a:lnTo>
                  <a:pt x="2421" y="2748"/>
                </a:lnTo>
                <a:lnTo>
                  <a:pt x="3166" y="2748"/>
                </a:lnTo>
                <a:lnTo>
                  <a:pt x="3166" y="2096"/>
                </a:lnTo>
                <a:lnTo>
                  <a:pt x="3213" y="1816"/>
                </a:lnTo>
                <a:lnTo>
                  <a:pt x="3259" y="1584"/>
                </a:lnTo>
                <a:lnTo>
                  <a:pt x="3352" y="1397"/>
                </a:lnTo>
                <a:lnTo>
                  <a:pt x="3492" y="1211"/>
                </a:lnTo>
                <a:lnTo>
                  <a:pt x="3678" y="1071"/>
                </a:lnTo>
                <a:lnTo>
                  <a:pt x="3865" y="978"/>
                </a:lnTo>
                <a:lnTo>
                  <a:pt x="4097" y="932"/>
                </a:lnTo>
                <a:lnTo>
                  <a:pt x="5029" y="932"/>
                </a:lnTo>
                <a:lnTo>
                  <a:pt x="5029" y="1770"/>
                </a:lnTo>
                <a:lnTo>
                  <a:pt x="4330" y="1770"/>
                </a:lnTo>
                <a:lnTo>
                  <a:pt x="4191" y="1863"/>
                </a:lnTo>
                <a:lnTo>
                  <a:pt x="4144" y="2003"/>
                </a:lnTo>
                <a:lnTo>
                  <a:pt x="4097" y="2189"/>
                </a:lnTo>
                <a:lnTo>
                  <a:pt x="4097" y="2748"/>
                </a:lnTo>
                <a:lnTo>
                  <a:pt x="4982" y="2748"/>
                </a:lnTo>
                <a:lnTo>
                  <a:pt x="4889" y="3679"/>
                </a:lnTo>
                <a:lnTo>
                  <a:pt x="4097" y="3679"/>
                </a:lnTo>
                <a:lnTo>
                  <a:pt x="4097" y="5960"/>
                </a:lnTo>
                <a:lnTo>
                  <a:pt x="5727" y="5960"/>
                </a:lnTo>
                <a:lnTo>
                  <a:pt x="5867" y="5867"/>
                </a:lnTo>
                <a:lnTo>
                  <a:pt x="5913" y="5774"/>
                </a:lnTo>
                <a:lnTo>
                  <a:pt x="5960" y="5635"/>
                </a:lnTo>
                <a:lnTo>
                  <a:pt x="5960" y="326"/>
                </a:lnTo>
                <a:lnTo>
                  <a:pt x="5913" y="233"/>
                </a:lnTo>
                <a:lnTo>
                  <a:pt x="5867" y="94"/>
                </a:lnTo>
                <a:lnTo>
                  <a:pt x="5727" y="47"/>
                </a:lnTo>
                <a:lnTo>
                  <a:pt x="563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114"/>
          <p:cNvSpPr/>
          <p:nvPr/>
        </p:nvSpPr>
        <p:spPr>
          <a:xfrm>
            <a:off x="3279431" y="6543572"/>
            <a:ext cx="423663" cy="364104"/>
          </a:xfrm>
          <a:custGeom>
            <a:rect b="b" l="l" r="r" t="t"/>
            <a:pathLst>
              <a:path extrusionOk="0" h="5123" w="5961">
                <a:moveTo>
                  <a:pt x="233" y="1"/>
                </a:moveTo>
                <a:lnTo>
                  <a:pt x="140" y="47"/>
                </a:lnTo>
                <a:lnTo>
                  <a:pt x="94" y="94"/>
                </a:lnTo>
                <a:lnTo>
                  <a:pt x="47" y="140"/>
                </a:lnTo>
                <a:lnTo>
                  <a:pt x="1" y="233"/>
                </a:lnTo>
                <a:lnTo>
                  <a:pt x="1" y="4890"/>
                </a:lnTo>
                <a:lnTo>
                  <a:pt x="47" y="4983"/>
                </a:lnTo>
                <a:lnTo>
                  <a:pt x="94" y="5076"/>
                </a:lnTo>
                <a:lnTo>
                  <a:pt x="140" y="5122"/>
                </a:lnTo>
                <a:lnTo>
                  <a:pt x="746" y="5122"/>
                </a:lnTo>
                <a:lnTo>
                  <a:pt x="792" y="5076"/>
                </a:lnTo>
                <a:lnTo>
                  <a:pt x="839" y="4983"/>
                </a:lnTo>
                <a:lnTo>
                  <a:pt x="885" y="4890"/>
                </a:lnTo>
                <a:lnTo>
                  <a:pt x="885" y="2655"/>
                </a:lnTo>
                <a:lnTo>
                  <a:pt x="932" y="2701"/>
                </a:lnTo>
                <a:lnTo>
                  <a:pt x="3260" y="5076"/>
                </a:lnTo>
                <a:lnTo>
                  <a:pt x="3353" y="5122"/>
                </a:lnTo>
                <a:lnTo>
                  <a:pt x="3400" y="5122"/>
                </a:lnTo>
                <a:lnTo>
                  <a:pt x="3400" y="5076"/>
                </a:lnTo>
                <a:lnTo>
                  <a:pt x="3446" y="5029"/>
                </a:lnTo>
                <a:lnTo>
                  <a:pt x="3446" y="2655"/>
                </a:lnTo>
                <a:lnTo>
                  <a:pt x="3493" y="2701"/>
                </a:lnTo>
                <a:lnTo>
                  <a:pt x="5821" y="5076"/>
                </a:lnTo>
                <a:lnTo>
                  <a:pt x="5867" y="5122"/>
                </a:lnTo>
                <a:lnTo>
                  <a:pt x="5961" y="5122"/>
                </a:lnTo>
                <a:lnTo>
                  <a:pt x="5961" y="5076"/>
                </a:lnTo>
                <a:lnTo>
                  <a:pt x="5961" y="5029"/>
                </a:lnTo>
                <a:lnTo>
                  <a:pt x="5961" y="140"/>
                </a:lnTo>
                <a:lnTo>
                  <a:pt x="5961" y="47"/>
                </a:lnTo>
                <a:lnTo>
                  <a:pt x="5961" y="1"/>
                </a:lnTo>
                <a:lnTo>
                  <a:pt x="5867" y="1"/>
                </a:lnTo>
                <a:lnTo>
                  <a:pt x="5821" y="47"/>
                </a:lnTo>
                <a:lnTo>
                  <a:pt x="3493" y="2422"/>
                </a:lnTo>
                <a:lnTo>
                  <a:pt x="3446" y="2468"/>
                </a:lnTo>
                <a:lnTo>
                  <a:pt x="3446" y="140"/>
                </a:lnTo>
                <a:lnTo>
                  <a:pt x="3400" y="47"/>
                </a:lnTo>
                <a:lnTo>
                  <a:pt x="3400" y="1"/>
                </a:lnTo>
                <a:lnTo>
                  <a:pt x="3353" y="1"/>
                </a:lnTo>
                <a:lnTo>
                  <a:pt x="3260" y="47"/>
                </a:lnTo>
                <a:lnTo>
                  <a:pt x="932" y="2422"/>
                </a:lnTo>
                <a:lnTo>
                  <a:pt x="885" y="2468"/>
                </a:lnTo>
                <a:lnTo>
                  <a:pt x="885" y="233"/>
                </a:lnTo>
                <a:lnTo>
                  <a:pt x="839" y="140"/>
                </a:lnTo>
                <a:lnTo>
                  <a:pt x="792" y="94"/>
                </a:lnTo>
                <a:lnTo>
                  <a:pt x="746" y="47"/>
                </a:lnTo>
                <a:lnTo>
                  <a:pt x="65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114"/>
          <p:cNvSpPr/>
          <p:nvPr/>
        </p:nvSpPr>
        <p:spPr>
          <a:xfrm>
            <a:off x="4523698" y="6543572"/>
            <a:ext cx="423663" cy="364104"/>
          </a:xfrm>
          <a:custGeom>
            <a:rect b="b" l="l" r="r" t="t"/>
            <a:pathLst>
              <a:path extrusionOk="0" h="5123" w="5961">
                <a:moveTo>
                  <a:pt x="48" y="1"/>
                </a:moveTo>
                <a:lnTo>
                  <a:pt x="1" y="47"/>
                </a:lnTo>
                <a:lnTo>
                  <a:pt x="1" y="140"/>
                </a:lnTo>
                <a:lnTo>
                  <a:pt x="1" y="5029"/>
                </a:lnTo>
                <a:lnTo>
                  <a:pt x="1" y="5076"/>
                </a:lnTo>
                <a:lnTo>
                  <a:pt x="48" y="5122"/>
                </a:lnTo>
                <a:lnTo>
                  <a:pt x="94" y="5122"/>
                </a:lnTo>
                <a:lnTo>
                  <a:pt x="141" y="5076"/>
                </a:lnTo>
                <a:lnTo>
                  <a:pt x="2515" y="2701"/>
                </a:lnTo>
                <a:lnTo>
                  <a:pt x="2562" y="2655"/>
                </a:lnTo>
                <a:lnTo>
                  <a:pt x="2562" y="5029"/>
                </a:lnTo>
                <a:lnTo>
                  <a:pt x="2562" y="5076"/>
                </a:lnTo>
                <a:lnTo>
                  <a:pt x="2608" y="5122"/>
                </a:lnTo>
                <a:lnTo>
                  <a:pt x="2655" y="5122"/>
                </a:lnTo>
                <a:lnTo>
                  <a:pt x="2702" y="5076"/>
                </a:lnTo>
                <a:lnTo>
                  <a:pt x="5076" y="2701"/>
                </a:lnTo>
                <a:lnTo>
                  <a:pt x="5123" y="2655"/>
                </a:lnTo>
                <a:lnTo>
                  <a:pt x="5123" y="4890"/>
                </a:lnTo>
                <a:lnTo>
                  <a:pt x="5123" y="4983"/>
                </a:lnTo>
                <a:lnTo>
                  <a:pt x="5169" y="5076"/>
                </a:lnTo>
                <a:lnTo>
                  <a:pt x="5262" y="5122"/>
                </a:lnTo>
                <a:lnTo>
                  <a:pt x="5821" y="5122"/>
                </a:lnTo>
                <a:lnTo>
                  <a:pt x="5914" y="5076"/>
                </a:lnTo>
                <a:lnTo>
                  <a:pt x="5961" y="4983"/>
                </a:lnTo>
                <a:lnTo>
                  <a:pt x="5961" y="4890"/>
                </a:lnTo>
                <a:lnTo>
                  <a:pt x="5961" y="233"/>
                </a:lnTo>
                <a:lnTo>
                  <a:pt x="5961" y="140"/>
                </a:lnTo>
                <a:lnTo>
                  <a:pt x="5914" y="94"/>
                </a:lnTo>
                <a:lnTo>
                  <a:pt x="5821" y="47"/>
                </a:lnTo>
                <a:lnTo>
                  <a:pt x="5728" y="1"/>
                </a:lnTo>
                <a:lnTo>
                  <a:pt x="5309" y="1"/>
                </a:lnTo>
                <a:lnTo>
                  <a:pt x="5262" y="47"/>
                </a:lnTo>
                <a:lnTo>
                  <a:pt x="5169" y="94"/>
                </a:lnTo>
                <a:lnTo>
                  <a:pt x="5123" y="140"/>
                </a:lnTo>
                <a:lnTo>
                  <a:pt x="5123" y="233"/>
                </a:lnTo>
                <a:lnTo>
                  <a:pt x="5123" y="2468"/>
                </a:lnTo>
                <a:lnTo>
                  <a:pt x="5076" y="2422"/>
                </a:lnTo>
                <a:lnTo>
                  <a:pt x="2702" y="47"/>
                </a:lnTo>
                <a:lnTo>
                  <a:pt x="2655" y="1"/>
                </a:lnTo>
                <a:lnTo>
                  <a:pt x="2608" y="1"/>
                </a:lnTo>
                <a:lnTo>
                  <a:pt x="2562" y="47"/>
                </a:lnTo>
                <a:lnTo>
                  <a:pt x="2562" y="140"/>
                </a:lnTo>
                <a:lnTo>
                  <a:pt x="2562" y="2468"/>
                </a:lnTo>
                <a:lnTo>
                  <a:pt x="2515" y="2422"/>
                </a:lnTo>
                <a:lnTo>
                  <a:pt x="141" y="47"/>
                </a:lnTo>
                <a:lnTo>
                  <a:pt x="9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114"/>
          <p:cNvSpPr/>
          <p:nvPr/>
        </p:nvSpPr>
        <p:spPr>
          <a:xfrm>
            <a:off x="5768035" y="6513793"/>
            <a:ext cx="423663" cy="423663"/>
          </a:xfrm>
          <a:custGeom>
            <a:rect b="b" l="l" r="r" t="t"/>
            <a:pathLst>
              <a:path extrusionOk="0" h="5961" w="5961">
                <a:moveTo>
                  <a:pt x="4237" y="420"/>
                </a:moveTo>
                <a:lnTo>
                  <a:pt x="4237" y="978"/>
                </a:lnTo>
                <a:lnTo>
                  <a:pt x="4284" y="1071"/>
                </a:lnTo>
                <a:lnTo>
                  <a:pt x="4330" y="1211"/>
                </a:lnTo>
                <a:lnTo>
                  <a:pt x="4424" y="1258"/>
                </a:lnTo>
                <a:lnTo>
                  <a:pt x="4563" y="1304"/>
                </a:lnTo>
                <a:lnTo>
                  <a:pt x="5075" y="1304"/>
                </a:lnTo>
                <a:lnTo>
                  <a:pt x="5075" y="2142"/>
                </a:lnTo>
                <a:lnTo>
                  <a:pt x="2095" y="2142"/>
                </a:lnTo>
                <a:lnTo>
                  <a:pt x="2095" y="420"/>
                </a:lnTo>
                <a:close/>
                <a:moveTo>
                  <a:pt x="2980" y="2887"/>
                </a:moveTo>
                <a:lnTo>
                  <a:pt x="3027" y="2934"/>
                </a:lnTo>
                <a:lnTo>
                  <a:pt x="3073" y="2981"/>
                </a:lnTo>
                <a:lnTo>
                  <a:pt x="3073" y="3400"/>
                </a:lnTo>
                <a:lnTo>
                  <a:pt x="3027" y="3493"/>
                </a:lnTo>
                <a:lnTo>
                  <a:pt x="2980" y="3539"/>
                </a:lnTo>
                <a:lnTo>
                  <a:pt x="2515" y="3539"/>
                </a:lnTo>
                <a:lnTo>
                  <a:pt x="2468" y="3493"/>
                </a:lnTo>
                <a:lnTo>
                  <a:pt x="2421" y="3400"/>
                </a:lnTo>
                <a:lnTo>
                  <a:pt x="2421" y="2981"/>
                </a:lnTo>
                <a:lnTo>
                  <a:pt x="2468" y="2934"/>
                </a:lnTo>
                <a:lnTo>
                  <a:pt x="2515" y="2887"/>
                </a:lnTo>
                <a:close/>
                <a:moveTo>
                  <a:pt x="3818" y="2887"/>
                </a:moveTo>
                <a:lnTo>
                  <a:pt x="3911" y="2934"/>
                </a:lnTo>
                <a:lnTo>
                  <a:pt x="3911" y="2981"/>
                </a:lnTo>
                <a:lnTo>
                  <a:pt x="3911" y="3400"/>
                </a:lnTo>
                <a:lnTo>
                  <a:pt x="3911" y="3493"/>
                </a:lnTo>
                <a:lnTo>
                  <a:pt x="3818" y="3539"/>
                </a:lnTo>
                <a:lnTo>
                  <a:pt x="3399" y="3539"/>
                </a:lnTo>
                <a:lnTo>
                  <a:pt x="3306" y="3493"/>
                </a:lnTo>
                <a:lnTo>
                  <a:pt x="3260" y="3400"/>
                </a:lnTo>
                <a:lnTo>
                  <a:pt x="3260" y="2981"/>
                </a:lnTo>
                <a:lnTo>
                  <a:pt x="3306" y="2934"/>
                </a:lnTo>
                <a:lnTo>
                  <a:pt x="3399" y="2887"/>
                </a:lnTo>
                <a:close/>
                <a:moveTo>
                  <a:pt x="4656" y="2887"/>
                </a:moveTo>
                <a:lnTo>
                  <a:pt x="4750" y="2934"/>
                </a:lnTo>
                <a:lnTo>
                  <a:pt x="4750" y="2981"/>
                </a:lnTo>
                <a:lnTo>
                  <a:pt x="4750" y="3400"/>
                </a:lnTo>
                <a:lnTo>
                  <a:pt x="4750" y="3493"/>
                </a:lnTo>
                <a:lnTo>
                  <a:pt x="4656" y="3539"/>
                </a:lnTo>
                <a:lnTo>
                  <a:pt x="4237" y="3539"/>
                </a:lnTo>
                <a:lnTo>
                  <a:pt x="4144" y="3493"/>
                </a:lnTo>
                <a:lnTo>
                  <a:pt x="4144" y="3400"/>
                </a:lnTo>
                <a:lnTo>
                  <a:pt x="4144" y="2981"/>
                </a:lnTo>
                <a:lnTo>
                  <a:pt x="4144" y="2934"/>
                </a:lnTo>
                <a:lnTo>
                  <a:pt x="4237" y="2887"/>
                </a:lnTo>
                <a:close/>
                <a:moveTo>
                  <a:pt x="2980" y="3725"/>
                </a:moveTo>
                <a:lnTo>
                  <a:pt x="3027" y="3772"/>
                </a:lnTo>
                <a:lnTo>
                  <a:pt x="3073" y="3819"/>
                </a:lnTo>
                <a:lnTo>
                  <a:pt x="3073" y="4284"/>
                </a:lnTo>
                <a:lnTo>
                  <a:pt x="3027" y="4331"/>
                </a:lnTo>
                <a:lnTo>
                  <a:pt x="2980" y="4377"/>
                </a:lnTo>
                <a:lnTo>
                  <a:pt x="2515" y="4377"/>
                </a:lnTo>
                <a:lnTo>
                  <a:pt x="2468" y="4331"/>
                </a:lnTo>
                <a:lnTo>
                  <a:pt x="2421" y="4284"/>
                </a:lnTo>
                <a:lnTo>
                  <a:pt x="2421" y="3819"/>
                </a:lnTo>
                <a:lnTo>
                  <a:pt x="2468" y="3772"/>
                </a:lnTo>
                <a:lnTo>
                  <a:pt x="2515" y="3725"/>
                </a:lnTo>
                <a:close/>
                <a:moveTo>
                  <a:pt x="3818" y="3725"/>
                </a:moveTo>
                <a:lnTo>
                  <a:pt x="3911" y="3772"/>
                </a:lnTo>
                <a:lnTo>
                  <a:pt x="3911" y="3819"/>
                </a:lnTo>
                <a:lnTo>
                  <a:pt x="3911" y="4284"/>
                </a:lnTo>
                <a:lnTo>
                  <a:pt x="3911" y="4331"/>
                </a:lnTo>
                <a:lnTo>
                  <a:pt x="3818" y="4377"/>
                </a:lnTo>
                <a:lnTo>
                  <a:pt x="3399" y="4377"/>
                </a:lnTo>
                <a:lnTo>
                  <a:pt x="3306" y="4331"/>
                </a:lnTo>
                <a:lnTo>
                  <a:pt x="3260" y="4284"/>
                </a:lnTo>
                <a:lnTo>
                  <a:pt x="3260" y="3819"/>
                </a:lnTo>
                <a:lnTo>
                  <a:pt x="3306" y="3772"/>
                </a:lnTo>
                <a:lnTo>
                  <a:pt x="3399" y="3725"/>
                </a:lnTo>
                <a:close/>
                <a:moveTo>
                  <a:pt x="4656" y="3725"/>
                </a:moveTo>
                <a:lnTo>
                  <a:pt x="4750" y="3772"/>
                </a:lnTo>
                <a:lnTo>
                  <a:pt x="4750" y="3819"/>
                </a:lnTo>
                <a:lnTo>
                  <a:pt x="4750" y="4284"/>
                </a:lnTo>
                <a:lnTo>
                  <a:pt x="4750" y="4331"/>
                </a:lnTo>
                <a:lnTo>
                  <a:pt x="4656" y="4377"/>
                </a:lnTo>
                <a:lnTo>
                  <a:pt x="4237" y="4377"/>
                </a:lnTo>
                <a:lnTo>
                  <a:pt x="4144" y="4331"/>
                </a:lnTo>
                <a:lnTo>
                  <a:pt x="4144" y="4284"/>
                </a:lnTo>
                <a:lnTo>
                  <a:pt x="4144" y="3819"/>
                </a:lnTo>
                <a:lnTo>
                  <a:pt x="4144" y="3772"/>
                </a:lnTo>
                <a:lnTo>
                  <a:pt x="4237" y="3725"/>
                </a:lnTo>
                <a:close/>
                <a:moveTo>
                  <a:pt x="2980" y="4564"/>
                </a:moveTo>
                <a:lnTo>
                  <a:pt x="3027" y="4610"/>
                </a:lnTo>
                <a:lnTo>
                  <a:pt x="3073" y="4703"/>
                </a:lnTo>
                <a:lnTo>
                  <a:pt x="3073" y="5122"/>
                </a:lnTo>
                <a:lnTo>
                  <a:pt x="3027" y="5215"/>
                </a:lnTo>
                <a:lnTo>
                  <a:pt x="2468" y="5215"/>
                </a:lnTo>
                <a:lnTo>
                  <a:pt x="2421" y="5122"/>
                </a:lnTo>
                <a:lnTo>
                  <a:pt x="2421" y="4703"/>
                </a:lnTo>
                <a:lnTo>
                  <a:pt x="2468" y="4610"/>
                </a:lnTo>
                <a:lnTo>
                  <a:pt x="2515" y="4564"/>
                </a:lnTo>
                <a:close/>
                <a:moveTo>
                  <a:pt x="3818" y="4564"/>
                </a:moveTo>
                <a:lnTo>
                  <a:pt x="3911" y="4610"/>
                </a:lnTo>
                <a:lnTo>
                  <a:pt x="3911" y="4703"/>
                </a:lnTo>
                <a:lnTo>
                  <a:pt x="3911" y="5122"/>
                </a:lnTo>
                <a:lnTo>
                  <a:pt x="3911" y="5215"/>
                </a:lnTo>
                <a:lnTo>
                  <a:pt x="3306" y="5215"/>
                </a:lnTo>
                <a:lnTo>
                  <a:pt x="3260" y="5122"/>
                </a:lnTo>
                <a:lnTo>
                  <a:pt x="3260" y="4703"/>
                </a:lnTo>
                <a:lnTo>
                  <a:pt x="3306" y="4610"/>
                </a:lnTo>
                <a:lnTo>
                  <a:pt x="3399" y="4564"/>
                </a:lnTo>
                <a:close/>
                <a:moveTo>
                  <a:pt x="4656" y="4564"/>
                </a:moveTo>
                <a:lnTo>
                  <a:pt x="4750" y="4610"/>
                </a:lnTo>
                <a:lnTo>
                  <a:pt x="4750" y="4703"/>
                </a:lnTo>
                <a:lnTo>
                  <a:pt x="4750" y="5122"/>
                </a:lnTo>
                <a:lnTo>
                  <a:pt x="4750" y="5215"/>
                </a:lnTo>
                <a:lnTo>
                  <a:pt x="4144" y="5215"/>
                </a:lnTo>
                <a:lnTo>
                  <a:pt x="4144" y="5122"/>
                </a:lnTo>
                <a:lnTo>
                  <a:pt x="4144" y="4703"/>
                </a:lnTo>
                <a:lnTo>
                  <a:pt x="4144" y="4610"/>
                </a:lnTo>
                <a:lnTo>
                  <a:pt x="4237" y="4564"/>
                </a:lnTo>
                <a:close/>
                <a:moveTo>
                  <a:pt x="326" y="1304"/>
                </a:moveTo>
                <a:lnTo>
                  <a:pt x="140" y="1444"/>
                </a:lnTo>
                <a:lnTo>
                  <a:pt x="0" y="1630"/>
                </a:lnTo>
                <a:lnTo>
                  <a:pt x="0" y="1816"/>
                </a:lnTo>
                <a:lnTo>
                  <a:pt x="0" y="5448"/>
                </a:lnTo>
                <a:lnTo>
                  <a:pt x="0" y="5635"/>
                </a:lnTo>
                <a:lnTo>
                  <a:pt x="140" y="5821"/>
                </a:lnTo>
                <a:lnTo>
                  <a:pt x="326" y="5914"/>
                </a:lnTo>
                <a:lnTo>
                  <a:pt x="512" y="5960"/>
                </a:lnTo>
                <a:lnTo>
                  <a:pt x="931" y="5960"/>
                </a:lnTo>
                <a:lnTo>
                  <a:pt x="1164" y="5914"/>
                </a:lnTo>
                <a:lnTo>
                  <a:pt x="1304" y="5821"/>
                </a:lnTo>
                <a:lnTo>
                  <a:pt x="1444" y="5635"/>
                </a:lnTo>
                <a:lnTo>
                  <a:pt x="1490" y="5448"/>
                </a:lnTo>
                <a:lnTo>
                  <a:pt x="1490" y="1816"/>
                </a:lnTo>
                <a:lnTo>
                  <a:pt x="1444" y="1630"/>
                </a:lnTo>
                <a:lnTo>
                  <a:pt x="1304" y="1444"/>
                </a:lnTo>
                <a:lnTo>
                  <a:pt x="1164" y="1304"/>
                </a:lnTo>
                <a:close/>
                <a:moveTo>
                  <a:pt x="2002" y="1"/>
                </a:moveTo>
                <a:lnTo>
                  <a:pt x="1863" y="47"/>
                </a:lnTo>
                <a:lnTo>
                  <a:pt x="1770" y="94"/>
                </a:lnTo>
                <a:lnTo>
                  <a:pt x="1723" y="187"/>
                </a:lnTo>
                <a:lnTo>
                  <a:pt x="1676" y="326"/>
                </a:lnTo>
                <a:lnTo>
                  <a:pt x="1676" y="5448"/>
                </a:lnTo>
                <a:lnTo>
                  <a:pt x="1723" y="5635"/>
                </a:lnTo>
                <a:lnTo>
                  <a:pt x="1863" y="5821"/>
                </a:lnTo>
                <a:lnTo>
                  <a:pt x="2002" y="5914"/>
                </a:lnTo>
                <a:lnTo>
                  <a:pt x="2235" y="5960"/>
                </a:lnTo>
                <a:lnTo>
                  <a:pt x="5262" y="5960"/>
                </a:lnTo>
                <a:lnTo>
                  <a:pt x="5401" y="5914"/>
                </a:lnTo>
                <a:lnTo>
                  <a:pt x="5541" y="5821"/>
                </a:lnTo>
                <a:lnTo>
                  <a:pt x="5681" y="5728"/>
                </a:lnTo>
                <a:lnTo>
                  <a:pt x="5820" y="5588"/>
                </a:lnTo>
                <a:lnTo>
                  <a:pt x="5867" y="5448"/>
                </a:lnTo>
                <a:lnTo>
                  <a:pt x="5914" y="5309"/>
                </a:lnTo>
                <a:lnTo>
                  <a:pt x="5960" y="5122"/>
                </a:lnTo>
                <a:lnTo>
                  <a:pt x="5960" y="2561"/>
                </a:lnTo>
                <a:lnTo>
                  <a:pt x="5914" y="2329"/>
                </a:lnTo>
                <a:lnTo>
                  <a:pt x="5820" y="2142"/>
                </a:lnTo>
                <a:lnTo>
                  <a:pt x="5681" y="1956"/>
                </a:lnTo>
                <a:lnTo>
                  <a:pt x="5494" y="1816"/>
                </a:lnTo>
                <a:lnTo>
                  <a:pt x="5494" y="1304"/>
                </a:lnTo>
                <a:lnTo>
                  <a:pt x="5494" y="1165"/>
                </a:lnTo>
                <a:lnTo>
                  <a:pt x="5448" y="978"/>
                </a:lnTo>
                <a:lnTo>
                  <a:pt x="5355" y="839"/>
                </a:lnTo>
                <a:lnTo>
                  <a:pt x="5308" y="746"/>
                </a:lnTo>
                <a:lnTo>
                  <a:pt x="4796" y="233"/>
                </a:lnTo>
                <a:lnTo>
                  <a:pt x="4656" y="140"/>
                </a:lnTo>
                <a:lnTo>
                  <a:pt x="4517" y="94"/>
                </a:lnTo>
                <a:lnTo>
                  <a:pt x="4377" y="47"/>
                </a:lnTo>
                <a:lnTo>
                  <a:pt x="42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114"/>
          <p:cNvSpPr/>
          <p:nvPr/>
        </p:nvSpPr>
        <p:spPr>
          <a:xfrm>
            <a:off x="7068519" y="6513793"/>
            <a:ext cx="307886" cy="423663"/>
          </a:xfrm>
          <a:custGeom>
            <a:rect b="b" l="l" r="r" t="t"/>
            <a:pathLst>
              <a:path extrusionOk="0" h="5961" w="4332">
                <a:moveTo>
                  <a:pt x="2003" y="1"/>
                </a:moveTo>
                <a:lnTo>
                  <a:pt x="1863" y="47"/>
                </a:lnTo>
                <a:lnTo>
                  <a:pt x="1724" y="140"/>
                </a:lnTo>
                <a:lnTo>
                  <a:pt x="1631" y="233"/>
                </a:lnTo>
                <a:lnTo>
                  <a:pt x="1538" y="326"/>
                </a:lnTo>
                <a:lnTo>
                  <a:pt x="1444" y="466"/>
                </a:lnTo>
                <a:lnTo>
                  <a:pt x="1398" y="606"/>
                </a:lnTo>
                <a:lnTo>
                  <a:pt x="1398" y="746"/>
                </a:lnTo>
                <a:lnTo>
                  <a:pt x="1398" y="932"/>
                </a:lnTo>
                <a:lnTo>
                  <a:pt x="1444" y="1071"/>
                </a:lnTo>
                <a:lnTo>
                  <a:pt x="1538" y="1211"/>
                </a:lnTo>
                <a:lnTo>
                  <a:pt x="1631" y="1304"/>
                </a:lnTo>
                <a:lnTo>
                  <a:pt x="1724" y="1397"/>
                </a:lnTo>
                <a:lnTo>
                  <a:pt x="1863" y="1491"/>
                </a:lnTo>
                <a:lnTo>
                  <a:pt x="2003" y="1491"/>
                </a:lnTo>
                <a:lnTo>
                  <a:pt x="2143" y="1537"/>
                </a:lnTo>
                <a:lnTo>
                  <a:pt x="2283" y="1491"/>
                </a:lnTo>
                <a:lnTo>
                  <a:pt x="2422" y="1491"/>
                </a:lnTo>
                <a:lnTo>
                  <a:pt x="2562" y="1397"/>
                </a:lnTo>
                <a:lnTo>
                  <a:pt x="2702" y="1304"/>
                </a:lnTo>
                <a:lnTo>
                  <a:pt x="2795" y="1211"/>
                </a:lnTo>
                <a:lnTo>
                  <a:pt x="2841" y="1071"/>
                </a:lnTo>
                <a:lnTo>
                  <a:pt x="2888" y="932"/>
                </a:lnTo>
                <a:lnTo>
                  <a:pt x="2888" y="746"/>
                </a:lnTo>
                <a:lnTo>
                  <a:pt x="2888" y="606"/>
                </a:lnTo>
                <a:lnTo>
                  <a:pt x="2841" y="466"/>
                </a:lnTo>
                <a:lnTo>
                  <a:pt x="2795" y="326"/>
                </a:lnTo>
                <a:lnTo>
                  <a:pt x="2702" y="233"/>
                </a:lnTo>
                <a:lnTo>
                  <a:pt x="2562" y="140"/>
                </a:lnTo>
                <a:lnTo>
                  <a:pt x="2422" y="47"/>
                </a:lnTo>
                <a:lnTo>
                  <a:pt x="2283" y="1"/>
                </a:lnTo>
                <a:close/>
                <a:moveTo>
                  <a:pt x="1491" y="1630"/>
                </a:moveTo>
                <a:lnTo>
                  <a:pt x="1351" y="1677"/>
                </a:lnTo>
                <a:lnTo>
                  <a:pt x="1165" y="1723"/>
                </a:lnTo>
                <a:lnTo>
                  <a:pt x="1025" y="1816"/>
                </a:lnTo>
                <a:lnTo>
                  <a:pt x="886" y="2003"/>
                </a:lnTo>
                <a:lnTo>
                  <a:pt x="48" y="3306"/>
                </a:lnTo>
                <a:lnTo>
                  <a:pt x="1" y="3400"/>
                </a:lnTo>
                <a:lnTo>
                  <a:pt x="1" y="3493"/>
                </a:lnTo>
                <a:lnTo>
                  <a:pt x="1" y="3586"/>
                </a:lnTo>
                <a:lnTo>
                  <a:pt x="94" y="3725"/>
                </a:lnTo>
                <a:lnTo>
                  <a:pt x="187" y="3772"/>
                </a:lnTo>
                <a:lnTo>
                  <a:pt x="327" y="3819"/>
                </a:lnTo>
                <a:lnTo>
                  <a:pt x="467" y="3772"/>
                </a:lnTo>
                <a:lnTo>
                  <a:pt x="560" y="3679"/>
                </a:lnTo>
                <a:lnTo>
                  <a:pt x="1351" y="2515"/>
                </a:lnTo>
                <a:lnTo>
                  <a:pt x="1491" y="2515"/>
                </a:lnTo>
                <a:lnTo>
                  <a:pt x="1491" y="2934"/>
                </a:lnTo>
                <a:lnTo>
                  <a:pt x="653" y="4331"/>
                </a:lnTo>
                <a:lnTo>
                  <a:pt x="653" y="4470"/>
                </a:lnTo>
                <a:lnTo>
                  <a:pt x="653" y="4517"/>
                </a:lnTo>
                <a:lnTo>
                  <a:pt x="699" y="4610"/>
                </a:lnTo>
                <a:lnTo>
                  <a:pt x="746" y="4657"/>
                </a:lnTo>
                <a:lnTo>
                  <a:pt x="1491" y="4657"/>
                </a:lnTo>
                <a:lnTo>
                  <a:pt x="1491" y="5588"/>
                </a:lnTo>
                <a:lnTo>
                  <a:pt x="1538" y="5728"/>
                </a:lnTo>
                <a:lnTo>
                  <a:pt x="1631" y="5867"/>
                </a:lnTo>
                <a:lnTo>
                  <a:pt x="1724" y="5960"/>
                </a:lnTo>
                <a:lnTo>
                  <a:pt x="2562" y="5960"/>
                </a:lnTo>
                <a:lnTo>
                  <a:pt x="2702" y="5867"/>
                </a:lnTo>
                <a:lnTo>
                  <a:pt x="2795" y="5728"/>
                </a:lnTo>
                <a:lnTo>
                  <a:pt x="2795" y="5588"/>
                </a:lnTo>
                <a:lnTo>
                  <a:pt x="2795" y="4657"/>
                </a:lnTo>
                <a:lnTo>
                  <a:pt x="3540" y="4657"/>
                </a:lnTo>
                <a:lnTo>
                  <a:pt x="3586" y="4610"/>
                </a:lnTo>
                <a:lnTo>
                  <a:pt x="3633" y="4517"/>
                </a:lnTo>
                <a:lnTo>
                  <a:pt x="3679" y="4470"/>
                </a:lnTo>
                <a:lnTo>
                  <a:pt x="3633" y="4331"/>
                </a:lnTo>
                <a:lnTo>
                  <a:pt x="2795" y="2934"/>
                </a:lnTo>
                <a:lnTo>
                  <a:pt x="2795" y="2515"/>
                </a:lnTo>
                <a:lnTo>
                  <a:pt x="2934" y="2515"/>
                </a:lnTo>
                <a:lnTo>
                  <a:pt x="3726" y="3679"/>
                </a:lnTo>
                <a:lnTo>
                  <a:pt x="3819" y="3772"/>
                </a:lnTo>
                <a:lnTo>
                  <a:pt x="4005" y="3819"/>
                </a:lnTo>
                <a:lnTo>
                  <a:pt x="4098" y="3772"/>
                </a:lnTo>
                <a:lnTo>
                  <a:pt x="4238" y="3725"/>
                </a:lnTo>
                <a:lnTo>
                  <a:pt x="4285" y="3586"/>
                </a:lnTo>
                <a:lnTo>
                  <a:pt x="4331" y="3493"/>
                </a:lnTo>
                <a:lnTo>
                  <a:pt x="4285" y="3400"/>
                </a:lnTo>
                <a:lnTo>
                  <a:pt x="4285" y="3306"/>
                </a:lnTo>
                <a:lnTo>
                  <a:pt x="3400" y="2003"/>
                </a:lnTo>
                <a:lnTo>
                  <a:pt x="3260" y="1816"/>
                </a:lnTo>
                <a:lnTo>
                  <a:pt x="3121" y="1723"/>
                </a:lnTo>
                <a:lnTo>
                  <a:pt x="2981" y="1677"/>
                </a:lnTo>
                <a:lnTo>
                  <a:pt x="2795" y="163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14"/>
          <p:cNvSpPr/>
          <p:nvPr/>
        </p:nvSpPr>
        <p:spPr>
          <a:xfrm>
            <a:off x="8253298" y="6599861"/>
            <a:ext cx="423663" cy="254866"/>
          </a:xfrm>
          <a:custGeom>
            <a:rect b="b" l="l" r="r" t="t"/>
            <a:pathLst>
              <a:path extrusionOk="0" h="3586" w="5961">
                <a:moveTo>
                  <a:pt x="1397" y="0"/>
                </a:moveTo>
                <a:lnTo>
                  <a:pt x="1397" y="93"/>
                </a:lnTo>
                <a:lnTo>
                  <a:pt x="1583" y="93"/>
                </a:lnTo>
                <a:lnTo>
                  <a:pt x="1583" y="1397"/>
                </a:lnTo>
                <a:lnTo>
                  <a:pt x="1071" y="1397"/>
                </a:lnTo>
                <a:lnTo>
                  <a:pt x="466" y="699"/>
                </a:lnTo>
                <a:lnTo>
                  <a:pt x="186" y="699"/>
                </a:lnTo>
                <a:lnTo>
                  <a:pt x="93" y="792"/>
                </a:lnTo>
                <a:lnTo>
                  <a:pt x="93" y="1397"/>
                </a:lnTo>
                <a:lnTo>
                  <a:pt x="186" y="1397"/>
                </a:lnTo>
                <a:lnTo>
                  <a:pt x="186" y="1490"/>
                </a:lnTo>
                <a:lnTo>
                  <a:pt x="605" y="1490"/>
                </a:lnTo>
                <a:lnTo>
                  <a:pt x="0" y="1583"/>
                </a:lnTo>
                <a:lnTo>
                  <a:pt x="0" y="1956"/>
                </a:lnTo>
                <a:lnTo>
                  <a:pt x="605" y="2049"/>
                </a:lnTo>
                <a:lnTo>
                  <a:pt x="605" y="2095"/>
                </a:lnTo>
                <a:lnTo>
                  <a:pt x="186" y="2095"/>
                </a:lnTo>
                <a:lnTo>
                  <a:pt x="186" y="2189"/>
                </a:lnTo>
                <a:lnTo>
                  <a:pt x="93" y="2189"/>
                </a:lnTo>
                <a:lnTo>
                  <a:pt x="93" y="2794"/>
                </a:lnTo>
                <a:lnTo>
                  <a:pt x="186" y="2887"/>
                </a:lnTo>
                <a:lnTo>
                  <a:pt x="466" y="2887"/>
                </a:lnTo>
                <a:lnTo>
                  <a:pt x="1071" y="2189"/>
                </a:lnTo>
                <a:lnTo>
                  <a:pt x="1583" y="2189"/>
                </a:lnTo>
                <a:lnTo>
                  <a:pt x="1583" y="3446"/>
                </a:lnTo>
                <a:lnTo>
                  <a:pt x="1397" y="3446"/>
                </a:lnTo>
                <a:lnTo>
                  <a:pt x="1397" y="3585"/>
                </a:lnTo>
                <a:lnTo>
                  <a:pt x="2375" y="3585"/>
                </a:lnTo>
                <a:lnTo>
                  <a:pt x="2514" y="3539"/>
                </a:lnTo>
                <a:lnTo>
                  <a:pt x="2561" y="3539"/>
                </a:lnTo>
                <a:lnTo>
                  <a:pt x="2514" y="3492"/>
                </a:lnTo>
                <a:lnTo>
                  <a:pt x="2375" y="3446"/>
                </a:lnTo>
                <a:lnTo>
                  <a:pt x="2142" y="3446"/>
                </a:lnTo>
                <a:lnTo>
                  <a:pt x="3073" y="2375"/>
                </a:lnTo>
                <a:lnTo>
                  <a:pt x="3259" y="2375"/>
                </a:lnTo>
                <a:lnTo>
                  <a:pt x="3958" y="2189"/>
                </a:lnTo>
                <a:lnTo>
                  <a:pt x="5075" y="2095"/>
                </a:lnTo>
                <a:lnTo>
                  <a:pt x="5727" y="1909"/>
                </a:lnTo>
                <a:lnTo>
                  <a:pt x="5867" y="1816"/>
                </a:lnTo>
                <a:lnTo>
                  <a:pt x="5960" y="1770"/>
                </a:lnTo>
                <a:lnTo>
                  <a:pt x="5867" y="1723"/>
                </a:lnTo>
                <a:lnTo>
                  <a:pt x="5681" y="1630"/>
                </a:lnTo>
                <a:lnTo>
                  <a:pt x="5075" y="1490"/>
                </a:lnTo>
                <a:lnTo>
                  <a:pt x="3958" y="1397"/>
                </a:lnTo>
                <a:lnTo>
                  <a:pt x="3259" y="1164"/>
                </a:lnTo>
                <a:lnTo>
                  <a:pt x="3073" y="1164"/>
                </a:lnTo>
                <a:lnTo>
                  <a:pt x="2142" y="93"/>
                </a:lnTo>
                <a:lnTo>
                  <a:pt x="2514" y="93"/>
                </a:lnTo>
                <a:lnTo>
                  <a:pt x="2561" y="47"/>
                </a:lnTo>
                <a:lnTo>
                  <a:pt x="251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14"/>
          <p:cNvSpPr/>
          <p:nvPr/>
        </p:nvSpPr>
        <p:spPr>
          <a:xfrm>
            <a:off x="9524003" y="6513793"/>
            <a:ext cx="364104" cy="423663"/>
          </a:xfrm>
          <a:custGeom>
            <a:rect b="b" l="l" r="r" t="t"/>
            <a:pathLst>
              <a:path extrusionOk="0" h="5961" w="5123">
                <a:moveTo>
                  <a:pt x="3446" y="140"/>
                </a:moveTo>
                <a:lnTo>
                  <a:pt x="3446" y="1723"/>
                </a:lnTo>
                <a:lnTo>
                  <a:pt x="4983" y="1723"/>
                </a:lnTo>
                <a:lnTo>
                  <a:pt x="4890" y="1584"/>
                </a:lnTo>
                <a:lnTo>
                  <a:pt x="3540" y="233"/>
                </a:lnTo>
                <a:lnTo>
                  <a:pt x="3446" y="140"/>
                </a:lnTo>
                <a:close/>
                <a:moveTo>
                  <a:pt x="327" y="1"/>
                </a:moveTo>
                <a:lnTo>
                  <a:pt x="234" y="47"/>
                </a:lnTo>
                <a:lnTo>
                  <a:pt x="94" y="94"/>
                </a:lnTo>
                <a:lnTo>
                  <a:pt x="47" y="187"/>
                </a:lnTo>
                <a:lnTo>
                  <a:pt x="1" y="326"/>
                </a:lnTo>
                <a:lnTo>
                  <a:pt x="1" y="5635"/>
                </a:lnTo>
                <a:lnTo>
                  <a:pt x="47" y="5774"/>
                </a:lnTo>
                <a:lnTo>
                  <a:pt x="94" y="5867"/>
                </a:lnTo>
                <a:lnTo>
                  <a:pt x="234" y="5960"/>
                </a:lnTo>
                <a:lnTo>
                  <a:pt x="4936" y="5960"/>
                </a:lnTo>
                <a:lnTo>
                  <a:pt x="5030" y="5867"/>
                </a:lnTo>
                <a:lnTo>
                  <a:pt x="5123" y="5774"/>
                </a:lnTo>
                <a:lnTo>
                  <a:pt x="5123" y="5635"/>
                </a:lnTo>
                <a:lnTo>
                  <a:pt x="5123" y="2142"/>
                </a:lnTo>
                <a:lnTo>
                  <a:pt x="3307" y="2142"/>
                </a:lnTo>
                <a:lnTo>
                  <a:pt x="3214" y="2096"/>
                </a:lnTo>
                <a:lnTo>
                  <a:pt x="3074" y="2049"/>
                </a:lnTo>
                <a:lnTo>
                  <a:pt x="3027" y="1956"/>
                </a:lnTo>
                <a:lnTo>
                  <a:pt x="2981" y="1816"/>
                </a:lnTo>
                <a:lnTo>
                  <a:pt x="298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14"/>
          <p:cNvSpPr/>
          <p:nvPr/>
        </p:nvSpPr>
        <p:spPr>
          <a:xfrm>
            <a:off x="10768341" y="6513793"/>
            <a:ext cx="364033" cy="423663"/>
          </a:xfrm>
          <a:custGeom>
            <a:rect b="b" l="l" r="r" t="t"/>
            <a:pathLst>
              <a:path extrusionOk="0" h="5961" w="5122">
                <a:moveTo>
                  <a:pt x="1723" y="839"/>
                </a:moveTo>
                <a:lnTo>
                  <a:pt x="1723" y="1304"/>
                </a:lnTo>
                <a:lnTo>
                  <a:pt x="2142" y="1304"/>
                </a:lnTo>
                <a:lnTo>
                  <a:pt x="2142" y="839"/>
                </a:lnTo>
                <a:close/>
                <a:moveTo>
                  <a:pt x="2142" y="1304"/>
                </a:moveTo>
                <a:lnTo>
                  <a:pt x="2142" y="1723"/>
                </a:lnTo>
                <a:lnTo>
                  <a:pt x="2561" y="1723"/>
                </a:lnTo>
                <a:lnTo>
                  <a:pt x="2561" y="1304"/>
                </a:lnTo>
                <a:close/>
                <a:moveTo>
                  <a:pt x="3399" y="466"/>
                </a:moveTo>
                <a:lnTo>
                  <a:pt x="3539" y="513"/>
                </a:lnTo>
                <a:lnTo>
                  <a:pt x="4563" y="1584"/>
                </a:lnTo>
                <a:lnTo>
                  <a:pt x="4656" y="1723"/>
                </a:lnTo>
                <a:lnTo>
                  <a:pt x="3399" y="1723"/>
                </a:lnTo>
                <a:lnTo>
                  <a:pt x="3399" y="466"/>
                </a:lnTo>
                <a:close/>
                <a:moveTo>
                  <a:pt x="1723" y="1723"/>
                </a:moveTo>
                <a:lnTo>
                  <a:pt x="1723" y="2142"/>
                </a:lnTo>
                <a:lnTo>
                  <a:pt x="2142" y="2142"/>
                </a:lnTo>
                <a:lnTo>
                  <a:pt x="2142" y="1723"/>
                </a:lnTo>
                <a:close/>
                <a:moveTo>
                  <a:pt x="2142" y="2142"/>
                </a:moveTo>
                <a:lnTo>
                  <a:pt x="2142" y="2561"/>
                </a:lnTo>
                <a:lnTo>
                  <a:pt x="2561" y="2561"/>
                </a:lnTo>
                <a:lnTo>
                  <a:pt x="2561" y="2142"/>
                </a:lnTo>
                <a:close/>
                <a:moveTo>
                  <a:pt x="2282" y="4284"/>
                </a:moveTo>
                <a:lnTo>
                  <a:pt x="2421" y="4331"/>
                </a:lnTo>
                <a:lnTo>
                  <a:pt x="2514" y="4377"/>
                </a:lnTo>
                <a:lnTo>
                  <a:pt x="2561" y="4470"/>
                </a:lnTo>
                <a:lnTo>
                  <a:pt x="2514" y="4564"/>
                </a:lnTo>
                <a:lnTo>
                  <a:pt x="2421" y="4610"/>
                </a:lnTo>
                <a:lnTo>
                  <a:pt x="2282" y="4657"/>
                </a:lnTo>
                <a:lnTo>
                  <a:pt x="2142" y="4703"/>
                </a:lnTo>
                <a:lnTo>
                  <a:pt x="1956" y="4657"/>
                </a:lnTo>
                <a:lnTo>
                  <a:pt x="1816" y="4610"/>
                </a:lnTo>
                <a:lnTo>
                  <a:pt x="1723" y="4564"/>
                </a:lnTo>
                <a:lnTo>
                  <a:pt x="1723" y="4470"/>
                </a:lnTo>
                <a:lnTo>
                  <a:pt x="1723" y="4377"/>
                </a:lnTo>
                <a:lnTo>
                  <a:pt x="1816" y="4331"/>
                </a:lnTo>
                <a:lnTo>
                  <a:pt x="1956" y="4284"/>
                </a:lnTo>
                <a:close/>
                <a:moveTo>
                  <a:pt x="1723" y="2561"/>
                </a:moveTo>
                <a:lnTo>
                  <a:pt x="1723" y="2981"/>
                </a:lnTo>
                <a:lnTo>
                  <a:pt x="1304" y="4284"/>
                </a:lnTo>
                <a:lnTo>
                  <a:pt x="1257" y="4470"/>
                </a:lnTo>
                <a:lnTo>
                  <a:pt x="1304" y="4610"/>
                </a:lnTo>
                <a:lnTo>
                  <a:pt x="1350" y="4750"/>
                </a:lnTo>
                <a:lnTo>
                  <a:pt x="1397" y="4843"/>
                </a:lnTo>
                <a:lnTo>
                  <a:pt x="1537" y="4936"/>
                </a:lnTo>
                <a:lnTo>
                  <a:pt x="1769" y="5076"/>
                </a:lnTo>
                <a:lnTo>
                  <a:pt x="2142" y="5122"/>
                </a:lnTo>
                <a:lnTo>
                  <a:pt x="2468" y="5076"/>
                </a:lnTo>
                <a:lnTo>
                  <a:pt x="2747" y="4936"/>
                </a:lnTo>
                <a:lnTo>
                  <a:pt x="2840" y="4843"/>
                </a:lnTo>
                <a:lnTo>
                  <a:pt x="2934" y="4750"/>
                </a:lnTo>
                <a:lnTo>
                  <a:pt x="2980" y="4610"/>
                </a:lnTo>
                <a:lnTo>
                  <a:pt x="2980" y="4470"/>
                </a:lnTo>
                <a:lnTo>
                  <a:pt x="2934" y="4284"/>
                </a:lnTo>
                <a:lnTo>
                  <a:pt x="2608" y="3167"/>
                </a:lnTo>
                <a:lnTo>
                  <a:pt x="2514" y="3027"/>
                </a:lnTo>
                <a:lnTo>
                  <a:pt x="2375" y="2981"/>
                </a:lnTo>
                <a:lnTo>
                  <a:pt x="2142" y="2981"/>
                </a:lnTo>
                <a:lnTo>
                  <a:pt x="2142" y="2561"/>
                </a:lnTo>
                <a:close/>
                <a:moveTo>
                  <a:pt x="2980" y="420"/>
                </a:moveTo>
                <a:lnTo>
                  <a:pt x="2980" y="1816"/>
                </a:lnTo>
                <a:lnTo>
                  <a:pt x="2980" y="1956"/>
                </a:lnTo>
                <a:lnTo>
                  <a:pt x="3073" y="2049"/>
                </a:lnTo>
                <a:lnTo>
                  <a:pt x="3166" y="2096"/>
                </a:lnTo>
                <a:lnTo>
                  <a:pt x="3306" y="2142"/>
                </a:lnTo>
                <a:lnTo>
                  <a:pt x="4703" y="2142"/>
                </a:lnTo>
                <a:lnTo>
                  <a:pt x="4703" y="5541"/>
                </a:lnTo>
                <a:lnTo>
                  <a:pt x="419" y="5541"/>
                </a:lnTo>
                <a:lnTo>
                  <a:pt x="419" y="420"/>
                </a:lnTo>
                <a:lnTo>
                  <a:pt x="2142" y="420"/>
                </a:lnTo>
                <a:lnTo>
                  <a:pt x="2142" y="839"/>
                </a:lnTo>
                <a:lnTo>
                  <a:pt x="2561" y="839"/>
                </a:lnTo>
                <a:lnTo>
                  <a:pt x="2561" y="420"/>
                </a:lnTo>
                <a:close/>
                <a:moveTo>
                  <a:pt x="326" y="1"/>
                </a:moveTo>
                <a:lnTo>
                  <a:pt x="186" y="47"/>
                </a:lnTo>
                <a:lnTo>
                  <a:pt x="93" y="94"/>
                </a:lnTo>
                <a:lnTo>
                  <a:pt x="0" y="187"/>
                </a:lnTo>
                <a:lnTo>
                  <a:pt x="0" y="326"/>
                </a:lnTo>
                <a:lnTo>
                  <a:pt x="0" y="5635"/>
                </a:lnTo>
                <a:lnTo>
                  <a:pt x="0" y="5774"/>
                </a:lnTo>
                <a:lnTo>
                  <a:pt x="93" y="5867"/>
                </a:lnTo>
                <a:lnTo>
                  <a:pt x="186" y="5960"/>
                </a:lnTo>
                <a:lnTo>
                  <a:pt x="4889" y="5960"/>
                </a:lnTo>
                <a:lnTo>
                  <a:pt x="5029" y="5867"/>
                </a:lnTo>
                <a:lnTo>
                  <a:pt x="5075" y="5774"/>
                </a:lnTo>
                <a:lnTo>
                  <a:pt x="5122" y="5635"/>
                </a:lnTo>
                <a:lnTo>
                  <a:pt x="5122" y="1816"/>
                </a:lnTo>
                <a:lnTo>
                  <a:pt x="5075" y="1677"/>
                </a:lnTo>
                <a:lnTo>
                  <a:pt x="5029" y="1537"/>
                </a:lnTo>
                <a:lnTo>
                  <a:pt x="4982" y="1397"/>
                </a:lnTo>
                <a:lnTo>
                  <a:pt x="4889" y="1258"/>
                </a:lnTo>
                <a:lnTo>
                  <a:pt x="3865" y="233"/>
                </a:lnTo>
                <a:lnTo>
                  <a:pt x="3725" y="140"/>
                </a:lnTo>
                <a:lnTo>
                  <a:pt x="3585" y="94"/>
                </a:lnTo>
                <a:lnTo>
                  <a:pt x="3446" y="47"/>
                </a:lnTo>
                <a:lnTo>
                  <a:pt x="330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14"/>
          <p:cNvSpPr/>
          <p:nvPr/>
        </p:nvSpPr>
        <p:spPr>
          <a:xfrm>
            <a:off x="12012607" y="6513793"/>
            <a:ext cx="360764" cy="423663"/>
          </a:xfrm>
          <a:custGeom>
            <a:rect b="b" l="l" r="r" t="t"/>
            <a:pathLst>
              <a:path extrusionOk="0" h="5961" w="5076">
                <a:moveTo>
                  <a:pt x="3399" y="466"/>
                </a:moveTo>
                <a:lnTo>
                  <a:pt x="3539" y="513"/>
                </a:lnTo>
                <a:lnTo>
                  <a:pt x="4563" y="1584"/>
                </a:lnTo>
                <a:lnTo>
                  <a:pt x="4657" y="1723"/>
                </a:lnTo>
                <a:lnTo>
                  <a:pt x="3399" y="1723"/>
                </a:lnTo>
                <a:lnTo>
                  <a:pt x="3399" y="466"/>
                </a:lnTo>
                <a:close/>
                <a:moveTo>
                  <a:pt x="1630" y="2515"/>
                </a:moveTo>
                <a:lnTo>
                  <a:pt x="1583" y="2561"/>
                </a:lnTo>
                <a:lnTo>
                  <a:pt x="839" y="3586"/>
                </a:lnTo>
                <a:lnTo>
                  <a:pt x="792" y="3632"/>
                </a:lnTo>
                <a:lnTo>
                  <a:pt x="839" y="3679"/>
                </a:lnTo>
                <a:lnTo>
                  <a:pt x="1583" y="4703"/>
                </a:lnTo>
                <a:lnTo>
                  <a:pt x="1630" y="4750"/>
                </a:lnTo>
                <a:lnTo>
                  <a:pt x="1723" y="4703"/>
                </a:lnTo>
                <a:lnTo>
                  <a:pt x="1909" y="4564"/>
                </a:lnTo>
                <a:lnTo>
                  <a:pt x="1956" y="4517"/>
                </a:lnTo>
                <a:lnTo>
                  <a:pt x="1909" y="4424"/>
                </a:lnTo>
                <a:lnTo>
                  <a:pt x="1304" y="3632"/>
                </a:lnTo>
                <a:lnTo>
                  <a:pt x="1909" y="2841"/>
                </a:lnTo>
                <a:lnTo>
                  <a:pt x="1956" y="2748"/>
                </a:lnTo>
                <a:lnTo>
                  <a:pt x="1909" y="2655"/>
                </a:lnTo>
                <a:lnTo>
                  <a:pt x="1723" y="2561"/>
                </a:lnTo>
                <a:lnTo>
                  <a:pt x="1630" y="2515"/>
                </a:lnTo>
                <a:close/>
                <a:moveTo>
                  <a:pt x="3399" y="2515"/>
                </a:moveTo>
                <a:lnTo>
                  <a:pt x="3353" y="2561"/>
                </a:lnTo>
                <a:lnTo>
                  <a:pt x="3167" y="2655"/>
                </a:lnTo>
                <a:lnTo>
                  <a:pt x="3120" y="2748"/>
                </a:lnTo>
                <a:lnTo>
                  <a:pt x="3167" y="2841"/>
                </a:lnTo>
                <a:lnTo>
                  <a:pt x="3772" y="3632"/>
                </a:lnTo>
                <a:lnTo>
                  <a:pt x="3167" y="4424"/>
                </a:lnTo>
                <a:lnTo>
                  <a:pt x="3120" y="4517"/>
                </a:lnTo>
                <a:lnTo>
                  <a:pt x="3167" y="4564"/>
                </a:lnTo>
                <a:lnTo>
                  <a:pt x="3353" y="4703"/>
                </a:lnTo>
                <a:lnTo>
                  <a:pt x="3399" y="4750"/>
                </a:lnTo>
                <a:lnTo>
                  <a:pt x="3493" y="4703"/>
                </a:lnTo>
                <a:lnTo>
                  <a:pt x="4238" y="3679"/>
                </a:lnTo>
                <a:lnTo>
                  <a:pt x="4284" y="3632"/>
                </a:lnTo>
                <a:lnTo>
                  <a:pt x="4238" y="3586"/>
                </a:lnTo>
                <a:lnTo>
                  <a:pt x="3493" y="2561"/>
                </a:lnTo>
                <a:lnTo>
                  <a:pt x="3399" y="2515"/>
                </a:lnTo>
                <a:close/>
                <a:moveTo>
                  <a:pt x="2608" y="2142"/>
                </a:moveTo>
                <a:lnTo>
                  <a:pt x="2561" y="2189"/>
                </a:lnTo>
                <a:lnTo>
                  <a:pt x="2096" y="4983"/>
                </a:lnTo>
                <a:lnTo>
                  <a:pt x="2096" y="5076"/>
                </a:lnTo>
                <a:lnTo>
                  <a:pt x="2189" y="5076"/>
                </a:lnTo>
                <a:lnTo>
                  <a:pt x="2375" y="5122"/>
                </a:lnTo>
                <a:lnTo>
                  <a:pt x="2468" y="5122"/>
                </a:lnTo>
                <a:lnTo>
                  <a:pt x="2515" y="5029"/>
                </a:lnTo>
                <a:lnTo>
                  <a:pt x="2980" y="2282"/>
                </a:lnTo>
                <a:lnTo>
                  <a:pt x="2934" y="2189"/>
                </a:lnTo>
                <a:lnTo>
                  <a:pt x="2887" y="2142"/>
                </a:lnTo>
                <a:close/>
                <a:moveTo>
                  <a:pt x="2980" y="420"/>
                </a:moveTo>
                <a:lnTo>
                  <a:pt x="2980" y="1816"/>
                </a:lnTo>
                <a:lnTo>
                  <a:pt x="2980" y="1956"/>
                </a:lnTo>
                <a:lnTo>
                  <a:pt x="3073" y="2049"/>
                </a:lnTo>
                <a:lnTo>
                  <a:pt x="3167" y="2096"/>
                </a:lnTo>
                <a:lnTo>
                  <a:pt x="3260" y="2142"/>
                </a:lnTo>
                <a:lnTo>
                  <a:pt x="4657" y="2142"/>
                </a:lnTo>
                <a:lnTo>
                  <a:pt x="4657" y="5541"/>
                </a:lnTo>
                <a:lnTo>
                  <a:pt x="419" y="5541"/>
                </a:lnTo>
                <a:lnTo>
                  <a:pt x="419" y="420"/>
                </a:lnTo>
                <a:close/>
                <a:moveTo>
                  <a:pt x="280" y="1"/>
                </a:moveTo>
                <a:lnTo>
                  <a:pt x="187" y="47"/>
                </a:lnTo>
                <a:lnTo>
                  <a:pt x="94" y="94"/>
                </a:lnTo>
                <a:lnTo>
                  <a:pt x="0" y="187"/>
                </a:lnTo>
                <a:lnTo>
                  <a:pt x="0" y="326"/>
                </a:lnTo>
                <a:lnTo>
                  <a:pt x="0" y="5635"/>
                </a:lnTo>
                <a:lnTo>
                  <a:pt x="0" y="5774"/>
                </a:lnTo>
                <a:lnTo>
                  <a:pt x="94" y="5867"/>
                </a:lnTo>
                <a:lnTo>
                  <a:pt x="187" y="5960"/>
                </a:lnTo>
                <a:lnTo>
                  <a:pt x="4889" y="5960"/>
                </a:lnTo>
                <a:lnTo>
                  <a:pt x="4983" y="5867"/>
                </a:lnTo>
                <a:lnTo>
                  <a:pt x="5076" y="5774"/>
                </a:lnTo>
                <a:lnTo>
                  <a:pt x="5076" y="5635"/>
                </a:lnTo>
                <a:lnTo>
                  <a:pt x="5076" y="1816"/>
                </a:lnTo>
                <a:lnTo>
                  <a:pt x="5076" y="1677"/>
                </a:lnTo>
                <a:lnTo>
                  <a:pt x="5029" y="1537"/>
                </a:lnTo>
                <a:lnTo>
                  <a:pt x="4936" y="1397"/>
                </a:lnTo>
                <a:lnTo>
                  <a:pt x="4843" y="1258"/>
                </a:lnTo>
                <a:lnTo>
                  <a:pt x="3818" y="233"/>
                </a:lnTo>
                <a:lnTo>
                  <a:pt x="3725" y="140"/>
                </a:lnTo>
                <a:lnTo>
                  <a:pt x="3586" y="94"/>
                </a:lnTo>
                <a:lnTo>
                  <a:pt x="3399" y="47"/>
                </a:lnTo>
                <a:lnTo>
                  <a:pt x="326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114"/>
          <p:cNvSpPr/>
          <p:nvPr/>
        </p:nvSpPr>
        <p:spPr>
          <a:xfrm>
            <a:off x="13253604" y="6513793"/>
            <a:ext cx="364033" cy="423663"/>
          </a:xfrm>
          <a:custGeom>
            <a:rect b="b" l="l" r="r" t="t"/>
            <a:pathLst>
              <a:path extrusionOk="0" h="5961" w="5122">
                <a:moveTo>
                  <a:pt x="3399" y="466"/>
                </a:moveTo>
                <a:lnTo>
                  <a:pt x="3539" y="513"/>
                </a:lnTo>
                <a:lnTo>
                  <a:pt x="4610" y="1584"/>
                </a:lnTo>
                <a:lnTo>
                  <a:pt x="4656" y="1723"/>
                </a:lnTo>
                <a:lnTo>
                  <a:pt x="3399" y="1723"/>
                </a:lnTo>
                <a:lnTo>
                  <a:pt x="3399" y="466"/>
                </a:lnTo>
                <a:close/>
                <a:moveTo>
                  <a:pt x="1490" y="2142"/>
                </a:moveTo>
                <a:lnTo>
                  <a:pt x="1257" y="2189"/>
                </a:lnTo>
                <a:lnTo>
                  <a:pt x="1024" y="2329"/>
                </a:lnTo>
                <a:lnTo>
                  <a:pt x="885" y="2515"/>
                </a:lnTo>
                <a:lnTo>
                  <a:pt x="838" y="2794"/>
                </a:lnTo>
                <a:lnTo>
                  <a:pt x="885" y="3027"/>
                </a:lnTo>
                <a:lnTo>
                  <a:pt x="1024" y="3213"/>
                </a:lnTo>
                <a:lnTo>
                  <a:pt x="1257" y="3353"/>
                </a:lnTo>
                <a:lnTo>
                  <a:pt x="1490" y="3400"/>
                </a:lnTo>
                <a:lnTo>
                  <a:pt x="1723" y="3353"/>
                </a:lnTo>
                <a:lnTo>
                  <a:pt x="1956" y="3213"/>
                </a:lnTo>
                <a:lnTo>
                  <a:pt x="2095" y="3027"/>
                </a:lnTo>
                <a:lnTo>
                  <a:pt x="2142" y="2794"/>
                </a:lnTo>
                <a:lnTo>
                  <a:pt x="2095" y="2515"/>
                </a:lnTo>
                <a:lnTo>
                  <a:pt x="1956" y="2329"/>
                </a:lnTo>
                <a:lnTo>
                  <a:pt x="1723" y="2189"/>
                </a:lnTo>
                <a:lnTo>
                  <a:pt x="1490" y="2142"/>
                </a:lnTo>
                <a:close/>
                <a:moveTo>
                  <a:pt x="3213" y="2981"/>
                </a:moveTo>
                <a:lnTo>
                  <a:pt x="1909" y="4284"/>
                </a:lnTo>
                <a:lnTo>
                  <a:pt x="1490" y="3819"/>
                </a:lnTo>
                <a:lnTo>
                  <a:pt x="838" y="4470"/>
                </a:lnTo>
                <a:lnTo>
                  <a:pt x="838" y="5122"/>
                </a:lnTo>
                <a:lnTo>
                  <a:pt x="4284" y="5122"/>
                </a:lnTo>
                <a:lnTo>
                  <a:pt x="4284" y="4051"/>
                </a:lnTo>
                <a:lnTo>
                  <a:pt x="3213" y="2981"/>
                </a:lnTo>
                <a:close/>
                <a:moveTo>
                  <a:pt x="2980" y="420"/>
                </a:moveTo>
                <a:lnTo>
                  <a:pt x="2980" y="1816"/>
                </a:lnTo>
                <a:lnTo>
                  <a:pt x="3027" y="1956"/>
                </a:lnTo>
                <a:lnTo>
                  <a:pt x="3073" y="2049"/>
                </a:lnTo>
                <a:lnTo>
                  <a:pt x="3166" y="2096"/>
                </a:lnTo>
                <a:lnTo>
                  <a:pt x="3306" y="2142"/>
                </a:lnTo>
                <a:lnTo>
                  <a:pt x="4703" y="2142"/>
                </a:lnTo>
                <a:lnTo>
                  <a:pt x="4703" y="5541"/>
                </a:lnTo>
                <a:lnTo>
                  <a:pt x="419" y="5541"/>
                </a:lnTo>
                <a:lnTo>
                  <a:pt x="419" y="420"/>
                </a:lnTo>
                <a:close/>
                <a:moveTo>
                  <a:pt x="326" y="1"/>
                </a:moveTo>
                <a:lnTo>
                  <a:pt x="186" y="47"/>
                </a:lnTo>
                <a:lnTo>
                  <a:pt x="93" y="94"/>
                </a:lnTo>
                <a:lnTo>
                  <a:pt x="47" y="187"/>
                </a:lnTo>
                <a:lnTo>
                  <a:pt x="0" y="326"/>
                </a:lnTo>
                <a:lnTo>
                  <a:pt x="0" y="5635"/>
                </a:lnTo>
                <a:lnTo>
                  <a:pt x="47" y="5774"/>
                </a:lnTo>
                <a:lnTo>
                  <a:pt x="93" y="5867"/>
                </a:lnTo>
                <a:lnTo>
                  <a:pt x="186" y="5960"/>
                </a:lnTo>
                <a:lnTo>
                  <a:pt x="4936" y="5960"/>
                </a:lnTo>
                <a:lnTo>
                  <a:pt x="5029" y="5867"/>
                </a:lnTo>
                <a:lnTo>
                  <a:pt x="5075" y="5774"/>
                </a:lnTo>
                <a:lnTo>
                  <a:pt x="5122" y="5635"/>
                </a:lnTo>
                <a:lnTo>
                  <a:pt x="5122" y="1816"/>
                </a:lnTo>
                <a:lnTo>
                  <a:pt x="5075" y="1677"/>
                </a:lnTo>
                <a:lnTo>
                  <a:pt x="5029" y="1537"/>
                </a:lnTo>
                <a:lnTo>
                  <a:pt x="4982" y="1397"/>
                </a:lnTo>
                <a:lnTo>
                  <a:pt x="4889" y="1258"/>
                </a:lnTo>
                <a:lnTo>
                  <a:pt x="3865" y="233"/>
                </a:lnTo>
                <a:lnTo>
                  <a:pt x="3725" y="140"/>
                </a:lnTo>
                <a:lnTo>
                  <a:pt x="3585" y="94"/>
                </a:lnTo>
                <a:lnTo>
                  <a:pt x="3446" y="47"/>
                </a:lnTo>
                <a:lnTo>
                  <a:pt x="330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114"/>
          <p:cNvSpPr/>
          <p:nvPr/>
        </p:nvSpPr>
        <p:spPr>
          <a:xfrm>
            <a:off x="14468091" y="6513793"/>
            <a:ext cx="423663" cy="423663"/>
          </a:xfrm>
          <a:custGeom>
            <a:rect b="b" l="l" r="r" t="t"/>
            <a:pathLst>
              <a:path extrusionOk="0" h="5961" w="5961">
                <a:moveTo>
                  <a:pt x="1676" y="699"/>
                </a:moveTo>
                <a:lnTo>
                  <a:pt x="1676" y="1723"/>
                </a:lnTo>
                <a:lnTo>
                  <a:pt x="699" y="1723"/>
                </a:lnTo>
                <a:lnTo>
                  <a:pt x="1676" y="699"/>
                </a:lnTo>
                <a:close/>
                <a:moveTo>
                  <a:pt x="3818" y="2003"/>
                </a:moveTo>
                <a:lnTo>
                  <a:pt x="3818" y="2981"/>
                </a:lnTo>
                <a:lnTo>
                  <a:pt x="2794" y="2981"/>
                </a:lnTo>
                <a:lnTo>
                  <a:pt x="3818" y="2003"/>
                </a:lnTo>
                <a:close/>
                <a:moveTo>
                  <a:pt x="3399" y="420"/>
                </a:moveTo>
                <a:lnTo>
                  <a:pt x="3399" y="1816"/>
                </a:lnTo>
                <a:lnTo>
                  <a:pt x="2328" y="2887"/>
                </a:lnTo>
                <a:lnTo>
                  <a:pt x="2235" y="2981"/>
                </a:lnTo>
                <a:lnTo>
                  <a:pt x="2189" y="3120"/>
                </a:lnTo>
                <a:lnTo>
                  <a:pt x="2142" y="3260"/>
                </a:lnTo>
                <a:lnTo>
                  <a:pt x="2096" y="3400"/>
                </a:lnTo>
                <a:lnTo>
                  <a:pt x="2096" y="4284"/>
                </a:lnTo>
                <a:lnTo>
                  <a:pt x="419" y="4284"/>
                </a:lnTo>
                <a:lnTo>
                  <a:pt x="419" y="2142"/>
                </a:lnTo>
                <a:lnTo>
                  <a:pt x="1770" y="2142"/>
                </a:lnTo>
                <a:lnTo>
                  <a:pt x="1909" y="2096"/>
                </a:lnTo>
                <a:lnTo>
                  <a:pt x="2002" y="2049"/>
                </a:lnTo>
                <a:lnTo>
                  <a:pt x="2096" y="1956"/>
                </a:lnTo>
                <a:lnTo>
                  <a:pt x="2096" y="1816"/>
                </a:lnTo>
                <a:lnTo>
                  <a:pt x="2096" y="420"/>
                </a:lnTo>
                <a:close/>
                <a:moveTo>
                  <a:pt x="5495" y="1723"/>
                </a:moveTo>
                <a:lnTo>
                  <a:pt x="5495" y="5541"/>
                </a:lnTo>
                <a:lnTo>
                  <a:pt x="2515" y="5541"/>
                </a:lnTo>
                <a:lnTo>
                  <a:pt x="2515" y="3400"/>
                </a:lnTo>
                <a:lnTo>
                  <a:pt x="4051" y="3400"/>
                </a:lnTo>
                <a:lnTo>
                  <a:pt x="4144" y="3306"/>
                </a:lnTo>
                <a:lnTo>
                  <a:pt x="4191" y="3213"/>
                </a:lnTo>
                <a:lnTo>
                  <a:pt x="4237" y="3074"/>
                </a:lnTo>
                <a:lnTo>
                  <a:pt x="4237" y="1723"/>
                </a:lnTo>
                <a:close/>
                <a:moveTo>
                  <a:pt x="2096" y="1"/>
                </a:moveTo>
                <a:lnTo>
                  <a:pt x="1956" y="47"/>
                </a:lnTo>
                <a:lnTo>
                  <a:pt x="1816" y="94"/>
                </a:lnTo>
                <a:lnTo>
                  <a:pt x="1676" y="140"/>
                </a:lnTo>
                <a:lnTo>
                  <a:pt x="1583" y="233"/>
                </a:lnTo>
                <a:lnTo>
                  <a:pt x="187" y="1584"/>
                </a:lnTo>
                <a:lnTo>
                  <a:pt x="140" y="1723"/>
                </a:lnTo>
                <a:lnTo>
                  <a:pt x="47" y="1863"/>
                </a:lnTo>
                <a:lnTo>
                  <a:pt x="0" y="2003"/>
                </a:lnTo>
                <a:lnTo>
                  <a:pt x="0" y="2142"/>
                </a:lnTo>
                <a:lnTo>
                  <a:pt x="0" y="4377"/>
                </a:lnTo>
                <a:lnTo>
                  <a:pt x="0" y="4517"/>
                </a:lnTo>
                <a:lnTo>
                  <a:pt x="93" y="4610"/>
                </a:lnTo>
                <a:lnTo>
                  <a:pt x="187" y="4657"/>
                </a:lnTo>
                <a:lnTo>
                  <a:pt x="280" y="4703"/>
                </a:lnTo>
                <a:lnTo>
                  <a:pt x="2096" y="4703"/>
                </a:lnTo>
                <a:lnTo>
                  <a:pt x="2096" y="5635"/>
                </a:lnTo>
                <a:lnTo>
                  <a:pt x="2142" y="5774"/>
                </a:lnTo>
                <a:lnTo>
                  <a:pt x="2189" y="5867"/>
                </a:lnTo>
                <a:lnTo>
                  <a:pt x="2282" y="5960"/>
                </a:lnTo>
                <a:lnTo>
                  <a:pt x="5727" y="5960"/>
                </a:lnTo>
                <a:lnTo>
                  <a:pt x="5867" y="5867"/>
                </a:lnTo>
                <a:lnTo>
                  <a:pt x="5914" y="5774"/>
                </a:lnTo>
                <a:lnTo>
                  <a:pt x="5960" y="5635"/>
                </a:lnTo>
                <a:lnTo>
                  <a:pt x="5960" y="1584"/>
                </a:lnTo>
                <a:lnTo>
                  <a:pt x="5914" y="1491"/>
                </a:lnTo>
                <a:lnTo>
                  <a:pt x="5867" y="1397"/>
                </a:lnTo>
                <a:lnTo>
                  <a:pt x="5727" y="1304"/>
                </a:lnTo>
                <a:lnTo>
                  <a:pt x="4051" y="1304"/>
                </a:lnTo>
                <a:lnTo>
                  <a:pt x="3818" y="1397"/>
                </a:lnTo>
                <a:lnTo>
                  <a:pt x="3818" y="326"/>
                </a:lnTo>
                <a:lnTo>
                  <a:pt x="3772" y="187"/>
                </a:lnTo>
                <a:lnTo>
                  <a:pt x="3725" y="94"/>
                </a:lnTo>
                <a:lnTo>
                  <a:pt x="3632" y="47"/>
                </a:lnTo>
                <a:lnTo>
                  <a:pt x="349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114"/>
          <p:cNvSpPr/>
          <p:nvPr/>
        </p:nvSpPr>
        <p:spPr>
          <a:xfrm>
            <a:off x="15709017" y="6543572"/>
            <a:ext cx="423663" cy="367374"/>
          </a:xfrm>
          <a:custGeom>
            <a:rect b="b" l="l" r="r" t="t"/>
            <a:pathLst>
              <a:path extrusionOk="0" h="5169" w="5961">
                <a:moveTo>
                  <a:pt x="979" y="373"/>
                </a:moveTo>
                <a:lnTo>
                  <a:pt x="1072" y="420"/>
                </a:lnTo>
                <a:lnTo>
                  <a:pt x="1118" y="466"/>
                </a:lnTo>
                <a:lnTo>
                  <a:pt x="1165" y="513"/>
                </a:lnTo>
                <a:lnTo>
                  <a:pt x="1212" y="606"/>
                </a:lnTo>
                <a:lnTo>
                  <a:pt x="1212" y="978"/>
                </a:lnTo>
                <a:lnTo>
                  <a:pt x="1165" y="1072"/>
                </a:lnTo>
                <a:lnTo>
                  <a:pt x="1118" y="1118"/>
                </a:lnTo>
                <a:lnTo>
                  <a:pt x="1072" y="1165"/>
                </a:lnTo>
                <a:lnTo>
                  <a:pt x="513" y="1165"/>
                </a:lnTo>
                <a:lnTo>
                  <a:pt x="467" y="1118"/>
                </a:lnTo>
                <a:lnTo>
                  <a:pt x="420" y="1072"/>
                </a:lnTo>
                <a:lnTo>
                  <a:pt x="420" y="978"/>
                </a:lnTo>
                <a:lnTo>
                  <a:pt x="420" y="606"/>
                </a:lnTo>
                <a:lnTo>
                  <a:pt x="420" y="513"/>
                </a:lnTo>
                <a:lnTo>
                  <a:pt x="467" y="466"/>
                </a:lnTo>
                <a:lnTo>
                  <a:pt x="513" y="420"/>
                </a:lnTo>
                <a:lnTo>
                  <a:pt x="606" y="373"/>
                </a:lnTo>
                <a:close/>
                <a:moveTo>
                  <a:pt x="5356" y="373"/>
                </a:moveTo>
                <a:lnTo>
                  <a:pt x="5449" y="420"/>
                </a:lnTo>
                <a:lnTo>
                  <a:pt x="5495" y="466"/>
                </a:lnTo>
                <a:lnTo>
                  <a:pt x="5542" y="513"/>
                </a:lnTo>
                <a:lnTo>
                  <a:pt x="5588" y="606"/>
                </a:lnTo>
                <a:lnTo>
                  <a:pt x="5588" y="978"/>
                </a:lnTo>
                <a:lnTo>
                  <a:pt x="5542" y="1072"/>
                </a:lnTo>
                <a:lnTo>
                  <a:pt x="5495" y="1118"/>
                </a:lnTo>
                <a:lnTo>
                  <a:pt x="5449" y="1165"/>
                </a:lnTo>
                <a:lnTo>
                  <a:pt x="4890" y="1165"/>
                </a:lnTo>
                <a:lnTo>
                  <a:pt x="4843" y="1118"/>
                </a:lnTo>
                <a:lnTo>
                  <a:pt x="4797" y="1072"/>
                </a:lnTo>
                <a:lnTo>
                  <a:pt x="4797" y="978"/>
                </a:lnTo>
                <a:lnTo>
                  <a:pt x="4797" y="606"/>
                </a:lnTo>
                <a:lnTo>
                  <a:pt x="4797" y="513"/>
                </a:lnTo>
                <a:lnTo>
                  <a:pt x="4843" y="466"/>
                </a:lnTo>
                <a:lnTo>
                  <a:pt x="4890" y="420"/>
                </a:lnTo>
                <a:lnTo>
                  <a:pt x="4983" y="373"/>
                </a:lnTo>
                <a:close/>
                <a:moveTo>
                  <a:pt x="1072" y="1584"/>
                </a:moveTo>
                <a:lnTo>
                  <a:pt x="1118" y="1630"/>
                </a:lnTo>
                <a:lnTo>
                  <a:pt x="1165" y="1723"/>
                </a:lnTo>
                <a:lnTo>
                  <a:pt x="1212" y="1770"/>
                </a:lnTo>
                <a:lnTo>
                  <a:pt x="1212" y="2189"/>
                </a:lnTo>
                <a:lnTo>
                  <a:pt x="1165" y="2236"/>
                </a:lnTo>
                <a:lnTo>
                  <a:pt x="1118" y="2329"/>
                </a:lnTo>
                <a:lnTo>
                  <a:pt x="1072" y="2375"/>
                </a:lnTo>
                <a:lnTo>
                  <a:pt x="513" y="2375"/>
                </a:lnTo>
                <a:lnTo>
                  <a:pt x="467" y="2329"/>
                </a:lnTo>
                <a:lnTo>
                  <a:pt x="420" y="2236"/>
                </a:lnTo>
                <a:lnTo>
                  <a:pt x="420" y="2189"/>
                </a:lnTo>
                <a:lnTo>
                  <a:pt x="420" y="1770"/>
                </a:lnTo>
                <a:lnTo>
                  <a:pt x="420" y="1723"/>
                </a:lnTo>
                <a:lnTo>
                  <a:pt x="467" y="1630"/>
                </a:lnTo>
                <a:lnTo>
                  <a:pt x="513" y="1584"/>
                </a:lnTo>
                <a:close/>
                <a:moveTo>
                  <a:pt x="4192" y="373"/>
                </a:moveTo>
                <a:lnTo>
                  <a:pt x="4238" y="420"/>
                </a:lnTo>
                <a:lnTo>
                  <a:pt x="4331" y="466"/>
                </a:lnTo>
                <a:lnTo>
                  <a:pt x="4378" y="513"/>
                </a:lnTo>
                <a:lnTo>
                  <a:pt x="4378" y="606"/>
                </a:lnTo>
                <a:lnTo>
                  <a:pt x="4378" y="2189"/>
                </a:lnTo>
                <a:lnTo>
                  <a:pt x="4378" y="2236"/>
                </a:lnTo>
                <a:lnTo>
                  <a:pt x="4331" y="2329"/>
                </a:lnTo>
                <a:lnTo>
                  <a:pt x="4238" y="2375"/>
                </a:lnTo>
                <a:lnTo>
                  <a:pt x="1724" y="2375"/>
                </a:lnTo>
                <a:lnTo>
                  <a:pt x="1677" y="2329"/>
                </a:lnTo>
                <a:lnTo>
                  <a:pt x="1631" y="2236"/>
                </a:lnTo>
                <a:lnTo>
                  <a:pt x="1584" y="2189"/>
                </a:lnTo>
                <a:lnTo>
                  <a:pt x="1584" y="606"/>
                </a:lnTo>
                <a:lnTo>
                  <a:pt x="1631" y="513"/>
                </a:lnTo>
                <a:lnTo>
                  <a:pt x="1677" y="466"/>
                </a:lnTo>
                <a:lnTo>
                  <a:pt x="1724" y="420"/>
                </a:lnTo>
                <a:lnTo>
                  <a:pt x="1817" y="373"/>
                </a:lnTo>
                <a:close/>
                <a:moveTo>
                  <a:pt x="5449" y="1584"/>
                </a:moveTo>
                <a:lnTo>
                  <a:pt x="5495" y="1630"/>
                </a:lnTo>
                <a:lnTo>
                  <a:pt x="5542" y="1723"/>
                </a:lnTo>
                <a:lnTo>
                  <a:pt x="5588" y="1770"/>
                </a:lnTo>
                <a:lnTo>
                  <a:pt x="5588" y="2189"/>
                </a:lnTo>
                <a:lnTo>
                  <a:pt x="5542" y="2236"/>
                </a:lnTo>
                <a:lnTo>
                  <a:pt x="5495" y="2329"/>
                </a:lnTo>
                <a:lnTo>
                  <a:pt x="5449" y="2375"/>
                </a:lnTo>
                <a:lnTo>
                  <a:pt x="4890" y="2375"/>
                </a:lnTo>
                <a:lnTo>
                  <a:pt x="4843" y="2329"/>
                </a:lnTo>
                <a:lnTo>
                  <a:pt x="4797" y="2236"/>
                </a:lnTo>
                <a:lnTo>
                  <a:pt x="4797" y="2189"/>
                </a:lnTo>
                <a:lnTo>
                  <a:pt x="4797" y="1770"/>
                </a:lnTo>
                <a:lnTo>
                  <a:pt x="4797" y="1723"/>
                </a:lnTo>
                <a:lnTo>
                  <a:pt x="4843" y="1630"/>
                </a:lnTo>
                <a:lnTo>
                  <a:pt x="4890" y="1584"/>
                </a:lnTo>
                <a:close/>
                <a:moveTo>
                  <a:pt x="979" y="2748"/>
                </a:moveTo>
                <a:lnTo>
                  <a:pt x="1072" y="2794"/>
                </a:lnTo>
                <a:lnTo>
                  <a:pt x="1118" y="2841"/>
                </a:lnTo>
                <a:lnTo>
                  <a:pt x="1165" y="2887"/>
                </a:lnTo>
                <a:lnTo>
                  <a:pt x="1212" y="2981"/>
                </a:lnTo>
                <a:lnTo>
                  <a:pt x="1212" y="3353"/>
                </a:lnTo>
                <a:lnTo>
                  <a:pt x="1165" y="3446"/>
                </a:lnTo>
                <a:lnTo>
                  <a:pt x="1118" y="3493"/>
                </a:lnTo>
                <a:lnTo>
                  <a:pt x="1072" y="3539"/>
                </a:lnTo>
                <a:lnTo>
                  <a:pt x="979" y="3586"/>
                </a:lnTo>
                <a:lnTo>
                  <a:pt x="606" y="3586"/>
                </a:lnTo>
                <a:lnTo>
                  <a:pt x="513" y="3539"/>
                </a:lnTo>
                <a:lnTo>
                  <a:pt x="467" y="3493"/>
                </a:lnTo>
                <a:lnTo>
                  <a:pt x="420" y="3446"/>
                </a:lnTo>
                <a:lnTo>
                  <a:pt x="420" y="3353"/>
                </a:lnTo>
                <a:lnTo>
                  <a:pt x="420" y="2981"/>
                </a:lnTo>
                <a:lnTo>
                  <a:pt x="420" y="2887"/>
                </a:lnTo>
                <a:lnTo>
                  <a:pt x="467" y="2841"/>
                </a:lnTo>
                <a:lnTo>
                  <a:pt x="513" y="2794"/>
                </a:lnTo>
                <a:lnTo>
                  <a:pt x="606" y="2748"/>
                </a:lnTo>
                <a:close/>
                <a:moveTo>
                  <a:pt x="5356" y="2748"/>
                </a:moveTo>
                <a:lnTo>
                  <a:pt x="5449" y="2794"/>
                </a:lnTo>
                <a:lnTo>
                  <a:pt x="5495" y="2841"/>
                </a:lnTo>
                <a:lnTo>
                  <a:pt x="5542" y="2887"/>
                </a:lnTo>
                <a:lnTo>
                  <a:pt x="5588" y="2981"/>
                </a:lnTo>
                <a:lnTo>
                  <a:pt x="5588" y="3353"/>
                </a:lnTo>
                <a:lnTo>
                  <a:pt x="5542" y="3446"/>
                </a:lnTo>
                <a:lnTo>
                  <a:pt x="5495" y="3493"/>
                </a:lnTo>
                <a:lnTo>
                  <a:pt x="5449" y="3539"/>
                </a:lnTo>
                <a:lnTo>
                  <a:pt x="5356" y="3586"/>
                </a:lnTo>
                <a:lnTo>
                  <a:pt x="4983" y="3586"/>
                </a:lnTo>
                <a:lnTo>
                  <a:pt x="4890" y="3539"/>
                </a:lnTo>
                <a:lnTo>
                  <a:pt x="4843" y="3493"/>
                </a:lnTo>
                <a:lnTo>
                  <a:pt x="4797" y="3446"/>
                </a:lnTo>
                <a:lnTo>
                  <a:pt x="4797" y="3353"/>
                </a:lnTo>
                <a:lnTo>
                  <a:pt x="4797" y="2981"/>
                </a:lnTo>
                <a:lnTo>
                  <a:pt x="4797" y="2887"/>
                </a:lnTo>
                <a:lnTo>
                  <a:pt x="4843" y="2841"/>
                </a:lnTo>
                <a:lnTo>
                  <a:pt x="4890" y="2794"/>
                </a:lnTo>
                <a:lnTo>
                  <a:pt x="4983" y="2748"/>
                </a:lnTo>
                <a:close/>
                <a:moveTo>
                  <a:pt x="1072" y="3958"/>
                </a:moveTo>
                <a:lnTo>
                  <a:pt x="1118" y="4005"/>
                </a:lnTo>
                <a:lnTo>
                  <a:pt x="1165" y="4098"/>
                </a:lnTo>
                <a:lnTo>
                  <a:pt x="1212" y="4145"/>
                </a:lnTo>
                <a:lnTo>
                  <a:pt x="1212" y="4564"/>
                </a:lnTo>
                <a:lnTo>
                  <a:pt x="1165" y="4610"/>
                </a:lnTo>
                <a:lnTo>
                  <a:pt x="1118" y="4703"/>
                </a:lnTo>
                <a:lnTo>
                  <a:pt x="1072" y="4750"/>
                </a:lnTo>
                <a:lnTo>
                  <a:pt x="513" y="4750"/>
                </a:lnTo>
                <a:lnTo>
                  <a:pt x="467" y="4703"/>
                </a:lnTo>
                <a:lnTo>
                  <a:pt x="420" y="4610"/>
                </a:lnTo>
                <a:lnTo>
                  <a:pt x="420" y="4564"/>
                </a:lnTo>
                <a:lnTo>
                  <a:pt x="420" y="4145"/>
                </a:lnTo>
                <a:lnTo>
                  <a:pt x="420" y="4098"/>
                </a:lnTo>
                <a:lnTo>
                  <a:pt x="467" y="4005"/>
                </a:lnTo>
                <a:lnTo>
                  <a:pt x="513" y="3958"/>
                </a:lnTo>
                <a:close/>
                <a:moveTo>
                  <a:pt x="4192" y="2748"/>
                </a:moveTo>
                <a:lnTo>
                  <a:pt x="4238" y="2794"/>
                </a:lnTo>
                <a:lnTo>
                  <a:pt x="4331" y="2841"/>
                </a:lnTo>
                <a:lnTo>
                  <a:pt x="4378" y="2887"/>
                </a:lnTo>
                <a:lnTo>
                  <a:pt x="4378" y="2981"/>
                </a:lnTo>
                <a:lnTo>
                  <a:pt x="4378" y="4564"/>
                </a:lnTo>
                <a:lnTo>
                  <a:pt x="4378" y="4610"/>
                </a:lnTo>
                <a:lnTo>
                  <a:pt x="4331" y="4703"/>
                </a:lnTo>
                <a:lnTo>
                  <a:pt x="4238" y="4750"/>
                </a:lnTo>
                <a:lnTo>
                  <a:pt x="1724" y="4750"/>
                </a:lnTo>
                <a:lnTo>
                  <a:pt x="1677" y="4703"/>
                </a:lnTo>
                <a:lnTo>
                  <a:pt x="1631" y="4610"/>
                </a:lnTo>
                <a:lnTo>
                  <a:pt x="1584" y="4564"/>
                </a:lnTo>
                <a:lnTo>
                  <a:pt x="1584" y="2981"/>
                </a:lnTo>
                <a:lnTo>
                  <a:pt x="1631" y="2887"/>
                </a:lnTo>
                <a:lnTo>
                  <a:pt x="1677" y="2841"/>
                </a:lnTo>
                <a:lnTo>
                  <a:pt x="1724" y="2794"/>
                </a:lnTo>
                <a:lnTo>
                  <a:pt x="1817" y="2748"/>
                </a:lnTo>
                <a:close/>
                <a:moveTo>
                  <a:pt x="5449" y="3958"/>
                </a:moveTo>
                <a:lnTo>
                  <a:pt x="5495" y="4005"/>
                </a:lnTo>
                <a:lnTo>
                  <a:pt x="5542" y="4098"/>
                </a:lnTo>
                <a:lnTo>
                  <a:pt x="5588" y="4145"/>
                </a:lnTo>
                <a:lnTo>
                  <a:pt x="5588" y="4564"/>
                </a:lnTo>
                <a:lnTo>
                  <a:pt x="5542" y="4610"/>
                </a:lnTo>
                <a:lnTo>
                  <a:pt x="5495" y="4703"/>
                </a:lnTo>
                <a:lnTo>
                  <a:pt x="5449" y="4750"/>
                </a:lnTo>
                <a:lnTo>
                  <a:pt x="4890" y="4750"/>
                </a:lnTo>
                <a:lnTo>
                  <a:pt x="4843" y="4703"/>
                </a:lnTo>
                <a:lnTo>
                  <a:pt x="4797" y="4610"/>
                </a:lnTo>
                <a:lnTo>
                  <a:pt x="4797" y="4564"/>
                </a:lnTo>
                <a:lnTo>
                  <a:pt x="4797" y="4145"/>
                </a:lnTo>
                <a:lnTo>
                  <a:pt x="4797" y="4098"/>
                </a:lnTo>
                <a:lnTo>
                  <a:pt x="4843" y="4005"/>
                </a:lnTo>
                <a:lnTo>
                  <a:pt x="4890" y="3958"/>
                </a:lnTo>
                <a:close/>
                <a:moveTo>
                  <a:pt x="513" y="1"/>
                </a:moveTo>
                <a:lnTo>
                  <a:pt x="327" y="47"/>
                </a:lnTo>
                <a:lnTo>
                  <a:pt x="141" y="140"/>
                </a:lnTo>
                <a:lnTo>
                  <a:pt x="48" y="280"/>
                </a:lnTo>
                <a:lnTo>
                  <a:pt x="1" y="466"/>
                </a:lnTo>
                <a:lnTo>
                  <a:pt x="1" y="4657"/>
                </a:lnTo>
                <a:lnTo>
                  <a:pt x="48" y="4843"/>
                </a:lnTo>
                <a:lnTo>
                  <a:pt x="141" y="5029"/>
                </a:lnTo>
                <a:lnTo>
                  <a:pt x="327" y="5122"/>
                </a:lnTo>
                <a:lnTo>
                  <a:pt x="513" y="5169"/>
                </a:lnTo>
                <a:lnTo>
                  <a:pt x="5449" y="5169"/>
                </a:lnTo>
                <a:lnTo>
                  <a:pt x="5682" y="5122"/>
                </a:lnTo>
                <a:lnTo>
                  <a:pt x="5821" y="5029"/>
                </a:lnTo>
                <a:lnTo>
                  <a:pt x="5914" y="4843"/>
                </a:lnTo>
                <a:lnTo>
                  <a:pt x="5961" y="4657"/>
                </a:lnTo>
                <a:lnTo>
                  <a:pt x="5961" y="466"/>
                </a:lnTo>
                <a:lnTo>
                  <a:pt x="5914" y="280"/>
                </a:lnTo>
                <a:lnTo>
                  <a:pt x="5821" y="140"/>
                </a:lnTo>
                <a:lnTo>
                  <a:pt x="5682" y="47"/>
                </a:lnTo>
                <a:lnTo>
                  <a:pt x="544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114"/>
          <p:cNvSpPr/>
          <p:nvPr/>
        </p:nvSpPr>
        <p:spPr>
          <a:xfrm>
            <a:off x="16953354" y="6513793"/>
            <a:ext cx="423663" cy="423663"/>
          </a:xfrm>
          <a:custGeom>
            <a:rect b="b" l="l" r="r" t="t"/>
            <a:pathLst>
              <a:path extrusionOk="0" h="5961" w="5961">
                <a:moveTo>
                  <a:pt x="280" y="1"/>
                </a:moveTo>
                <a:lnTo>
                  <a:pt x="93" y="47"/>
                </a:lnTo>
                <a:lnTo>
                  <a:pt x="0" y="187"/>
                </a:lnTo>
                <a:lnTo>
                  <a:pt x="0" y="326"/>
                </a:lnTo>
                <a:lnTo>
                  <a:pt x="93" y="466"/>
                </a:lnTo>
                <a:lnTo>
                  <a:pt x="2142" y="2561"/>
                </a:lnTo>
                <a:lnTo>
                  <a:pt x="2142" y="4610"/>
                </a:lnTo>
                <a:lnTo>
                  <a:pt x="2189" y="4703"/>
                </a:lnTo>
                <a:lnTo>
                  <a:pt x="2235" y="4796"/>
                </a:lnTo>
                <a:lnTo>
                  <a:pt x="3306" y="5867"/>
                </a:lnTo>
                <a:lnTo>
                  <a:pt x="3399" y="5960"/>
                </a:lnTo>
                <a:lnTo>
                  <a:pt x="3632" y="5960"/>
                </a:lnTo>
                <a:lnTo>
                  <a:pt x="3725" y="5867"/>
                </a:lnTo>
                <a:lnTo>
                  <a:pt x="3772" y="5681"/>
                </a:lnTo>
                <a:lnTo>
                  <a:pt x="3772" y="2561"/>
                </a:lnTo>
                <a:lnTo>
                  <a:pt x="5867" y="466"/>
                </a:lnTo>
                <a:lnTo>
                  <a:pt x="5960" y="326"/>
                </a:lnTo>
                <a:lnTo>
                  <a:pt x="5914" y="187"/>
                </a:lnTo>
                <a:lnTo>
                  <a:pt x="5820" y="47"/>
                </a:lnTo>
                <a:lnTo>
                  <a:pt x="568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114"/>
          <p:cNvSpPr/>
          <p:nvPr/>
        </p:nvSpPr>
        <p:spPr>
          <a:xfrm>
            <a:off x="18240619" y="6513793"/>
            <a:ext cx="334325" cy="423663"/>
          </a:xfrm>
          <a:custGeom>
            <a:rect b="b" l="l" r="r" t="t"/>
            <a:pathLst>
              <a:path extrusionOk="0" h="5961" w="4704">
                <a:moveTo>
                  <a:pt x="2143" y="1"/>
                </a:moveTo>
                <a:lnTo>
                  <a:pt x="2282" y="420"/>
                </a:lnTo>
                <a:lnTo>
                  <a:pt x="2329" y="746"/>
                </a:lnTo>
                <a:lnTo>
                  <a:pt x="2329" y="932"/>
                </a:lnTo>
                <a:lnTo>
                  <a:pt x="2282" y="1071"/>
                </a:lnTo>
                <a:lnTo>
                  <a:pt x="2189" y="1211"/>
                </a:lnTo>
                <a:lnTo>
                  <a:pt x="2049" y="1351"/>
                </a:lnTo>
                <a:lnTo>
                  <a:pt x="1770" y="1584"/>
                </a:lnTo>
                <a:lnTo>
                  <a:pt x="1444" y="1863"/>
                </a:lnTo>
                <a:lnTo>
                  <a:pt x="1165" y="2142"/>
                </a:lnTo>
                <a:lnTo>
                  <a:pt x="1025" y="2329"/>
                </a:lnTo>
                <a:lnTo>
                  <a:pt x="932" y="2515"/>
                </a:lnTo>
                <a:lnTo>
                  <a:pt x="885" y="2748"/>
                </a:lnTo>
                <a:lnTo>
                  <a:pt x="839" y="2981"/>
                </a:lnTo>
                <a:lnTo>
                  <a:pt x="885" y="3306"/>
                </a:lnTo>
                <a:lnTo>
                  <a:pt x="932" y="3586"/>
                </a:lnTo>
                <a:lnTo>
                  <a:pt x="1072" y="3865"/>
                </a:lnTo>
                <a:lnTo>
                  <a:pt x="1165" y="4098"/>
                </a:lnTo>
                <a:lnTo>
                  <a:pt x="1351" y="4331"/>
                </a:lnTo>
                <a:lnTo>
                  <a:pt x="1584" y="4517"/>
                </a:lnTo>
                <a:lnTo>
                  <a:pt x="2003" y="4843"/>
                </a:lnTo>
                <a:lnTo>
                  <a:pt x="2562" y="5122"/>
                </a:lnTo>
                <a:lnTo>
                  <a:pt x="2562" y="5122"/>
                </a:lnTo>
                <a:lnTo>
                  <a:pt x="2375" y="4703"/>
                </a:lnTo>
                <a:lnTo>
                  <a:pt x="2329" y="4377"/>
                </a:lnTo>
                <a:lnTo>
                  <a:pt x="2375" y="4191"/>
                </a:lnTo>
                <a:lnTo>
                  <a:pt x="2422" y="4051"/>
                </a:lnTo>
                <a:lnTo>
                  <a:pt x="2515" y="3912"/>
                </a:lnTo>
                <a:lnTo>
                  <a:pt x="2655" y="3772"/>
                </a:lnTo>
                <a:lnTo>
                  <a:pt x="2934" y="3539"/>
                </a:lnTo>
                <a:lnTo>
                  <a:pt x="3260" y="3306"/>
                </a:lnTo>
                <a:lnTo>
                  <a:pt x="3539" y="2981"/>
                </a:lnTo>
                <a:lnTo>
                  <a:pt x="3679" y="2841"/>
                </a:lnTo>
                <a:lnTo>
                  <a:pt x="3772" y="2608"/>
                </a:lnTo>
                <a:lnTo>
                  <a:pt x="3819" y="2375"/>
                </a:lnTo>
                <a:lnTo>
                  <a:pt x="3819" y="2142"/>
                </a:lnTo>
                <a:lnTo>
                  <a:pt x="3819" y="1816"/>
                </a:lnTo>
                <a:lnTo>
                  <a:pt x="3726" y="1537"/>
                </a:lnTo>
                <a:lnTo>
                  <a:pt x="3633" y="1258"/>
                </a:lnTo>
                <a:lnTo>
                  <a:pt x="3493" y="1025"/>
                </a:lnTo>
                <a:lnTo>
                  <a:pt x="3307" y="839"/>
                </a:lnTo>
                <a:lnTo>
                  <a:pt x="3120" y="606"/>
                </a:lnTo>
                <a:lnTo>
                  <a:pt x="2655" y="280"/>
                </a:lnTo>
                <a:lnTo>
                  <a:pt x="2143" y="1"/>
                </a:lnTo>
                <a:close/>
                <a:moveTo>
                  <a:pt x="94" y="5541"/>
                </a:moveTo>
                <a:lnTo>
                  <a:pt x="47" y="5588"/>
                </a:lnTo>
                <a:lnTo>
                  <a:pt x="1" y="5635"/>
                </a:lnTo>
                <a:lnTo>
                  <a:pt x="1" y="5867"/>
                </a:lnTo>
                <a:lnTo>
                  <a:pt x="47" y="5960"/>
                </a:lnTo>
                <a:lnTo>
                  <a:pt x="4657" y="5960"/>
                </a:lnTo>
                <a:lnTo>
                  <a:pt x="4704" y="5867"/>
                </a:lnTo>
                <a:lnTo>
                  <a:pt x="4704" y="5635"/>
                </a:lnTo>
                <a:lnTo>
                  <a:pt x="4657" y="5588"/>
                </a:lnTo>
                <a:lnTo>
                  <a:pt x="4564" y="55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114"/>
          <p:cNvSpPr/>
          <p:nvPr/>
        </p:nvSpPr>
        <p:spPr>
          <a:xfrm>
            <a:off x="19468396" y="6513793"/>
            <a:ext cx="364033" cy="423663"/>
          </a:xfrm>
          <a:custGeom>
            <a:rect b="b" l="l" r="r" t="t"/>
            <a:pathLst>
              <a:path extrusionOk="0" h="5961" w="5122">
                <a:moveTo>
                  <a:pt x="1723" y="373"/>
                </a:moveTo>
                <a:lnTo>
                  <a:pt x="1770" y="420"/>
                </a:lnTo>
                <a:lnTo>
                  <a:pt x="1816" y="513"/>
                </a:lnTo>
                <a:lnTo>
                  <a:pt x="1863" y="606"/>
                </a:lnTo>
                <a:lnTo>
                  <a:pt x="1816" y="699"/>
                </a:lnTo>
                <a:lnTo>
                  <a:pt x="1770" y="746"/>
                </a:lnTo>
                <a:lnTo>
                  <a:pt x="1723" y="792"/>
                </a:lnTo>
                <a:lnTo>
                  <a:pt x="1630" y="839"/>
                </a:lnTo>
                <a:lnTo>
                  <a:pt x="1537" y="792"/>
                </a:lnTo>
                <a:lnTo>
                  <a:pt x="1444" y="746"/>
                </a:lnTo>
                <a:lnTo>
                  <a:pt x="1397" y="699"/>
                </a:lnTo>
                <a:lnTo>
                  <a:pt x="1397" y="606"/>
                </a:lnTo>
                <a:lnTo>
                  <a:pt x="1397" y="513"/>
                </a:lnTo>
                <a:lnTo>
                  <a:pt x="1444" y="420"/>
                </a:lnTo>
                <a:lnTo>
                  <a:pt x="1537" y="373"/>
                </a:lnTo>
                <a:close/>
                <a:moveTo>
                  <a:pt x="1630" y="1"/>
                </a:moveTo>
                <a:lnTo>
                  <a:pt x="1397" y="47"/>
                </a:lnTo>
                <a:lnTo>
                  <a:pt x="1211" y="187"/>
                </a:lnTo>
                <a:lnTo>
                  <a:pt x="1071" y="373"/>
                </a:lnTo>
                <a:lnTo>
                  <a:pt x="1025" y="606"/>
                </a:lnTo>
                <a:lnTo>
                  <a:pt x="1071" y="746"/>
                </a:lnTo>
                <a:lnTo>
                  <a:pt x="1118" y="885"/>
                </a:lnTo>
                <a:lnTo>
                  <a:pt x="931" y="978"/>
                </a:lnTo>
                <a:lnTo>
                  <a:pt x="745" y="1118"/>
                </a:lnTo>
                <a:lnTo>
                  <a:pt x="419" y="1351"/>
                </a:lnTo>
                <a:lnTo>
                  <a:pt x="186" y="1584"/>
                </a:lnTo>
                <a:lnTo>
                  <a:pt x="47" y="1816"/>
                </a:lnTo>
                <a:lnTo>
                  <a:pt x="0" y="1910"/>
                </a:lnTo>
                <a:lnTo>
                  <a:pt x="0" y="1956"/>
                </a:lnTo>
                <a:lnTo>
                  <a:pt x="0" y="2049"/>
                </a:lnTo>
                <a:lnTo>
                  <a:pt x="47" y="2142"/>
                </a:lnTo>
                <a:lnTo>
                  <a:pt x="93" y="2189"/>
                </a:lnTo>
                <a:lnTo>
                  <a:pt x="233" y="2236"/>
                </a:lnTo>
                <a:lnTo>
                  <a:pt x="326" y="2189"/>
                </a:lnTo>
                <a:lnTo>
                  <a:pt x="419" y="2096"/>
                </a:lnTo>
                <a:lnTo>
                  <a:pt x="466" y="2003"/>
                </a:lnTo>
                <a:lnTo>
                  <a:pt x="606" y="1816"/>
                </a:lnTo>
                <a:lnTo>
                  <a:pt x="885" y="1584"/>
                </a:lnTo>
                <a:lnTo>
                  <a:pt x="1025" y="1491"/>
                </a:lnTo>
                <a:lnTo>
                  <a:pt x="1211" y="1397"/>
                </a:lnTo>
                <a:lnTo>
                  <a:pt x="1397" y="1304"/>
                </a:lnTo>
                <a:lnTo>
                  <a:pt x="1723" y="1304"/>
                </a:lnTo>
                <a:lnTo>
                  <a:pt x="1723" y="1723"/>
                </a:lnTo>
                <a:lnTo>
                  <a:pt x="1583" y="1770"/>
                </a:lnTo>
                <a:lnTo>
                  <a:pt x="1397" y="1863"/>
                </a:lnTo>
                <a:lnTo>
                  <a:pt x="1257" y="1956"/>
                </a:lnTo>
                <a:lnTo>
                  <a:pt x="1164" y="2096"/>
                </a:lnTo>
                <a:lnTo>
                  <a:pt x="1025" y="2282"/>
                </a:lnTo>
                <a:lnTo>
                  <a:pt x="978" y="2468"/>
                </a:lnTo>
                <a:lnTo>
                  <a:pt x="931" y="2608"/>
                </a:lnTo>
                <a:lnTo>
                  <a:pt x="931" y="2794"/>
                </a:lnTo>
                <a:lnTo>
                  <a:pt x="931" y="5728"/>
                </a:lnTo>
                <a:lnTo>
                  <a:pt x="931" y="5821"/>
                </a:lnTo>
                <a:lnTo>
                  <a:pt x="978" y="5914"/>
                </a:lnTo>
                <a:lnTo>
                  <a:pt x="1071" y="5960"/>
                </a:lnTo>
                <a:lnTo>
                  <a:pt x="3120" y="5960"/>
                </a:lnTo>
                <a:lnTo>
                  <a:pt x="3166" y="5914"/>
                </a:lnTo>
                <a:lnTo>
                  <a:pt x="3260" y="5821"/>
                </a:lnTo>
                <a:lnTo>
                  <a:pt x="3260" y="5728"/>
                </a:lnTo>
                <a:lnTo>
                  <a:pt x="3260" y="2794"/>
                </a:lnTo>
                <a:lnTo>
                  <a:pt x="3260" y="2608"/>
                </a:lnTo>
                <a:lnTo>
                  <a:pt x="3166" y="2422"/>
                </a:lnTo>
                <a:lnTo>
                  <a:pt x="3120" y="2236"/>
                </a:lnTo>
                <a:lnTo>
                  <a:pt x="2980" y="2096"/>
                </a:lnTo>
                <a:lnTo>
                  <a:pt x="2840" y="1910"/>
                </a:lnTo>
                <a:lnTo>
                  <a:pt x="2701" y="1816"/>
                </a:lnTo>
                <a:lnTo>
                  <a:pt x="2515" y="1723"/>
                </a:lnTo>
                <a:lnTo>
                  <a:pt x="2328" y="1677"/>
                </a:lnTo>
                <a:lnTo>
                  <a:pt x="2328" y="1304"/>
                </a:lnTo>
                <a:lnTo>
                  <a:pt x="3260" y="1304"/>
                </a:lnTo>
                <a:lnTo>
                  <a:pt x="3260" y="1351"/>
                </a:lnTo>
                <a:lnTo>
                  <a:pt x="3353" y="1397"/>
                </a:lnTo>
                <a:lnTo>
                  <a:pt x="4982" y="1770"/>
                </a:lnTo>
                <a:lnTo>
                  <a:pt x="5029" y="1770"/>
                </a:lnTo>
                <a:lnTo>
                  <a:pt x="5075" y="1723"/>
                </a:lnTo>
                <a:lnTo>
                  <a:pt x="5122" y="1630"/>
                </a:lnTo>
                <a:lnTo>
                  <a:pt x="5122" y="466"/>
                </a:lnTo>
                <a:lnTo>
                  <a:pt x="5075" y="373"/>
                </a:lnTo>
                <a:lnTo>
                  <a:pt x="4982" y="373"/>
                </a:lnTo>
                <a:lnTo>
                  <a:pt x="3353" y="699"/>
                </a:lnTo>
                <a:lnTo>
                  <a:pt x="3260" y="746"/>
                </a:lnTo>
                <a:lnTo>
                  <a:pt x="3260" y="839"/>
                </a:lnTo>
                <a:lnTo>
                  <a:pt x="2142" y="839"/>
                </a:lnTo>
                <a:lnTo>
                  <a:pt x="2189" y="606"/>
                </a:lnTo>
                <a:lnTo>
                  <a:pt x="2142" y="373"/>
                </a:lnTo>
                <a:lnTo>
                  <a:pt x="2049" y="187"/>
                </a:lnTo>
                <a:lnTo>
                  <a:pt x="1863" y="47"/>
                </a:lnTo>
                <a:lnTo>
                  <a:pt x="163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114"/>
          <p:cNvSpPr/>
          <p:nvPr/>
        </p:nvSpPr>
        <p:spPr>
          <a:xfrm>
            <a:off x="20679543" y="6536962"/>
            <a:ext cx="423663" cy="377324"/>
          </a:xfrm>
          <a:custGeom>
            <a:rect b="b" l="l" r="r" t="t"/>
            <a:pathLst>
              <a:path extrusionOk="0" h="5309" w="5961">
                <a:moveTo>
                  <a:pt x="2422" y="466"/>
                </a:moveTo>
                <a:lnTo>
                  <a:pt x="2050" y="559"/>
                </a:lnTo>
                <a:lnTo>
                  <a:pt x="1677" y="699"/>
                </a:lnTo>
                <a:lnTo>
                  <a:pt x="1305" y="885"/>
                </a:lnTo>
                <a:lnTo>
                  <a:pt x="1025" y="1025"/>
                </a:lnTo>
                <a:lnTo>
                  <a:pt x="932" y="1118"/>
                </a:lnTo>
                <a:lnTo>
                  <a:pt x="886" y="1211"/>
                </a:lnTo>
                <a:lnTo>
                  <a:pt x="886" y="3772"/>
                </a:lnTo>
                <a:lnTo>
                  <a:pt x="932" y="3865"/>
                </a:lnTo>
                <a:lnTo>
                  <a:pt x="979" y="3912"/>
                </a:lnTo>
                <a:lnTo>
                  <a:pt x="1025" y="3958"/>
                </a:lnTo>
                <a:lnTo>
                  <a:pt x="1118" y="4005"/>
                </a:lnTo>
                <a:lnTo>
                  <a:pt x="1258" y="3958"/>
                </a:lnTo>
                <a:lnTo>
                  <a:pt x="1677" y="3725"/>
                </a:lnTo>
                <a:lnTo>
                  <a:pt x="2096" y="3586"/>
                </a:lnTo>
                <a:lnTo>
                  <a:pt x="2469" y="3493"/>
                </a:lnTo>
                <a:lnTo>
                  <a:pt x="2841" y="3446"/>
                </a:lnTo>
                <a:lnTo>
                  <a:pt x="3074" y="3493"/>
                </a:lnTo>
                <a:lnTo>
                  <a:pt x="3307" y="3539"/>
                </a:lnTo>
                <a:lnTo>
                  <a:pt x="3726" y="3679"/>
                </a:lnTo>
                <a:lnTo>
                  <a:pt x="4098" y="3865"/>
                </a:lnTo>
                <a:lnTo>
                  <a:pt x="4331" y="3912"/>
                </a:lnTo>
                <a:lnTo>
                  <a:pt x="4517" y="3958"/>
                </a:lnTo>
                <a:lnTo>
                  <a:pt x="4797" y="3912"/>
                </a:lnTo>
                <a:lnTo>
                  <a:pt x="5123" y="3819"/>
                </a:lnTo>
                <a:lnTo>
                  <a:pt x="5449" y="3725"/>
                </a:lnTo>
                <a:lnTo>
                  <a:pt x="5821" y="3539"/>
                </a:lnTo>
                <a:lnTo>
                  <a:pt x="5914" y="3446"/>
                </a:lnTo>
                <a:lnTo>
                  <a:pt x="5961" y="3306"/>
                </a:lnTo>
                <a:lnTo>
                  <a:pt x="5961" y="699"/>
                </a:lnTo>
                <a:lnTo>
                  <a:pt x="5961" y="606"/>
                </a:lnTo>
                <a:lnTo>
                  <a:pt x="5914" y="513"/>
                </a:lnTo>
                <a:lnTo>
                  <a:pt x="5821" y="466"/>
                </a:lnTo>
                <a:lnTo>
                  <a:pt x="5775" y="466"/>
                </a:lnTo>
                <a:lnTo>
                  <a:pt x="5588" y="513"/>
                </a:lnTo>
                <a:lnTo>
                  <a:pt x="5262" y="699"/>
                </a:lnTo>
                <a:lnTo>
                  <a:pt x="4890" y="839"/>
                </a:lnTo>
                <a:lnTo>
                  <a:pt x="4657" y="885"/>
                </a:lnTo>
                <a:lnTo>
                  <a:pt x="4471" y="932"/>
                </a:lnTo>
                <a:lnTo>
                  <a:pt x="4331" y="932"/>
                </a:lnTo>
                <a:lnTo>
                  <a:pt x="4191" y="839"/>
                </a:lnTo>
                <a:lnTo>
                  <a:pt x="3446" y="559"/>
                </a:lnTo>
                <a:lnTo>
                  <a:pt x="3074" y="466"/>
                </a:lnTo>
                <a:close/>
                <a:moveTo>
                  <a:pt x="466" y="0"/>
                </a:moveTo>
                <a:lnTo>
                  <a:pt x="280" y="47"/>
                </a:lnTo>
                <a:lnTo>
                  <a:pt x="141" y="140"/>
                </a:lnTo>
                <a:lnTo>
                  <a:pt x="47" y="280"/>
                </a:lnTo>
                <a:lnTo>
                  <a:pt x="1" y="466"/>
                </a:lnTo>
                <a:lnTo>
                  <a:pt x="47" y="559"/>
                </a:lnTo>
                <a:lnTo>
                  <a:pt x="94" y="652"/>
                </a:lnTo>
                <a:lnTo>
                  <a:pt x="141" y="745"/>
                </a:lnTo>
                <a:lnTo>
                  <a:pt x="234" y="839"/>
                </a:lnTo>
                <a:lnTo>
                  <a:pt x="234" y="5215"/>
                </a:lnTo>
                <a:lnTo>
                  <a:pt x="280" y="5262"/>
                </a:lnTo>
                <a:lnTo>
                  <a:pt x="373" y="5309"/>
                </a:lnTo>
                <a:lnTo>
                  <a:pt x="560" y="5309"/>
                </a:lnTo>
                <a:lnTo>
                  <a:pt x="653" y="5262"/>
                </a:lnTo>
                <a:lnTo>
                  <a:pt x="699" y="5215"/>
                </a:lnTo>
                <a:lnTo>
                  <a:pt x="699" y="839"/>
                </a:lnTo>
                <a:lnTo>
                  <a:pt x="792" y="745"/>
                </a:lnTo>
                <a:lnTo>
                  <a:pt x="839" y="652"/>
                </a:lnTo>
                <a:lnTo>
                  <a:pt x="886" y="559"/>
                </a:lnTo>
                <a:lnTo>
                  <a:pt x="886" y="466"/>
                </a:lnTo>
                <a:lnTo>
                  <a:pt x="886" y="280"/>
                </a:lnTo>
                <a:lnTo>
                  <a:pt x="792" y="140"/>
                </a:lnTo>
                <a:lnTo>
                  <a:pt x="653" y="47"/>
                </a:lnTo>
                <a:lnTo>
                  <a:pt x="46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114"/>
          <p:cNvSpPr/>
          <p:nvPr/>
        </p:nvSpPr>
        <p:spPr>
          <a:xfrm>
            <a:off x="21923880" y="6536962"/>
            <a:ext cx="423592" cy="377324"/>
          </a:xfrm>
          <a:custGeom>
            <a:rect b="b" l="l" r="r" t="t"/>
            <a:pathLst>
              <a:path extrusionOk="0" h="5309" w="5960">
                <a:moveTo>
                  <a:pt x="2654" y="885"/>
                </a:moveTo>
                <a:lnTo>
                  <a:pt x="2654" y="1584"/>
                </a:lnTo>
                <a:lnTo>
                  <a:pt x="3120" y="1584"/>
                </a:lnTo>
                <a:lnTo>
                  <a:pt x="3259" y="1630"/>
                </a:lnTo>
                <a:lnTo>
                  <a:pt x="3353" y="1630"/>
                </a:lnTo>
                <a:lnTo>
                  <a:pt x="3492" y="1677"/>
                </a:lnTo>
                <a:lnTo>
                  <a:pt x="3585" y="1723"/>
                </a:lnTo>
                <a:lnTo>
                  <a:pt x="3725" y="1816"/>
                </a:lnTo>
                <a:lnTo>
                  <a:pt x="3818" y="1863"/>
                </a:lnTo>
                <a:lnTo>
                  <a:pt x="3958" y="1910"/>
                </a:lnTo>
                <a:lnTo>
                  <a:pt x="4051" y="1956"/>
                </a:lnTo>
                <a:lnTo>
                  <a:pt x="4191" y="2003"/>
                </a:lnTo>
                <a:lnTo>
                  <a:pt x="4191" y="1351"/>
                </a:lnTo>
                <a:lnTo>
                  <a:pt x="4703" y="1351"/>
                </a:lnTo>
                <a:lnTo>
                  <a:pt x="4982" y="1304"/>
                </a:lnTo>
                <a:lnTo>
                  <a:pt x="5215" y="1211"/>
                </a:lnTo>
                <a:lnTo>
                  <a:pt x="5494" y="1071"/>
                </a:lnTo>
                <a:lnTo>
                  <a:pt x="5494" y="1723"/>
                </a:lnTo>
                <a:lnTo>
                  <a:pt x="5122" y="1910"/>
                </a:lnTo>
                <a:lnTo>
                  <a:pt x="4796" y="2003"/>
                </a:lnTo>
                <a:lnTo>
                  <a:pt x="4470" y="2049"/>
                </a:lnTo>
                <a:lnTo>
                  <a:pt x="4191" y="2003"/>
                </a:lnTo>
                <a:lnTo>
                  <a:pt x="4191" y="2794"/>
                </a:lnTo>
                <a:lnTo>
                  <a:pt x="4470" y="2841"/>
                </a:lnTo>
                <a:lnTo>
                  <a:pt x="4796" y="2794"/>
                </a:lnTo>
                <a:lnTo>
                  <a:pt x="5122" y="2701"/>
                </a:lnTo>
                <a:lnTo>
                  <a:pt x="5494" y="2561"/>
                </a:lnTo>
                <a:lnTo>
                  <a:pt x="5494" y="3167"/>
                </a:lnTo>
                <a:lnTo>
                  <a:pt x="4982" y="3399"/>
                </a:lnTo>
                <a:lnTo>
                  <a:pt x="4703" y="3493"/>
                </a:lnTo>
                <a:lnTo>
                  <a:pt x="4330" y="3493"/>
                </a:lnTo>
                <a:lnTo>
                  <a:pt x="4191" y="3446"/>
                </a:lnTo>
                <a:lnTo>
                  <a:pt x="4191" y="2794"/>
                </a:lnTo>
                <a:lnTo>
                  <a:pt x="4051" y="2748"/>
                </a:lnTo>
                <a:lnTo>
                  <a:pt x="3399" y="2468"/>
                </a:lnTo>
                <a:lnTo>
                  <a:pt x="3073" y="2375"/>
                </a:lnTo>
                <a:lnTo>
                  <a:pt x="2654" y="2375"/>
                </a:lnTo>
                <a:lnTo>
                  <a:pt x="2654" y="3027"/>
                </a:lnTo>
                <a:lnTo>
                  <a:pt x="2328" y="3074"/>
                </a:lnTo>
                <a:lnTo>
                  <a:pt x="2002" y="3120"/>
                </a:lnTo>
                <a:lnTo>
                  <a:pt x="1676" y="3260"/>
                </a:lnTo>
                <a:lnTo>
                  <a:pt x="1304" y="3399"/>
                </a:lnTo>
                <a:lnTo>
                  <a:pt x="1304" y="2748"/>
                </a:lnTo>
                <a:lnTo>
                  <a:pt x="1676" y="2608"/>
                </a:lnTo>
                <a:lnTo>
                  <a:pt x="2002" y="2468"/>
                </a:lnTo>
                <a:lnTo>
                  <a:pt x="2328" y="2422"/>
                </a:lnTo>
                <a:lnTo>
                  <a:pt x="2654" y="2375"/>
                </a:lnTo>
                <a:lnTo>
                  <a:pt x="2654" y="1584"/>
                </a:lnTo>
                <a:lnTo>
                  <a:pt x="2328" y="1630"/>
                </a:lnTo>
                <a:lnTo>
                  <a:pt x="2002" y="1677"/>
                </a:lnTo>
                <a:lnTo>
                  <a:pt x="1676" y="1816"/>
                </a:lnTo>
                <a:lnTo>
                  <a:pt x="1304" y="2003"/>
                </a:lnTo>
                <a:lnTo>
                  <a:pt x="1304" y="1351"/>
                </a:lnTo>
                <a:lnTo>
                  <a:pt x="1676" y="1165"/>
                </a:lnTo>
                <a:lnTo>
                  <a:pt x="2002" y="1025"/>
                </a:lnTo>
                <a:lnTo>
                  <a:pt x="2328" y="932"/>
                </a:lnTo>
                <a:lnTo>
                  <a:pt x="2654" y="885"/>
                </a:lnTo>
                <a:close/>
                <a:moveTo>
                  <a:pt x="2468" y="466"/>
                </a:moveTo>
                <a:lnTo>
                  <a:pt x="2189" y="513"/>
                </a:lnTo>
                <a:lnTo>
                  <a:pt x="1630" y="699"/>
                </a:lnTo>
                <a:lnTo>
                  <a:pt x="1257" y="885"/>
                </a:lnTo>
                <a:lnTo>
                  <a:pt x="978" y="1025"/>
                </a:lnTo>
                <a:lnTo>
                  <a:pt x="931" y="1118"/>
                </a:lnTo>
                <a:lnTo>
                  <a:pt x="885" y="1211"/>
                </a:lnTo>
                <a:lnTo>
                  <a:pt x="885" y="3772"/>
                </a:lnTo>
                <a:lnTo>
                  <a:pt x="931" y="3865"/>
                </a:lnTo>
                <a:lnTo>
                  <a:pt x="978" y="3958"/>
                </a:lnTo>
                <a:lnTo>
                  <a:pt x="1118" y="4005"/>
                </a:lnTo>
                <a:lnTo>
                  <a:pt x="1211" y="3958"/>
                </a:lnTo>
                <a:lnTo>
                  <a:pt x="1583" y="3772"/>
                </a:lnTo>
                <a:lnTo>
                  <a:pt x="2002" y="3586"/>
                </a:lnTo>
                <a:lnTo>
                  <a:pt x="2421" y="3493"/>
                </a:lnTo>
                <a:lnTo>
                  <a:pt x="2794" y="3446"/>
                </a:lnTo>
                <a:lnTo>
                  <a:pt x="3213" y="3493"/>
                </a:lnTo>
                <a:lnTo>
                  <a:pt x="3539" y="3586"/>
                </a:lnTo>
                <a:lnTo>
                  <a:pt x="3865" y="3772"/>
                </a:lnTo>
                <a:lnTo>
                  <a:pt x="3958" y="3819"/>
                </a:lnTo>
                <a:lnTo>
                  <a:pt x="4237" y="3912"/>
                </a:lnTo>
                <a:lnTo>
                  <a:pt x="4517" y="3958"/>
                </a:lnTo>
                <a:lnTo>
                  <a:pt x="4796" y="3912"/>
                </a:lnTo>
                <a:lnTo>
                  <a:pt x="5075" y="3819"/>
                </a:lnTo>
                <a:lnTo>
                  <a:pt x="5401" y="3725"/>
                </a:lnTo>
                <a:lnTo>
                  <a:pt x="5774" y="3539"/>
                </a:lnTo>
                <a:lnTo>
                  <a:pt x="5820" y="3493"/>
                </a:lnTo>
                <a:lnTo>
                  <a:pt x="5913" y="3446"/>
                </a:lnTo>
                <a:lnTo>
                  <a:pt x="5960" y="3306"/>
                </a:lnTo>
                <a:lnTo>
                  <a:pt x="5960" y="699"/>
                </a:lnTo>
                <a:lnTo>
                  <a:pt x="5913" y="559"/>
                </a:lnTo>
                <a:lnTo>
                  <a:pt x="5867" y="466"/>
                </a:lnTo>
                <a:lnTo>
                  <a:pt x="5634" y="466"/>
                </a:lnTo>
                <a:lnTo>
                  <a:pt x="5541" y="559"/>
                </a:lnTo>
                <a:lnTo>
                  <a:pt x="5215" y="699"/>
                </a:lnTo>
                <a:lnTo>
                  <a:pt x="4936" y="839"/>
                </a:lnTo>
                <a:lnTo>
                  <a:pt x="4703" y="885"/>
                </a:lnTo>
                <a:lnTo>
                  <a:pt x="4470" y="932"/>
                </a:lnTo>
                <a:lnTo>
                  <a:pt x="4284" y="932"/>
                </a:lnTo>
                <a:lnTo>
                  <a:pt x="4144" y="839"/>
                </a:lnTo>
                <a:lnTo>
                  <a:pt x="3772" y="699"/>
                </a:lnTo>
                <a:lnTo>
                  <a:pt x="3446" y="559"/>
                </a:lnTo>
                <a:lnTo>
                  <a:pt x="3073" y="466"/>
                </a:lnTo>
                <a:close/>
                <a:moveTo>
                  <a:pt x="419" y="0"/>
                </a:moveTo>
                <a:lnTo>
                  <a:pt x="279" y="47"/>
                </a:lnTo>
                <a:lnTo>
                  <a:pt x="140" y="140"/>
                </a:lnTo>
                <a:lnTo>
                  <a:pt x="47" y="280"/>
                </a:lnTo>
                <a:lnTo>
                  <a:pt x="0" y="466"/>
                </a:lnTo>
                <a:lnTo>
                  <a:pt x="0" y="559"/>
                </a:lnTo>
                <a:lnTo>
                  <a:pt x="47" y="699"/>
                </a:lnTo>
                <a:lnTo>
                  <a:pt x="140" y="745"/>
                </a:lnTo>
                <a:lnTo>
                  <a:pt x="233" y="839"/>
                </a:lnTo>
                <a:lnTo>
                  <a:pt x="233" y="5215"/>
                </a:lnTo>
                <a:lnTo>
                  <a:pt x="233" y="5262"/>
                </a:lnTo>
                <a:lnTo>
                  <a:pt x="326" y="5309"/>
                </a:lnTo>
                <a:lnTo>
                  <a:pt x="559" y="5309"/>
                </a:lnTo>
                <a:lnTo>
                  <a:pt x="652" y="5262"/>
                </a:lnTo>
                <a:lnTo>
                  <a:pt x="652" y="5215"/>
                </a:lnTo>
                <a:lnTo>
                  <a:pt x="652" y="839"/>
                </a:lnTo>
                <a:lnTo>
                  <a:pt x="745" y="745"/>
                </a:lnTo>
                <a:lnTo>
                  <a:pt x="838" y="699"/>
                </a:lnTo>
                <a:lnTo>
                  <a:pt x="885" y="559"/>
                </a:lnTo>
                <a:lnTo>
                  <a:pt x="885" y="466"/>
                </a:lnTo>
                <a:lnTo>
                  <a:pt x="838" y="280"/>
                </a:lnTo>
                <a:lnTo>
                  <a:pt x="745" y="140"/>
                </a:lnTo>
                <a:lnTo>
                  <a:pt x="605" y="47"/>
                </a:lnTo>
                <a:lnTo>
                  <a:pt x="4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114"/>
          <p:cNvSpPr/>
          <p:nvPr/>
        </p:nvSpPr>
        <p:spPr>
          <a:xfrm>
            <a:off x="7008950" y="10334728"/>
            <a:ext cx="423663" cy="304546"/>
          </a:xfrm>
          <a:custGeom>
            <a:rect b="b" l="l" r="r" t="t"/>
            <a:pathLst>
              <a:path extrusionOk="0" h="4285" w="5961">
                <a:moveTo>
                  <a:pt x="2329" y="839"/>
                </a:moveTo>
                <a:lnTo>
                  <a:pt x="2469" y="885"/>
                </a:lnTo>
                <a:lnTo>
                  <a:pt x="4145" y="1956"/>
                </a:lnTo>
                <a:lnTo>
                  <a:pt x="4238" y="2049"/>
                </a:lnTo>
                <a:lnTo>
                  <a:pt x="4238" y="2142"/>
                </a:lnTo>
                <a:lnTo>
                  <a:pt x="4238" y="2235"/>
                </a:lnTo>
                <a:lnTo>
                  <a:pt x="4145" y="2329"/>
                </a:lnTo>
                <a:lnTo>
                  <a:pt x="2469" y="3399"/>
                </a:lnTo>
                <a:lnTo>
                  <a:pt x="2236" y="3399"/>
                </a:lnTo>
                <a:lnTo>
                  <a:pt x="2143" y="3306"/>
                </a:lnTo>
                <a:lnTo>
                  <a:pt x="2143" y="3213"/>
                </a:lnTo>
                <a:lnTo>
                  <a:pt x="2143" y="1071"/>
                </a:lnTo>
                <a:lnTo>
                  <a:pt x="2143" y="978"/>
                </a:lnTo>
                <a:lnTo>
                  <a:pt x="2236" y="885"/>
                </a:lnTo>
                <a:lnTo>
                  <a:pt x="2329" y="839"/>
                </a:lnTo>
                <a:close/>
                <a:moveTo>
                  <a:pt x="2981" y="0"/>
                </a:moveTo>
                <a:lnTo>
                  <a:pt x="1677" y="47"/>
                </a:lnTo>
                <a:lnTo>
                  <a:pt x="746" y="94"/>
                </a:lnTo>
                <a:lnTo>
                  <a:pt x="513" y="140"/>
                </a:lnTo>
                <a:lnTo>
                  <a:pt x="327" y="280"/>
                </a:lnTo>
                <a:lnTo>
                  <a:pt x="187" y="466"/>
                </a:lnTo>
                <a:lnTo>
                  <a:pt x="94" y="699"/>
                </a:lnTo>
                <a:lnTo>
                  <a:pt x="48" y="1165"/>
                </a:lnTo>
                <a:lnTo>
                  <a:pt x="1" y="1630"/>
                </a:lnTo>
                <a:lnTo>
                  <a:pt x="1" y="2142"/>
                </a:lnTo>
                <a:lnTo>
                  <a:pt x="1" y="2654"/>
                </a:lnTo>
                <a:lnTo>
                  <a:pt x="48" y="3074"/>
                </a:lnTo>
                <a:lnTo>
                  <a:pt x="94" y="3586"/>
                </a:lnTo>
                <a:lnTo>
                  <a:pt x="187" y="3819"/>
                </a:lnTo>
                <a:lnTo>
                  <a:pt x="327" y="4005"/>
                </a:lnTo>
                <a:lnTo>
                  <a:pt x="513" y="4098"/>
                </a:lnTo>
                <a:lnTo>
                  <a:pt x="746" y="4191"/>
                </a:lnTo>
                <a:lnTo>
                  <a:pt x="1677" y="4238"/>
                </a:lnTo>
                <a:lnTo>
                  <a:pt x="2981" y="4284"/>
                </a:lnTo>
                <a:lnTo>
                  <a:pt x="4285" y="4238"/>
                </a:lnTo>
                <a:lnTo>
                  <a:pt x="5216" y="4191"/>
                </a:lnTo>
                <a:lnTo>
                  <a:pt x="5449" y="4098"/>
                </a:lnTo>
                <a:lnTo>
                  <a:pt x="5635" y="4005"/>
                </a:lnTo>
                <a:lnTo>
                  <a:pt x="5775" y="3819"/>
                </a:lnTo>
                <a:lnTo>
                  <a:pt x="5868" y="3586"/>
                </a:lnTo>
                <a:lnTo>
                  <a:pt x="5914" y="3074"/>
                </a:lnTo>
                <a:lnTo>
                  <a:pt x="5961" y="2654"/>
                </a:lnTo>
                <a:lnTo>
                  <a:pt x="5961" y="2142"/>
                </a:lnTo>
                <a:lnTo>
                  <a:pt x="5961" y="1630"/>
                </a:lnTo>
                <a:lnTo>
                  <a:pt x="5914" y="1165"/>
                </a:lnTo>
                <a:lnTo>
                  <a:pt x="5868" y="699"/>
                </a:lnTo>
                <a:lnTo>
                  <a:pt x="5775" y="466"/>
                </a:lnTo>
                <a:lnTo>
                  <a:pt x="5635" y="280"/>
                </a:lnTo>
                <a:lnTo>
                  <a:pt x="5449" y="140"/>
                </a:lnTo>
                <a:lnTo>
                  <a:pt x="5216" y="94"/>
                </a:lnTo>
                <a:lnTo>
                  <a:pt x="4285" y="47"/>
                </a:lnTo>
                <a:lnTo>
                  <a:pt x="29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114"/>
          <p:cNvSpPr/>
          <p:nvPr/>
        </p:nvSpPr>
        <p:spPr>
          <a:xfrm>
            <a:off x="8253287" y="10275169"/>
            <a:ext cx="423663" cy="423663"/>
          </a:xfrm>
          <a:custGeom>
            <a:rect b="b" l="l" r="r" t="t"/>
            <a:pathLst>
              <a:path extrusionOk="0" h="5961" w="5961">
                <a:moveTo>
                  <a:pt x="2840" y="1071"/>
                </a:moveTo>
                <a:lnTo>
                  <a:pt x="2794" y="1118"/>
                </a:lnTo>
                <a:lnTo>
                  <a:pt x="2794" y="1258"/>
                </a:lnTo>
                <a:lnTo>
                  <a:pt x="2794" y="1863"/>
                </a:lnTo>
                <a:lnTo>
                  <a:pt x="2794" y="2003"/>
                </a:lnTo>
                <a:lnTo>
                  <a:pt x="2840" y="2049"/>
                </a:lnTo>
                <a:lnTo>
                  <a:pt x="2934" y="2049"/>
                </a:lnTo>
                <a:lnTo>
                  <a:pt x="2980" y="2003"/>
                </a:lnTo>
                <a:lnTo>
                  <a:pt x="3027" y="1863"/>
                </a:lnTo>
                <a:lnTo>
                  <a:pt x="3027" y="1258"/>
                </a:lnTo>
                <a:lnTo>
                  <a:pt x="2980" y="1118"/>
                </a:lnTo>
                <a:lnTo>
                  <a:pt x="2934" y="1071"/>
                </a:lnTo>
                <a:close/>
                <a:moveTo>
                  <a:pt x="2515" y="373"/>
                </a:moveTo>
                <a:lnTo>
                  <a:pt x="2142" y="1490"/>
                </a:lnTo>
                <a:lnTo>
                  <a:pt x="2142" y="2282"/>
                </a:lnTo>
                <a:lnTo>
                  <a:pt x="1863" y="2282"/>
                </a:lnTo>
                <a:lnTo>
                  <a:pt x="1863" y="1490"/>
                </a:lnTo>
                <a:lnTo>
                  <a:pt x="1676" y="885"/>
                </a:lnTo>
                <a:lnTo>
                  <a:pt x="1630" y="606"/>
                </a:lnTo>
                <a:lnTo>
                  <a:pt x="1537" y="373"/>
                </a:lnTo>
                <a:lnTo>
                  <a:pt x="1816" y="373"/>
                </a:lnTo>
                <a:lnTo>
                  <a:pt x="2002" y="1118"/>
                </a:lnTo>
                <a:lnTo>
                  <a:pt x="2235" y="373"/>
                </a:lnTo>
                <a:close/>
                <a:moveTo>
                  <a:pt x="2887" y="838"/>
                </a:moveTo>
                <a:lnTo>
                  <a:pt x="3073" y="885"/>
                </a:lnTo>
                <a:lnTo>
                  <a:pt x="3213" y="978"/>
                </a:lnTo>
                <a:lnTo>
                  <a:pt x="3260" y="1118"/>
                </a:lnTo>
                <a:lnTo>
                  <a:pt x="3306" y="1304"/>
                </a:lnTo>
                <a:lnTo>
                  <a:pt x="3306" y="1816"/>
                </a:lnTo>
                <a:lnTo>
                  <a:pt x="3260" y="2003"/>
                </a:lnTo>
                <a:lnTo>
                  <a:pt x="3213" y="2142"/>
                </a:lnTo>
                <a:lnTo>
                  <a:pt x="3073" y="2282"/>
                </a:lnTo>
                <a:lnTo>
                  <a:pt x="2887" y="2328"/>
                </a:lnTo>
                <a:lnTo>
                  <a:pt x="2747" y="2282"/>
                </a:lnTo>
                <a:lnTo>
                  <a:pt x="2608" y="2142"/>
                </a:lnTo>
                <a:lnTo>
                  <a:pt x="2561" y="2003"/>
                </a:lnTo>
                <a:lnTo>
                  <a:pt x="2515" y="1816"/>
                </a:lnTo>
                <a:lnTo>
                  <a:pt x="2515" y="1304"/>
                </a:lnTo>
                <a:lnTo>
                  <a:pt x="2561" y="1118"/>
                </a:lnTo>
                <a:lnTo>
                  <a:pt x="2608" y="978"/>
                </a:lnTo>
                <a:lnTo>
                  <a:pt x="2747" y="885"/>
                </a:lnTo>
                <a:lnTo>
                  <a:pt x="2887" y="838"/>
                </a:lnTo>
                <a:close/>
                <a:moveTo>
                  <a:pt x="4237" y="838"/>
                </a:moveTo>
                <a:lnTo>
                  <a:pt x="4237" y="2282"/>
                </a:lnTo>
                <a:lnTo>
                  <a:pt x="4005" y="2282"/>
                </a:lnTo>
                <a:lnTo>
                  <a:pt x="4005" y="2142"/>
                </a:lnTo>
                <a:lnTo>
                  <a:pt x="3818" y="2282"/>
                </a:lnTo>
                <a:lnTo>
                  <a:pt x="3679" y="2328"/>
                </a:lnTo>
                <a:lnTo>
                  <a:pt x="3585" y="2282"/>
                </a:lnTo>
                <a:lnTo>
                  <a:pt x="3539" y="2189"/>
                </a:lnTo>
                <a:lnTo>
                  <a:pt x="3492" y="2003"/>
                </a:lnTo>
                <a:lnTo>
                  <a:pt x="3492" y="838"/>
                </a:lnTo>
                <a:lnTo>
                  <a:pt x="3772" y="838"/>
                </a:lnTo>
                <a:lnTo>
                  <a:pt x="3772" y="1909"/>
                </a:lnTo>
                <a:lnTo>
                  <a:pt x="3772" y="2003"/>
                </a:lnTo>
                <a:lnTo>
                  <a:pt x="3772" y="2049"/>
                </a:lnTo>
                <a:lnTo>
                  <a:pt x="3911" y="2049"/>
                </a:lnTo>
                <a:lnTo>
                  <a:pt x="4005" y="1956"/>
                </a:lnTo>
                <a:lnTo>
                  <a:pt x="4005" y="838"/>
                </a:lnTo>
                <a:close/>
                <a:moveTo>
                  <a:pt x="4377" y="3725"/>
                </a:moveTo>
                <a:lnTo>
                  <a:pt x="4424" y="3772"/>
                </a:lnTo>
                <a:lnTo>
                  <a:pt x="4470" y="3818"/>
                </a:lnTo>
                <a:lnTo>
                  <a:pt x="4517" y="3958"/>
                </a:lnTo>
                <a:lnTo>
                  <a:pt x="4517" y="4098"/>
                </a:lnTo>
                <a:lnTo>
                  <a:pt x="4237" y="4098"/>
                </a:lnTo>
                <a:lnTo>
                  <a:pt x="4237" y="3958"/>
                </a:lnTo>
                <a:lnTo>
                  <a:pt x="4284" y="3818"/>
                </a:lnTo>
                <a:lnTo>
                  <a:pt x="4330" y="3772"/>
                </a:lnTo>
                <a:lnTo>
                  <a:pt x="4377" y="3725"/>
                </a:lnTo>
                <a:close/>
                <a:moveTo>
                  <a:pt x="3446" y="3725"/>
                </a:moveTo>
                <a:lnTo>
                  <a:pt x="3492" y="3772"/>
                </a:lnTo>
                <a:lnTo>
                  <a:pt x="3539" y="3772"/>
                </a:lnTo>
                <a:lnTo>
                  <a:pt x="3539" y="3958"/>
                </a:lnTo>
                <a:lnTo>
                  <a:pt x="3539" y="4563"/>
                </a:lnTo>
                <a:lnTo>
                  <a:pt x="3539" y="4703"/>
                </a:lnTo>
                <a:lnTo>
                  <a:pt x="3446" y="4750"/>
                </a:lnTo>
                <a:lnTo>
                  <a:pt x="3353" y="4703"/>
                </a:lnTo>
                <a:lnTo>
                  <a:pt x="3306" y="4657"/>
                </a:lnTo>
                <a:lnTo>
                  <a:pt x="3306" y="3818"/>
                </a:lnTo>
                <a:lnTo>
                  <a:pt x="3353" y="3772"/>
                </a:lnTo>
                <a:lnTo>
                  <a:pt x="3446" y="3725"/>
                </a:lnTo>
                <a:close/>
                <a:moveTo>
                  <a:pt x="1164" y="3027"/>
                </a:moveTo>
                <a:lnTo>
                  <a:pt x="1164" y="3306"/>
                </a:lnTo>
                <a:lnTo>
                  <a:pt x="1444" y="3306"/>
                </a:lnTo>
                <a:lnTo>
                  <a:pt x="1444" y="4936"/>
                </a:lnTo>
                <a:lnTo>
                  <a:pt x="1723" y="4936"/>
                </a:lnTo>
                <a:lnTo>
                  <a:pt x="1723" y="3306"/>
                </a:lnTo>
                <a:lnTo>
                  <a:pt x="2049" y="3306"/>
                </a:lnTo>
                <a:lnTo>
                  <a:pt x="2049" y="3027"/>
                </a:lnTo>
                <a:close/>
                <a:moveTo>
                  <a:pt x="2095" y="3539"/>
                </a:moveTo>
                <a:lnTo>
                  <a:pt x="2095" y="4657"/>
                </a:lnTo>
                <a:lnTo>
                  <a:pt x="2095" y="4889"/>
                </a:lnTo>
                <a:lnTo>
                  <a:pt x="2142" y="4936"/>
                </a:lnTo>
                <a:lnTo>
                  <a:pt x="2282" y="4982"/>
                </a:lnTo>
                <a:lnTo>
                  <a:pt x="2421" y="4936"/>
                </a:lnTo>
                <a:lnTo>
                  <a:pt x="2561" y="4796"/>
                </a:lnTo>
                <a:lnTo>
                  <a:pt x="2561" y="4936"/>
                </a:lnTo>
                <a:lnTo>
                  <a:pt x="2840" y="4936"/>
                </a:lnTo>
                <a:lnTo>
                  <a:pt x="2840" y="3539"/>
                </a:lnTo>
                <a:lnTo>
                  <a:pt x="2561" y="3539"/>
                </a:lnTo>
                <a:lnTo>
                  <a:pt x="2561" y="4610"/>
                </a:lnTo>
                <a:lnTo>
                  <a:pt x="2468" y="4703"/>
                </a:lnTo>
                <a:lnTo>
                  <a:pt x="2421" y="4750"/>
                </a:lnTo>
                <a:lnTo>
                  <a:pt x="2375" y="4703"/>
                </a:lnTo>
                <a:lnTo>
                  <a:pt x="2328" y="4703"/>
                </a:lnTo>
                <a:lnTo>
                  <a:pt x="2328" y="4563"/>
                </a:lnTo>
                <a:lnTo>
                  <a:pt x="2328" y="3539"/>
                </a:lnTo>
                <a:close/>
                <a:moveTo>
                  <a:pt x="3027" y="3027"/>
                </a:moveTo>
                <a:lnTo>
                  <a:pt x="3027" y="4936"/>
                </a:lnTo>
                <a:lnTo>
                  <a:pt x="3306" y="4936"/>
                </a:lnTo>
                <a:lnTo>
                  <a:pt x="3306" y="4796"/>
                </a:lnTo>
                <a:lnTo>
                  <a:pt x="3446" y="4936"/>
                </a:lnTo>
                <a:lnTo>
                  <a:pt x="3585" y="4982"/>
                </a:lnTo>
                <a:lnTo>
                  <a:pt x="3679" y="4936"/>
                </a:lnTo>
                <a:lnTo>
                  <a:pt x="3772" y="4796"/>
                </a:lnTo>
                <a:lnTo>
                  <a:pt x="3818" y="4517"/>
                </a:lnTo>
                <a:lnTo>
                  <a:pt x="3818" y="3958"/>
                </a:lnTo>
                <a:lnTo>
                  <a:pt x="3772" y="3679"/>
                </a:lnTo>
                <a:lnTo>
                  <a:pt x="3679" y="3539"/>
                </a:lnTo>
                <a:lnTo>
                  <a:pt x="3585" y="3492"/>
                </a:lnTo>
                <a:lnTo>
                  <a:pt x="3446" y="3539"/>
                </a:lnTo>
                <a:lnTo>
                  <a:pt x="3306" y="3679"/>
                </a:lnTo>
                <a:lnTo>
                  <a:pt x="3306" y="3027"/>
                </a:lnTo>
                <a:close/>
                <a:moveTo>
                  <a:pt x="4377" y="3492"/>
                </a:moveTo>
                <a:lnTo>
                  <a:pt x="4237" y="3539"/>
                </a:lnTo>
                <a:lnTo>
                  <a:pt x="4098" y="3679"/>
                </a:lnTo>
                <a:lnTo>
                  <a:pt x="4005" y="3818"/>
                </a:lnTo>
                <a:lnTo>
                  <a:pt x="4005" y="4005"/>
                </a:lnTo>
                <a:lnTo>
                  <a:pt x="4005" y="4517"/>
                </a:lnTo>
                <a:lnTo>
                  <a:pt x="4005" y="4703"/>
                </a:lnTo>
                <a:lnTo>
                  <a:pt x="4098" y="4843"/>
                </a:lnTo>
                <a:lnTo>
                  <a:pt x="4237" y="4936"/>
                </a:lnTo>
                <a:lnTo>
                  <a:pt x="4377" y="4982"/>
                </a:lnTo>
                <a:lnTo>
                  <a:pt x="4563" y="4936"/>
                </a:lnTo>
                <a:lnTo>
                  <a:pt x="4703" y="4843"/>
                </a:lnTo>
                <a:lnTo>
                  <a:pt x="4750" y="4657"/>
                </a:lnTo>
                <a:lnTo>
                  <a:pt x="4796" y="4517"/>
                </a:lnTo>
                <a:lnTo>
                  <a:pt x="4796" y="4470"/>
                </a:lnTo>
                <a:lnTo>
                  <a:pt x="4517" y="4470"/>
                </a:lnTo>
                <a:lnTo>
                  <a:pt x="4517" y="4563"/>
                </a:lnTo>
                <a:lnTo>
                  <a:pt x="4517" y="4610"/>
                </a:lnTo>
                <a:lnTo>
                  <a:pt x="4517" y="4657"/>
                </a:lnTo>
                <a:lnTo>
                  <a:pt x="4470" y="4703"/>
                </a:lnTo>
                <a:lnTo>
                  <a:pt x="4377" y="4750"/>
                </a:lnTo>
                <a:lnTo>
                  <a:pt x="4330" y="4750"/>
                </a:lnTo>
                <a:lnTo>
                  <a:pt x="4284" y="4703"/>
                </a:lnTo>
                <a:lnTo>
                  <a:pt x="4237" y="4563"/>
                </a:lnTo>
                <a:lnTo>
                  <a:pt x="4237" y="4284"/>
                </a:lnTo>
                <a:lnTo>
                  <a:pt x="4796" y="4284"/>
                </a:lnTo>
                <a:lnTo>
                  <a:pt x="4796" y="4005"/>
                </a:lnTo>
                <a:lnTo>
                  <a:pt x="4750" y="3818"/>
                </a:lnTo>
                <a:lnTo>
                  <a:pt x="4703" y="3679"/>
                </a:lnTo>
                <a:lnTo>
                  <a:pt x="4563" y="3539"/>
                </a:lnTo>
                <a:lnTo>
                  <a:pt x="4377" y="3492"/>
                </a:lnTo>
                <a:close/>
                <a:moveTo>
                  <a:pt x="3911" y="2561"/>
                </a:moveTo>
                <a:lnTo>
                  <a:pt x="4563" y="2608"/>
                </a:lnTo>
                <a:lnTo>
                  <a:pt x="4703" y="2654"/>
                </a:lnTo>
                <a:lnTo>
                  <a:pt x="4843" y="2748"/>
                </a:lnTo>
                <a:lnTo>
                  <a:pt x="4982" y="2887"/>
                </a:lnTo>
                <a:lnTo>
                  <a:pt x="5029" y="3027"/>
                </a:lnTo>
                <a:lnTo>
                  <a:pt x="5075" y="3446"/>
                </a:lnTo>
                <a:lnTo>
                  <a:pt x="5075" y="4051"/>
                </a:lnTo>
                <a:lnTo>
                  <a:pt x="5075" y="4610"/>
                </a:lnTo>
                <a:lnTo>
                  <a:pt x="5029" y="5029"/>
                </a:lnTo>
                <a:lnTo>
                  <a:pt x="4936" y="5215"/>
                </a:lnTo>
                <a:lnTo>
                  <a:pt x="4843" y="5308"/>
                </a:lnTo>
                <a:lnTo>
                  <a:pt x="4703" y="5402"/>
                </a:lnTo>
                <a:lnTo>
                  <a:pt x="4563" y="5448"/>
                </a:lnTo>
                <a:lnTo>
                  <a:pt x="3911" y="5495"/>
                </a:lnTo>
                <a:lnTo>
                  <a:pt x="2980" y="5541"/>
                </a:lnTo>
                <a:lnTo>
                  <a:pt x="2049" y="5495"/>
                </a:lnTo>
                <a:lnTo>
                  <a:pt x="1350" y="5448"/>
                </a:lnTo>
                <a:lnTo>
                  <a:pt x="1211" y="5402"/>
                </a:lnTo>
                <a:lnTo>
                  <a:pt x="1071" y="5308"/>
                </a:lnTo>
                <a:lnTo>
                  <a:pt x="978" y="5215"/>
                </a:lnTo>
                <a:lnTo>
                  <a:pt x="885" y="5029"/>
                </a:lnTo>
                <a:lnTo>
                  <a:pt x="838" y="4610"/>
                </a:lnTo>
                <a:lnTo>
                  <a:pt x="838" y="4051"/>
                </a:lnTo>
                <a:lnTo>
                  <a:pt x="838" y="3446"/>
                </a:lnTo>
                <a:lnTo>
                  <a:pt x="885" y="3027"/>
                </a:lnTo>
                <a:lnTo>
                  <a:pt x="978" y="2887"/>
                </a:lnTo>
                <a:lnTo>
                  <a:pt x="1071" y="2748"/>
                </a:lnTo>
                <a:lnTo>
                  <a:pt x="1211" y="2654"/>
                </a:lnTo>
                <a:lnTo>
                  <a:pt x="1350" y="2608"/>
                </a:lnTo>
                <a:lnTo>
                  <a:pt x="2049" y="2561"/>
                </a:lnTo>
                <a:close/>
                <a:moveTo>
                  <a:pt x="885" y="0"/>
                </a:moveTo>
                <a:lnTo>
                  <a:pt x="652" y="93"/>
                </a:lnTo>
                <a:lnTo>
                  <a:pt x="466" y="187"/>
                </a:lnTo>
                <a:lnTo>
                  <a:pt x="326" y="326"/>
                </a:lnTo>
                <a:lnTo>
                  <a:pt x="186" y="513"/>
                </a:lnTo>
                <a:lnTo>
                  <a:pt x="47" y="699"/>
                </a:lnTo>
                <a:lnTo>
                  <a:pt x="0" y="885"/>
                </a:lnTo>
                <a:lnTo>
                  <a:pt x="0" y="1118"/>
                </a:lnTo>
                <a:lnTo>
                  <a:pt x="0" y="4843"/>
                </a:lnTo>
                <a:lnTo>
                  <a:pt x="0" y="5076"/>
                </a:lnTo>
                <a:lnTo>
                  <a:pt x="47" y="5262"/>
                </a:lnTo>
                <a:lnTo>
                  <a:pt x="186" y="5448"/>
                </a:lnTo>
                <a:lnTo>
                  <a:pt x="326" y="5634"/>
                </a:lnTo>
                <a:lnTo>
                  <a:pt x="466" y="5774"/>
                </a:lnTo>
                <a:lnTo>
                  <a:pt x="652" y="5867"/>
                </a:lnTo>
                <a:lnTo>
                  <a:pt x="885" y="5914"/>
                </a:lnTo>
                <a:lnTo>
                  <a:pt x="1118" y="5960"/>
                </a:lnTo>
                <a:lnTo>
                  <a:pt x="4843" y="5960"/>
                </a:lnTo>
                <a:lnTo>
                  <a:pt x="5029" y="5914"/>
                </a:lnTo>
                <a:lnTo>
                  <a:pt x="5262" y="5867"/>
                </a:lnTo>
                <a:lnTo>
                  <a:pt x="5448" y="5774"/>
                </a:lnTo>
                <a:lnTo>
                  <a:pt x="5634" y="5634"/>
                </a:lnTo>
                <a:lnTo>
                  <a:pt x="5774" y="5448"/>
                </a:lnTo>
                <a:lnTo>
                  <a:pt x="5867" y="5262"/>
                </a:lnTo>
                <a:lnTo>
                  <a:pt x="5914" y="5076"/>
                </a:lnTo>
                <a:lnTo>
                  <a:pt x="5960" y="4843"/>
                </a:lnTo>
                <a:lnTo>
                  <a:pt x="5960" y="1118"/>
                </a:lnTo>
                <a:lnTo>
                  <a:pt x="5914" y="885"/>
                </a:lnTo>
                <a:lnTo>
                  <a:pt x="5867" y="699"/>
                </a:lnTo>
                <a:lnTo>
                  <a:pt x="5774" y="513"/>
                </a:lnTo>
                <a:lnTo>
                  <a:pt x="5634" y="326"/>
                </a:lnTo>
                <a:lnTo>
                  <a:pt x="5448" y="187"/>
                </a:lnTo>
                <a:lnTo>
                  <a:pt x="5262" y="93"/>
                </a:lnTo>
                <a:lnTo>
                  <a:pt x="50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114"/>
          <p:cNvSpPr/>
          <p:nvPr/>
        </p:nvSpPr>
        <p:spPr>
          <a:xfrm>
            <a:off x="9540552" y="10275169"/>
            <a:ext cx="330985" cy="423663"/>
          </a:xfrm>
          <a:custGeom>
            <a:rect b="b" l="l" r="r" t="t"/>
            <a:pathLst>
              <a:path extrusionOk="0" h="5961" w="4657">
                <a:moveTo>
                  <a:pt x="2701" y="652"/>
                </a:moveTo>
                <a:lnTo>
                  <a:pt x="2143" y="699"/>
                </a:lnTo>
                <a:lnTo>
                  <a:pt x="1677" y="838"/>
                </a:lnTo>
                <a:lnTo>
                  <a:pt x="1630" y="885"/>
                </a:lnTo>
                <a:lnTo>
                  <a:pt x="1677" y="1025"/>
                </a:lnTo>
                <a:lnTo>
                  <a:pt x="1724" y="1118"/>
                </a:lnTo>
                <a:lnTo>
                  <a:pt x="1817" y="1118"/>
                </a:lnTo>
                <a:lnTo>
                  <a:pt x="2236" y="1025"/>
                </a:lnTo>
                <a:lnTo>
                  <a:pt x="2701" y="978"/>
                </a:lnTo>
                <a:lnTo>
                  <a:pt x="3167" y="1025"/>
                </a:lnTo>
                <a:lnTo>
                  <a:pt x="3633" y="1164"/>
                </a:lnTo>
                <a:lnTo>
                  <a:pt x="3959" y="1351"/>
                </a:lnTo>
                <a:lnTo>
                  <a:pt x="4284" y="1583"/>
                </a:lnTo>
                <a:lnTo>
                  <a:pt x="4331" y="1630"/>
                </a:lnTo>
                <a:lnTo>
                  <a:pt x="4471" y="1537"/>
                </a:lnTo>
                <a:lnTo>
                  <a:pt x="4517" y="1490"/>
                </a:lnTo>
                <a:lnTo>
                  <a:pt x="4564" y="1397"/>
                </a:lnTo>
                <a:lnTo>
                  <a:pt x="4517" y="1351"/>
                </a:lnTo>
                <a:lnTo>
                  <a:pt x="4145" y="1071"/>
                </a:lnTo>
                <a:lnTo>
                  <a:pt x="3726" y="838"/>
                </a:lnTo>
                <a:lnTo>
                  <a:pt x="3214" y="699"/>
                </a:lnTo>
                <a:lnTo>
                  <a:pt x="2701" y="652"/>
                </a:lnTo>
                <a:close/>
                <a:moveTo>
                  <a:pt x="2375" y="2887"/>
                </a:moveTo>
                <a:lnTo>
                  <a:pt x="2282" y="2934"/>
                </a:lnTo>
                <a:lnTo>
                  <a:pt x="2236" y="3027"/>
                </a:lnTo>
                <a:lnTo>
                  <a:pt x="2236" y="3073"/>
                </a:lnTo>
                <a:lnTo>
                  <a:pt x="2469" y="3306"/>
                </a:lnTo>
                <a:lnTo>
                  <a:pt x="2236" y="3539"/>
                </a:lnTo>
                <a:lnTo>
                  <a:pt x="2236" y="3586"/>
                </a:lnTo>
                <a:lnTo>
                  <a:pt x="2282" y="3679"/>
                </a:lnTo>
                <a:lnTo>
                  <a:pt x="2375" y="3725"/>
                </a:lnTo>
                <a:lnTo>
                  <a:pt x="2422" y="3725"/>
                </a:lnTo>
                <a:lnTo>
                  <a:pt x="2655" y="3492"/>
                </a:lnTo>
                <a:lnTo>
                  <a:pt x="2841" y="3725"/>
                </a:lnTo>
                <a:lnTo>
                  <a:pt x="2934" y="3725"/>
                </a:lnTo>
                <a:lnTo>
                  <a:pt x="3027" y="3679"/>
                </a:lnTo>
                <a:lnTo>
                  <a:pt x="3074" y="3586"/>
                </a:lnTo>
                <a:lnTo>
                  <a:pt x="3074" y="3539"/>
                </a:lnTo>
                <a:lnTo>
                  <a:pt x="2841" y="3306"/>
                </a:lnTo>
                <a:lnTo>
                  <a:pt x="3074" y="3073"/>
                </a:lnTo>
                <a:lnTo>
                  <a:pt x="3074" y="3027"/>
                </a:lnTo>
                <a:lnTo>
                  <a:pt x="3027" y="2934"/>
                </a:lnTo>
                <a:lnTo>
                  <a:pt x="2934" y="2887"/>
                </a:lnTo>
                <a:lnTo>
                  <a:pt x="2888" y="2887"/>
                </a:lnTo>
                <a:lnTo>
                  <a:pt x="2655" y="3120"/>
                </a:lnTo>
                <a:lnTo>
                  <a:pt x="2422" y="2887"/>
                </a:lnTo>
                <a:close/>
                <a:moveTo>
                  <a:pt x="979" y="0"/>
                </a:moveTo>
                <a:lnTo>
                  <a:pt x="885" y="47"/>
                </a:lnTo>
                <a:lnTo>
                  <a:pt x="839" y="140"/>
                </a:lnTo>
                <a:lnTo>
                  <a:pt x="839" y="2375"/>
                </a:lnTo>
                <a:lnTo>
                  <a:pt x="932" y="2468"/>
                </a:lnTo>
                <a:lnTo>
                  <a:pt x="1025" y="2515"/>
                </a:lnTo>
                <a:lnTo>
                  <a:pt x="1211" y="2515"/>
                </a:lnTo>
                <a:lnTo>
                  <a:pt x="1258" y="2468"/>
                </a:lnTo>
                <a:lnTo>
                  <a:pt x="1304" y="2422"/>
                </a:lnTo>
                <a:lnTo>
                  <a:pt x="1537" y="2142"/>
                </a:lnTo>
                <a:lnTo>
                  <a:pt x="1770" y="1956"/>
                </a:lnTo>
                <a:lnTo>
                  <a:pt x="2049" y="1816"/>
                </a:lnTo>
                <a:lnTo>
                  <a:pt x="2329" y="1723"/>
                </a:lnTo>
                <a:lnTo>
                  <a:pt x="2655" y="1677"/>
                </a:lnTo>
                <a:lnTo>
                  <a:pt x="2981" y="1723"/>
                </a:lnTo>
                <a:lnTo>
                  <a:pt x="3260" y="1816"/>
                </a:lnTo>
                <a:lnTo>
                  <a:pt x="3539" y="1956"/>
                </a:lnTo>
                <a:lnTo>
                  <a:pt x="3819" y="2142"/>
                </a:lnTo>
                <a:lnTo>
                  <a:pt x="4005" y="2422"/>
                </a:lnTo>
                <a:lnTo>
                  <a:pt x="4145" y="2654"/>
                </a:lnTo>
                <a:lnTo>
                  <a:pt x="4238" y="2980"/>
                </a:lnTo>
                <a:lnTo>
                  <a:pt x="4284" y="3260"/>
                </a:lnTo>
                <a:lnTo>
                  <a:pt x="4238" y="3586"/>
                </a:lnTo>
                <a:lnTo>
                  <a:pt x="4145" y="3912"/>
                </a:lnTo>
                <a:lnTo>
                  <a:pt x="4005" y="4144"/>
                </a:lnTo>
                <a:lnTo>
                  <a:pt x="3819" y="4424"/>
                </a:lnTo>
                <a:lnTo>
                  <a:pt x="3539" y="4610"/>
                </a:lnTo>
                <a:lnTo>
                  <a:pt x="3260" y="4750"/>
                </a:lnTo>
                <a:lnTo>
                  <a:pt x="2981" y="4843"/>
                </a:lnTo>
                <a:lnTo>
                  <a:pt x="2655" y="4889"/>
                </a:lnTo>
                <a:lnTo>
                  <a:pt x="2469" y="4843"/>
                </a:lnTo>
                <a:lnTo>
                  <a:pt x="2236" y="4796"/>
                </a:lnTo>
                <a:lnTo>
                  <a:pt x="2049" y="4750"/>
                </a:lnTo>
                <a:lnTo>
                  <a:pt x="1863" y="4657"/>
                </a:lnTo>
                <a:lnTo>
                  <a:pt x="1863" y="3260"/>
                </a:lnTo>
                <a:lnTo>
                  <a:pt x="1910" y="2980"/>
                </a:lnTo>
                <a:lnTo>
                  <a:pt x="2096" y="2748"/>
                </a:lnTo>
                <a:lnTo>
                  <a:pt x="2189" y="2608"/>
                </a:lnTo>
                <a:lnTo>
                  <a:pt x="2329" y="2561"/>
                </a:lnTo>
                <a:lnTo>
                  <a:pt x="2515" y="2515"/>
                </a:lnTo>
                <a:lnTo>
                  <a:pt x="2655" y="2468"/>
                </a:lnTo>
                <a:lnTo>
                  <a:pt x="2841" y="2468"/>
                </a:lnTo>
                <a:lnTo>
                  <a:pt x="2981" y="2515"/>
                </a:lnTo>
                <a:lnTo>
                  <a:pt x="3120" y="2608"/>
                </a:lnTo>
                <a:lnTo>
                  <a:pt x="3260" y="2701"/>
                </a:lnTo>
                <a:lnTo>
                  <a:pt x="3353" y="2841"/>
                </a:lnTo>
                <a:lnTo>
                  <a:pt x="3446" y="2980"/>
                </a:lnTo>
                <a:lnTo>
                  <a:pt x="3493" y="3120"/>
                </a:lnTo>
                <a:lnTo>
                  <a:pt x="3493" y="3260"/>
                </a:lnTo>
                <a:lnTo>
                  <a:pt x="3493" y="3446"/>
                </a:lnTo>
                <a:lnTo>
                  <a:pt x="3446" y="3586"/>
                </a:lnTo>
                <a:lnTo>
                  <a:pt x="3353" y="3725"/>
                </a:lnTo>
                <a:lnTo>
                  <a:pt x="3260" y="3865"/>
                </a:lnTo>
                <a:lnTo>
                  <a:pt x="3120" y="3958"/>
                </a:lnTo>
                <a:lnTo>
                  <a:pt x="2981" y="4051"/>
                </a:lnTo>
                <a:lnTo>
                  <a:pt x="2841" y="4098"/>
                </a:lnTo>
                <a:lnTo>
                  <a:pt x="2562" y="4098"/>
                </a:lnTo>
                <a:lnTo>
                  <a:pt x="2469" y="4051"/>
                </a:lnTo>
                <a:lnTo>
                  <a:pt x="2422" y="4051"/>
                </a:lnTo>
                <a:lnTo>
                  <a:pt x="2329" y="4098"/>
                </a:lnTo>
                <a:lnTo>
                  <a:pt x="2282" y="4191"/>
                </a:lnTo>
                <a:lnTo>
                  <a:pt x="2236" y="4331"/>
                </a:lnTo>
                <a:lnTo>
                  <a:pt x="2282" y="4424"/>
                </a:lnTo>
                <a:lnTo>
                  <a:pt x="2655" y="4470"/>
                </a:lnTo>
                <a:lnTo>
                  <a:pt x="2888" y="4424"/>
                </a:lnTo>
                <a:lnTo>
                  <a:pt x="3120" y="4377"/>
                </a:lnTo>
                <a:lnTo>
                  <a:pt x="3307" y="4284"/>
                </a:lnTo>
                <a:lnTo>
                  <a:pt x="3493" y="4098"/>
                </a:lnTo>
                <a:lnTo>
                  <a:pt x="3679" y="3912"/>
                </a:lnTo>
                <a:lnTo>
                  <a:pt x="3772" y="3725"/>
                </a:lnTo>
                <a:lnTo>
                  <a:pt x="3819" y="3492"/>
                </a:lnTo>
                <a:lnTo>
                  <a:pt x="3865" y="3260"/>
                </a:lnTo>
                <a:lnTo>
                  <a:pt x="3819" y="3027"/>
                </a:lnTo>
                <a:lnTo>
                  <a:pt x="3772" y="2841"/>
                </a:lnTo>
                <a:lnTo>
                  <a:pt x="3679" y="2608"/>
                </a:lnTo>
                <a:lnTo>
                  <a:pt x="3493" y="2468"/>
                </a:lnTo>
                <a:lnTo>
                  <a:pt x="3307" y="2282"/>
                </a:lnTo>
                <a:lnTo>
                  <a:pt x="3120" y="2189"/>
                </a:lnTo>
                <a:lnTo>
                  <a:pt x="2934" y="2142"/>
                </a:lnTo>
                <a:lnTo>
                  <a:pt x="2655" y="2096"/>
                </a:lnTo>
                <a:lnTo>
                  <a:pt x="2422" y="2142"/>
                </a:lnTo>
                <a:lnTo>
                  <a:pt x="2236" y="2189"/>
                </a:lnTo>
                <a:lnTo>
                  <a:pt x="2003" y="2282"/>
                </a:lnTo>
                <a:lnTo>
                  <a:pt x="1817" y="2468"/>
                </a:lnTo>
                <a:lnTo>
                  <a:pt x="1677" y="2608"/>
                </a:lnTo>
                <a:lnTo>
                  <a:pt x="1584" y="2794"/>
                </a:lnTo>
                <a:lnTo>
                  <a:pt x="1537" y="2980"/>
                </a:lnTo>
                <a:lnTo>
                  <a:pt x="1491" y="3213"/>
                </a:lnTo>
                <a:lnTo>
                  <a:pt x="1491" y="4377"/>
                </a:lnTo>
                <a:lnTo>
                  <a:pt x="1304" y="4098"/>
                </a:lnTo>
                <a:lnTo>
                  <a:pt x="1165" y="3818"/>
                </a:lnTo>
                <a:lnTo>
                  <a:pt x="1118" y="3725"/>
                </a:lnTo>
                <a:lnTo>
                  <a:pt x="979" y="3772"/>
                </a:lnTo>
                <a:lnTo>
                  <a:pt x="839" y="3818"/>
                </a:lnTo>
                <a:lnTo>
                  <a:pt x="839" y="3912"/>
                </a:lnTo>
                <a:lnTo>
                  <a:pt x="885" y="4051"/>
                </a:lnTo>
                <a:lnTo>
                  <a:pt x="1072" y="4377"/>
                </a:lnTo>
                <a:lnTo>
                  <a:pt x="1304" y="4657"/>
                </a:lnTo>
                <a:lnTo>
                  <a:pt x="1584" y="4889"/>
                </a:lnTo>
                <a:lnTo>
                  <a:pt x="1910" y="5076"/>
                </a:lnTo>
                <a:lnTo>
                  <a:pt x="2282" y="5169"/>
                </a:lnTo>
                <a:lnTo>
                  <a:pt x="2655" y="5215"/>
                </a:lnTo>
                <a:lnTo>
                  <a:pt x="3074" y="5169"/>
                </a:lnTo>
                <a:lnTo>
                  <a:pt x="3446" y="5076"/>
                </a:lnTo>
                <a:lnTo>
                  <a:pt x="3772" y="4889"/>
                </a:lnTo>
                <a:lnTo>
                  <a:pt x="4052" y="4657"/>
                </a:lnTo>
                <a:lnTo>
                  <a:pt x="4284" y="4377"/>
                </a:lnTo>
                <a:lnTo>
                  <a:pt x="4471" y="4051"/>
                </a:lnTo>
                <a:lnTo>
                  <a:pt x="4610" y="3679"/>
                </a:lnTo>
                <a:lnTo>
                  <a:pt x="4610" y="3260"/>
                </a:lnTo>
                <a:lnTo>
                  <a:pt x="4610" y="2887"/>
                </a:lnTo>
                <a:lnTo>
                  <a:pt x="4471" y="2515"/>
                </a:lnTo>
                <a:lnTo>
                  <a:pt x="4284" y="2189"/>
                </a:lnTo>
                <a:lnTo>
                  <a:pt x="4052" y="1909"/>
                </a:lnTo>
                <a:lnTo>
                  <a:pt x="3772" y="1677"/>
                </a:lnTo>
                <a:lnTo>
                  <a:pt x="3446" y="1490"/>
                </a:lnTo>
                <a:lnTo>
                  <a:pt x="3074" y="1351"/>
                </a:lnTo>
                <a:lnTo>
                  <a:pt x="2282" y="1351"/>
                </a:lnTo>
                <a:lnTo>
                  <a:pt x="1910" y="1490"/>
                </a:lnTo>
                <a:lnTo>
                  <a:pt x="1537" y="1677"/>
                </a:lnTo>
                <a:lnTo>
                  <a:pt x="1211" y="1956"/>
                </a:lnTo>
                <a:lnTo>
                  <a:pt x="1211" y="373"/>
                </a:lnTo>
                <a:lnTo>
                  <a:pt x="3912" y="373"/>
                </a:lnTo>
                <a:lnTo>
                  <a:pt x="3959" y="326"/>
                </a:lnTo>
                <a:lnTo>
                  <a:pt x="4005" y="187"/>
                </a:lnTo>
                <a:lnTo>
                  <a:pt x="3959" y="47"/>
                </a:lnTo>
                <a:lnTo>
                  <a:pt x="3912" y="0"/>
                </a:lnTo>
                <a:close/>
                <a:moveTo>
                  <a:pt x="187" y="3539"/>
                </a:moveTo>
                <a:lnTo>
                  <a:pt x="47" y="3586"/>
                </a:lnTo>
                <a:lnTo>
                  <a:pt x="1" y="3679"/>
                </a:lnTo>
                <a:lnTo>
                  <a:pt x="94" y="3958"/>
                </a:lnTo>
                <a:lnTo>
                  <a:pt x="187" y="4284"/>
                </a:lnTo>
                <a:lnTo>
                  <a:pt x="466" y="4750"/>
                </a:lnTo>
                <a:lnTo>
                  <a:pt x="792" y="5169"/>
                </a:lnTo>
                <a:lnTo>
                  <a:pt x="1165" y="5495"/>
                </a:lnTo>
                <a:lnTo>
                  <a:pt x="1630" y="5727"/>
                </a:lnTo>
                <a:lnTo>
                  <a:pt x="2143" y="5914"/>
                </a:lnTo>
                <a:lnTo>
                  <a:pt x="2701" y="5960"/>
                </a:lnTo>
                <a:lnTo>
                  <a:pt x="3214" y="5914"/>
                </a:lnTo>
                <a:lnTo>
                  <a:pt x="3772" y="5727"/>
                </a:lnTo>
                <a:lnTo>
                  <a:pt x="4191" y="5495"/>
                </a:lnTo>
                <a:lnTo>
                  <a:pt x="4610" y="5169"/>
                </a:lnTo>
                <a:lnTo>
                  <a:pt x="4610" y="5122"/>
                </a:lnTo>
                <a:lnTo>
                  <a:pt x="4657" y="5076"/>
                </a:lnTo>
                <a:lnTo>
                  <a:pt x="4564" y="4936"/>
                </a:lnTo>
                <a:lnTo>
                  <a:pt x="4471" y="4889"/>
                </a:lnTo>
                <a:lnTo>
                  <a:pt x="4378" y="4889"/>
                </a:lnTo>
                <a:lnTo>
                  <a:pt x="4005" y="5215"/>
                </a:lnTo>
                <a:lnTo>
                  <a:pt x="3633" y="5402"/>
                </a:lnTo>
                <a:lnTo>
                  <a:pt x="3167" y="5541"/>
                </a:lnTo>
                <a:lnTo>
                  <a:pt x="2701" y="5588"/>
                </a:lnTo>
                <a:lnTo>
                  <a:pt x="2236" y="5541"/>
                </a:lnTo>
                <a:lnTo>
                  <a:pt x="1770" y="5402"/>
                </a:lnTo>
                <a:lnTo>
                  <a:pt x="1398" y="5215"/>
                </a:lnTo>
                <a:lnTo>
                  <a:pt x="1025" y="4889"/>
                </a:lnTo>
                <a:lnTo>
                  <a:pt x="746" y="4563"/>
                </a:lnTo>
                <a:lnTo>
                  <a:pt x="513" y="4144"/>
                </a:lnTo>
                <a:lnTo>
                  <a:pt x="373" y="3632"/>
                </a:lnTo>
                <a:lnTo>
                  <a:pt x="327" y="35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114"/>
          <p:cNvSpPr/>
          <p:nvPr/>
        </p:nvSpPr>
        <p:spPr>
          <a:xfrm>
            <a:off x="10738550" y="10275169"/>
            <a:ext cx="423663" cy="423663"/>
          </a:xfrm>
          <a:custGeom>
            <a:rect b="b" l="l" r="r" t="t"/>
            <a:pathLst>
              <a:path extrusionOk="0" h="5961" w="5961">
                <a:moveTo>
                  <a:pt x="2980" y="838"/>
                </a:moveTo>
                <a:lnTo>
                  <a:pt x="2980" y="5076"/>
                </a:lnTo>
                <a:lnTo>
                  <a:pt x="2701" y="5076"/>
                </a:lnTo>
                <a:lnTo>
                  <a:pt x="2421" y="5029"/>
                </a:lnTo>
                <a:lnTo>
                  <a:pt x="2142" y="4936"/>
                </a:lnTo>
                <a:lnTo>
                  <a:pt x="1909" y="4796"/>
                </a:lnTo>
                <a:lnTo>
                  <a:pt x="1676" y="4657"/>
                </a:lnTo>
                <a:lnTo>
                  <a:pt x="1490" y="4470"/>
                </a:lnTo>
                <a:lnTo>
                  <a:pt x="1304" y="4237"/>
                </a:lnTo>
                <a:lnTo>
                  <a:pt x="1118" y="4051"/>
                </a:lnTo>
                <a:lnTo>
                  <a:pt x="1024" y="3772"/>
                </a:lnTo>
                <a:lnTo>
                  <a:pt x="931" y="3539"/>
                </a:lnTo>
                <a:lnTo>
                  <a:pt x="885" y="3260"/>
                </a:lnTo>
                <a:lnTo>
                  <a:pt x="838" y="2980"/>
                </a:lnTo>
                <a:lnTo>
                  <a:pt x="885" y="2701"/>
                </a:lnTo>
                <a:lnTo>
                  <a:pt x="931" y="2422"/>
                </a:lnTo>
                <a:lnTo>
                  <a:pt x="1024" y="2142"/>
                </a:lnTo>
                <a:lnTo>
                  <a:pt x="1118" y="1909"/>
                </a:lnTo>
                <a:lnTo>
                  <a:pt x="1304" y="1677"/>
                </a:lnTo>
                <a:lnTo>
                  <a:pt x="1490" y="1490"/>
                </a:lnTo>
                <a:lnTo>
                  <a:pt x="1676" y="1304"/>
                </a:lnTo>
                <a:lnTo>
                  <a:pt x="1909" y="1164"/>
                </a:lnTo>
                <a:lnTo>
                  <a:pt x="2142" y="1025"/>
                </a:lnTo>
                <a:lnTo>
                  <a:pt x="2421" y="932"/>
                </a:lnTo>
                <a:lnTo>
                  <a:pt x="2701" y="885"/>
                </a:lnTo>
                <a:lnTo>
                  <a:pt x="2980" y="838"/>
                </a:lnTo>
                <a:close/>
                <a:moveTo>
                  <a:pt x="2561" y="0"/>
                </a:moveTo>
                <a:lnTo>
                  <a:pt x="2189" y="93"/>
                </a:lnTo>
                <a:lnTo>
                  <a:pt x="1816" y="233"/>
                </a:lnTo>
                <a:lnTo>
                  <a:pt x="1490" y="373"/>
                </a:lnTo>
                <a:lnTo>
                  <a:pt x="1164" y="606"/>
                </a:lnTo>
                <a:lnTo>
                  <a:pt x="838" y="838"/>
                </a:lnTo>
                <a:lnTo>
                  <a:pt x="605" y="1164"/>
                </a:lnTo>
                <a:lnTo>
                  <a:pt x="373" y="1490"/>
                </a:lnTo>
                <a:lnTo>
                  <a:pt x="233" y="1816"/>
                </a:lnTo>
                <a:lnTo>
                  <a:pt x="93" y="2189"/>
                </a:lnTo>
                <a:lnTo>
                  <a:pt x="0" y="2561"/>
                </a:lnTo>
                <a:lnTo>
                  <a:pt x="0" y="2980"/>
                </a:lnTo>
                <a:lnTo>
                  <a:pt x="0" y="3353"/>
                </a:lnTo>
                <a:lnTo>
                  <a:pt x="93" y="3772"/>
                </a:lnTo>
                <a:lnTo>
                  <a:pt x="233" y="4098"/>
                </a:lnTo>
                <a:lnTo>
                  <a:pt x="373" y="4470"/>
                </a:lnTo>
                <a:lnTo>
                  <a:pt x="605" y="4796"/>
                </a:lnTo>
                <a:lnTo>
                  <a:pt x="838" y="5076"/>
                </a:lnTo>
                <a:lnTo>
                  <a:pt x="1164" y="5355"/>
                </a:lnTo>
                <a:lnTo>
                  <a:pt x="1490" y="5541"/>
                </a:lnTo>
                <a:lnTo>
                  <a:pt x="1816" y="5727"/>
                </a:lnTo>
                <a:lnTo>
                  <a:pt x="2189" y="5867"/>
                </a:lnTo>
                <a:lnTo>
                  <a:pt x="2561" y="5914"/>
                </a:lnTo>
                <a:lnTo>
                  <a:pt x="2980" y="5960"/>
                </a:lnTo>
                <a:lnTo>
                  <a:pt x="3353" y="5914"/>
                </a:lnTo>
                <a:lnTo>
                  <a:pt x="3725" y="5867"/>
                </a:lnTo>
                <a:lnTo>
                  <a:pt x="4098" y="5727"/>
                </a:lnTo>
                <a:lnTo>
                  <a:pt x="4470" y="5541"/>
                </a:lnTo>
                <a:lnTo>
                  <a:pt x="4796" y="5355"/>
                </a:lnTo>
                <a:lnTo>
                  <a:pt x="5075" y="5076"/>
                </a:lnTo>
                <a:lnTo>
                  <a:pt x="5308" y="4796"/>
                </a:lnTo>
                <a:lnTo>
                  <a:pt x="5541" y="4470"/>
                </a:lnTo>
                <a:lnTo>
                  <a:pt x="5727" y="4098"/>
                </a:lnTo>
                <a:lnTo>
                  <a:pt x="5867" y="3772"/>
                </a:lnTo>
                <a:lnTo>
                  <a:pt x="5913" y="3353"/>
                </a:lnTo>
                <a:lnTo>
                  <a:pt x="5960" y="2980"/>
                </a:lnTo>
                <a:lnTo>
                  <a:pt x="5913" y="2561"/>
                </a:lnTo>
                <a:lnTo>
                  <a:pt x="5867" y="2189"/>
                </a:lnTo>
                <a:lnTo>
                  <a:pt x="5727" y="1816"/>
                </a:lnTo>
                <a:lnTo>
                  <a:pt x="5541" y="1490"/>
                </a:lnTo>
                <a:lnTo>
                  <a:pt x="5308" y="1164"/>
                </a:lnTo>
                <a:lnTo>
                  <a:pt x="5075" y="838"/>
                </a:lnTo>
                <a:lnTo>
                  <a:pt x="4796" y="606"/>
                </a:lnTo>
                <a:lnTo>
                  <a:pt x="4470" y="373"/>
                </a:lnTo>
                <a:lnTo>
                  <a:pt x="4098" y="233"/>
                </a:lnTo>
                <a:lnTo>
                  <a:pt x="3725" y="93"/>
                </a:lnTo>
                <a:lnTo>
                  <a:pt x="33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14"/>
          <p:cNvSpPr/>
          <p:nvPr/>
        </p:nvSpPr>
        <p:spPr>
          <a:xfrm>
            <a:off x="13286652" y="10259882"/>
            <a:ext cx="297936" cy="423663"/>
          </a:xfrm>
          <a:custGeom>
            <a:rect b="b" l="l" r="r" t="t"/>
            <a:pathLst>
              <a:path extrusionOk="0" h="5961" w="4192">
                <a:moveTo>
                  <a:pt x="1304" y="373"/>
                </a:moveTo>
                <a:lnTo>
                  <a:pt x="1398" y="419"/>
                </a:lnTo>
                <a:lnTo>
                  <a:pt x="1491" y="559"/>
                </a:lnTo>
                <a:lnTo>
                  <a:pt x="1723" y="1118"/>
                </a:lnTo>
                <a:lnTo>
                  <a:pt x="2096" y="2282"/>
                </a:lnTo>
                <a:lnTo>
                  <a:pt x="2096" y="2282"/>
                </a:lnTo>
                <a:lnTo>
                  <a:pt x="1863" y="2235"/>
                </a:lnTo>
                <a:lnTo>
                  <a:pt x="1677" y="2282"/>
                </a:lnTo>
                <a:lnTo>
                  <a:pt x="1304" y="1164"/>
                </a:lnTo>
                <a:lnTo>
                  <a:pt x="1211" y="792"/>
                </a:lnTo>
                <a:lnTo>
                  <a:pt x="1165" y="559"/>
                </a:lnTo>
                <a:lnTo>
                  <a:pt x="1211" y="419"/>
                </a:lnTo>
                <a:lnTo>
                  <a:pt x="1258" y="373"/>
                </a:lnTo>
                <a:close/>
                <a:moveTo>
                  <a:pt x="3586" y="513"/>
                </a:moveTo>
                <a:lnTo>
                  <a:pt x="3679" y="559"/>
                </a:lnTo>
                <a:lnTo>
                  <a:pt x="3679" y="699"/>
                </a:lnTo>
                <a:lnTo>
                  <a:pt x="3539" y="1211"/>
                </a:lnTo>
                <a:lnTo>
                  <a:pt x="3167" y="2422"/>
                </a:lnTo>
                <a:lnTo>
                  <a:pt x="2748" y="2328"/>
                </a:lnTo>
                <a:lnTo>
                  <a:pt x="3120" y="1258"/>
                </a:lnTo>
                <a:lnTo>
                  <a:pt x="3260" y="932"/>
                </a:lnTo>
                <a:lnTo>
                  <a:pt x="3353" y="699"/>
                </a:lnTo>
                <a:lnTo>
                  <a:pt x="3493" y="559"/>
                </a:lnTo>
                <a:lnTo>
                  <a:pt x="3586" y="513"/>
                </a:lnTo>
                <a:close/>
                <a:moveTo>
                  <a:pt x="2236" y="3539"/>
                </a:moveTo>
                <a:lnTo>
                  <a:pt x="2375" y="3586"/>
                </a:lnTo>
                <a:lnTo>
                  <a:pt x="2468" y="3586"/>
                </a:lnTo>
                <a:lnTo>
                  <a:pt x="2236" y="3818"/>
                </a:lnTo>
                <a:lnTo>
                  <a:pt x="2143" y="3539"/>
                </a:lnTo>
                <a:close/>
                <a:moveTo>
                  <a:pt x="1258" y="2841"/>
                </a:moveTo>
                <a:lnTo>
                  <a:pt x="1351" y="2934"/>
                </a:lnTo>
                <a:lnTo>
                  <a:pt x="1537" y="3213"/>
                </a:lnTo>
                <a:lnTo>
                  <a:pt x="1723" y="3492"/>
                </a:lnTo>
                <a:lnTo>
                  <a:pt x="1817" y="3725"/>
                </a:lnTo>
                <a:lnTo>
                  <a:pt x="1910" y="4098"/>
                </a:lnTo>
                <a:lnTo>
                  <a:pt x="1910" y="4191"/>
                </a:lnTo>
                <a:lnTo>
                  <a:pt x="1817" y="4237"/>
                </a:lnTo>
                <a:lnTo>
                  <a:pt x="1677" y="4144"/>
                </a:lnTo>
                <a:lnTo>
                  <a:pt x="1491" y="4005"/>
                </a:lnTo>
                <a:lnTo>
                  <a:pt x="1258" y="3725"/>
                </a:lnTo>
                <a:lnTo>
                  <a:pt x="1072" y="3492"/>
                </a:lnTo>
                <a:lnTo>
                  <a:pt x="932" y="3213"/>
                </a:lnTo>
                <a:lnTo>
                  <a:pt x="885" y="3073"/>
                </a:lnTo>
                <a:lnTo>
                  <a:pt x="932" y="3027"/>
                </a:lnTo>
                <a:lnTo>
                  <a:pt x="978" y="2934"/>
                </a:lnTo>
                <a:lnTo>
                  <a:pt x="1072" y="2841"/>
                </a:lnTo>
                <a:close/>
                <a:moveTo>
                  <a:pt x="2049" y="2608"/>
                </a:moveTo>
                <a:lnTo>
                  <a:pt x="2468" y="2654"/>
                </a:lnTo>
                <a:lnTo>
                  <a:pt x="2934" y="2701"/>
                </a:lnTo>
                <a:lnTo>
                  <a:pt x="3400" y="2841"/>
                </a:lnTo>
                <a:lnTo>
                  <a:pt x="3633" y="2980"/>
                </a:lnTo>
                <a:lnTo>
                  <a:pt x="3726" y="3027"/>
                </a:lnTo>
                <a:lnTo>
                  <a:pt x="3726" y="3167"/>
                </a:lnTo>
                <a:lnTo>
                  <a:pt x="3772" y="3353"/>
                </a:lnTo>
                <a:lnTo>
                  <a:pt x="3772" y="3586"/>
                </a:lnTo>
                <a:lnTo>
                  <a:pt x="3772" y="4005"/>
                </a:lnTo>
                <a:lnTo>
                  <a:pt x="3679" y="4377"/>
                </a:lnTo>
                <a:lnTo>
                  <a:pt x="3493" y="4703"/>
                </a:lnTo>
                <a:lnTo>
                  <a:pt x="3260" y="4982"/>
                </a:lnTo>
                <a:lnTo>
                  <a:pt x="3027" y="5262"/>
                </a:lnTo>
                <a:lnTo>
                  <a:pt x="2701" y="5402"/>
                </a:lnTo>
                <a:lnTo>
                  <a:pt x="2375" y="5541"/>
                </a:lnTo>
                <a:lnTo>
                  <a:pt x="2003" y="5588"/>
                </a:lnTo>
                <a:lnTo>
                  <a:pt x="1770" y="5541"/>
                </a:lnTo>
                <a:lnTo>
                  <a:pt x="1537" y="5495"/>
                </a:lnTo>
                <a:lnTo>
                  <a:pt x="1304" y="5402"/>
                </a:lnTo>
                <a:lnTo>
                  <a:pt x="1072" y="5308"/>
                </a:lnTo>
                <a:lnTo>
                  <a:pt x="885" y="5122"/>
                </a:lnTo>
                <a:lnTo>
                  <a:pt x="699" y="4982"/>
                </a:lnTo>
                <a:lnTo>
                  <a:pt x="559" y="4750"/>
                </a:lnTo>
                <a:lnTo>
                  <a:pt x="466" y="4517"/>
                </a:lnTo>
                <a:lnTo>
                  <a:pt x="420" y="4331"/>
                </a:lnTo>
                <a:lnTo>
                  <a:pt x="373" y="4191"/>
                </a:lnTo>
                <a:lnTo>
                  <a:pt x="420" y="4051"/>
                </a:lnTo>
                <a:lnTo>
                  <a:pt x="466" y="3912"/>
                </a:lnTo>
                <a:lnTo>
                  <a:pt x="559" y="3772"/>
                </a:lnTo>
                <a:lnTo>
                  <a:pt x="699" y="3725"/>
                </a:lnTo>
                <a:lnTo>
                  <a:pt x="839" y="3818"/>
                </a:lnTo>
                <a:lnTo>
                  <a:pt x="1072" y="4098"/>
                </a:lnTo>
                <a:lnTo>
                  <a:pt x="1304" y="4424"/>
                </a:lnTo>
                <a:lnTo>
                  <a:pt x="1398" y="4610"/>
                </a:lnTo>
                <a:lnTo>
                  <a:pt x="1351" y="4657"/>
                </a:lnTo>
                <a:lnTo>
                  <a:pt x="1258" y="4703"/>
                </a:lnTo>
                <a:lnTo>
                  <a:pt x="1165" y="4657"/>
                </a:lnTo>
                <a:lnTo>
                  <a:pt x="1025" y="4610"/>
                </a:lnTo>
                <a:lnTo>
                  <a:pt x="792" y="4331"/>
                </a:lnTo>
                <a:lnTo>
                  <a:pt x="606" y="4098"/>
                </a:lnTo>
                <a:lnTo>
                  <a:pt x="513" y="4191"/>
                </a:lnTo>
                <a:lnTo>
                  <a:pt x="513" y="4331"/>
                </a:lnTo>
                <a:lnTo>
                  <a:pt x="513" y="4470"/>
                </a:lnTo>
                <a:lnTo>
                  <a:pt x="559" y="4563"/>
                </a:lnTo>
                <a:lnTo>
                  <a:pt x="653" y="4703"/>
                </a:lnTo>
                <a:lnTo>
                  <a:pt x="792" y="4843"/>
                </a:lnTo>
                <a:lnTo>
                  <a:pt x="1072" y="5029"/>
                </a:lnTo>
                <a:lnTo>
                  <a:pt x="1211" y="5076"/>
                </a:lnTo>
                <a:lnTo>
                  <a:pt x="1351" y="5122"/>
                </a:lnTo>
                <a:lnTo>
                  <a:pt x="1491" y="5076"/>
                </a:lnTo>
                <a:lnTo>
                  <a:pt x="1630" y="4982"/>
                </a:lnTo>
                <a:lnTo>
                  <a:pt x="1723" y="4843"/>
                </a:lnTo>
                <a:lnTo>
                  <a:pt x="1770" y="4703"/>
                </a:lnTo>
                <a:lnTo>
                  <a:pt x="1770" y="4610"/>
                </a:lnTo>
                <a:lnTo>
                  <a:pt x="1910" y="4610"/>
                </a:lnTo>
                <a:lnTo>
                  <a:pt x="1956" y="4889"/>
                </a:lnTo>
                <a:lnTo>
                  <a:pt x="2049" y="5122"/>
                </a:lnTo>
                <a:lnTo>
                  <a:pt x="2189" y="5262"/>
                </a:lnTo>
                <a:lnTo>
                  <a:pt x="2375" y="5308"/>
                </a:lnTo>
                <a:lnTo>
                  <a:pt x="2422" y="5262"/>
                </a:lnTo>
                <a:lnTo>
                  <a:pt x="2375" y="4936"/>
                </a:lnTo>
                <a:lnTo>
                  <a:pt x="2282" y="4657"/>
                </a:lnTo>
                <a:lnTo>
                  <a:pt x="2329" y="4424"/>
                </a:lnTo>
                <a:lnTo>
                  <a:pt x="2422" y="4191"/>
                </a:lnTo>
                <a:lnTo>
                  <a:pt x="2608" y="4005"/>
                </a:lnTo>
                <a:lnTo>
                  <a:pt x="2794" y="3818"/>
                </a:lnTo>
                <a:lnTo>
                  <a:pt x="3120" y="3679"/>
                </a:lnTo>
                <a:lnTo>
                  <a:pt x="3307" y="3586"/>
                </a:lnTo>
                <a:lnTo>
                  <a:pt x="3446" y="3492"/>
                </a:lnTo>
                <a:lnTo>
                  <a:pt x="3353" y="3306"/>
                </a:lnTo>
                <a:lnTo>
                  <a:pt x="3307" y="3260"/>
                </a:lnTo>
                <a:lnTo>
                  <a:pt x="2934" y="3260"/>
                </a:lnTo>
                <a:lnTo>
                  <a:pt x="2655" y="3213"/>
                </a:lnTo>
                <a:lnTo>
                  <a:pt x="2375" y="3167"/>
                </a:lnTo>
                <a:lnTo>
                  <a:pt x="2096" y="3120"/>
                </a:lnTo>
                <a:lnTo>
                  <a:pt x="2003" y="3073"/>
                </a:lnTo>
                <a:lnTo>
                  <a:pt x="1910" y="2980"/>
                </a:lnTo>
                <a:lnTo>
                  <a:pt x="1863" y="2887"/>
                </a:lnTo>
                <a:lnTo>
                  <a:pt x="1817" y="2794"/>
                </a:lnTo>
                <a:lnTo>
                  <a:pt x="1863" y="2701"/>
                </a:lnTo>
                <a:lnTo>
                  <a:pt x="1863" y="2654"/>
                </a:lnTo>
                <a:lnTo>
                  <a:pt x="2049" y="2608"/>
                </a:lnTo>
                <a:close/>
                <a:moveTo>
                  <a:pt x="1351" y="0"/>
                </a:moveTo>
                <a:lnTo>
                  <a:pt x="1118" y="47"/>
                </a:lnTo>
                <a:lnTo>
                  <a:pt x="932" y="140"/>
                </a:lnTo>
                <a:lnTo>
                  <a:pt x="839" y="373"/>
                </a:lnTo>
                <a:lnTo>
                  <a:pt x="792" y="606"/>
                </a:lnTo>
                <a:lnTo>
                  <a:pt x="839" y="838"/>
                </a:lnTo>
                <a:lnTo>
                  <a:pt x="932" y="1258"/>
                </a:lnTo>
                <a:lnTo>
                  <a:pt x="1351" y="2468"/>
                </a:lnTo>
                <a:lnTo>
                  <a:pt x="1118" y="2422"/>
                </a:lnTo>
                <a:lnTo>
                  <a:pt x="932" y="2468"/>
                </a:lnTo>
                <a:lnTo>
                  <a:pt x="699" y="2654"/>
                </a:lnTo>
                <a:lnTo>
                  <a:pt x="559" y="2841"/>
                </a:lnTo>
                <a:lnTo>
                  <a:pt x="513" y="3027"/>
                </a:lnTo>
                <a:lnTo>
                  <a:pt x="606" y="3399"/>
                </a:lnTo>
                <a:lnTo>
                  <a:pt x="327" y="3492"/>
                </a:lnTo>
                <a:lnTo>
                  <a:pt x="140" y="3679"/>
                </a:lnTo>
                <a:lnTo>
                  <a:pt x="47" y="3912"/>
                </a:lnTo>
                <a:lnTo>
                  <a:pt x="1" y="4237"/>
                </a:lnTo>
                <a:lnTo>
                  <a:pt x="47" y="4470"/>
                </a:lnTo>
                <a:lnTo>
                  <a:pt x="94" y="4703"/>
                </a:lnTo>
                <a:lnTo>
                  <a:pt x="187" y="4936"/>
                </a:lnTo>
                <a:lnTo>
                  <a:pt x="373" y="5169"/>
                </a:lnTo>
                <a:lnTo>
                  <a:pt x="559" y="5402"/>
                </a:lnTo>
                <a:lnTo>
                  <a:pt x="746" y="5541"/>
                </a:lnTo>
                <a:lnTo>
                  <a:pt x="978" y="5681"/>
                </a:lnTo>
                <a:lnTo>
                  <a:pt x="1211" y="5821"/>
                </a:lnTo>
                <a:lnTo>
                  <a:pt x="1584" y="5914"/>
                </a:lnTo>
                <a:lnTo>
                  <a:pt x="1956" y="5960"/>
                </a:lnTo>
                <a:lnTo>
                  <a:pt x="2468" y="5914"/>
                </a:lnTo>
                <a:lnTo>
                  <a:pt x="2888" y="5774"/>
                </a:lnTo>
                <a:lnTo>
                  <a:pt x="3260" y="5541"/>
                </a:lnTo>
                <a:lnTo>
                  <a:pt x="3586" y="5262"/>
                </a:lnTo>
                <a:lnTo>
                  <a:pt x="3865" y="4936"/>
                </a:lnTo>
                <a:lnTo>
                  <a:pt x="4052" y="4517"/>
                </a:lnTo>
                <a:lnTo>
                  <a:pt x="4145" y="4051"/>
                </a:lnTo>
                <a:lnTo>
                  <a:pt x="4191" y="3586"/>
                </a:lnTo>
                <a:lnTo>
                  <a:pt x="4145" y="3213"/>
                </a:lnTo>
                <a:lnTo>
                  <a:pt x="4098" y="2934"/>
                </a:lnTo>
                <a:lnTo>
                  <a:pt x="4005" y="2748"/>
                </a:lnTo>
                <a:lnTo>
                  <a:pt x="3865" y="2654"/>
                </a:lnTo>
                <a:lnTo>
                  <a:pt x="3726" y="2561"/>
                </a:lnTo>
                <a:lnTo>
                  <a:pt x="3539" y="2515"/>
                </a:lnTo>
                <a:lnTo>
                  <a:pt x="3958" y="1304"/>
                </a:lnTo>
                <a:lnTo>
                  <a:pt x="4052" y="932"/>
                </a:lnTo>
                <a:lnTo>
                  <a:pt x="4098" y="652"/>
                </a:lnTo>
                <a:lnTo>
                  <a:pt x="4052" y="466"/>
                </a:lnTo>
                <a:lnTo>
                  <a:pt x="3958" y="280"/>
                </a:lnTo>
                <a:lnTo>
                  <a:pt x="3772" y="140"/>
                </a:lnTo>
                <a:lnTo>
                  <a:pt x="3586" y="93"/>
                </a:lnTo>
                <a:lnTo>
                  <a:pt x="3446" y="140"/>
                </a:lnTo>
                <a:lnTo>
                  <a:pt x="3307" y="233"/>
                </a:lnTo>
                <a:lnTo>
                  <a:pt x="3074" y="513"/>
                </a:lnTo>
                <a:lnTo>
                  <a:pt x="2888" y="932"/>
                </a:lnTo>
                <a:lnTo>
                  <a:pt x="2701" y="1351"/>
                </a:lnTo>
                <a:lnTo>
                  <a:pt x="2562" y="1723"/>
                </a:lnTo>
                <a:lnTo>
                  <a:pt x="2422" y="2003"/>
                </a:lnTo>
                <a:lnTo>
                  <a:pt x="2422" y="1909"/>
                </a:lnTo>
                <a:lnTo>
                  <a:pt x="2096" y="1071"/>
                </a:lnTo>
                <a:lnTo>
                  <a:pt x="1817" y="466"/>
                </a:lnTo>
                <a:lnTo>
                  <a:pt x="1677" y="280"/>
                </a:lnTo>
                <a:lnTo>
                  <a:pt x="1584" y="93"/>
                </a:lnTo>
                <a:lnTo>
                  <a:pt x="144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14"/>
          <p:cNvSpPr/>
          <p:nvPr/>
        </p:nvSpPr>
        <p:spPr>
          <a:xfrm>
            <a:off x="15709017" y="10296271"/>
            <a:ext cx="423663" cy="350885"/>
          </a:xfrm>
          <a:custGeom>
            <a:rect b="b" l="l" r="r" t="t"/>
            <a:pathLst>
              <a:path extrusionOk="0" h="4937" w="5961">
                <a:moveTo>
                  <a:pt x="1863" y="1630"/>
                </a:moveTo>
                <a:lnTo>
                  <a:pt x="1863" y="2468"/>
                </a:lnTo>
                <a:lnTo>
                  <a:pt x="606" y="2468"/>
                </a:lnTo>
                <a:lnTo>
                  <a:pt x="606" y="2375"/>
                </a:lnTo>
                <a:lnTo>
                  <a:pt x="653" y="2282"/>
                </a:lnTo>
                <a:lnTo>
                  <a:pt x="1258" y="1677"/>
                </a:lnTo>
                <a:lnTo>
                  <a:pt x="1351" y="1630"/>
                </a:lnTo>
                <a:close/>
                <a:moveTo>
                  <a:pt x="4285" y="420"/>
                </a:moveTo>
                <a:lnTo>
                  <a:pt x="4331" y="513"/>
                </a:lnTo>
                <a:lnTo>
                  <a:pt x="4331" y="1211"/>
                </a:lnTo>
                <a:lnTo>
                  <a:pt x="5030" y="1211"/>
                </a:lnTo>
                <a:lnTo>
                  <a:pt x="5123" y="1258"/>
                </a:lnTo>
                <a:lnTo>
                  <a:pt x="5123" y="1351"/>
                </a:lnTo>
                <a:lnTo>
                  <a:pt x="5123" y="1956"/>
                </a:lnTo>
                <a:lnTo>
                  <a:pt x="5123" y="2003"/>
                </a:lnTo>
                <a:lnTo>
                  <a:pt x="5030" y="2049"/>
                </a:lnTo>
                <a:lnTo>
                  <a:pt x="4331" y="2049"/>
                </a:lnTo>
                <a:lnTo>
                  <a:pt x="4331" y="2748"/>
                </a:lnTo>
                <a:lnTo>
                  <a:pt x="4285" y="2841"/>
                </a:lnTo>
                <a:lnTo>
                  <a:pt x="4238" y="2887"/>
                </a:lnTo>
                <a:lnTo>
                  <a:pt x="3586" y="2887"/>
                </a:lnTo>
                <a:lnTo>
                  <a:pt x="3540" y="2841"/>
                </a:lnTo>
                <a:lnTo>
                  <a:pt x="3493" y="2748"/>
                </a:lnTo>
                <a:lnTo>
                  <a:pt x="3493" y="2049"/>
                </a:lnTo>
                <a:lnTo>
                  <a:pt x="2795" y="2049"/>
                </a:lnTo>
                <a:lnTo>
                  <a:pt x="2702" y="2003"/>
                </a:lnTo>
                <a:lnTo>
                  <a:pt x="2702" y="1956"/>
                </a:lnTo>
                <a:lnTo>
                  <a:pt x="2702" y="1351"/>
                </a:lnTo>
                <a:lnTo>
                  <a:pt x="2702" y="1258"/>
                </a:lnTo>
                <a:lnTo>
                  <a:pt x="2795" y="1211"/>
                </a:lnTo>
                <a:lnTo>
                  <a:pt x="3493" y="1211"/>
                </a:lnTo>
                <a:lnTo>
                  <a:pt x="3493" y="513"/>
                </a:lnTo>
                <a:lnTo>
                  <a:pt x="3540" y="420"/>
                </a:lnTo>
                <a:close/>
                <a:moveTo>
                  <a:pt x="1444" y="3679"/>
                </a:moveTo>
                <a:lnTo>
                  <a:pt x="1584" y="3725"/>
                </a:lnTo>
                <a:lnTo>
                  <a:pt x="1724" y="3819"/>
                </a:lnTo>
                <a:lnTo>
                  <a:pt x="1817" y="3958"/>
                </a:lnTo>
                <a:lnTo>
                  <a:pt x="1863" y="4098"/>
                </a:lnTo>
                <a:lnTo>
                  <a:pt x="1817" y="4238"/>
                </a:lnTo>
                <a:lnTo>
                  <a:pt x="1724" y="4377"/>
                </a:lnTo>
                <a:lnTo>
                  <a:pt x="1584" y="4470"/>
                </a:lnTo>
                <a:lnTo>
                  <a:pt x="1444" y="4517"/>
                </a:lnTo>
                <a:lnTo>
                  <a:pt x="1305" y="4470"/>
                </a:lnTo>
                <a:lnTo>
                  <a:pt x="1165" y="4377"/>
                </a:lnTo>
                <a:lnTo>
                  <a:pt x="1072" y="4238"/>
                </a:lnTo>
                <a:lnTo>
                  <a:pt x="1025" y="4098"/>
                </a:lnTo>
                <a:lnTo>
                  <a:pt x="1072" y="3958"/>
                </a:lnTo>
                <a:lnTo>
                  <a:pt x="1165" y="3819"/>
                </a:lnTo>
                <a:lnTo>
                  <a:pt x="1305" y="3725"/>
                </a:lnTo>
                <a:lnTo>
                  <a:pt x="1444" y="3679"/>
                </a:lnTo>
                <a:close/>
                <a:moveTo>
                  <a:pt x="4331" y="3679"/>
                </a:moveTo>
                <a:lnTo>
                  <a:pt x="4471" y="3725"/>
                </a:lnTo>
                <a:lnTo>
                  <a:pt x="4611" y="3819"/>
                </a:lnTo>
                <a:lnTo>
                  <a:pt x="4704" y="3958"/>
                </a:lnTo>
                <a:lnTo>
                  <a:pt x="4750" y="4098"/>
                </a:lnTo>
                <a:lnTo>
                  <a:pt x="4704" y="4238"/>
                </a:lnTo>
                <a:lnTo>
                  <a:pt x="4611" y="4377"/>
                </a:lnTo>
                <a:lnTo>
                  <a:pt x="4471" y="4470"/>
                </a:lnTo>
                <a:lnTo>
                  <a:pt x="4331" y="4517"/>
                </a:lnTo>
                <a:lnTo>
                  <a:pt x="4145" y="4470"/>
                </a:lnTo>
                <a:lnTo>
                  <a:pt x="4052" y="4377"/>
                </a:lnTo>
                <a:lnTo>
                  <a:pt x="3959" y="4238"/>
                </a:lnTo>
                <a:lnTo>
                  <a:pt x="3912" y="4098"/>
                </a:lnTo>
                <a:lnTo>
                  <a:pt x="3959" y="3958"/>
                </a:lnTo>
                <a:lnTo>
                  <a:pt x="4052" y="3819"/>
                </a:lnTo>
                <a:lnTo>
                  <a:pt x="4145" y="3725"/>
                </a:lnTo>
                <a:lnTo>
                  <a:pt x="4331" y="3679"/>
                </a:lnTo>
                <a:close/>
                <a:moveTo>
                  <a:pt x="2003" y="1"/>
                </a:moveTo>
                <a:lnTo>
                  <a:pt x="1910" y="47"/>
                </a:lnTo>
                <a:lnTo>
                  <a:pt x="1863" y="140"/>
                </a:lnTo>
                <a:lnTo>
                  <a:pt x="1863" y="187"/>
                </a:lnTo>
                <a:lnTo>
                  <a:pt x="1863" y="1211"/>
                </a:lnTo>
                <a:lnTo>
                  <a:pt x="1351" y="1211"/>
                </a:lnTo>
                <a:lnTo>
                  <a:pt x="1165" y="1258"/>
                </a:lnTo>
                <a:lnTo>
                  <a:pt x="979" y="1351"/>
                </a:lnTo>
                <a:lnTo>
                  <a:pt x="373" y="2003"/>
                </a:lnTo>
                <a:lnTo>
                  <a:pt x="234" y="2189"/>
                </a:lnTo>
                <a:lnTo>
                  <a:pt x="234" y="2375"/>
                </a:lnTo>
                <a:lnTo>
                  <a:pt x="234" y="3679"/>
                </a:lnTo>
                <a:lnTo>
                  <a:pt x="141" y="3725"/>
                </a:lnTo>
                <a:lnTo>
                  <a:pt x="48" y="3772"/>
                </a:lnTo>
                <a:lnTo>
                  <a:pt x="1" y="3819"/>
                </a:lnTo>
                <a:lnTo>
                  <a:pt x="1" y="3912"/>
                </a:lnTo>
                <a:lnTo>
                  <a:pt x="1" y="3958"/>
                </a:lnTo>
                <a:lnTo>
                  <a:pt x="48" y="4051"/>
                </a:lnTo>
                <a:lnTo>
                  <a:pt x="141" y="4098"/>
                </a:lnTo>
                <a:lnTo>
                  <a:pt x="606" y="4098"/>
                </a:lnTo>
                <a:lnTo>
                  <a:pt x="653" y="4284"/>
                </a:lnTo>
                <a:lnTo>
                  <a:pt x="699" y="4424"/>
                </a:lnTo>
                <a:lnTo>
                  <a:pt x="746" y="4564"/>
                </a:lnTo>
                <a:lnTo>
                  <a:pt x="886" y="4703"/>
                </a:lnTo>
                <a:lnTo>
                  <a:pt x="979" y="4796"/>
                </a:lnTo>
                <a:lnTo>
                  <a:pt x="1118" y="4843"/>
                </a:lnTo>
                <a:lnTo>
                  <a:pt x="1305" y="4890"/>
                </a:lnTo>
                <a:lnTo>
                  <a:pt x="1444" y="4936"/>
                </a:lnTo>
                <a:lnTo>
                  <a:pt x="1631" y="4890"/>
                </a:lnTo>
                <a:lnTo>
                  <a:pt x="1770" y="4843"/>
                </a:lnTo>
                <a:lnTo>
                  <a:pt x="1910" y="4796"/>
                </a:lnTo>
                <a:lnTo>
                  <a:pt x="2050" y="4703"/>
                </a:lnTo>
                <a:lnTo>
                  <a:pt x="2143" y="4564"/>
                </a:lnTo>
                <a:lnTo>
                  <a:pt x="2189" y="4424"/>
                </a:lnTo>
                <a:lnTo>
                  <a:pt x="2236" y="4284"/>
                </a:lnTo>
                <a:lnTo>
                  <a:pt x="2282" y="4098"/>
                </a:lnTo>
                <a:lnTo>
                  <a:pt x="3493" y="4098"/>
                </a:lnTo>
                <a:lnTo>
                  <a:pt x="3493" y="4284"/>
                </a:lnTo>
                <a:lnTo>
                  <a:pt x="3540" y="4424"/>
                </a:lnTo>
                <a:lnTo>
                  <a:pt x="3633" y="4564"/>
                </a:lnTo>
                <a:lnTo>
                  <a:pt x="3726" y="4703"/>
                </a:lnTo>
                <a:lnTo>
                  <a:pt x="3866" y="4796"/>
                </a:lnTo>
                <a:lnTo>
                  <a:pt x="4005" y="4843"/>
                </a:lnTo>
                <a:lnTo>
                  <a:pt x="4145" y="4890"/>
                </a:lnTo>
                <a:lnTo>
                  <a:pt x="4331" y="4936"/>
                </a:lnTo>
                <a:lnTo>
                  <a:pt x="4471" y="4890"/>
                </a:lnTo>
                <a:lnTo>
                  <a:pt x="4657" y="4843"/>
                </a:lnTo>
                <a:lnTo>
                  <a:pt x="4797" y="4796"/>
                </a:lnTo>
                <a:lnTo>
                  <a:pt x="4890" y="4703"/>
                </a:lnTo>
                <a:lnTo>
                  <a:pt x="5030" y="4564"/>
                </a:lnTo>
                <a:lnTo>
                  <a:pt x="5076" y="4424"/>
                </a:lnTo>
                <a:lnTo>
                  <a:pt x="5123" y="4284"/>
                </a:lnTo>
                <a:lnTo>
                  <a:pt x="5123" y="4098"/>
                </a:lnTo>
                <a:lnTo>
                  <a:pt x="5821" y="4098"/>
                </a:lnTo>
                <a:lnTo>
                  <a:pt x="5914" y="4051"/>
                </a:lnTo>
                <a:lnTo>
                  <a:pt x="5961" y="3958"/>
                </a:lnTo>
                <a:lnTo>
                  <a:pt x="5961" y="3912"/>
                </a:lnTo>
                <a:lnTo>
                  <a:pt x="5961" y="187"/>
                </a:lnTo>
                <a:lnTo>
                  <a:pt x="5961" y="140"/>
                </a:lnTo>
                <a:lnTo>
                  <a:pt x="5914" y="47"/>
                </a:lnTo>
                <a:lnTo>
                  <a:pt x="58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114"/>
          <p:cNvSpPr/>
          <p:nvPr/>
        </p:nvSpPr>
        <p:spPr>
          <a:xfrm>
            <a:off x="16986403" y="10259882"/>
            <a:ext cx="357495" cy="423663"/>
          </a:xfrm>
          <a:custGeom>
            <a:rect b="b" l="l" r="r" t="t"/>
            <a:pathLst>
              <a:path extrusionOk="0" h="5961" w="5030">
                <a:moveTo>
                  <a:pt x="1724" y="978"/>
                </a:moveTo>
                <a:lnTo>
                  <a:pt x="1863" y="1025"/>
                </a:lnTo>
                <a:lnTo>
                  <a:pt x="1863" y="1118"/>
                </a:lnTo>
                <a:lnTo>
                  <a:pt x="1863" y="1211"/>
                </a:lnTo>
                <a:lnTo>
                  <a:pt x="1724" y="1258"/>
                </a:lnTo>
                <a:lnTo>
                  <a:pt x="1630" y="1211"/>
                </a:lnTo>
                <a:lnTo>
                  <a:pt x="1630" y="1118"/>
                </a:lnTo>
                <a:lnTo>
                  <a:pt x="1630" y="1025"/>
                </a:lnTo>
                <a:lnTo>
                  <a:pt x="1724" y="978"/>
                </a:lnTo>
                <a:close/>
                <a:moveTo>
                  <a:pt x="3260" y="978"/>
                </a:moveTo>
                <a:lnTo>
                  <a:pt x="3353" y="1025"/>
                </a:lnTo>
                <a:lnTo>
                  <a:pt x="3400" y="1118"/>
                </a:lnTo>
                <a:lnTo>
                  <a:pt x="3353" y="1211"/>
                </a:lnTo>
                <a:lnTo>
                  <a:pt x="3260" y="1258"/>
                </a:lnTo>
                <a:lnTo>
                  <a:pt x="3167" y="1211"/>
                </a:lnTo>
                <a:lnTo>
                  <a:pt x="3120" y="1118"/>
                </a:lnTo>
                <a:lnTo>
                  <a:pt x="3167" y="1025"/>
                </a:lnTo>
                <a:lnTo>
                  <a:pt x="3260" y="978"/>
                </a:lnTo>
                <a:close/>
                <a:moveTo>
                  <a:pt x="1444" y="0"/>
                </a:moveTo>
                <a:lnTo>
                  <a:pt x="1444" y="47"/>
                </a:lnTo>
                <a:lnTo>
                  <a:pt x="1677" y="559"/>
                </a:lnTo>
                <a:lnTo>
                  <a:pt x="1351" y="792"/>
                </a:lnTo>
                <a:lnTo>
                  <a:pt x="1072" y="1071"/>
                </a:lnTo>
                <a:lnTo>
                  <a:pt x="979" y="1258"/>
                </a:lnTo>
                <a:lnTo>
                  <a:pt x="886" y="1444"/>
                </a:lnTo>
                <a:lnTo>
                  <a:pt x="839" y="1677"/>
                </a:lnTo>
                <a:lnTo>
                  <a:pt x="839" y="1863"/>
                </a:lnTo>
                <a:lnTo>
                  <a:pt x="4145" y="1863"/>
                </a:lnTo>
                <a:lnTo>
                  <a:pt x="4145" y="1677"/>
                </a:lnTo>
                <a:lnTo>
                  <a:pt x="4098" y="1444"/>
                </a:lnTo>
                <a:lnTo>
                  <a:pt x="4005" y="1258"/>
                </a:lnTo>
                <a:lnTo>
                  <a:pt x="3912" y="1071"/>
                </a:lnTo>
                <a:lnTo>
                  <a:pt x="3679" y="792"/>
                </a:lnTo>
                <a:lnTo>
                  <a:pt x="3307" y="559"/>
                </a:lnTo>
                <a:lnTo>
                  <a:pt x="3586" y="47"/>
                </a:lnTo>
                <a:lnTo>
                  <a:pt x="3540" y="0"/>
                </a:lnTo>
                <a:lnTo>
                  <a:pt x="3493" y="0"/>
                </a:lnTo>
                <a:lnTo>
                  <a:pt x="3214" y="513"/>
                </a:lnTo>
                <a:lnTo>
                  <a:pt x="2888" y="373"/>
                </a:lnTo>
                <a:lnTo>
                  <a:pt x="2515" y="326"/>
                </a:lnTo>
                <a:lnTo>
                  <a:pt x="2143" y="373"/>
                </a:lnTo>
                <a:lnTo>
                  <a:pt x="1770" y="513"/>
                </a:lnTo>
                <a:lnTo>
                  <a:pt x="1537" y="0"/>
                </a:lnTo>
                <a:close/>
                <a:moveTo>
                  <a:pt x="327" y="1909"/>
                </a:moveTo>
                <a:lnTo>
                  <a:pt x="187" y="1956"/>
                </a:lnTo>
                <a:lnTo>
                  <a:pt x="94" y="2049"/>
                </a:lnTo>
                <a:lnTo>
                  <a:pt x="1" y="2142"/>
                </a:lnTo>
                <a:lnTo>
                  <a:pt x="1" y="2282"/>
                </a:lnTo>
                <a:lnTo>
                  <a:pt x="1" y="3818"/>
                </a:lnTo>
                <a:lnTo>
                  <a:pt x="1" y="3958"/>
                </a:lnTo>
                <a:lnTo>
                  <a:pt x="94" y="4098"/>
                </a:lnTo>
                <a:lnTo>
                  <a:pt x="187" y="4191"/>
                </a:lnTo>
                <a:lnTo>
                  <a:pt x="513" y="4191"/>
                </a:lnTo>
                <a:lnTo>
                  <a:pt x="606" y="4098"/>
                </a:lnTo>
                <a:lnTo>
                  <a:pt x="699" y="3958"/>
                </a:lnTo>
                <a:lnTo>
                  <a:pt x="699" y="3818"/>
                </a:lnTo>
                <a:lnTo>
                  <a:pt x="699" y="2282"/>
                </a:lnTo>
                <a:lnTo>
                  <a:pt x="699" y="2142"/>
                </a:lnTo>
                <a:lnTo>
                  <a:pt x="606" y="2049"/>
                </a:lnTo>
                <a:lnTo>
                  <a:pt x="466" y="1956"/>
                </a:lnTo>
                <a:lnTo>
                  <a:pt x="327" y="1909"/>
                </a:lnTo>
                <a:close/>
                <a:moveTo>
                  <a:pt x="4657" y="1909"/>
                </a:moveTo>
                <a:lnTo>
                  <a:pt x="4517" y="1956"/>
                </a:lnTo>
                <a:lnTo>
                  <a:pt x="4378" y="2049"/>
                </a:lnTo>
                <a:lnTo>
                  <a:pt x="4331" y="2142"/>
                </a:lnTo>
                <a:lnTo>
                  <a:pt x="4285" y="2282"/>
                </a:lnTo>
                <a:lnTo>
                  <a:pt x="4285" y="3818"/>
                </a:lnTo>
                <a:lnTo>
                  <a:pt x="4331" y="3958"/>
                </a:lnTo>
                <a:lnTo>
                  <a:pt x="4378" y="4098"/>
                </a:lnTo>
                <a:lnTo>
                  <a:pt x="4517" y="4191"/>
                </a:lnTo>
                <a:lnTo>
                  <a:pt x="4797" y="4191"/>
                </a:lnTo>
                <a:lnTo>
                  <a:pt x="4936" y="4098"/>
                </a:lnTo>
                <a:lnTo>
                  <a:pt x="4983" y="3958"/>
                </a:lnTo>
                <a:lnTo>
                  <a:pt x="5030" y="3818"/>
                </a:lnTo>
                <a:lnTo>
                  <a:pt x="5030" y="2282"/>
                </a:lnTo>
                <a:lnTo>
                  <a:pt x="4983" y="2142"/>
                </a:lnTo>
                <a:lnTo>
                  <a:pt x="4936" y="2049"/>
                </a:lnTo>
                <a:lnTo>
                  <a:pt x="4797" y="1956"/>
                </a:lnTo>
                <a:lnTo>
                  <a:pt x="4657" y="1909"/>
                </a:lnTo>
                <a:close/>
                <a:moveTo>
                  <a:pt x="839" y="2003"/>
                </a:moveTo>
                <a:lnTo>
                  <a:pt x="839" y="4377"/>
                </a:lnTo>
                <a:lnTo>
                  <a:pt x="886" y="4517"/>
                </a:lnTo>
                <a:lnTo>
                  <a:pt x="979" y="4657"/>
                </a:lnTo>
                <a:lnTo>
                  <a:pt x="1118" y="4750"/>
                </a:lnTo>
                <a:lnTo>
                  <a:pt x="1537" y="4750"/>
                </a:lnTo>
                <a:lnTo>
                  <a:pt x="1537" y="5588"/>
                </a:lnTo>
                <a:lnTo>
                  <a:pt x="1537" y="5727"/>
                </a:lnTo>
                <a:lnTo>
                  <a:pt x="1630" y="5821"/>
                </a:lnTo>
                <a:lnTo>
                  <a:pt x="1724" y="5914"/>
                </a:lnTo>
                <a:lnTo>
                  <a:pt x="1863" y="5960"/>
                </a:lnTo>
                <a:lnTo>
                  <a:pt x="2050" y="5914"/>
                </a:lnTo>
                <a:lnTo>
                  <a:pt x="2143" y="5821"/>
                </a:lnTo>
                <a:lnTo>
                  <a:pt x="2236" y="5727"/>
                </a:lnTo>
                <a:lnTo>
                  <a:pt x="2236" y="5588"/>
                </a:lnTo>
                <a:lnTo>
                  <a:pt x="2236" y="4750"/>
                </a:lnTo>
                <a:lnTo>
                  <a:pt x="2748" y="4750"/>
                </a:lnTo>
                <a:lnTo>
                  <a:pt x="2748" y="5588"/>
                </a:lnTo>
                <a:lnTo>
                  <a:pt x="2795" y="5727"/>
                </a:lnTo>
                <a:lnTo>
                  <a:pt x="2841" y="5821"/>
                </a:lnTo>
                <a:lnTo>
                  <a:pt x="2981" y="5914"/>
                </a:lnTo>
                <a:lnTo>
                  <a:pt x="3120" y="5960"/>
                </a:lnTo>
                <a:lnTo>
                  <a:pt x="3260" y="5914"/>
                </a:lnTo>
                <a:lnTo>
                  <a:pt x="3400" y="5821"/>
                </a:lnTo>
                <a:lnTo>
                  <a:pt x="3446" y="5727"/>
                </a:lnTo>
                <a:lnTo>
                  <a:pt x="3493" y="5588"/>
                </a:lnTo>
                <a:lnTo>
                  <a:pt x="3493" y="4750"/>
                </a:lnTo>
                <a:lnTo>
                  <a:pt x="3912" y="4750"/>
                </a:lnTo>
                <a:lnTo>
                  <a:pt x="4052" y="4657"/>
                </a:lnTo>
                <a:lnTo>
                  <a:pt x="4098" y="4517"/>
                </a:lnTo>
                <a:lnTo>
                  <a:pt x="4145" y="4377"/>
                </a:lnTo>
                <a:lnTo>
                  <a:pt x="4145" y="200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114"/>
          <p:cNvSpPr/>
          <p:nvPr/>
        </p:nvSpPr>
        <p:spPr>
          <a:xfrm>
            <a:off x="19438617" y="10259882"/>
            <a:ext cx="423663" cy="420323"/>
          </a:xfrm>
          <a:custGeom>
            <a:rect b="b" l="l" r="r" t="t"/>
            <a:pathLst>
              <a:path extrusionOk="0" h="5914" w="5961">
                <a:moveTo>
                  <a:pt x="3073" y="652"/>
                </a:moveTo>
                <a:lnTo>
                  <a:pt x="3120" y="699"/>
                </a:lnTo>
                <a:lnTo>
                  <a:pt x="3166" y="792"/>
                </a:lnTo>
                <a:lnTo>
                  <a:pt x="3166" y="885"/>
                </a:lnTo>
                <a:lnTo>
                  <a:pt x="3166" y="932"/>
                </a:lnTo>
                <a:lnTo>
                  <a:pt x="3120" y="1025"/>
                </a:lnTo>
                <a:lnTo>
                  <a:pt x="3073" y="1071"/>
                </a:lnTo>
                <a:lnTo>
                  <a:pt x="2887" y="1071"/>
                </a:lnTo>
                <a:lnTo>
                  <a:pt x="2840" y="1025"/>
                </a:lnTo>
                <a:lnTo>
                  <a:pt x="2794" y="932"/>
                </a:lnTo>
                <a:lnTo>
                  <a:pt x="2747" y="885"/>
                </a:lnTo>
                <a:lnTo>
                  <a:pt x="2794" y="792"/>
                </a:lnTo>
                <a:lnTo>
                  <a:pt x="2840" y="699"/>
                </a:lnTo>
                <a:lnTo>
                  <a:pt x="2887" y="652"/>
                </a:lnTo>
                <a:close/>
                <a:moveTo>
                  <a:pt x="2980" y="0"/>
                </a:moveTo>
                <a:lnTo>
                  <a:pt x="2794" y="47"/>
                </a:lnTo>
                <a:lnTo>
                  <a:pt x="2654" y="93"/>
                </a:lnTo>
                <a:lnTo>
                  <a:pt x="2514" y="140"/>
                </a:lnTo>
                <a:lnTo>
                  <a:pt x="2375" y="280"/>
                </a:lnTo>
                <a:lnTo>
                  <a:pt x="2282" y="419"/>
                </a:lnTo>
                <a:lnTo>
                  <a:pt x="2189" y="559"/>
                </a:lnTo>
                <a:lnTo>
                  <a:pt x="2142" y="699"/>
                </a:lnTo>
                <a:lnTo>
                  <a:pt x="2142" y="885"/>
                </a:lnTo>
                <a:lnTo>
                  <a:pt x="2142" y="1071"/>
                </a:lnTo>
                <a:lnTo>
                  <a:pt x="2235" y="1304"/>
                </a:lnTo>
                <a:lnTo>
                  <a:pt x="2375" y="1490"/>
                </a:lnTo>
                <a:lnTo>
                  <a:pt x="2561" y="1583"/>
                </a:lnTo>
                <a:lnTo>
                  <a:pt x="2561" y="2142"/>
                </a:lnTo>
                <a:lnTo>
                  <a:pt x="1816" y="2142"/>
                </a:lnTo>
                <a:lnTo>
                  <a:pt x="1770" y="2189"/>
                </a:lnTo>
                <a:lnTo>
                  <a:pt x="1723" y="2282"/>
                </a:lnTo>
                <a:lnTo>
                  <a:pt x="1676" y="2375"/>
                </a:lnTo>
                <a:lnTo>
                  <a:pt x="1676" y="2794"/>
                </a:lnTo>
                <a:lnTo>
                  <a:pt x="1723" y="2887"/>
                </a:lnTo>
                <a:lnTo>
                  <a:pt x="1770" y="2934"/>
                </a:lnTo>
                <a:lnTo>
                  <a:pt x="1816" y="2980"/>
                </a:lnTo>
                <a:lnTo>
                  <a:pt x="2561" y="2980"/>
                </a:lnTo>
                <a:lnTo>
                  <a:pt x="2561" y="5169"/>
                </a:lnTo>
                <a:lnTo>
                  <a:pt x="2095" y="5029"/>
                </a:lnTo>
                <a:lnTo>
                  <a:pt x="1630" y="4889"/>
                </a:lnTo>
                <a:lnTo>
                  <a:pt x="1304" y="4657"/>
                </a:lnTo>
                <a:lnTo>
                  <a:pt x="1025" y="4377"/>
                </a:lnTo>
                <a:lnTo>
                  <a:pt x="1350" y="4051"/>
                </a:lnTo>
                <a:lnTo>
                  <a:pt x="1397" y="3958"/>
                </a:lnTo>
                <a:lnTo>
                  <a:pt x="1350" y="3912"/>
                </a:lnTo>
                <a:lnTo>
                  <a:pt x="1350" y="3865"/>
                </a:lnTo>
                <a:lnTo>
                  <a:pt x="0" y="3865"/>
                </a:lnTo>
                <a:lnTo>
                  <a:pt x="0" y="3958"/>
                </a:lnTo>
                <a:lnTo>
                  <a:pt x="0" y="5122"/>
                </a:lnTo>
                <a:lnTo>
                  <a:pt x="0" y="5169"/>
                </a:lnTo>
                <a:lnTo>
                  <a:pt x="47" y="5215"/>
                </a:lnTo>
                <a:lnTo>
                  <a:pt x="186" y="5215"/>
                </a:lnTo>
                <a:lnTo>
                  <a:pt x="466" y="4889"/>
                </a:lnTo>
                <a:lnTo>
                  <a:pt x="699" y="5122"/>
                </a:lnTo>
                <a:lnTo>
                  <a:pt x="931" y="5308"/>
                </a:lnTo>
                <a:lnTo>
                  <a:pt x="1211" y="5495"/>
                </a:lnTo>
                <a:lnTo>
                  <a:pt x="1537" y="5634"/>
                </a:lnTo>
                <a:lnTo>
                  <a:pt x="1863" y="5774"/>
                </a:lnTo>
                <a:lnTo>
                  <a:pt x="2235" y="5867"/>
                </a:lnTo>
                <a:lnTo>
                  <a:pt x="2608" y="5914"/>
                </a:lnTo>
                <a:lnTo>
                  <a:pt x="3353" y="5914"/>
                </a:lnTo>
                <a:lnTo>
                  <a:pt x="3725" y="5867"/>
                </a:lnTo>
                <a:lnTo>
                  <a:pt x="4051" y="5774"/>
                </a:lnTo>
                <a:lnTo>
                  <a:pt x="4424" y="5634"/>
                </a:lnTo>
                <a:lnTo>
                  <a:pt x="4703" y="5495"/>
                </a:lnTo>
                <a:lnTo>
                  <a:pt x="4982" y="5308"/>
                </a:lnTo>
                <a:lnTo>
                  <a:pt x="5262" y="5122"/>
                </a:lnTo>
                <a:lnTo>
                  <a:pt x="5448" y="4889"/>
                </a:lnTo>
                <a:lnTo>
                  <a:pt x="5774" y="5215"/>
                </a:lnTo>
                <a:lnTo>
                  <a:pt x="5867" y="5215"/>
                </a:lnTo>
                <a:lnTo>
                  <a:pt x="5914" y="5169"/>
                </a:lnTo>
                <a:lnTo>
                  <a:pt x="5960" y="5122"/>
                </a:lnTo>
                <a:lnTo>
                  <a:pt x="5960" y="3958"/>
                </a:lnTo>
                <a:lnTo>
                  <a:pt x="5914" y="3865"/>
                </a:lnTo>
                <a:lnTo>
                  <a:pt x="4610" y="3865"/>
                </a:lnTo>
                <a:lnTo>
                  <a:pt x="4563" y="3912"/>
                </a:lnTo>
                <a:lnTo>
                  <a:pt x="4563" y="3958"/>
                </a:lnTo>
                <a:lnTo>
                  <a:pt x="4610" y="4051"/>
                </a:lnTo>
                <a:lnTo>
                  <a:pt x="4936" y="4377"/>
                </a:lnTo>
                <a:lnTo>
                  <a:pt x="4656" y="4657"/>
                </a:lnTo>
                <a:lnTo>
                  <a:pt x="4284" y="4889"/>
                </a:lnTo>
                <a:lnTo>
                  <a:pt x="3865" y="5029"/>
                </a:lnTo>
                <a:lnTo>
                  <a:pt x="3399" y="5169"/>
                </a:lnTo>
                <a:lnTo>
                  <a:pt x="3399" y="2980"/>
                </a:lnTo>
                <a:lnTo>
                  <a:pt x="4098" y="2980"/>
                </a:lnTo>
                <a:lnTo>
                  <a:pt x="4191" y="2934"/>
                </a:lnTo>
                <a:lnTo>
                  <a:pt x="4237" y="2887"/>
                </a:lnTo>
                <a:lnTo>
                  <a:pt x="4237" y="2794"/>
                </a:lnTo>
                <a:lnTo>
                  <a:pt x="4237" y="2375"/>
                </a:lnTo>
                <a:lnTo>
                  <a:pt x="4237" y="2282"/>
                </a:lnTo>
                <a:lnTo>
                  <a:pt x="4191" y="2189"/>
                </a:lnTo>
                <a:lnTo>
                  <a:pt x="4098" y="2142"/>
                </a:lnTo>
                <a:lnTo>
                  <a:pt x="3399" y="2142"/>
                </a:lnTo>
                <a:lnTo>
                  <a:pt x="3399" y="1583"/>
                </a:lnTo>
                <a:lnTo>
                  <a:pt x="3585" y="1490"/>
                </a:lnTo>
                <a:lnTo>
                  <a:pt x="3725" y="1304"/>
                </a:lnTo>
                <a:lnTo>
                  <a:pt x="3818" y="1071"/>
                </a:lnTo>
                <a:lnTo>
                  <a:pt x="3818" y="885"/>
                </a:lnTo>
                <a:lnTo>
                  <a:pt x="3818" y="699"/>
                </a:lnTo>
                <a:lnTo>
                  <a:pt x="3772" y="559"/>
                </a:lnTo>
                <a:lnTo>
                  <a:pt x="3679" y="419"/>
                </a:lnTo>
                <a:lnTo>
                  <a:pt x="3585" y="280"/>
                </a:lnTo>
                <a:lnTo>
                  <a:pt x="3446" y="140"/>
                </a:lnTo>
                <a:lnTo>
                  <a:pt x="3306" y="93"/>
                </a:lnTo>
                <a:lnTo>
                  <a:pt x="3120" y="47"/>
                </a:lnTo>
                <a:lnTo>
                  <a:pt x="29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114"/>
          <p:cNvSpPr/>
          <p:nvPr/>
        </p:nvSpPr>
        <p:spPr>
          <a:xfrm>
            <a:off x="11979487" y="10286321"/>
            <a:ext cx="423663" cy="367445"/>
          </a:xfrm>
          <a:custGeom>
            <a:rect b="b" l="l" r="r" t="t"/>
            <a:pathLst>
              <a:path extrusionOk="0" h="5170" w="5961">
                <a:moveTo>
                  <a:pt x="5542" y="420"/>
                </a:moveTo>
                <a:lnTo>
                  <a:pt x="5588" y="513"/>
                </a:lnTo>
                <a:lnTo>
                  <a:pt x="5588" y="3074"/>
                </a:lnTo>
                <a:lnTo>
                  <a:pt x="5542" y="3167"/>
                </a:lnTo>
                <a:lnTo>
                  <a:pt x="5495" y="3214"/>
                </a:lnTo>
                <a:lnTo>
                  <a:pt x="513" y="3214"/>
                </a:lnTo>
                <a:lnTo>
                  <a:pt x="466" y="3167"/>
                </a:lnTo>
                <a:lnTo>
                  <a:pt x="420" y="3074"/>
                </a:lnTo>
                <a:lnTo>
                  <a:pt x="420" y="513"/>
                </a:lnTo>
                <a:lnTo>
                  <a:pt x="466" y="420"/>
                </a:lnTo>
                <a:close/>
                <a:moveTo>
                  <a:pt x="513" y="1"/>
                </a:moveTo>
                <a:lnTo>
                  <a:pt x="327" y="47"/>
                </a:lnTo>
                <a:lnTo>
                  <a:pt x="187" y="141"/>
                </a:lnTo>
                <a:lnTo>
                  <a:pt x="47" y="327"/>
                </a:lnTo>
                <a:lnTo>
                  <a:pt x="1" y="513"/>
                </a:lnTo>
                <a:lnTo>
                  <a:pt x="1" y="3912"/>
                </a:lnTo>
                <a:lnTo>
                  <a:pt x="47" y="4098"/>
                </a:lnTo>
                <a:lnTo>
                  <a:pt x="187" y="4238"/>
                </a:lnTo>
                <a:lnTo>
                  <a:pt x="327" y="4331"/>
                </a:lnTo>
                <a:lnTo>
                  <a:pt x="513" y="4378"/>
                </a:lnTo>
                <a:lnTo>
                  <a:pt x="2189" y="4378"/>
                </a:lnTo>
                <a:lnTo>
                  <a:pt x="2143" y="4610"/>
                </a:lnTo>
                <a:lnTo>
                  <a:pt x="2049" y="4843"/>
                </a:lnTo>
                <a:lnTo>
                  <a:pt x="2003" y="4983"/>
                </a:lnTo>
                <a:lnTo>
                  <a:pt x="2003" y="5076"/>
                </a:lnTo>
                <a:lnTo>
                  <a:pt x="2049" y="5123"/>
                </a:lnTo>
                <a:lnTo>
                  <a:pt x="2143" y="5169"/>
                </a:lnTo>
                <a:lnTo>
                  <a:pt x="3865" y="5169"/>
                </a:lnTo>
                <a:lnTo>
                  <a:pt x="3912" y="5123"/>
                </a:lnTo>
                <a:lnTo>
                  <a:pt x="3959" y="5076"/>
                </a:lnTo>
                <a:lnTo>
                  <a:pt x="4005" y="4983"/>
                </a:lnTo>
                <a:lnTo>
                  <a:pt x="3959" y="4843"/>
                </a:lnTo>
                <a:lnTo>
                  <a:pt x="3865" y="4610"/>
                </a:lnTo>
                <a:lnTo>
                  <a:pt x="3772" y="4378"/>
                </a:lnTo>
                <a:lnTo>
                  <a:pt x="5495" y="4378"/>
                </a:lnTo>
                <a:lnTo>
                  <a:pt x="5681" y="4331"/>
                </a:lnTo>
                <a:lnTo>
                  <a:pt x="5821" y="4238"/>
                </a:lnTo>
                <a:lnTo>
                  <a:pt x="5961" y="4098"/>
                </a:lnTo>
                <a:lnTo>
                  <a:pt x="5961" y="3912"/>
                </a:lnTo>
                <a:lnTo>
                  <a:pt x="5961" y="513"/>
                </a:lnTo>
                <a:lnTo>
                  <a:pt x="5961" y="327"/>
                </a:lnTo>
                <a:lnTo>
                  <a:pt x="5821" y="141"/>
                </a:lnTo>
                <a:lnTo>
                  <a:pt x="5681" y="47"/>
                </a:lnTo>
                <a:lnTo>
                  <a:pt x="54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p114"/>
          <p:cNvSpPr/>
          <p:nvPr/>
        </p:nvSpPr>
        <p:spPr>
          <a:xfrm>
            <a:off x="2038505" y="7807739"/>
            <a:ext cx="423592" cy="334254"/>
          </a:xfrm>
          <a:custGeom>
            <a:rect b="b" l="l" r="r" t="t"/>
            <a:pathLst>
              <a:path extrusionOk="0" h="4703" w="5960">
                <a:moveTo>
                  <a:pt x="5448" y="419"/>
                </a:moveTo>
                <a:lnTo>
                  <a:pt x="5494" y="466"/>
                </a:lnTo>
                <a:lnTo>
                  <a:pt x="5494" y="512"/>
                </a:lnTo>
                <a:lnTo>
                  <a:pt x="5541" y="512"/>
                </a:lnTo>
                <a:lnTo>
                  <a:pt x="5541" y="559"/>
                </a:lnTo>
                <a:lnTo>
                  <a:pt x="5541" y="652"/>
                </a:lnTo>
                <a:lnTo>
                  <a:pt x="5494" y="885"/>
                </a:lnTo>
                <a:lnTo>
                  <a:pt x="5355" y="1118"/>
                </a:lnTo>
                <a:lnTo>
                  <a:pt x="5215" y="1304"/>
                </a:lnTo>
                <a:lnTo>
                  <a:pt x="5029" y="1490"/>
                </a:lnTo>
                <a:lnTo>
                  <a:pt x="3725" y="2515"/>
                </a:lnTo>
                <a:lnTo>
                  <a:pt x="3585" y="2654"/>
                </a:lnTo>
                <a:lnTo>
                  <a:pt x="3446" y="2747"/>
                </a:lnTo>
                <a:lnTo>
                  <a:pt x="3306" y="2840"/>
                </a:lnTo>
                <a:lnTo>
                  <a:pt x="3120" y="2934"/>
                </a:lnTo>
                <a:lnTo>
                  <a:pt x="2980" y="2980"/>
                </a:lnTo>
                <a:lnTo>
                  <a:pt x="2840" y="2934"/>
                </a:lnTo>
                <a:lnTo>
                  <a:pt x="2654" y="2840"/>
                </a:lnTo>
                <a:lnTo>
                  <a:pt x="2514" y="2747"/>
                </a:lnTo>
                <a:lnTo>
                  <a:pt x="2375" y="2654"/>
                </a:lnTo>
                <a:lnTo>
                  <a:pt x="2235" y="2515"/>
                </a:lnTo>
                <a:lnTo>
                  <a:pt x="931" y="1490"/>
                </a:lnTo>
                <a:lnTo>
                  <a:pt x="698" y="1257"/>
                </a:lnTo>
                <a:lnTo>
                  <a:pt x="559" y="1071"/>
                </a:lnTo>
                <a:lnTo>
                  <a:pt x="466" y="792"/>
                </a:lnTo>
                <a:lnTo>
                  <a:pt x="419" y="559"/>
                </a:lnTo>
                <a:lnTo>
                  <a:pt x="466" y="466"/>
                </a:lnTo>
                <a:lnTo>
                  <a:pt x="512" y="419"/>
                </a:lnTo>
                <a:close/>
                <a:moveTo>
                  <a:pt x="5541" y="1583"/>
                </a:moveTo>
                <a:lnTo>
                  <a:pt x="5541" y="4144"/>
                </a:lnTo>
                <a:lnTo>
                  <a:pt x="5494" y="4237"/>
                </a:lnTo>
                <a:lnTo>
                  <a:pt x="5401" y="4284"/>
                </a:lnTo>
                <a:lnTo>
                  <a:pt x="512" y="4284"/>
                </a:lnTo>
                <a:lnTo>
                  <a:pt x="466" y="4237"/>
                </a:lnTo>
                <a:lnTo>
                  <a:pt x="419" y="4144"/>
                </a:lnTo>
                <a:lnTo>
                  <a:pt x="419" y="1583"/>
                </a:lnTo>
                <a:lnTo>
                  <a:pt x="652" y="1816"/>
                </a:lnTo>
                <a:lnTo>
                  <a:pt x="2049" y="2934"/>
                </a:lnTo>
                <a:lnTo>
                  <a:pt x="2328" y="3166"/>
                </a:lnTo>
                <a:lnTo>
                  <a:pt x="2607" y="3306"/>
                </a:lnTo>
                <a:lnTo>
                  <a:pt x="2794" y="3399"/>
                </a:lnTo>
                <a:lnTo>
                  <a:pt x="3120" y="3399"/>
                </a:lnTo>
                <a:lnTo>
                  <a:pt x="3306" y="3306"/>
                </a:lnTo>
                <a:lnTo>
                  <a:pt x="3585" y="3166"/>
                </a:lnTo>
                <a:lnTo>
                  <a:pt x="3865" y="2934"/>
                </a:lnTo>
                <a:lnTo>
                  <a:pt x="5308" y="1816"/>
                </a:lnTo>
                <a:lnTo>
                  <a:pt x="5541" y="1583"/>
                </a:lnTo>
                <a:close/>
                <a:moveTo>
                  <a:pt x="512" y="0"/>
                </a:moveTo>
                <a:lnTo>
                  <a:pt x="326" y="47"/>
                </a:lnTo>
                <a:lnTo>
                  <a:pt x="140" y="140"/>
                </a:lnTo>
                <a:lnTo>
                  <a:pt x="47" y="326"/>
                </a:lnTo>
                <a:lnTo>
                  <a:pt x="0" y="559"/>
                </a:lnTo>
                <a:lnTo>
                  <a:pt x="0" y="4144"/>
                </a:lnTo>
                <a:lnTo>
                  <a:pt x="47" y="4377"/>
                </a:lnTo>
                <a:lnTo>
                  <a:pt x="140" y="4517"/>
                </a:lnTo>
                <a:lnTo>
                  <a:pt x="326" y="4656"/>
                </a:lnTo>
                <a:lnTo>
                  <a:pt x="512" y="4703"/>
                </a:lnTo>
                <a:lnTo>
                  <a:pt x="5401" y="4703"/>
                </a:lnTo>
                <a:lnTo>
                  <a:pt x="5634" y="4656"/>
                </a:lnTo>
                <a:lnTo>
                  <a:pt x="5820" y="4517"/>
                </a:lnTo>
                <a:lnTo>
                  <a:pt x="5913" y="4377"/>
                </a:lnTo>
                <a:lnTo>
                  <a:pt x="5960" y="4144"/>
                </a:lnTo>
                <a:lnTo>
                  <a:pt x="5960" y="559"/>
                </a:lnTo>
                <a:lnTo>
                  <a:pt x="5913" y="326"/>
                </a:lnTo>
                <a:lnTo>
                  <a:pt x="5820" y="140"/>
                </a:lnTo>
                <a:lnTo>
                  <a:pt x="5634" y="47"/>
                </a:lnTo>
                <a:lnTo>
                  <a:pt x="540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114"/>
          <p:cNvSpPr/>
          <p:nvPr/>
        </p:nvSpPr>
        <p:spPr>
          <a:xfrm>
            <a:off x="3279431" y="7761399"/>
            <a:ext cx="423663" cy="423663"/>
          </a:xfrm>
          <a:custGeom>
            <a:rect b="b" l="l" r="r" t="t"/>
            <a:pathLst>
              <a:path extrusionOk="0" h="5961" w="5961">
                <a:moveTo>
                  <a:pt x="4610" y="1490"/>
                </a:moveTo>
                <a:lnTo>
                  <a:pt x="4750" y="1537"/>
                </a:lnTo>
                <a:lnTo>
                  <a:pt x="4890" y="1630"/>
                </a:lnTo>
                <a:lnTo>
                  <a:pt x="4983" y="1723"/>
                </a:lnTo>
                <a:lnTo>
                  <a:pt x="4983" y="1909"/>
                </a:lnTo>
                <a:lnTo>
                  <a:pt x="4936" y="2049"/>
                </a:lnTo>
                <a:lnTo>
                  <a:pt x="4843" y="2189"/>
                </a:lnTo>
                <a:lnTo>
                  <a:pt x="4750" y="2328"/>
                </a:lnTo>
                <a:lnTo>
                  <a:pt x="4610" y="2422"/>
                </a:lnTo>
                <a:lnTo>
                  <a:pt x="3586" y="3073"/>
                </a:lnTo>
                <a:lnTo>
                  <a:pt x="3493" y="3120"/>
                </a:lnTo>
                <a:lnTo>
                  <a:pt x="3446" y="3213"/>
                </a:lnTo>
                <a:lnTo>
                  <a:pt x="3353" y="3260"/>
                </a:lnTo>
                <a:lnTo>
                  <a:pt x="3260" y="3306"/>
                </a:lnTo>
                <a:lnTo>
                  <a:pt x="3167" y="3353"/>
                </a:lnTo>
                <a:lnTo>
                  <a:pt x="2841" y="3353"/>
                </a:lnTo>
                <a:lnTo>
                  <a:pt x="2748" y="3306"/>
                </a:lnTo>
                <a:lnTo>
                  <a:pt x="2655" y="3260"/>
                </a:lnTo>
                <a:lnTo>
                  <a:pt x="2562" y="3213"/>
                </a:lnTo>
                <a:lnTo>
                  <a:pt x="2515" y="3120"/>
                </a:lnTo>
                <a:lnTo>
                  <a:pt x="2422" y="3073"/>
                </a:lnTo>
                <a:lnTo>
                  <a:pt x="1910" y="2794"/>
                </a:lnTo>
                <a:lnTo>
                  <a:pt x="1398" y="2422"/>
                </a:lnTo>
                <a:lnTo>
                  <a:pt x="1258" y="2328"/>
                </a:lnTo>
                <a:lnTo>
                  <a:pt x="1118" y="2189"/>
                </a:lnTo>
                <a:lnTo>
                  <a:pt x="1025" y="2049"/>
                </a:lnTo>
                <a:lnTo>
                  <a:pt x="1025" y="1863"/>
                </a:lnTo>
                <a:lnTo>
                  <a:pt x="1025" y="1723"/>
                </a:lnTo>
                <a:lnTo>
                  <a:pt x="1118" y="1630"/>
                </a:lnTo>
                <a:lnTo>
                  <a:pt x="1258" y="1537"/>
                </a:lnTo>
                <a:lnTo>
                  <a:pt x="1398" y="1490"/>
                </a:lnTo>
                <a:close/>
                <a:moveTo>
                  <a:pt x="4983" y="2422"/>
                </a:moveTo>
                <a:lnTo>
                  <a:pt x="4983" y="4098"/>
                </a:lnTo>
                <a:lnTo>
                  <a:pt x="4983" y="4237"/>
                </a:lnTo>
                <a:lnTo>
                  <a:pt x="4890" y="4377"/>
                </a:lnTo>
                <a:lnTo>
                  <a:pt x="4750" y="4470"/>
                </a:lnTo>
                <a:lnTo>
                  <a:pt x="1258" y="4470"/>
                </a:lnTo>
                <a:lnTo>
                  <a:pt x="1118" y="4377"/>
                </a:lnTo>
                <a:lnTo>
                  <a:pt x="1025" y="4237"/>
                </a:lnTo>
                <a:lnTo>
                  <a:pt x="1025" y="4098"/>
                </a:lnTo>
                <a:lnTo>
                  <a:pt x="1025" y="2422"/>
                </a:lnTo>
                <a:lnTo>
                  <a:pt x="1118" y="2515"/>
                </a:lnTo>
                <a:lnTo>
                  <a:pt x="1258" y="2654"/>
                </a:lnTo>
                <a:lnTo>
                  <a:pt x="1817" y="2980"/>
                </a:lnTo>
                <a:lnTo>
                  <a:pt x="2375" y="3353"/>
                </a:lnTo>
                <a:lnTo>
                  <a:pt x="2701" y="3539"/>
                </a:lnTo>
                <a:lnTo>
                  <a:pt x="2888" y="3586"/>
                </a:lnTo>
                <a:lnTo>
                  <a:pt x="2981" y="3632"/>
                </a:lnTo>
                <a:lnTo>
                  <a:pt x="3120" y="3586"/>
                </a:lnTo>
                <a:lnTo>
                  <a:pt x="3307" y="3539"/>
                </a:lnTo>
                <a:lnTo>
                  <a:pt x="3633" y="3353"/>
                </a:lnTo>
                <a:lnTo>
                  <a:pt x="4238" y="2980"/>
                </a:lnTo>
                <a:lnTo>
                  <a:pt x="4750" y="2654"/>
                </a:lnTo>
                <a:lnTo>
                  <a:pt x="4983" y="2422"/>
                </a:lnTo>
                <a:close/>
                <a:moveTo>
                  <a:pt x="1118" y="0"/>
                </a:moveTo>
                <a:lnTo>
                  <a:pt x="932" y="47"/>
                </a:lnTo>
                <a:lnTo>
                  <a:pt x="699" y="93"/>
                </a:lnTo>
                <a:lnTo>
                  <a:pt x="513" y="187"/>
                </a:lnTo>
                <a:lnTo>
                  <a:pt x="327" y="326"/>
                </a:lnTo>
                <a:lnTo>
                  <a:pt x="187" y="512"/>
                </a:lnTo>
                <a:lnTo>
                  <a:pt x="94" y="699"/>
                </a:lnTo>
                <a:lnTo>
                  <a:pt x="47" y="932"/>
                </a:lnTo>
                <a:lnTo>
                  <a:pt x="1" y="1118"/>
                </a:lnTo>
                <a:lnTo>
                  <a:pt x="1" y="4843"/>
                </a:lnTo>
                <a:lnTo>
                  <a:pt x="47" y="5076"/>
                </a:lnTo>
                <a:lnTo>
                  <a:pt x="94" y="5308"/>
                </a:lnTo>
                <a:lnTo>
                  <a:pt x="187" y="5495"/>
                </a:lnTo>
                <a:lnTo>
                  <a:pt x="327" y="5634"/>
                </a:lnTo>
                <a:lnTo>
                  <a:pt x="513" y="5774"/>
                </a:lnTo>
                <a:lnTo>
                  <a:pt x="699" y="5914"/>
                </a:lnTo>
                <a:lnTo>
                  <a:pt x="932" y="5960"/>
                </a:lnTo>
                <a:lnTo>
                  <a:pt x="5076" y="5960"/>
                </a:lnTo>
                <a:lnTo>
                  <a:pt x="5309" y="5914"/>
                </a:lnTo>
                <a:lnTo>
                  <a:pt x="5495" y="5774"/>
                </a:lnTo>
                <a:lnTo>
                  <a:pt x="5635" y="5634"/>
                </a:lnTo>
                <a:lnTo>
                  <a:pt x="5774" y="5495"/>
                </a:lnTo>
                <a:lnTo>
                  <a:pt x="5914" y="5308"/>
                </a:lnTo>
                <a:lnTo>
                  <a:pt x="5961" y="5076"/>
                </a:lnTo>
                <a:lnTo>
                  <a:pt x="5961" y="4843"/>
                </a:lnTo>
                <a:lnTo>
                  <a:pt x="5961" y="1118"/>
                </a:lnTo>
                <a:lnTo>
                  <a:pt x="5961" y="932"/>
                </a:lnTo>
                <a:lnTo>
                  <a:pt x="5914" y="699"/>
                </a:lnTo>
                <a:lnTo>
                  <a:pt x="5774" y="512"/>
                </a:lnTo>
                <a:lnTo>
                  <a:pt x="5635" y="326"/>
                </a:lnTo>
                <a:lnTo>
                  <a:pt x="5495" y="187"/>
                </a:lnTo>
                <a:lnTo>
                  <a:pt x="5309" y="93"/>
                </a:lnTo>
                <a:lnTo>
                  <a:pt x="5076" y="47"/>
                </a:lnTo>
                <a:lnTo>
                  <a:pt x="484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114"/>
          <p:cNvSpPr/>
          <p:nvPr/>
        </p:nvSpPr>
        <p:spPr>
          <a:xfrm>
            <a:off x="4523698" y="7807739"/>
            <a:ext cx="423663" cy="334254"/>
          </a:xfrm>
          <a:custGeom>
            <a:rect b="b" l="l" r="r" t="t"/>
            <a:pathLst>
              <a:path extrusionOk="0" h="4703" w="5961">
                <a:moveTo>
                  <a:pt x="513" y="0"/>
                </a:moveTo>
                <a:lnTo>
                  <a:pt x="327" y="47"/>
                </a:lnTo>
                <a:lnTo>
                  <a:pt x="141" y="186"/>
                </a:lnTo>
                <a:lnTo>
                  <a:pt x="48" y="373"/>
                </a:lnTo>
                <a:lnTo>
                  <a:pt x="1" y="605"/>
                </a:lnTo>
                <a:lnTo>
                  <a:pt x="48" y="838"/>
                </a:lnTo>
                <a:lnTo>
                  <a:pt x="187" y="1071"/>
                </a:lnTo>
                <a:lnTo>
                  <a:pt x="373" y="1304"/>
                </a:lnTo>
                <a:lnTo>
                  <a:pt x="560" y="1444"/>
                </a:lnTo>
                <a:lnTo>
                  <a:pt x="1258" y="1909"/>
                </a:lnTo>
                <a:lnTo>
                  <a:pt x="2143" y="2515"/>
                </a:lnTo>
                <a:lnTo>
                  <a:pt x="2282" y="2608"/>
                </a:lnTo>
                <a:lnTo>
                  <a:pt x="2469" y="2747"/>
                </a:lnTo>
                <a:lnTo>
                  <a:pt x="2608" y="2887"/>
                </a:lnTo>
                <a:lnTo>
                  <a:pt x="2795" y="2934"/>
                </a:lnTo>
                <a:lnTo>
                  <a:pt x="2981" y="2980"/>
                </a:lnTo>
                <a:lnTo>
                  <a:pt x="3167" y="2934"/>
                </a:lnTo>
                <a:lnTo>
                  <a:pt x="3353" y="2887"/>
                </a:lnTo>
                <a:lnTo>
                  <a:pt x="3493" y="2747"/>
                </a:lnTo>
                <a:lnTo>
                  <a:pt x="3679" y="2608"/>
                </a:lnTo>
                <a:lnTo>
                  <a:pt x="3819" y="2515"/>
                </a:lnTo>
                <a:lnTo>
                  <a:pt x="5402" y="1444"/>
                </a:lnTo>
                <a:lnTo>
                  <a:pt x="5635" y="1257"/>
                </a:lnTo>
                <a:lnTo>
                  <a:pt x="5821" y="1025"/>
                </a:lnTo>
                <a:lnTo>
                  <a:pt x="5914" y="792"/>
                </a:lnTo>
                <a:lnTo>
                  <a:pt x="5961" y="559"/>
                </a:lnTo>
                <a:lnTo>
                  <a:pt x="5914" y="326"/>
                </a:lnTo>
                <a:lnTo>
                  <a:pt x="5821" y="140"/>
                </a:lnTo>
                <a:lnTo>
                  <a:pt x="5635" y="47"/>
                </a:lnTo>
                <a:lnTo>
                  <a:pt x="5449" y="0"/>
                </a:lnTo>
                <a:close/>
                <a:moveTo>
                  <a:pt x="1" y="1537"/>
                </a:moveTo>
                <a:lnTo>
                  <a:pt x="1" y="4144"/>
                </a:lnTo>
                <a:lnTo>
                  <a:pt x="48" y="4377"/>
                </a:lnTo>
                <a:lnTo>
                  <a:pt x="141" y="4517"/>
                </a:lnTo>
                <a:lnTo>
                  <a:pt x="327" y="4656"/>
                </a:lnTo>
                <a:lnTo>
                  <a:pt x="513" y="4703"/>
                </a:lnTo>
                <a:lnTo>
                  <a:pt x="5449" y="4703"/>
                </a:lnTo>
                <a:lnTo>
                  <a:pt x="5635" y="4656"/>
                </a:lnTo>
                <a:lnTo>
                  <a:pt x="5821" y="4517"/>
                </a:lnTo>
                <a:lnTo>
                  <a:pt x="5914" y="4377"/>
                </a:lnTo>
                <a:lnTo>
                  <a:pt x="5961" y="4144"/>
                </a:lnTo>
                <a:lnTo>
                  <a:pt x="5961" y="1537"/>
                </a:lnTo>
                <a:lnTo>
                  <a:pt x="5635" y="1816"/>
                </a:lnTo>
                <a:lnTo>
                  <a:pt x="3959" y="2934"/>
                </a:lnTo>
                <a:lnTo>
                  <a:pt x="3679" y="3166"/>
                </a:lnTo>
                <a:lnTo>
                  <a:pt x="3353" y="3306"/>
                </a:lnTo>
                <a:lnTo>
                  <a:pt x="3167" y="3399"/>
                </a:lnTo>
                <a:lnTo>
                  <a:pt x="2795" y="3399"/>
                </a:lnTo>
                <a:lnTo>
                  <a:pt x="2608" y="3306"/>
                </a:lnTo>
                <a:lnTo>
                  <a:pt x="2282" y="3166"/>
                </a:lnTo>
                <a:lnTo>
                  <a:pt x="2003" y="2934"/>
                </a:lnTo>
                <a:lnTo>
                  <a:pt x="327" y="1816"/>
                </a:lnTo>
                <a:lnTo>
                  <a:pt x="141" y="1676"/>
                </a:lnTo>
                <a:lnTo>
                  <a:pt x="1" y="15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p114"/>
          <p:cNvSpPr/>
          <p:nvPr/>
        </p:nvSpPr>
        <p:spPr>
          <a:xfrm>
            <a:off x="2107943" y="11507489"/>
            <a:ext cx="284716" cy="423592"/>
          </a:xfrm>
          <a:custGeom>
            <a:rect b="b" l="l" r="r" t="t"/>
            <a:pathLst>
              <a:path extrusionOk="0" h="5960" w="4006">
                <a:moveTo>
                  <a:pt x="2003" y="978"/>
                </a:moveTo>
                <a:lnTo>
                  <a:pt x="2189" y="1024"/>
                </a:lnTo>
                <a:lnTo>
                  <a:pt x="2375" y="1071"/>
                </a:lnTo>
                <a:lnTo>
                  <a:pt x="2562" y="1164"/>
                </a:lnTo>
                <a:lnTo>
                  <a:pt x="2701" y="1304"/>
                </a:lnTo>
                <a:lnTo>
                  <a:pt x="2841" y="1444"/>
                </a:lnTo>
                <a:lnTo>
                  <a:pt x="2934" y="1583"/>
                </a:lnTo>
                <a:lnTo>
                  <a:pt x="2981" y="1769"/>
                </a:lnTo>
                <a:lnTo>
                  <a:pt x="2981" y="2002"/>
                </a:lnTo>
                <a:lnTo>
                  <a:pt x="2981" y="2189"/>
                </a:lnTo>
                <a:lnTo>
                  <a:pt x="2934" y="2375"/>
                </a:lnTo>
                <a:lnTo>
                  <a:pt x="2841" y="2514"/>
                </a:lnTo>
                <a:lnTo>
                  <a:pt x="2701" y="2701"/>
                </a:lnTo>
                <a:lnTo>
                  <a:pt x="2562" y="2794"/>
                </a:lnTo>
                <a:lnTo>
                  <a:pt x="2375" y="2887"/>
                </a:lnTo>
                <a:lnTo>
                  <a:pt x="2189" y="2980"/>
                </a:lnTo>
                <a:lnTo>
                  <a:pt x="1817" y="2980"/>
                </a:lnTo>
                <a:lnTo>
                  <a:pt x="1630" y="2887"/>
                </a:lnTo>
                <a:lnTo>
                  <a:pt x="1444" y="2794"/>
                </a:lnTo>
                <a:lnTo>
                  <a:pt x="1305" y="2701"/>
                </a:lnTo>
                <a:lnTo>
                  <a:pt x="1165" y="2514"/>
                </a:lnTo>
                <a:lnTo>
                  <a:pt x="1072" y="2375"/>
                </a:lnTo>
                <a:lnTo>
                  <a:pt x="1025" y="2189"/>
                </a:lnTo>
                <a:lnTo>
                  <a:pt x="1025" y="2002"/>
                </a:lnTo>
                <a:lnTo>
                  <a:pt x="1025" y="1769"/>
                </a:lnTo>
                <a:lnTo>
                  <a:pt x="1072" y="1583"/>
                </a:lnTo>
                <a:lnTo>
                  <a:pt x="1165" y="1444"/>
                </a:lnTo>
                <a:lnTo>
                  <a:pt x="1305" y="1304"/>
                </a:lnTo>
                <a:lnTo>
                  <a:pt x="1444" y="1164"/>
                </a:lnTo>
                <a:lnTo>
                  <a:pt x="1630" y="1071"/>
                </a:lnTo>
                <a:lnTo>
                  <a:pt x="1817" y="1024"/>
                </a:lnTo>
                <a:lnTo>
                  <a:pt x="2003" y="978"/>
                </a:lnTo>
                <a:close/>
                <a:moveTo>
                  <a:pt x="2003" y="0"/>
                </a:moveTo>
                <a:lnTo>
                  <a:pt x="1584" y="47"/>
                </a:lnTo>
                <a:lnTo>
                  <a:pt x="1211" y="140"/>
                </a:lnTo>
                <a:lnTo>
                  <a:pt x="885" y="326"/>
                </a:lnTo>
                <a:lnTo>
                  <a:pt x="606" y="559"/>
                </a:lnTo>
                <a:lnTo>
                  <a:pt x="327" y="885"/>
                </a:lnTo>
                <a:lnTo>
                  <a:pt x="140" y="1211"/>
                </a:lnTo>
                <a:lnTo>
                  <a:pt x="47" y="1583"/>
                </a:lnTo>
                <a:lnTo>
                  <a:pt x="1" y="2002"/>
                </a:lnTo>
                <a:lnTo>
                  <a:pt x="47" y="2375"/>
                </a:lnTo>
                <a:lnTo>
                  <a:pt x="140" y="2701"/>
                </a:lnTo>
                <a:lnTo>
                  <a:pt x="1537" y="5681"/>
                </a:lnTo>
                <a:lnTo>
                  <a:pt x="1630" y="5820"/>
                </a:lnTo>
                <a:lnTo>
                  <a:pt x="1724" y="5867"/>
                </a:lnTo>
                <a:lnTo>
                  <a:pt x="1863" y="5960"/>
                </a:lnTo>
                <a:lnTo>
                  <a:pt x="2143" y="5960"/>
                </a:lnTo>
                <a:lnTo>
                  <a:pt x="2236" y="5867"/>
                </a:lnTo>
                <a:lnTo>
                  <a:pt x="2375" y="5820"/>
                </a:lnTo>
                <a:lnTo>
                  <a:pt x="2422" y="5681"/>
                </a:lnTo>
                <a:lnTo>
                  <a:pt x="3865" y="2701"/>
                </a:lnTo>
                <a:lnTo>
                  <a:pt x="3959" y="2375"/>
                </a:lnTo>
                <a:lnTo>
                  <a:pt x="4005" y="2002"/>
                </a:lnTo>
                <a:lnTo>
                  <a:pt x="3959" y="1583"/>
                </a:lnTo>
                <a:lnTo>
                  <a:pt x="3819" y="1211"/>
                </a:lnTo>
                <a:lnTo>
                  <a:pt x="3679" y="885"/>
                </a:lnTo>
                <a:lnTo>
                  <a:pt x="3400" y="559"/>
                </a:lnTo>
                <a:lnTo>
                  <a:pt x="3074" y="326"/>
                </a:lnTo>
                <a:lnTo>
                  <a:pt x="2748" y="140"/>
                </a:lnTo>
                <a:lnTo>
                  <a:pt x="2375" y="47"/>
                </a:lnTo>
                <a:lnTo>
                  <a:pt x="200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p114"/>
          <p:cNvSpPr/>
          <p:nvPr/>
        </p:nvSpPr>
        <p:spPr>
          <a:xfrm>
            <a:off x="3279431" y="11507489"/>
            <a:ext cx="423663" cy="423592"/>
          </a:xfrm>
          <a:custGeom>
            <a:rect b="b" l="l" r="r" t="t"/>
            <a:pathLst>
              <a:path extrusionOk="0" h="5960" w="5961">
                <a:moveTo>
                  <a:pt x="2608" y="2002"/>
                </a:moveTo>
                <a:lnTo>
                  <a:pt x="2934" y="2095"/>
                </a:lnTo>
                <a:lnTo>
                  <a:pt x="3213" y="2282"/>
                </a:lnTo>
                <a:lnTo>
                  <a:pt x="3493" y="2514"/>
                </a:lnTo>
                <a:lnTo>
                  <a:pt x="3679" y="2747"/>
                </a:lnTo>
                <a:lnTo>
                  <a:pt x="3865" y="3073"/>
                </a:lnTo>
                <a:lnTo>
                  <a:pt x="3958" y="3399"/>
                </a:lnTo>
                <a:lnTo>
                  <a:pt x="4005" y="3725"/>
                </a:lnTo>
                <a:lnTo>
                  <a:pt x="3958" y="4051"/>
                </a:lnTo>
                <a:lnTo>
                  <a:pt x="3865" y="4377"/>
                </a:lnTo>
                <a:lnTo>
                  <a:pt x="3679" y="4703"/>
                </a:lnTo>
                <a:lnTo>
                  <a:pt x="3493" y="4936"/>
                </a:lnTo>
                <a:lnTo>
                  <a:pt x="3213" y="5168"/>
                </a:lnTo>
                <a:lnTo>
                  <a:pt x="2934" y="5355"/>
                </a:lnTo>
                <a:lnTo>
                  <a:pt x="2608" y="5448"/>
                </a:lnTo>
                <a:lnTo>
                  <a:pt x="1910" y="5448"/>
                </a:lnTo>
                <a:lnTo>
                  <a:pt x="1584" y="5355"/>
                </a:lnTo>
                <a:lnTo>
                  <a:pt x="1304" y="5168"/>
                </a:lnTo>
                <a:lnTo>
                  <a:pt x="1025" y="4936"/>
                </a:lnTo>
                <a:lnTo>
                  <a:pt x="792" y="4703"/>
                </a:lnTo>
                <a:lnTo>
                  <a:pt x="653" y="4377"/>
                </a:lnTo>
                <a:lnTo>
                  <a:pt x="559" y="4051"/>
                </a:lnTo>
                <a:lnTo>
                  <a:pt x="513" y="3725"/>
                </a:lnTo>
                <a:lnTo>
                  <a:pt x="559" y="3399"/>
                </a:lnTo>
                <a:lnTo>
                  <a:pt x="653" y="3073"/>
                </a:lnTo>
                <a:lnTo>
                  <a:pt x="792" y="2747"/>
                </a:lnTo>
                <a:lnTo>
                  <a:pt x="1025" y="2514"/>
                </a:lnTo>
                <a:lnTo>
                  <a:pt x="1304" y="2282"/>
                </a:lnTo>
                <a:lnTo>
                  <a:pt x="1584" y="2095"/>
                </a:lnTo>
                <a:lnTo>
                  <a:pt x="1910" y="2002"/>
                </a:lnTo>
                <a:close/>
                <a:moveTo>
                  <a:pt x="4098" y="0"/>
                </a:moveTo>
                <a:lnTo>
                  <a:pt x="4005" y="47"/>
                </a:lnTo>
                <a:lnTo>
                  <a:pt x="4005" y="140"/>
                </a:lnTo>
                <a:lnTo>
                  <a:pt x="4005" y="373"/>
                </a:lnTo>
                <a:lnTo>
                  <a:pt x="4005" y="466"/>
                </a:lnTo>
                <a:lnTo>
                  <a:pt x="4098" y="512"/>
                </a:lnTo>
                <a:lnTo>
                  <a:pt x="5122" y="512"/>
                </a:lnTo>
                <a:lnTo>
                  <a:pt x="3633" y="1956"/>
                </a:lnTo>
                <a:lnTo>
                  <a:pt x="3307" y="1769"/>
                </a:lnTo>
                <a:lnTo>
                  <a:pt x="2981" y="1630"/>
                </a:lnTo>
                <a:lnTo>
                  <a:pt x="2608" y="1537"/>
                </a:lnTo>
                <a:lnTo>
                  <a:pt x="2236" y="1490"/>
                </a:lnTo>
                <a:lnTo>
                  <a:pt x="1817" y="1537"/>
                </a:lnTo>
                <a:lnTo>
                  <a:pt x="1398" y="1676"/>
                </a:lnTo>
                <a:lnTo>
                  <a:pt x="978" y="1863"/>
                </a:lnTo>
                <a:lnTo>
                  <a:pt x="653" y="2142"/>
                </a:lnTo>
                <a:lnTo>
                  <a:pt x="373" y="2468"/>
                </a:lnTo>
                <a:lnTo>
                  <a:pt x="187" y="2840"/>
                </a:lnTo>
                <a:lnTo>
                  <a:pt x="47" y="3259"/>
                </a:lnTo>
                <a:lnTo>
                  <a:pt x="1" y="3725"/>
                </a:lnTo>
                <a:lnTo>
                  <a:pt x="47" y="4191"/>
                </a:lnTo>
                <a:lnTo>
                  <a:pt x="187" y="4610"/>
                </a:lnTo>
                <a:lnTo>
                  <a:pt x="373" y="4982"/>
                </a:lnTo>
                <a:lnTo>
                  <a:pt x="653" y="5308"/>
                </a:lnTo>
                <a:lnTo>
                  <a:pt x="978" y="5588"/>
                </a:lnTo>
                <a:lnTo>
                  <a:pt x="1398" y="5774"/>
                </a:lnTo>
                <a:lnTo>
                  <a:pt x="1817" y="5913"/>
                </a:lnTo>
                <a:lnTo>
                  <a:pt x="2236" y="5960"/>
                </a:lnTo>
                <a:lnTo>
                  <a:pt x="2701" y="5913"/>
                </a:lnTo>
                <a:lnTo>
                  <a:pt x="3120" y="5774"/>
                </a:lnTo>
                <a:lnTo>
                  <a:pt x="3493" y="5588"/>
                </a:lnTo>
                <a:lnTo>
                  <a:pt x="3819" y="5308"/>
                </a:lnTo>
                <a:lnTo>
                  <a:pt x="4098" y="4982"/>
                </a:lnTo>
                <a:lnTo>
                  <a:pt x="4284" y="4610"/>
                </a:lnTo>
                <a:lnTo>
                  <a:pt x="4424" y="4191"/>
                </a:lnTo>
                <a:lnTo>
                  <a:pt x="4471" y="3725"/>
                </a:lnTo>
                <a:lnTo>
                  <a:pt x="4471" y="3353"/>
                </a:lnTo>
                <a:lnTo>
                  <a:pt x="4378" y="2980"/>
                </a:lnTo>
                <a:lnTo>
                  <a:pt x="4191" y="2654"/>
                </a:lnTo>
                <a:lnTo>
                  <a:pt x="4005" y="2328"/>
                </a:lnTo>
                <a:lnTo>
                  <a:pt x="5495" y="838"/>
                </a:lnTo>
                <a:lnTo>
                  <a:pt x="5495" y="1863"/>
                </a:lnTo>
                <a:lnTo>
                  <a:pt x="5495" y="1956"/>
                </a:lnTo>
                <a:lnTo>
                  <a:pt x="5588" y="2002"/>
                </a:lnTo>
                <a:lnTo>
                  <a:pt x="5867" y="2002"/>
                </a:lnTo>
                <a:lnTo>
                  <a:pt x="5914" y="1956"/>
                </a:lnTo>
                <a:lnTo>
                  <a:pt x="5961" y="1863"/>
                </a:lnTo>
                <a:lnTo>
                  <a:pt x="5961" y="233"/>
                </a:lnTo>
                <a:lnTo>
                  <a:pt x="5961" y="140"/>
                </a:lnTo>
                <a:lnTo>
                  <a:pt x="5914" y="93"/>
                </a:lnTo>
                <a:lnTo>
                  <a:pt x="582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Google Shape;1343;p114"/>
          <p:cNvSpPr/>
          <p:nvPr/>
        </p:nvSpPr>
        <p:spPr>
          <a:xfrm>
            <a:off x="4523698" y="11520708"/>
            <a:ext cx="423663" cy="397153"/>
          </a:xfrm>
          <a:custGeom>
            <a:rect b="b" l="l" r="r" t="t"/>
            <a:pathLst>
              <a:path extrusionOk="0" h="5588" w="5961">
                <a:moveTo>
                  <a:pt x="1957" y="1211"/>
                </a:moveTo>
                <a:lnTo>
                  <a:pt x="2189" y="1258"/>
                </a:lnTo>
                <a:lnTo>
                  <a:pt x="2376" y="1351"/>
                </a:lnTo>
                <a:lnTo>
                  <a:pt x="2515" y="1444"/>
                </a:lnTo>
                <a:lnTo>
                  <a:pt x="2702" y="1537"/>
                </a:lnTo>
                <a:lnTo>
                  <a:pt x="2841" y="1677"/>
                </a:lnTo>
                <a:lnTo>
                  <a:pt x="2934" y="1863"/>
                </a:lnTo>
                <a:lnTo>
                  <a:pt x="3027" y="2049"/>
                </a:lnTo>
                <a:lnTo>
                  <a:pt x="2748" y="2096"/>
                </a:lnTo>
                <a:lnTo>
                  <a:pt x="2469" y="2235"/>
                </a:lnTo>
                <a:lnTo>
                  <a:pt x="2189" y="2422"/>
                </a:lnTo>
                <a:lnTo>
                  <a:pt x="2003" y="2654"/>
                </a:lnTo>
                <a:lnTo>
                  <a:pt x="1817" y="2887"/>
                </a:lnTo>
                <a:lnTo>
                  <a:pt x="1677" y="3167"/>
                </a:lnTo>
                <a:lnTo>
                  <a:pt x="1584" y="3492"/>
                </a:lnTo>
                <a:lnTo>
                  <a:pt x="1584" y="3772"/>
                </a:lnTo>
                <a:lnTo>
                  <a:pt x="1584" y="3958"/>
                </a:lnTo>
                <a:lnTo>
                  <a:pt x="1351" y="3912"/>
                </a:lnTo>
                <a:lnTo>
                  <a:pt x="1118" y="3818"/>
                </a:lnTo>
                <a:lnTo>
                  <a:pt x="886" y="3679"/>
                </a:lnTo>
                <a:lnTo>
                  <a:pt x="699" y="3492"/>
                </a:lnTo>
                <a:lnTo>
                  <a:pt x="560" y="3306"/>
                </a:lnTo>
                <a:lnTo>
                  <a:pt x="467" y="3073"/>
                </a:lnTo>
                <a:lnTo>
                  <a:pt x="420" y="2841"/>
                </a:lnTo>
                <a:lnTo>
                  <a:pt x="373" y="2608"/>
                </a:lnTo>
                <a:lnTo>
                  <a:pt x="420" y="2328"/>
                </a:lnTo>
                <a:lnTo>
                  <a:pt x="467" y="2049"/>
                </a:lnTo>
                <a:lnTo>
                  <a:pt x="606" y="1816"/>
                </a:lnTo>
                <a:lnTo>
                  <a:pt x="792" y="1630"/>
                </a:lnTo>
                <a:lnTo>
                  <a:pt x="979" y="1444"/>
                </a:lnTo>
                <a:lnTo>
                  <a:pt x="1258" y="1304"/>
                </a:lnTo>
                <a:lnTo>
                  <a:pt x="1491" y="1211"/>
                </a:lnTo>
                <a:close/>
                <a:moveTo>
                  <a:pt x="3167" y="2422"/>
                </a:moveTo>
                <a:lnTo>
                  <a:pt x="3167" y="2608"/>
                </a:lnTo>
                <a:lnTo>
                  <a:pt x="3121" y="2841"/>
                </a:lnTo>
                <a:lnTo>
                  <a:pt x="3074" y="3073"/>
                </a:lnTo>
                <a:lnTo>
                  <a:pt x="2981" y="3306"/>
                </a:lnTo>
                <a:lnTo>
                  <a:pt x="2841" y="3492"/>
                </a:lnTo>
                <a:lnTo>
                  <a:pt x="2655" y="3679"/>
                </a:lnTo>
                <a:lnTo>
                  <a:pt x="2422" y="3818"/>
                </a:lnTo>
                <a:lnTo>
                  <a:pt x="2236" y="3912"/>
                </a:lnTo>
                <a:lnTo>
                  <a:pt x="1957" y="3958"/>
                </a:lnTo>
                <a:lnTo>
                  <a:pt x="1957" y="3772"/>
                </a:lnTo>
                <a:lnTo>
                  <a:pt x="2003" y="3539"/>
                </a:lnTo>
                <a:lnTo>
                  <a:pt x="2050" y="3306"/>
                </a:lnTo>
                <a:lnTo>
                  <a:pt x="2143" y="3073"/>
                </a:lnTo>
                <a:lnTo>
                  <a:pt x="2282" y="2887"/>
                </a:lnTo>
                <a:lnTo>
                  <a:pt x="2469" y="2701"/>
                </a:lnTo>
                <a:lnTo>
                  <a:pt x="2702" y="2561"/>
                </a:lnTo>
                <a:lnTo>
                  <a:pt x="2888" y="2468"/>
                </a:lnTo>
                <a:lnTo>
                  <a:pt x="3167" y="2422"/>
                </a:lnTo>
                <a:close/>
                <a:moveTo>
                  <a:pt x="3540" y="2422"/>
                </a:moveTo>
                <a:lnTo>
                  <a:pt x="3772" y="2468"/>
                </a:lnTo>
                <a:lnTo>
                  <a:pt x="4005" y="2561"/>
                </a:lnTo>
                <a:lnTo>
                  <a:pt x="4238" y="2701"/>
                </a:lnTo>
                <a:lnTo>
                  <a:pt x="4424" y="2887"/>
                </a:lnTo>
                <a:lnTo>
                  <a:pt x="4564" y="3073"/>
                </a:lnTo>
                <a:lnTo>
                  <a:pt x="4657" y="3306"/>
                </a:lnTo>
                <a:lnTo>
                  <a:pt x="4704" y="3539"/>
                </a:lnTo>
                <a:lnTo>
                  <a:pt x="4750" y="3772"/>
                </a:lnTo>
                <a:lnTo>
                  <a:pt x="4704" y="4051"/>
                </a:lnTo>
                <a:lnTo>
                  <a:pt x="4657" y="4331"/>
                </a:lnTo>
                <a:lnTo>
                  <a:pt x="4517" y="4563"/>
                </a:lnTo>
                <a:lnTo>
                  <a:pt x="4331" y="4750"/>
                </a:lnTo>
                <a:lnTo>
                  <a:pt x="4145" y="4936"/>
                </a:lnTo>
                <a:lnTo>
                  <a:pt x="3912" y="5076"/>
                </a:lnTo>
                <a:lnTo>
                  <a:pt x="3633" y="5169"/>
                </a:lnTo>
                <a:lnTo>
                  <a:pt x="3167" y="5169"/>
                </a:lnTo>
                <a:lnTo>
                  <a:pt x="2934" y="5122"/>
                </a:lnTo>
                <a:lnTo>
                  <a:pt x="2748" y="5029"/>
                </a:lnTo>
                <a:lnTo>
                  <a:pt x="2608" y="4936"/>
                </a:lnTo>
                <a:lnTo>
                  <a:pt x="2422" y="4843"/>
                </a:lnTo>
                <a:lnTo>
                  <a:pt x="2282" y="4703"/>
                </a:lnTo>
                <a:lnTo>
                  <a:pt x="2189" y="4517"/>
                </a:lnTo>
                <a:lnTo>
                  <a:pt x="2096" y="4331"/>
                </a:lnTo>
                <a:lnTo>
                  <a:pt x="2376" y="4284"/>
                </a:lnTo>
                <a:lnTo>
                  <a:pt x="2655" y="4144"/>
                </a:lnTo>
                <a:lnTo>
                  <a:pt x="2934" y="3958"/>
                </a:lnTo>
                <a:lnTo>
                  <a:pt x="3121" y="3725"/>
                </a:lnTo>
                <a:lnTo>
                  <a:pt x="3307" y="3492"/>
                </a:lnTo>
                <a:lnTo>
                  <a:pt x="3447" y="3213"/>
                </a:lnTo>
                <a:lnTo>
                  <a:pt x="3540" y="2934"/>
                </a:lnTo>
                <a:lnTo>
                  <a:pt x="3540" y="2608"/>
                </a:lnTo>
                <a:lnTo>
                  <a:pt x="3540" y="2422"/>
                </a:lnTo>
                <a:close/>
                <a:moveTo>
                  <a:pt x="3260" y="0"/>
                </a:moveTo>
                <a:lnTo>
                  <a:pt x="3167" y="47"/>
                </a:lnTo>
                <a:lnTo>
                  <a:pt x="3167" y="93"/>
                </a:lnTo>
                <a:lnTo>
                  <a:pt x="3167" y="326"/>
                </a:lnTo>
                <a:lnTo>
                  <a:pt x="3167" y="373"/>
                </a:lnTo>
                <a:lnTo>
                  <a:pt x="3260" y="419"/>
                </a:lnTo>
                <a:lnTo>
                  <a:pt x="3679" y="419"/>
                </a:lnTo>
                <a:lnTo>
                  <a:pt x="2888" y="1211"/>
                </a:lnTo>
                <a:lnTo>
                  <a:pt x="2608" y="1025"/>
                </a:lnTo>
                <a:lnTo>
                  <a:pt x="2282" y="885"/>
                </a:lnTo>
                <a:lnTo>
                  <a:pt x="1910" y="792"/>
                </a:lnTo>
                <a:lnTo>
                  <a:pt x="1537" y="838"/>
                </a:lnTo>
                <a:lnTo>
                  <a:pt x="1165" y="932"/>
                </a:lnTo>
                <a:lnTo>
                  <a:pt x="792" y="1118"/>
                </a:lnTo>
                <a:lnTo>
                  <a:pt x="467" y="1351"/>
                </a:lnTo>
                <a:lnTo>
                  <a:pt x="234" y="1677"/>
                </a:lnTo>
                <a:lnTo>
                  <a:pt x="48" y="2049"/>
                </a:lnTo>
                <a:lnTo>
                  <a:pt x="1" y="2468"/>
                </a:lnTo>
                <a:lnTo>
                  <a:pt x="1" y="2841"/>
                </a:lnTo>
                <a:lnTo>
                  <a:pt x="94" y="3167"/>
                </a:lnTo>
                <a:lnTo>
                  <a:pt x="234" y="3492"/>
                </a:lnTo>
                <a:lnTo>
                  <a:pt x="420" y="3772"/>
                </a:lnTo>
                <a:lnTo>
                  <a:pt x="699" y="4005"/>
                </a:lnTo>
                <a:lnTo>
                  <a:pt x="979" y="4191"/>
                </a:lnTo>
                <a:lnTo>
                  <a:pt x="1305" y="4331"/>
                </a:lnTo>
                <a:lnTo>
                  <a:pt x="1677" y="4377"/>
                </a:lnTo>
                <a:lnTo>
                  <a:pt x="1817" y="4657"/>
                </a:lnTo>
                <a:lnTo>
                  <a:pt x="1957" y="4889"/>
                </a:lnTo>
                <a:lnTo>
                  <a:pt x="2189" y="5122"/>
                </a:lnTo>
                <a:lnTo>
                  <a:pt x="2422" y="5308"/>
                </a:lnTo>
                <a:lnTo>
                  <a:pt x="2702" y="5448"/>
                </a:lnTo>
                <a:lnTo>
                  <a:pt x="2981" y="5541"/>
                </a:lnTo>
                <a:lnTo>
                  <a:pt x="3307" y="5588"/>
                </a:lnTo>
                <a:lnTo>
                  <a:pt x="3633" y="5541"/>
                </a:lnTo>
                <a:lnTo>
                  <a:pt x="3912" y="5495"/>
                </a:lnTo>
                <a:lnTo>
                  <a:pt x="4145" y="5402"/>
                </a:lnTo>
                <a:lnTo>
                  <a:pt x="4378" y="5262"/>
                </a:lnTo>
                <a:lnTo>
                  <a:pt x="4611" y="5076"/>
                </a:lnTo>
                <a:lnTo>
                  <a:pt x="4797" y="4843"/>
                </a:lnTo>
                <a:lnTo>
                  <a:pt x="4936" y="4610"/>
                </a:lnTo>
                <a:lnTo>
                  <a:pt x="5030" y="4377"/>
                </a:lnTo>
                <a:lnTo>
                  <a:pt x="5123" y="4098"/>
                </a:lnTo>
                <a:lnTo>
                  <a:pt x="5123" y="3725"/>
                </a:lnTo>
                <a:lnTo>
                  <a:pt x="5076" y="3353"/>
                </a:lnTo>
                <a:lnTo>
                  <a:pt x="4936" y="2980"/>
                </a:lnTo>
                <a:lnTo>
                  <a:pt x="4750" y="2654"/>
                </a:lnTo>
                <a:lnTo>
                  <a:pt x="5542" y="1863"/>
                </a:lnTo>
                <a:lnTo>
                  <a:pt x="5542" y="2282"/>
                </a:lnTo>
                <a:lnTo>
                  <a:pt x="5588" y="2375"/>
                </a:lnTo>
                <a:lnTo>
                  <a:pt x="5914" y="2375"/>
                </a:lnTo>
                <a:lnTo>
                  <a:pt x="5961" y="2282"/>
                </a:lnTo>
                <a:lnTo>
                  <a:pt x="5961" y="1397"/>
                </a:lnTo>
                <a:lnTo>
                  <a:pt x="5914" y="1351"/>
                </a:lnTo>
                <a:lnTo>
                  <a:pt x="5868" y="1258"/>
                </a:lnTo>
                <a:lnTo>
                  <a:pt x="5821" y="1211"/>
                </a:lnTo>
                <a:lnTo>
                  <a:pt x="4797" y="1211"/>
                </a:lnTo>
                <a:lnTo>
                  <a:pt x="4750" y="1304"/>
                </a:lnTo>
                <a:lnTo>
                  <a:pt x="4750" y="1490"/>
                </a:lnTo>
                <a:lnTo>
                  <a:pt x="4797" y="1583"/>
                </a:lnTo>
                <a:lnTo>
                  <a:pt x="5262" y="1583"/>
                </a:lnTo>
                <a:lnTo>
                  <a:pt x="4471" y="2375"/>
                </a:lnTo>
                <a:lnTo>
                  <a:pt x="4238" y="2235"/>
                </a:lnTo>
                <a:lnTo>
                  <a:pt x="4005" y="2096"/>
                </a:lnTo>
                <a:lnTo>
                  <a:pt x="3726" y="2049"/>
                </a:lnTo>
                <a:lnTo>
                  <a:pt x="3447" y="2003"/>
                </a:lnTo>
                <a:lnTo>
                  <a:pt x="3307" y="1723"/>
                </a:lnTo>
                <a:lnTo>
                  <a:pt x="3167" y="1490"/>
                </a:lnTo>
                <a:lnTo>
                  <a:pt x="3959" y="699"/>
                </a:lnTo>
                <a:lnTo>
                  <a:pt x="3959" y="1118"/>
                </a:lnTo>
                <a:lnTo>
                  <a:pt x="3959" y="1164"/>
                </a:lnTo>
                <a:lnTo>
                  <a:pt x="4052" y="1211"/>
                </a:lnTo>
                <a:lnTo>
                  <a:pt x="4238" y="1211"/>
                </a:lnTo>
                <a:lnTo>
                  <a:pt x="4331" y="1164"/>
                </a:lnTo>
                <a:lnTo>
                  <a:pt x="4331" y="1118"/>
                </a:lnTo>
                <a:lnTo>
                  <a:pt x="4331" y="233"/>
                </a:lnTo>
                <a:lnTo>
                  <a:pt x="4331" y="140"/>
                </a:lnTo>
                <a:lnTo>
                  <a:pt x="4285" y="93"/>
                </a:lnTo>
                <a:lnTo>
                  <a:pt x="4238" y="47"/>
                </a:lnTo>
                <a:lnTo>
                  <a:pt x="41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114"/>
          <p:cNvSpPr/>
          <p:nvPr/>
        </p:nvSpPr>
        <p:spPr>
          <a:xfrm>
            <a:off x="5764694" y="11593486"/>
            <a:ext cx="423663" cy="251597"/>
          </a:xfrm>
          <a:custGeom>
            <a:rect b="b" l="l" r="r" t="t"/>
            <a:pathLst>
              <a:path extrusionOk="0" h="3540" w="5961">
                <a:moveTo>
                  <a:pt x="1770" y="373"/>
                </a:moveTo>
                <a:lnTo>
                  <a:pt x="2049" y="420"/>
                </a:lnTo>
                <a:lnTo>
                  <a:pt x="2329" y="466"/>
                </a:lnTo>
                <a:lnTo>
                  <a:pt x="2562" y="606"/>
                </a:lnTo>
                <a:lnTo>
                  <a:pt x="2748" y="792"/>
                </a:lnTo>
                <a:lnTo>
                  <a:pt x="2934" y="979"/>
                </a:lnTo>
                <a:lnTo>
                  <a:pt x="3074" y="1258"/>
                </a:lnTo>
                <a:lnTo>
                  <a:pt x="3167" y="1491"/>
                </a:lnTo>
                <a:lnTo>
                  <a:pt x="3167" y="1770"/>
                </a:lnTo>
                <a:lnTo>
                  <a:pt x="3167" y="2049"/>
                </a:lnTo>
                <a:lnTo>
                  <a:pt x="3074" y="2282"/>
                </a:lnTo>
                <a:lnTo>
                  <a:pt x="2934" y="2515"/>
                </a:lnTo>
                <a:lnTo>
                  <a:pt x="2748" y="2748"/>
                </a:lnTo>
                <a:lnTo>
                  <a:pt x="2562" y="2934"/>
                </a:lnTo>
                <a:lnTo>
                  <a:pt x="2329" y="3074"/>
                </a:lnTo>
                <a:lnTo>
                  <a:pt x="2049" y="3120"/>
                </a:lnTo>
                <a:lnTo>
                  <a:pt x="1770" y="3167"/>
                </a:lnTo>
                <a:lnTo>
                  <a:pt x="1491" y="3120"/>
                </a:lnTo>
                <a:lnTo>
                  <a:pt x="1258" y="3074"/>
                </a:lnTo>
                <a:lnTo>
                  <a:pt x="1025" y="2934"/>
                </a:lnTo>
                <a:lnTo>
                  <a:pt x="792" y="2748"/>
                </a:lnTo>
                <a:lnTo>
                  <a:pt x="606" y="2515"/>
                </a:lnTo>
                <a:lnTo>
                  <a:pt x="513" y="2282"/>
                </a:lnTo>
                <a:lnTo>
                  <a:pt x="420" y="2049"/>
                </a:lnTo>
                <a:lnTo>
                  <a:pt x="373" y="1770"/>
                </a:lnTo>
                <a:lnTo>
                  <a:pt x="420" y="1491"/>
                </a:lnTo>
                <a:lnTo>
                  <a:pt x="513" y="1258"/>
                </a:lnTo>
                <a:lnTo>
                  <a:pt x="606" y="979"/>
                </a:lnTo>
                <a:lnTo>
                  <a:pt x="792" y="792"/>
                </a:lnTo>
                <a:lnTo>
                  <a:pt x="1025" y="606"/>
                </a:lnTo>
                <a:lnTo>
                  <a:pt x="1258" y="466"/>
                </a:lnTo>
                <a:lnTo>
                  <a:pt x="1491" y="420"/>
                </a:lnTo>
                <a:lnTo>
                  <a:pt x="1770" y="373"/>
                </a:lnTo>
                <a:close/>
                <a:moveTo>
                  <a:pt x="1630" y="1"/>
                </a:moveTo>
                <a:lnTo>
                  <a:pt x="1258" y="47"/>
                </a:lnTo>
                <a:lnTo>
                  <a:pt x="885" y="234"/>
                </a:lnTo>
                <a:lnTo>
                  <a:pt x="559" y="466"/>
                </a:lnTo>
                <a:lnTo>
                  <a:pt x="280" y="792"/>
                </a:lnTo>
                <a:lnTo>
                  <a:pt x="94" y="1165"/>
                </a:lnTo>
                <a:lnTo>
                  <a:pt x="1" y="1584"/>
                </a:lnTo>
                <a:lnTo>
                  <a:pt x="1" y="1817"/>
                </a:lnTo>
                <a:lnTo>
                  <a:pt x="1" y="2096"/>
                </a:lnTo>
                <a:lnTo>
                  <a:pt x="94" y="2329"/>
                </a:lnTo>
                <a:lnTo>
                  <a:pt x="187" y="2562"/>
                </a:lnTo>
                <a:lnTo>
                  <a:pt x="280" y="2794"/>
                </a:lnTo>
                <a:lnTo>
                  <a:pt x="466" y="2981"/>
                </a:lnTo>
                <a:lnTo>
                  <a:pt x="652" y="3120"/>
                </a:lnTo>
                <a:lnTo>
                  <a:pt x="839" y="3307"/>
                </a:lnTo>
                <a:lnTo>
                  <a:pt x="1072" y="3400"/>
                </a:lnTo>
                <a:lnTo>
                  <a:pt x="1304" y="3493"/>
                </a:lnTo>
                <a:lnTo>
                  <a:pt x="1537" y="3539"/>
                </a:lnTo>
                <a:lnTo>
                  <a:pt x="2096" y="3539"/>
                </a:lnTo>
                <a:lnTo>
                  <a:pt x="2422" y="3446"/>
                </a:lnTo>
                <a:lnTo>
                  <a:pt x="2701" y="3307"/>
                </a:lnTo>
                <a:lnTo>
                  <a:pt x="2981" y="3120"/>
                </a:lnTo>
                <a:lnTo>
                  <a:pt x="3213" y="2841"/>
                </a:lnTo>
                <a:lnTo>
                  <a:pt x="3353" y="2608"/>
                </a:lnTo>
                <a:lnTo>
                  <a:pt x="3493" y="2282"/>
                </a:lnTo>
                <a:lnTo>
                  <a:pt x="3539" y="1956"/>
                </a:lnTo>
                <a:lnTo>
                  <a:pt x="3958" y="1956"/>
                </a:lnTo>
                <a:lnTo>
                  <a:pt x="3958" y="2655"/>
                </a:lnTo>
                <a:lnTo>
                  <a:pt x="4005" y="2748"/>
                </a:lnTo>
                <a:lnTo>
                  <a:pt x="4331" y="2748"/>
                </a:lnTo>
                <a:lnTo>
                  <a:pt x="4377" y="2655"/>
                </a:lnTo>
                <a:lnTo>
                  <a:pt x="4377" y="1956"/>
                </a:lnTo>
                <a:lnTo>
                  <a:pt x="5262" y="1956"/>
                </a:lnTo>
                <a:lnTo>
                  <a:pt x="4703" y="2562"/>
                </a:lnTo>
                <a:lnTo>
                  <a:pt x="4657" y="2608"/>
                </a:lnTo>
                <a:lnTo>
                  <a:pt x="4703" y="2701"/>
                </a:lnTo>
                <a:lnTo>
                  <a:pt x="4843" y="2841"/>
                </a:lnTo>
                <a:lnTo>
                  <a:pt x="4983" y="2841"/>
                </a:lnTo>
                <a:lnTo>
                  <a:pt x="5914" y="1910"/>
                </a:lnTo>
                <a:lnTo>
                  <a:pt x="5961" y="1863"/>
                </a:lnTo>
                <a:lnTo>
                  <a:pt x="5961" y="1770"/>
                </a:lnTo>
                <a:lnTo>
                  <a:pt x="5961" y="1677"/>
                </a:lnTo>
                <a:lnTo>
                  <a:pt x="5914" y="1630"/>
                </a:lnTo>
                <a:lnTo>
                  <a:pt x="4983" y="699"/>
                </a:lnTo>
                <a:lnTo>
                  <a:pt x="4843" y="699"/>
                </a:lnTo>
                <a:lnTo>
                  <a:pt x="4703" y="839"/>
                </a:lnTo>
                <a:lnTo>
                  <a:pt x="4657" y="932"/>
                </a:lnTo>
                <a:lnTo>
                  <a:pt x="4703" y="979"/>
                </a:lnTo>
                <a:lnTo>
                  <a:pt x="5262" y="1584"/>
                </a:lnTo>
                <a:lnTo>
                  <a:pt x="4377" y="1584"/>
                </a:lnTo>
                <a:lnTo>
                  <a:pt x="4377" y="885"/>
                </a:lnTo>
                <a:lnTo>
                  <a:pt x="4331" y="792"/>
                </a:lnTo>
                <a:lnTo>
                  <a:pt x="4005" y="792"/>
                </a:lnTo>
                <a:lnTo>
                  <a:pt x="3958" y="885"/>
                </a:lnTo>
                <a:lnTo>
                  <a:pt x="3958" y="1584"/>
                </a:lnTo>
                <a:lnTo>
                  <a:pt x="3539" y="1584"/>
                </a:lnTo>
                <a:lnTo>
                  <a:pt x="3539" y="1351"/>
                </a:lnTo>
                <a:lnTo>
                  <a:pt x="3446" y="1118"/>
                </a:lnTo>
                <a:lnTo>
                  <a:pt x="3353" y="932"/>
                </a:lnTo>
                <a:lnTo>
                  <a:pt x="3260" y="746"/>
                </a:lnTo>
                <a:lnTo>
                  <a:pt x="3074" y="559"/>
                </a:lnTo>
                <a:lnTo>
                  <a:pt x="2934" y="373"/>
                </a:lnTo>
                <a:lnTo>
                  <a:pt x="2748" y="280"/>
                </a:lnTo>
                <a:lnTo>
                  <a:pt x="2562" y="140"/>
                </a:lnTo>
                <a:lnTo>
                  <a:pt x="2329" y="47"/>
                </a:lnTo>
                <a:lnTo>
                  <a:pt x="209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114"/>
          <p:cNvSpPr/>
          <p:nvPr/>
        </p:nvSpPr>
        <p:spPr>
          <a:xfrm>
            <a:off x="7081810" y="11507489"/>
            <a:ext cx="271426" cy="423592"/>
          </a:xfrm>
          <a:custGeom>
            <a:rect b="b" l="l" r="r" t="t"/>
            <a:pathLst>
              <a:path extrusionOk="0" h="5960" w="3819">
                <a:moveTo>
                  <a:pt x="2235" y="2561"/>
                </a:moveTo>
                <a:lnTo>
                  <a:pt x="2468" y="2654"/>
                </a:lnTo>
                <a:lnTo>
                  <a:pt x="2747" y="2794"/>
                </a:lnTo>
                <a:lnTo>
                  <a:pt x="2980" y="2980"/>
                </a:lnTo>
                <a:lnTo>
                  <a:pt x="3166" y="3213"/>
                </a:lnTo>
                <a:lnTo>
                  <a:pt x="3306" y="3492"/>
                </a:lnTo>
                <a:lnTo>
                  <a:pt x="3399" y="3725"/>
                </a:lnTo>
                <a:lnTo>
                  <a:pt x="3399" y="4051"/>
                </a:lnTo>
                <a:lnTo>
                  <a:pt x="3399" y="4330"/>
                </a:lnTo>
                <a:lnTo>
                  <a:pt x="3306" y="4610"/>
                </a:lnTo>
                <a:lnTo>
                  <a:pt x="3166" y="4889"/>
                </a:lnTo>
                <a:lnTo>
                  <a:pt x="2980" y="5075"/>
                </a:lnTo>
                <a:lnTo>
                  <a:pt x="2747" y="5308"/>
                </a:lnTo>
                <a:lnTo>
                  <a:pt x="2468" y="5401"/>
                </a:lnTo>
                <a:lnTo>
                  <a:pt x="2235" y="5494"/>
                </a:lnTo>
                <a:lnTo>
                  <a:pt x="1909" y="5541"/>
                </a:lnTo>
                <a:lnTo>
                  <a:pt x="1630" y="5494"/>
                </a:lnTo>
                <a:lnTo>
                  <a:pt x="1351" y="5401"/>
                </a:lnTo>
                <a:lnTo>
                  <a:pt x="1118" y="5308"/>
                </a:lnTo>
                <a:lnTo>
                  <a:pt x="885" y="5075"/>
                </a:lnTo>
                <a:lnTo>
                  <a:pt x="652" y="4889"/>
                </a:lnTo>
                <a:lnTo>
                  <a:pt x="559" y="4610"/>
                </a:lnTo>
                <a:lnTo>
                  <a:pt x="466" y="4330"/>
                </a:lnTo>
                <a:lnTo>
                  <a:pt x="419" y="4051"/>
                </a:lnTo>
                <a:lnTo>
                  <a:pt x="466" y="3725"/>
                </a:lnTo>
                <a:lnTo>
                  <a:pt x="559" y="3492"/>
                </a:lnTo>
                <a:lnTo>
                  <a:pt x="652" y="3213"/>
                </a:lnTo>
                <a:lnTo>
                  <a:pt x="885" y="2980"/>
                </a:lnTo>
                <a:lnTo>
                  <a:pt x="1118" y="2794"/>
                </a:lnTo>
                <a:lnTo>
                  <a:pt x="1351" y="2654"/>
                </a:lnTo>
                <a:lnTo>
                  <a:pt x="1630" y="2561"/>
                </a:lnTo>
                <a:close/>
                <a:moveTo>
                  <a:pt x="1816" y="0"/>
                </a:moveTo>
                <a:lnTo>
                  <a:pt x="1770" y="47"/>
                </a:lnTo>
                <a:lnTo>
                  <a:pt x="1118" y="745"/>
                </a:lnTo>
                <a:lnTo>
                  <a:pt x="1071" y="792"/>
                </a:lnTo>
                <a:lnTo>
                  <a:pt x="1118" y="885"/>
                </a:lnTo>
                <a:lnTo>
                  <a:pt x="1257" y="1024"/>
                </a:lnTo>
                <a:lnTo>
                  <a:pt x="1304" y="1071"/>
                </a:lnTo>
                <a:lnTo>
                  <a:pt x="1397" y="1024"/>
                </a:lnTo>
                <a:lnTo>
                  <a:pt x="1723" y="745"/>
                </a:lnTo>
                <a:lnTo>
                  <a:pt x="1723" y="1257"/>
                </a:lnTo>
                <a:lnTo>
                  <a:pt x="1164" y="1257"/>
                </a:lnTo>
                <a:lnTo>
                  <a:pt x="1118" y="1304"/>
                </a:lnTo>
                <a:lnTo>
                  <a:pt x="1071" y="1397"/>
                </a:lnTo>
                <a:lnTo>
                  <a:pt x="1071" y="1583"/>
                </a:lnTo>
                <a:lnTo>
                  <a:pt x="1118" y="1676"/>
                </a:lnTo>
                <a:lnTo>
                  <a:pt x="1164" y="1723"/>
                </a:lnTo>
                <a:lnTo>
                  <a:pt x="1723" y="1723"/>
                </a:lnTo>
                <a:lnTo>
                  <a:pt x="1723" y="2142"/>
                </a:lnTo>
                <a:lnTo>
                  <a:pt x="1444" y="2189"/>
                </a:lnTo>
                <a:lnTo>
                  <a:pt x="1211" y="2235"/>
                </a:lnTo>
                <a:lnTo>
                  <a:pt x="1025" y="2375"/>
                </a:lnTo>
                <a:lnTo>
                  <a:pt x="792" y="2468"/>
                </a:lnTo>
                <a:lnTo>
                  <a:pt x="606" y="2654"/>
                </a:lnTo>
                <a:lnTo>
                  <a:pt x="466" y="2794"/>
                </a:lnTo>
                <a:lnTo>
                  <a:pt x="326" y="3027"/>
                </a:lnTo>
                <a:lnTo>
                  <a:pt x="186" y="3213"/>
                </a:lnTo>
                <a:lnTo>
                  <a:pt x="93" y="3446"/>
                </a:lnTo>
                <a:lnTo>
                  <a:pt x="47" y="3678"/>
                </a:lnTo>
                <a:lnTo>
                  <a:pt x="0" y="3958"/>
                </a:lnTo>
                <a:lnTo>
                  <a:pt x="0" y="4191"/>
                </a:lnTo>
                <a:lnTo>
                  <a:pt x="93" y="4610"/>
                </a:lnTo>
                <a:lnTo>
                  <a:pt x="280" y="5029"/>
                </a:lnTo>
                <a:lnTo>
                  <a:pt x="559" y="5355"/>
                </a:lnTo>
                <a:lnTo>
                  <a:pt x="885" y="5634"/>
                </a:lnTo>
                <a:lnTo>
                  <a:pt x="1257" y="5867"/>
                </a:lnTo>
                <a:lnTo>
                  <a:pt x="1676" y="5960"/>
                </a:lnTo>
                <a:lnTo>
                  <a:pt x="1956" y="5960"/>
                </a:lnTo>
                <a:lnTo>
                  <a:pt x="2235" y="5913"/>
                </a:lnTo>
                <a:lnTo>
                  <a:pt x="2515" y="5867"/>
                </a:lnTo>
                <a:lnTo>
                  <a:pt x="2747" y="5774"/>
                </a:lnTo>
                <a:lnTo>
                  <a:pt x="2980" y="5634"/>
                </a:lnTo>
                <a:lnTo>
                  <a:pt x="3213" y="5448"/>
                </a:lnTo>
                <a:lnTo>
                  <a:pt x="3399" y="5262"/>
                </a:lnTo>
                <a:lnTo>
                  <a:pt x="3539" y="5075"/>
                </a:lnTo>
                <a:lnTo>
                  <a:pt x="3679" y="4843"/>
                </a:lnTo>
                <a:lnTo>
                  <a:pt x="3772" y="4563"/>
                </a:lnTo>
                <a:lnTo>
                  <a:pt x="3818" y="4330"/>
                </a:lnTo>
                <a:lnTo>
                  <a:pt x="3818" y="4051"/>
                </a:lnTo>
                <a:lnTo>
                  <a:pt x="3818" y="3678"/>
                </a:lnTo>
                <a:lnTo>
                  <a:pt x="3725" y="3353"/>
                </a:lnTo>
                <a:lnTo>
                  <a:pt x="3539" y="3027"/>
                </a:lnTo>
                <a:lnTo>
                  <a:pt x="3353" y="2747"/>
                </a:lnTo>
                <a:lnTo>
                  <a:pt x="3073" y="2514"/>
                </a:lnTo>
                <a:lnTo>
                  <a:pt x="2794" y="2328"/>
                </a:lnTo>
                <a:lnTo>
                  <a:pt x="2468" y="2189"/>
                </a:lnTo>
                <a:lnTo>
                  <a:pt x="2142" y="2142"/>
                </a:lnTo>
                <a:lnTo>
                  <a:pt x="2142" y="1723"/>
                </a:lnTo>
                <a:lnTo>
                  <a:pt x="2654" y="1723"/>
                </a:lnTo>
                <a:lnTo>
                  <a:pt x="2747" y="1676"/>
                </a:lnTo>
                <a:lnTo>
                  <a:pt x="2747" y="1583"/>
                </a:lnTo>
                <a:lnTo>
                  <a:pt x="2747" y="1397"/>
                </a:lnTo>
                <a:lnTo>
                  <a:pt x="2747" y="1304"/>
                </a:lnTo>
                <a:lnTo>
                  <a:pt x="2654" y="1257"/>
                </a:lnTo>
                <a:lnTo>
                  <a:pt x="2142" y="1257"/>
                </a:lnTo>
                <a:lnTo>
                  <a:pt x="2142" y="745"/>
                </a:lnTo>
                <a:lnTo>
                  <a:pt x="2421" y="1024"/>
                </a:lnTo>
                <a:lnTo>
                  <a:pt x="2515" y="1071"/>
                </a:lnTo>
                <a:lnTo>
                  <a:pt x="2608" y="1024"/>
                </a:lnTo>
                <a:lnTo>
                  <a:pt x="2747" y="885"/>
                </a:lnTo>
                <a:lnTo>
                  <a:pt x="2747" y="792"/>
                </a:lnTo>
                <a:lnTo>
                  <a:pt x="2747" y="745"/>
                </a:lnTo>
                <a:lnTo>
                  <a:pt x="2049" y="47"/>
                </a:lnTo>
                <a:lnTo>
                  <a:pt x="200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114"/>
          <p:cNvSpPr/>
          <p:nvPr/>
        </p:nvSpPr>
        <p:spPr>
          <a:xfrm>
            <a:off x="8249958" y="11537268"/>
            <a:ext cx="423663" cy="364033"/>
          </a:xfrm>
          <a:custGeom>
            <a:rect b="b" l="l" r="r" t="t"/>
            <a:pathLst>
              <a:path extrusionOk="0" h="5122" w="5961">
                <a:moveTo>
                  <a:pt x="3819" y="419"/>
                </a:moveTo>
                <a:lnTo>
                  <a:pt x="3819" y="838"/>
                </a:lnTo>
                <a:lnTo>
                  <a:pt x="2096" y="838"/>
                </a:lnTo>
                <a:lnTo>
                  <a:pt x="2096" y="419"/>
                </a:lnTo>
                <a:close/>
                <a:moveTo>
                  <a:pt x="3353" y="1723"/>
                </a:moveTo>
                <a:lnTo>
                  <a:pt x="3400" y="1816"/>
                </a:lnTo>
                <a:lnTo>
                  <a:pt x="3400" y="2561"/>
                </a:lnTo>
                <a:lnTo>
                  <a:pt x="4145" y="2561"/>
                </a:lnTo>
                <a:lnTo>
                  <a:pt x="4191" y="2608"/>
                </a:lnTo>
                <a:lnTo>
                  <a:pt x="4238" y="2654"/>
                </a:lnTo>
                <a:lnTo>
                  <a:pt x="4238" y="3306"/>
                </a:lnTo>
                <a:lnTo>
                  <a:pt x="4191" y="3399"/>
                </a:lnTo>
                <a:lnTo>
                  <a:pt x="3400" y="3399"/>
                </a:lnTo>
                <a:lnTo>
                  <a:pt x="3400" y="4144"/>
                </a:lnTo>
                <a:lnTo>
                  <a:pt x="3353" y="4237"/>
                </a:lnTo>
                <a:lnTo>
                  <a:pt x="3260" y="4284"/>
                </a:lnTo>
                <a:lnTo>
                  <a:pt x="2655" y="4284"/>
                </a:lnTo>
                <a:lnTo>
                  <a:pt x="2561" y="4237"/>
                </a:lnTo>
                <a:lnTo>
                  <a:pt x="2515" y="4144"/>
                </a:lnTo>
                <a:lnTo>
                  <a:pt x="2515" y="3399"/>
                </a:lnTo>
                <a:lnTo>
                  <a:pt x="1723" y="3399"/>
                </a:lnTo>
                <a:lnTo>
                  <a:pt x="1677" y="3306"/>
                </a:lnTo>
                <a:lnTo>
                  <a:pt x="1677" y="2654"/>
                </a:lnTo>
                <a:lnTo>
                  <a:pt x="1723" y="2608"/>
                </a:lnTo>
                <a:lnTo>
                  <a:pt x="1770" y="2561"/>
                </a:lnTo>
                <a:lnTo>
                  <a:pt x="2515" y="2561"/>
                </a:lnTo>
                <a:lnTo>
                  <a:pt x="2515" y="1816"/>
                </a:lnTo>
                <a:lnTo>
                  <a:pt x="2561" y="1723"/>
                </a:lnTo>
                <a:close/>
                <a:moveTo>
                  <a:pt x="746" y="838"/>
                </a:moveTo>
                <a:lnTo>
                  <a:pt x="559" y="885"/>
                </a:lnTo>
                <a:lnTo>
                  <a:pt x="420" y="931"/>
                </a:lnTo>
                <a:lnTo>
                  <a:pt x="327" y="978"/>
                </a:lnTo>
                <a:lnTo>
                  <a:pt x="187" y="1071"/>
                </a:lnTo>
                <a:lnTo>
                  <a:pt x="94" y="1211"/>
                </a:lnTo>
                <a:lnTo>
                  <a:pt x="47" y="1304"/>
                </a:lnTo>
                <a:lnTo>
                  <a:pt x="1" y="1444"/>
                </a:lnTo>
                <a:lnTo>
                  <a:pt x="1" y="1583"/>
                </a:lnTo>
                <a:lnTo>
                  <a:pt x="1" y="4377"/>
                </a:lnTo>
                <a:lnTo>
                  <a:pt x="1" y="4517"/>
                </a:lnTo>
                <a:lnTo>
                  <a:pt x="47" y="4656"/>
                </a:lnTo>
                <a:lnTo>
                  <a:pt x="94" y="4796"/>
                </a:lnTo>
                <a:lnTo>
                  <a:pt x="187" y="4889"/>
                </a:lnTo>
                <a:lnTo>
                  <a:pt x="327" y="4982"/>
                </a:lnTo>
                <a:lnTo>
                  <a:pt x="420" y="5075"/>
                </a:lnTo>
                <a:lnTo>
                  <a:pt x="559" y="5122"/>
                </a:lnTo>
                <a:lnTo>
                  <a:pt x="839" y="5122"/>
                </a:lnTo>
                <a:lnTo>
                  <a:pt x="839" y="838"/>
                </a:lnTo>
                <a:close/>
                <a:moveTo>
                  <a:pt x="2003" y="0"/>
                </a:moveTo>
                <a:lnTo>
                  <a:pt x="1863" y="47"/>
                </a:lnTo>
                <a:lnTo>
                  <a:pt x="1770" y="93"/>
                </a:lnTo>
                <a:lnTo>
                  <a:pt x="1723" y="186"/>
                </a:lnTo>
                <a:lnTo>
                  <a:pt x="1677" y="326"/>
                </a:lnTo>
                <a:lnTo>
                  <a:pt x="1677" y="838"/>
                </a:lnTo>
                <a:lnTo>
                  <a:pt x="1165" y="838"/>
                </a:lnTo>
                <a:lnTo>
                  <a:pt x="1165" y="5122"/>
                </a:lnTo>
                <a:lnTo>
                  <a:pt x="4750" y="5122"/>
                </a:lnTo>
                <a:lnTo>
                  <a:pt x="4750" y="838"/>
                </a:lnTo>
                <a:lnTo>
                  <a:pt x="4238" y="838"/>
                </a:lnTo>
                <a:lnTo>
                  <a:pt x="4238" y="326"/>
                </a:lnTo>
                <a:lnTo>
                  <a:pt x="4191" y="186"/>
                </a:lnTo>
                <a:lnTo>
                  <a:pt x="4145" y="93"/>
                </a:lnTo>
                <a:lnTo>
                  <a:pt x="4051" y="47"/>
                </a:lnTo>
                <a:lnTo>
                  <a:pt x="3912" y="0"/>
                </a:lnTo>
                <a:close/>
                <a:moveTo>
                  <a:pt x="5076" y="838"/>
                </a:moveTo>
                <a:lnTo>
                  <a:pt x="5076" y="5122"/>
                </a:lnTo>
                <a:lnTo>
                  <a:pt x="5355" y="5122"/>
                </a:lnTo>
                <a:lnTo>
                  <a:pt x="5495" y="5075"/>
                </a:lnTo>
                <a:lnTo>
                  <a:pt x="5588" y="4982"/>
                </a:lnTo>
                <a:lnTo>
                  <a:pt x="5728" y="4889"/>
                </a:lnTo>
                <a:lnTo>
                  <a:pt x="5821" y="4796"/>
                </a:lnTo>
                <a:lnTo>
                  <a:pt x="5867" y="4656"/>
                </a:lnTo>
                <a:lnTo>
                  <a:pt x="5914" y="4517"/>
                </a:lnTo>
                <a:lnTo>
                  <a:pt x="5960" y="4377"/>
                </a:lnTo>
                <a:lnTo>
                  <a:pt x="5960" y="1583"/>
                </a:lnTo>
                <a:lnTo>
                  <a:pt x="5914" y="1444"/>
                </a:lnTo>
                <a:lnTo>
                  <a:pt x="5867" y="1304"/>
                </a:lnTo>
                <a:lnTo>
                  <a:pt x="5821" y="1211"/>
                </a:lnTo>
                <a:lnTo>
                  <a:pt x="5728" y="1071"/>
                </a:lnTo>
                <a:lnTo>
                  <a:pt x="5588" y="978"/>
                </a:lnTo>
                <a:lnTo>
                  <a:pt x="5495" y="931"/>
                </a:lnTo>
                <a:lnTo>
                  <a:pt x="5355" y="885"/>
                </a:lnTo>
                <a:lnTo>
                  <a:pt x="5215" y="83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114"/>
          <p:cNvSpPr/>
          <p:nvPr/>
        </p:nvSpPr>
        <p:spPr>
          <a:xfrm>
            <a:off x="9490955" y="11507489"/>
            <a:ext cx="423663" cy="423592"/>
          </a:xfrm>
          <a:custGeom>
            <a:rect b="b" l="l" r="r" t="t"/>
            <a:pathLst>
              <a:path extrusionOk="0" h="5960" w="5961">
                <a:moveTo>
                  <a:pt x="2002" y="1490"/>
                </a:moveTo>
                <a:lnTo>
                  <a:pt x="1770" y="1537"/>
                </a:lnTo>
                <a:lnTo>
                  <a:pt x="1630" y="1630"/>
                </a:lnTo>
                <a:lnTo>
                  <a:pt x="1537" y="1816"/>
                </a:lnTo>
                <a:lnTo>
                  <a:pt x="1490" y="2002"/>
                </a:lnTo>
                <a:lnTo>
                  <a:pt x="1537" y="2189"/>
                </a:lnTo>
                <a:lnTo>
                  <a:pt x="1630" y="2328"/>
                </a:lnTo>
                <a:lnTo>
                  <a:pt x="1770" y="2468"/>
                </a:lnTo>
                <a:lnTo>
                  <a:pt x="2189" y="2468"/>
                </a:lnTo>
                <a:lnTo>
                  <a:pt x="2328" y="2328"/>
                </a:lnTo>
                <a:lnTo>
                  <a:pt x="2421" y="2189"/>
                </a:lnTo>
                <a:lnTo>
                  <a:pt x="2468" y="2002"/>
                </a:lnTo>
                <a:lnTo>
                  <a:pt x="2421" y="1816"/>
                </a:lnTo>
                <a:lnTo>
                  <a:pt x="2328" y="1630"/>
                </a:lnTo>
                <a:lnTo>
                  <a:pt x="2189" y="1537"/>
                </a:lnTo>
                <a:lnTo>
                  <a:pt x="2002" y="1490"/>
                </a:lnTo>
                <a:close/>
                <a:moveTo>
                  <a:pt x="3958" y="1490"/>
                </a:moveTo>
                <a:lnTo>
                  <a:pt x="3772" y="1537"/>
                </a:lnTo>
                <a:lnTo>
                  <a:pt x="3632" y="1630"/>
                </a:lnTo>
                <a:lnTo>
                  <a:pt x="3492" y="1816"/>
                </a:lnTo>
                <a:lnTo>
                  <a:pt x="3492" y="2002"/>
                </a:lnTo>
                <a:lnTo>
                  <a:pt x="3492" y="2189"/>
                </a:lnTo>
                <a:lnTo>
                  <a:pt x="3632" y="2328"/>
                </a:lnTo>
                <a:lnTo>
                  <a:pt x="3772" y="2468"/>
                </a:lnTo>
                <a:lnTo>
                  <a:pt x="4144" y="2468"/>
                </a:lnTo>
                <a:lnTo>
                  <a:pt x="4331" y="2328"/>
                </a:lnTo>
                <a:lnTo>
                  <a:pt x="4424" y="2189"/>
                </a:lnTo>
                <a:lnTo>
                  <a:pt x="4470" y="2002"/>
                </a:lnTo>
                <a:lnTo>
                  <a:pt x="4424" y="1816"/>
                </a:lnTo>
                <a:lnTo>
                  <a:pt x="4331" y="1630"/>
                </a:lnTo>
                <a:lnTo>
                  <a:pt x="4144" y="1537"/>
                </a:lnTo>
                <a:lnTo>
                  <a:pt x="3958" y="1490"/>
                </a:lnTo>
                <a:close/>
                <a:moveTo>
                  <a:pt x="1630" y="3492"/>
                </a:moveTo>
                <a:lnTo>
                  <a:pt x="1537" y="3539"/>
                </a:lnTo>
                <a:lnTo>
                  <a:pt x="1490" y="3632"/>
                </a:lnTo>
                <a:lnTo>
                  <a:pt x="1490" y="3725"/>
                </a:lnTo>
                <a:lnTo>
                  <a:pt x="1490" y="3818"/>
                </a:lnTo>
                <a:lnTo>
                  <a:pt x="1537" y="3911"/>
                </a:lnTo>
                <a:lnTo>
                  <a:pt x="1630" y="3958"/>
                </a:lnTo>
                <a:lnTo>
                  <a:pt x="4331" y="3958"/>
                </a:lnTo>
                <a:lnTo>
                  <a:pt x="4377" y="3911"/>
                </a:lnTo>
                <a:lnTo>
                  <a:pt x="4424" y="3818"/>
                </a:lnTo>
                <a:lnTo>
                  <a:pt x="4470" y="3725"/>
                </a:lnTo>
                <a:lnTo>
                  <a:pt x="4424" y="3632"/>
                </a:lnTo>
                <a:lnTo>
                  <a:pt x="4377" y="3539"/>
                </a:lnTo>
                <a:lnTo>
                  <a:pt x="4331" y="3492"/>
                </a:lnTo>
                <a:close/>
                <a:moveTo>
                  <a:pt x="2980" y="512"/>
                </a:moveTo>
                <a:lnTo>
                  <a:pt x="3446" y="559"/>
                </a:lnTo>
                <a:lnTo>
                  <a:pt x="3958" y="699"/>
                </a:lnTo>
                <a:lnTo>
                  <a:pt x="4377" y="931"/>
                </a:lnTo>
                <a:lnTo>
                  <a:pt x="4750" y="1211"/>
                </a:lnTo>
                <a:lnTo>
                  <a:pt x="5029" y="1583"/>
                </a:lnTo>
                <a:lnTo>
                  <a:pt x="5262" y="2002"/>
                </a:lnTo>
                <a:lnTo>
                  <a:pt x="5401" y="2468"/>
                </a:lnTo>
                <a:lnTo>
                  <a:pt x="5448" y="2980"/>
                </a:lnTo>
                <a:lnTo>
                  <a:pt x="5401" y="3492"/>
                </a:lnTo>
                <a:lnTo>
                  <a:pt x="5262" y="3958"/>
                </a:lnTo>
                <a:lnTo>
                  <a:pt x="5029" y="4377"/>
                </a:lnTo>
                <a:lnTo>
                  <a:pt x="4750" y="4749"/>
                </a:lnTo>
                <a:lnTo>
                  <a:pt x="4377" y="5029"/>
                </a:lnTo>
                <a:lnTo>
                  <a:pt x="3958" y="5262"/>
                </a:lnTo>
                <a:lnTo>
                  <a:pt x="3446" y="5401"/>
                </a:lnTo>
                <a:lnTo>
                  <a:pt x="2980" y="5448"/>
                </a:lnTo>
                <a:lnTo>
                  <a:pt x="2468" y="5401"/>
                </a:lnTo>
                <a:lnTo>
                  <a:pt x="2002" y="5262"/>
                </a:lnTo>
                <a:lnTo>
                  <a:pt x="1583" y="5029"/>
                </a:lnTo>
                <a:lnTo>
                  <a:pt x="1211" y="4749"/>
                </a:lnTo>
                <a:lnTo>
                  <a:pt x="931" y="4377"/>
                </a:lnTo>
                <a:lnTo>
                  <a:pt x="699" y="3958"/>
                </a:lnTo>
                <a:lnTo>
                  <a:pt x="559" y="3492"/>
                </a:lnTo>
                <a:lnTo>
                  <a:pt x="512" y="2980"/>
                </a:lnTo>
                <a:lnTo>
                  <a:pt x="559" y="2468"/>
                </a:lnTo>
                <a:lnTo>
                  <a:pt x="699" y="2002"/>
                </a:lnTo>
                <a:lnTo>
                  <a:pt x="931" y="1583"/>
                </a:lnTo>
                <a:lnTo>
                  <a:pt x="1211" y="1211"/>
                </a:lnTo>
                <a:lnTo>
                  <a:pt x="1583" y="931"/>
                </a:lnTo>
                <a:lnTo>
                  <a:pt x="2002" y="699"/>
                </a:lnTo>
                <a:lnTo>
                  <a:pt x="2468" y="559"/>
                </a:lnTo>
                <a:lnTo>
                  <a:pt x="2980" y="512"/>
                </a:lnTo>
                <a:close/>
                <a:moveTo>
                  <a:pt x="2980" y="0"/>
                </a:moveTo>
                <a:lnTo>
                  <a:pt x="2561" y="47"/>
                </a:lnTo>
                <a:lnTo>
                  <a:pt x="2189" y="93"/>
                </a:lnTo>
                <a:lnTo>
                  <a:pt x="1816" y="233"/>
                </a:lnTo>
                <a:lnTo>
                  <a:pt x="1490" y="419"/>
                </a:lnTo>
                <a:lnTo>
                  <a:pt x="1164" y="605"/>
                </a:lnTo>
                <a:lnTo>
                  <a:pt x="885" y="885"/>
                </a:lnTo>
                <a:lnTo>
                  <a:pt x="606" y="1164"/>
                </a:lnTo>
                <a:lnTo>
                  <a:pt x="373" y="1490"/>
                </a:lnTo>
                <a:lnTo>
                  <a:pt x="233" y="1816"/>
                </a:lnTo>
                <a:lnTo>
                  <a:pt x="93" y="2189"/>
                </a:lnTo>
                <a:lnTo>
                  <a:pt x="0" y="2561"/>
                </a:lnTo>
                <a:lnTo>
                  <a:pt x="0" y="2980"/>
                </a:lnTo>
                <a:lnTo>
                  <a:pt x="0" y="3399"/>
                </a:lnTo>
                <a:lnTo>
                  <a:pt x="93" y="3772"/>
                </a:lnTo>
                <a:lnTo>
                  <a:pt x="233" y="4144"/>
                </a:lnTo>
                <a:lnTo>
                  <a:pt x="373" y="4470"/>
                </a:lnTo>
                <a:lnTo>
                  <a:pt x="606" y="4796"/>
                </a:lnTo>
                <a:lnTo>
                  <a:pt x="885" y="5075"/>
                </a:lnTo>
                <a:lnTo>
                  <a:pt x="1164" y="5355"/>
                </a:lnTo>
                <a:lnTo>
                  <a:pt x="1490" y="5541"/>
                </a:lnTo>
                <a:lnTo>
                  <a:pt x="1816" y="5727"/>
                </a:lnTo>
                <a:lnTo>
                  <a:pt x="2189" y="5867"/>
                </a:lnTo>
                <a:lnTo>
                  <a:pt x="2561" y="5913"/>
                </a:lnTo>
                <a:lnTo>
                  <a:pt x="2980" y="5960"/>
                </a:lnTo>
                <a:lnTo>
                  <a:pt x="3353" y="5913"/>
                </a:lnTo>
                <a:lnTo>
                  <a:pt x="3772" y="5867"/>
                </a:lnTo>
                <a:lnTo>
                  <a:pt x="4098" y="5727"/>
                </a:lnTo>
                <a:lnTo>
                  <a:pt x="4470" y="5541"/>
                </a:lnTo>
                <a:lnTo>
                  <a:pt x="4796" y="5355"/>
                </a:lnTo>
                <a:lnTo>
                  <a:pt x="5076" y="5075"/>
                </a:lnTo>
                <a:lnTo>
                  <a:pt x="5355" y="4796"/>
                </a:lnTo>
                <a:lnTo>
                  <a:pt x="5541" y="4470"/>
                </a:lnTo>
                <a:lnTo>
                  <a:pt x="5727" y="4144"/>
                </a:lnTo>
                <a:lnTo>
                  <a:pt x="5867" y="3772"/>
                </a:lnTo>
                <a:lnTo>
                  <a:pt x="5914" y="3399"/>
                </a:lnTo>
                <a:lnTo>
                  <a:pt x="5960" y="2980"/>
                </a:lnTo>
                <a:lnTo>
                  <a:pt x="5914" y="2561"/>
                </a:lnTo>
                <a:lnTo>
                  <a:pt x="5867" y="2189"/>
                </a:lnTo>
                <a:lnTo>
                  <a:pt x="5727" y="1816"/>
                </a:lnTo>
                <a:lnTo>
                  <a:pt x="5541" y="1490"/>
                </a:lnTo>
                <a:lnTo>
                  <a:pt x="5355" y="1164"/>
                </a:lnTo>
                <a:lnTo>
                  <a:pt x="5076" y="885"/>
                </a:lnTo>
                <a:lnTo>
                  <a:pt x="4796" y="605"/>
                </a:lnTo>
                <a:lnTo>
                  <a:pt x="4470" y="419"/>
                </a:lnTo>
                <a:lnTo>
                  <a:pt x="4098" y="233"/>
                </a:lnTo>
                <a:lnTo>
                  <a:pt x="3772" y="93"/>
                </a:lnTo>
                <a:lnTo>
                  <a:pt x="3353" y="47"/>
                </a:lnTo>
                <a:lnTo>
                  <a:pt x="29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114"/>
          <p:cNvSpPr/>
          <p:nvPr/>
        </p:nvSpPr>
        <p:spPr>
          <a:xfrm>
            <a:off x="10798120" y="11507489"/>
            <a:ext cx="294596" cy="423592"/>
          </a:xfrm>
          <a:custGeom>
            <a:rect b="b" l="l" r="r" t="t"/>
            <a:pathLst>
              <a:path extrusionOk="0" h="5960" w="4145">
                <a:moveTo>
                  <a:pt x="1816" y="0"/>
                </a:moveTo>
                <a:lnTo>
                  <a:pt x="1630" y="93"/>
                </a:lnTo>
                <a:lnTo>
                  <a:pt x="1444" y="186"/>
                </a:lnTo>
                <a:lnTo>
                  <a:pt x="1257" y="326"/>
                </a:lnTo>
                <a:lnTo>
                  <a:pt x="1118" y="512"/>
                </a:lnTo>
                <a:lnTo>
                  <a:pt x="978" y="699"/>
                </a:lnTo>
                <a:lnTo>
                  <a:pt x="931" y="931"/>
                </a:lnTo>
                <a:lnTo>
                  <a:pt x="931" y="1164"/>
                </a:lnTo>
                <a:lnTo>
                  <a:pt x="931" y="2980"/>
                </a:lnTo>
                <a:lnTo>
                  <a:pt x="931" y="3213"/>
                </a:lnTo>
                <a:lnTo>
                  <a:pt x="978" y="3399"/>
                </a:lnTo>
                <a:lnTo>
                  <a:pt x="1118" y="3632"/>
                </a:lnTo>
                <a:lnTo>
                  <a:pt x="1257" y="3772"/>
                </a:lnTo>
                <a:lnTo>
                  <a:pt x="1444" y="3958"/>
                </a:lnTo>
                <a:lnTo>
                  <a:pt x="1630" y="4051"/>
                </a:lnTo>
                <a:lnTo>
                  <a:pt x="1816" y="4098"/>
                </a:lnTo>
                <a:lnTo>
                  <a:pt x="2049" y="4144"/>
                </a:lnTo>
                <a:lnTo>
                  <a:pt x="2282" y="4098"/>
                </a:lnTo>
                <a:lnTo>
                  <a:pt x="2515" y="4051"/>
                </a:lnTo>
                <a:lnTo>
                  <a:pt x="2701" y="3958"/>
                </a:lnTo>
                <a:lnTo>
                  <a:pt x="2887" y="3772"/>
                </a:lnTo>
                <a:lnTo>
                  <a:pt x="3027" y="3632"/>
                </a:lnTo>
                <a:lnTo>
                  <a:pt x="3120" y="3399"/>
                </a:lnTo>
                <a:lnTo>
                  <a:pt x="3166" y="3213"/>
                </a:lnTo>
                <a:lnTo>
                  <a:pt x="3213" y="2980"/>
                </a:lnTo>
                <a:lnTo>
                  <a:pt x="3213" y="1164"/>
                </a:lnTo>
                <a:lnTo>
                  <a:pt x="3166" y="931"/>
                </a:lnTo>
                <a:lnTo>
                  <a:pt x="3120" y="699"/>
                </a:lnTo>
                <a:lnTo>
                  <a:pt x="3027" y="512"/>
                </a:lnTo>
                <a:lnTo>
                  <a:pt x="2887" y="326"/>
                </a:lnTo>
                <a:lnTo>
                  <a:pt x="2701" y="186"/>
                </a:lnTo>
                <a:lnTo>
                  <a:pt x="2515" y="93"/>
                </a:lnTo>
                <a:lnTo>
                  <a:pt x="2282" y="0"/>
                </a:lnTo>
                <a:close/>
                <a:moveTo>
                  <a:pt x="233" y="2282"/>
                </a:moveTo>
                <a:lnTo>
                  <a:pt x="140" y="2328"/>
                </a:lnTo>
                <a:lnTo>
                  <a:pt x="47" y="2375"/>
                </a:lnTo>
                <a:lnTo>
                  <a:pt x="0" y="2421"/>
                </a:lnTo>
                <a:lnTo>
                  <a:pt x="0" y="2514"/>
                </a:lnTo>
                <a:lnTo>
                  <a:pt x="0" y="2980"/>
                </a:lnTo>
                <a:lnTo>
                  <a:pt x="47" y="3353"/>
                </a:lnTo>
                <a:lnTo>
                  <a:pt x="140" y="3725"/>
                </a:lnTo>
                <a:lnTo>
                  <a:pt x="280" y="4051"/>
                </a:lnTo>
                <a:lnTo>
                  <a:pt x="512" y="4377"/>
                </a:lnTo>
                <a:lnTo>
                  <a:pt x="792" y="4610"/>
                </a:lnTo>
                <a:lnTo>
                  <a:pt x="1118" y="4796"/>
                </a:lnTo>
                <a:lnTo>
                  <a:pt x="1444" y="4936"/>
                </a:lnTo>
                <a:lnTo>
                  <a:pt x="1816" y="5029"/>
                </a:lnTo>
                <a:lnTo>
                  <a:pt x="1816" y="5494"/>
                </a:lnTo>
                <a:lnTo>
                  <a:pt x="931" y="5494"/>
                </a:lnTo>
                <a:lnTo>
                  <a:pt x="838" y="5541"/>
                </a:lnTo>
                <a:lnTo>
                  <a:pt x="745" y="5588"/>
                </a:lnTo>
                <a:lnTo>
                  <a:pt x="699" y="5634"/>
                </a:lnTo>
                <a:lnTo>
                  <a:pt x="699" y="5727"/>
                </a:lnTo>
                <a:lnTo>
                  <a:pt x="699" y="5820"/>
                </a:lnTo>
                <a:lnTo>
                  <a:pt x="745" y="5913"/>
                </a:lnTo>
                <a:lnTo>
                  <a:pt x="838" y="5960"/>
                </a:lnTo>
                <a:lnTo>
                  <a:pt x="3306" y="5960"/>
                </a:lnTo>
                <a:lnTo>
                  <a:pt x="3353" y="5913"/>
                </a:lnTo>
                <a:lnTo>
                  <a:pt x="3399" y="5820"/>
                </a:lnTo>
                <a:lnTo>
                  <a:pt x="3446" y="5727"/>
                </a:lnTo>
                <a:lnTo>
                  <a:pt x="3399" y="5634"/>
                </a:lnTo>
                <a:lnTo>
                  <a:pt x="3353" y="5588"/>
                </a:lnTo>
                <a:lnTo>
                  <a:pt x="3306" y="5541"/>
                </a:lnTo>
                <a:lnTo>
                  <a:pt x="3213" y="5494"/>
                </a:lnTo>
                <a:lnTo>
                  <a:pt x="2282" y="5494"/>
                </a:lnTo>
                <a:lnTo>
                  <a:pt x="2282" y="5029"/>
                </a:lnTo>
                <a:lnTo>
                  <a:pt x="2654" y="4936"/>
                </a:lnTo>
                <a:lnTo>
                  <a:pt x="2980" y="4796"/>
                </a:lnTo>
                <a:lnTo>
                  <a:pt x="3306" y="4610"/>
                </a:lnTo>
                <a:lnTo>
                  <a:pt x="3585" y="4377"/>
                </a:lnTo>
                <a:lnTo>
                  <a:pt x="3818" y="4051"/>
                </a:lnTo>
                <a:lnTo>
                  <a:pt x="4005" y="3725"/>
                </a:lnTo>
                <a:lnTo>
                  <a:pt x="4098" y="3353"/>
                </a:lnTo>
                <a:lnTo>
                  <a:pt x="4144" y="2980"/>
                </a:lnTo>
                <a:lnTo>
                  <a:pt x="4144" y="2514"/>
                </a:lnTo>
                <a:lnTo>
                  <a:pt x="4098" y="2421"/>
                </a:lnTo>
                <a:lnTo>
                  <a:pt x="4051" y="2375"/>
                </a:lnTo>
                <a:lnTo>
                  <a:pt x="3958" y="2328"/>
                </a:lnTo>
                <a:lnTo>
                  <a:pt x="3911" y="2282"/>
                </a:lnTo>
                <a:lnTo>
                  <a:pt x="3818" y="2328"/>
                </a:lnTo>
                <a:lnTo>
                  <a:pt x="3725" y="2375"/>
                </a:lnTo>
                <a:lnTo>
                  <a:pt x="3679" y="2421"/>
                </a:lnTo>
                <a:lnTo>
                  <a:pt x="3679" y="2514"/>
                </a:lnTo>
                <a:lnTo>
                  <a:pt x="3679" y="2980"/>
                </a:lnTo>
                <a:lnTo>
                  <a:pt x="3632" y="3306"/>
                </a:lnTo>
                <a:lnTo>
                  <a:pt x="3539" y="3585"/>
                </a:lnTo>
                <a:lnTo>
                  <a:pt x="3399" y="3865"/>
                </a:lnTo>
                <a:lnTo>
                  <a:pt x="3213" y="4098"/>
                </a:lnTo>
                <a:lnTo>
                  <a:pt x="2934" y="4330"/>
                </a:lnTo>
                <a:lnTo>
                  <a:pt x="2654" y="4470"/>
                </a:lnTo>
                <a:lnTo>
                  <a:pt x="2375" y="4563"/>
                </a:lnTo>
                <a:lnTo>
                  <a:pt x="1723" y="4563"/>
                </a:lnTo>
                <a:lnTo>
                  <a:pt x="1444" y="4470"/>
                </a:lnTo>
                <a:lnTo>
                  <a:pt x="1164" y="4330"/>
                </a:lnTo>
                <a:lnTo>
                  <a:pt x="931" y="4098"/>
                </a:lnTo>
                <a:lnTo>
                  <a:pt x="699" y="3865"/>
                </a:lnTo>
                <a:lnTo>
                  <a:pt x="559" y="3585"/>
                </a:lnTo>
                <a:lnTo>
                  <a:pt x="466" y="3306"/>
                </a:lnTo>
                <a:lnTo>
                  <a:pt x="466" y="2980"/>
                </a:lnTo>
                <a:lnTo>
                  <a:pt x="466" y="2514"/>
                </a:lnTo>
                <a:lnTo>
                  <a:pt x="419" y="2421"/>
                </a:lnTo>
                <a:lnTo>
                  <a:pt x="373" y="2375"/>
                </a:lnTo>
                <a:lnTo>
                  <a:pt x="326" y="2328"/>
                </a:lnTo>
                <a:lnTo>
                  <a:pt x="233" y="228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114"/>
          <p:cNvSpPr/>
          <p:nvPr/>
        </p:nvSpPr>
        <p:spPr>
          <a:xfrm>
            <a:off x="21910590" y="11576926"/>
            <a:ext cx="423663" cy="284716"/>
          </a:xfrm>
          <a:custGeom>
            <a:rect b="b" l="l" r="r" t="t"/>
            <a:pathLst>
              <a:path extrusionOk="0" h="4006" w="5961">
                <a:moveTo>
                  <a:pt x="1398" y="1863"/>
                </a:moveTo>
                <a:lnTo>
                  <a:pt x="1351" y="2655"/>
                </a:lnTo>
                <a:lnTo>
                  <a:pt x="1351" y="2748"/>
                </a:lnTo>
                <a:lnTo>
                  <a:pt x="1398" y="2841"/>
                </a:lnTo>
                <a:lnTo>
                  <a:pt x="1537" y="2981"/>
                </a:lnTo>
                <a:lnTo>
                  <a:pt x="1817" y="3121"/>
                </a:lnTo>
                <a:lnTo>
                  <a:pt x="2143" y="3260"/>
                </a:lnTo>
                <a:lnTo>
                  <a:pt x="2562" y="3307"/>
                </a:lnTo>
                <a:lnTo>
                  <a:pt x="3446" y="3307"/>
                </a:lnTo>
                <a:lnTo>
                  <a:pt x="3819" y="3260"/>
                </a:lnTo>
                <a:lnTo>
                  <a:pt x="4191" y="3121"/>
                </a:lnTo>
                <a:lnTo>
                  <a:pt x="4424" y="2981"/>
                </a:lnTo>
                <a:lnTo>
                  <a:pt x="4610" y="2841"/>
                </a:lnTo>
                <a:lnTo>
                  <a:pt x="4657" y="2748"/>
                </a:lnTo>
                <a:lnTo>
                  <a:pt x="4657" y="2655"/>
                </a:lnTo>
                <a:lnTo>
                  <a:pt x="4610" y="1863"/>
                </a:lnTo>
                <a:lnTo>
                  <a:pt x="3120" y="2329"/>
                </a:lnTo>
                <a:lnTo>
                  <a:pt x="2888" y="2329"/>
                </a:lnTo>
                <a:lnTo>
                  <a:pt x="1398" y="1863"/>
                </a:lnTo>
                <a:close/>
                <a:moveTo>
                  <a:pt x="2981" y="1"/>
                </a:moveTo>
                <a:lnTo>
                  <a:pt x="47" y="932"/>
                </a:lnTo>
                <a:lnTo>
                  <a:pt x="1" y="979"/>
                </a:lnTo>
                <a:lnTo>
                  <a:pt x="1" y="1025"/>
                </a:lnTo>
                <a:lnTo>
                  <a:pt x="1" y="1072"/>
                </a:lnTo>
                <a:lnTo>
                  <a:pt x="47" y="1072"/>
                </a:lnTo>
                <a:lnTo>
                  <a:pt x="932" y="1351"/>
                </a:lnTo>
                <a:lnTo>
                  <a:pt x="839" y="1537"/>
                </a:lnTo>
                <a:lnTo>
                  <a:pt x="746" y="1724"/>
                </a:lnTo>
                <a:lnTo>
                  <a:pt x="699" y="1956"/>
                </a:lnTo>
                <a:lnTo>
                  <a:pt x="653" y="2189"/>
                </a:lnTo>
                <a:lnTo>
                  <a:pt x="560" y="2329"/>
                </a:lnTo>
                <a:lnTo>
                  <a:pt x="513" y="2515"/>
                </a:lnTo>
                <a:lnTo>
                  <a:pt x="560" y="2655"/>
                </a:lnTo>
                <a:lnTo>
                  <a:pt x="653" y="2795"/>
                </a:lnTo>
                <a:lnTo>
                  <a:pt x="513" y="3912"/>
                </a:lnTo>
                <a:lnTo>
                  <a:pt x="513" y="3959"/>
                </a:lnTo>
                <a:lnTo>
                  <a:pt x="606" y="4005"/>
                </a:lnTo>
                <a:lnTo>
                  <a:pt x="1072" y="4005"/>
                </a:lnTo>
                <a:lnTo>
                  <a:pt x="1165" y="3959"/>
                </a:lnTo>
                <a:lnTo>
                  <a:pt x="1165" y="3912"/>
                </a:lnTo>
                <a:lnTo>
                  <a:pt x="1025" y="2795"/>
                </a:lnTo>
                <a:lnTo>
                  <a:pt x="1118" y="2655"/>
                </a:lnTo>
                <a:lnTo>
                  <a:pt x="1165" y="2515"/>
                </a:lnTo>
                <a:lnTo>
                  <a:pt x="1118" y="2329"/>
                </a:lnTo>
                <a:lnTo>
                  <a:pt x="1025" y="2236"/>
                </a:lnTo>
                <a:lnTo>
                  <a:pt x="1025" y="1956"/>
                </a:lnTo>
                <a:lnTo>
                  <a:pt x="1072" y="1770"/>
                </a:lnTo>
                <a:lnTo>
                  <a:pt x="1165" y="1584"/>
                </a:lnTo>
                <a:lnTo>
                  <a:pt x="1258" y="1444"/>
                </a:lnTo>
                <a:lnTo>
                  <a:pt x="2981" y="2003"/>
                </a:lnTo>
                <a:lnTo>
                  <a:pt x="3027" y="2003"/>
                </a:lnTo>
                <a:lnTo>
                  <a:pt x="5914" y="1072"/>
                </a:lnTo>
                <a:lnTo>
                  <a:pt x="5961" y="1072"/>
                </a:lnTo>
                <a:lnTo>
                  <a:pt x="5961" y="1025"/>
                </a:lnTo>
                <a:lnTo>
                  <a:pt x="5961" y="979"/>
                </a:lnTo>
                <a:lnTo>
                  <a:pt x="5914" y="932"/>
                </a:lnTo>
                <a:lnTo>
                  <a:pt x="302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114"/>
          <p:cNvSpPr/>
          <p:nvPr/>
        </p:nvSpPr>
        <p:spPr>
          <a:xfrm>
            <a:off x="20679543" y="11507489"/>
            <a:ext cx="403834" cy="423592"/>
          </a:xfrm>
          <a:custGeom>
            <a:rect b="b" l="l" r="r" t="t"/>
            <a:pathLst>
              <a:path extrusionOk="0" h="5960" w="5682">
                <a:moveTo>
                  <a:pt x="2236" y="605"/>
                </a:moveTo>
                <a:lnTo>
                  <a:pt x="2050" y="931"/>
                </a:lnTo>
                <a:lnTo>
                  <a:pt x="1956" y="1257"/>
                </a:lnTo>
                <a:lnTo>
                  <a:pt x="1863" y="1630"/>
                </a:lnTo>
                <a:lnTo>
                  <a:pt x="1863" y="2002"/>
                </a:lnTo>
                <a:lnTo>
                  <a:pt x="1863" y="2328"/>
                </a:lnTo>
                <a:lnTo>
                  <a:pt x="1910" y="2654"/>
                </a:lnTo>
                <a:lnTo>
                  <a:pt x="2050" y="2980"/>
                </a:lnTo>
                <a:lnTo>
                  <a:pt x="2189" y="3306"/>
                </a:lnTo>
                <a:lnTo>
                  <a:pt x="2376" y="3585"/>
                </a:lnTo>
                <a:lnTo>
                  <a:pt x="2608" y="3818"/>
                </a:lnTo>
                <a:lnTo>
                  <a:pt x="2841" y="4051"/>
                </a:lnTo>
                <a:lnTo>
                  <a:pt x="3120" y="4237"/>
                </a:lnTo>
                <a:lnTo>
                  <a:pt x="3446" y="4377"/>
                </a:lnTo>
                <a:lnTo>
                  <a:pt x="3772" y="4517"/>
                </a:lnTo>
                <a:lnTo>
                  <a:pt x="4098" y="4563"/>
                </a:lnTo>
                <a:lnTo>
                  <a:pt x="4471" y="4610"/>
                </a:lnTo>
                <a:lnTo>
                  <a:pt x="4890" y="4563"/>
                </a:lnTo>
                <a:lnTo>
                  <a:pt x="4890" y="4563"/>
                </a:lnTo>
                <a:lnTo>
                  <a:pt x="4704" y="4749"/>
                </a:lnTo>
                <a:lnTo>
                  <a:pt x="4471" y="4936"/>
                </a:lnTo>
                <a:lnTo>
                  <a:pt x="4285" y="5075"/>
                </a:lnTo>
                <a:lnTo>
                  <a:pt x="4005" y="5215"/>
                </a:lnTo>
                <a:lnTo>
                  <a:pt x="3772" y="5308"/>
                </a:lnTo>
                <a:lnTo>
                  <a:pt x="3493" y="5401"/>
                </a:lnTo>
                <a:lnTo>
                  <a:pt x="3260" y="5448"/>
                </a:lnTo>
                <a:lnTo>
                  <a:pt x="2981" y="5448"/>
                </a:lnTo>
                <a:lnTo>
                  <a:pt x="2469" y="5401"/>
                </a:lnTo>
                <a:lnTo>
                  <a:pt x="2003" y="5262"/>
                </a:lnTo>
                <a:lnTo>
                  <a:pt x="1584" y="5029"/>
                </a:lnTo>
                <a:lnTo>
                  <a:pt x="1211" y="4749"/>
                </a:lnTo>
                <a:lnTo>
                  <a:pt x="886" y="4377"/>
                </a:lnTo>
                <a:lnTo>
                  <a:pt x="653" y="3958"/>
                </a:lnTo>
                <a:lnTo>
                  <a:pt x="513" y="3492"/>
                </a:lnTo>
                <a:lnTo>
                  <a:pt x="466" y="2980"/>
                </a:lnTo>
                <a:lnTo>
                  <a:pt x="513" y="2561"/>
                </a:lnTo>
                <a:lnTo>
                  <a:pt x="606" y="2189"/>
                </a:lnTo>
                <a:lnTo>
                  <a:pt x="746" y="1816"/>
                </a:lnTo>
                <a:lnTo>
                  <a:pt x="979" y="1490"/>
                </a:lnTo>
                <a:lnTo>
                  <a:pt x="1258" y="1164"/>
                </a:lnTo>
                <a:lnTo>
                  <a:pt x="1537" y="931"/>
                </a:lnTo>
                <a:lnTo>
                  <a:pt x="1863" y="745"/>
                </a:lnTo>
                <a:lnTo>
                  <a:pt x="2236" y="605"/>
                </a:lnTo>
                <a:close/>
                <a:moveTo>
                  <a:pt x="2841" y="0"/>
                </a:moveTo>
                <a:lnTo>
                  <a:pt x="2562" y="47"/>
                </a:lnTo>
                <a:lnTo>
                  <a:pt x="2282" y="93"/>
                </a:lnTo>
                <a:lnTo>
                  <a:pt x="2003" y="140"/>
                </a:lnTo>
                <a:lnTo>
                  <a:pt x="1724" y="279"/>
                </a:lnTo>
                <a:lnTo>
                  <a:pt x="1211" y="559"/>
                </a:lnTo>
                <a:lnTo>
                  <a:pt x="792" y="885"/>
                </a:lnTo>
                <a:lnTo>
                  <a:pt x="466" y="1350"/>
                </a:lnTo>
                <a:lnTo>
                  <a:pt x="187" y="1863"/>
                </a:lnTo>
                <a:lnTo>
                  <a:pt x="94" y="2095"/>
                </a:lnTo>
                <a:lnTo>
                  <a:pt x="47" y="2375"/>
                </a:lnTo>
                <a:lnTo>
                  <a:pt x="1" y="2701"/>
                </a:lnTo>
                <a:lnTo>
                  <a:pt x="1" y="2980"/>
                </a:lnTo>
                <a:lnTo>
                  <a:pt x="1" y="3259"/>
                </a:lnTo>
                <a:lnTo>
                  <a:pt x="47" y="3585"/>
                </a:lnTo>
                <a:lnTo>
                  <a:pt x="94" y="3865"/>
                </a:lnTo>
                <a:lnTo>
                  <a:pt x="234" y="4144"/>
                </a:lnTo>
                <a:lnTo>
                  <a:pt x="513" y="4656"/>
                </a:lnTo>
                <a:lnTo>
                  <a:pt x="839" y="5075"/>
                </a:lnTo>
                <a:lnTo>
                  <a:pt x="1305" y="5448"/>
                </a:lnTo>
                <a:lnTo>
                  <a:pt x="1817" y="5727"/>
                </a:lnTo>
                <a:lnTo>
                  <a:pt x="2096" y="5820"/>
                </a:lnTo>
                <a:lnTo>
                  <a:pt x="2376" y="5913"/>
                </a:lnTo>
                <a:lnTo>
                  <a:pt x="2655" y="5960"/>
                </a:lnTo>
                <a:lnTo>
                  <a:pt x="2981" y="5960"/>
                </a:lnTo>
                <a:lnTo>
                  <a:pt x="3400" y="5913"/>
                </a:lnTo>
                <a:lnTo>
                  <a:pt x="3819" y="5820"/>
                </a:lnTo>
                <a:lnTo>
                  <a:pt x="4191" y="5681"/>
                </a:lnTo>
                <a:lnTo>
                  <a:pt x="4564" y="5494"/>
                </a:lnTo>
                <a:lnTo>
                  <a:pt x="4890" y="5215"/>
                </a:lnTo>
                <a:lnTo>
                  <a:pt x="5216" y="4936"/>
                </a:lnTo>
                <a:lnTo>
                  <a:pt x="5449" y="4610"/>
                </a:lnTo>
                <a:lnTo>
                  <a:pt x="5681" y="4237"/>
                </a:lnTo>
                <a:lnTo>
                  <a:pt x="5681" y="4098"/>
                </a:lnTo>
                <a:lnTo>
                  <a:pt x="5635" y="3958"/>
                </a:lnTo>
                <a:lnTo>
                  <a:pt x="5495" y="3865"/>
                </a:lnTo>
                <a:lnTo>
                  <a:pt x="5355" y="3911"/>
                </a:lnTo>
                <a:lnTo>
                  <a:pt x="4890" y="4051"/>
                </a:lnTo>
                <a:lnTo>
                  <a:pt x="4471" y="4098"/>
                </a:lnTo>
                <a:lnTo>
                  <a:pt x="4191" y="4098"/>
                </a:lnTo>
                <a:lnTo>
                  <a:pt x="3912" y="4004"/>
                </a:lnTo>
                <a:lnTo>
                  <a:pt x="3633" y="3958"/>
                </a:lnTo>
                <a:lnTo>
                  <a:pt x="3400" y="3818"/>
                </a:lnTo>
                <a:lnTo>
                  <a:pt x="3167" y="3678"/>
                </a:lnTo>
                <a:lnTo>
                  <a:pt x="2934" y="3492"/>
                </a:lnTo>
                <a:lnTo>
                  <a:pt x="2795" y="3259"/>
                </a:lnTo>
                <a:lnTo>
                  <a:pt x="2608" y="3027"/>
                </a:lnTo>
                <a:lnTo>
                  <a:pt x="2515" y="2794"/>
                </a:lnTo>
                <a:lnTo>
                  <a:pt x="2422" y="2514"/>
                </a:lnTo>
                <a:lnTo>
                  <a:pt x="2376" y="2282"/>
                </a:lnTo>
                <a:lnTo>
                  <a:pt x="2329" y="2002"/>
                </a:lnTo>
                <a:lnTo>
                  <a:pt x="2376" y="1537"/>
                </a:lnTo>
                <a:lnTo>
                  <a:pt x="2515" y="1118"/>
                </a:lnTo>
                <a:lnTo>
                  <a:pt x="2748" y="745"/>
                </a:lnTo>
                <a:lnTo>
                  <a:pt x="3027" y="419"/>
                </a:lnTo>
                <a:lnTo>
                  <a:pt x="3120" y="279"/>
                </a:lnTo>
                <a:lnTo>
                  <a:pt x="3074" y="140"/>
                </a:lnTo>
                <a:lnTo>
                  <a:pt x="2981" y="47"/>
                </a:lnTo>
                <a:lnTo>
                  <a:pt x="284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114"/>
          <p:cNvSpPr/>
          <p:nvPr/>
        </p:nvSpPr>
        <p:spPr>
          <a:xfrm>
            <a:off x="19428667" y="11576926"/>
            <a:ext cx="423663" cy="284716"/>
          </a:xfrm>
          <a:custGeom>
            <a:rect b="b" l="l" r="r" t="t"/>
            <a:pathLst>
              <a:path extrusionOk="0" h="4006" w="5961">
                <a:moveTo>
                  <a:pt x="3167" y="1118"/>
                </a:moveTo>
                <a:lnTo>
                  <a:pt x="3167" y="2515"/>
                </a:lnTo>
                <a:lnTo>
                  <a:pt x="3539" y="2515"/>
                </a:lnTo>
                <a:lnTo>
                  <a:pt x="3539" y="2795"/>
                </a:lnTo>
                <a:lnTo>
                  <a:pt x="2375" y="2795"/>
                </a:lnTo>
                <a:lnTo>
                  <a:pt x="2375" y="2515"/>
                </a:lnTo>
                <a:lnTo>
                  <a:pt x="2748" y="2515"/>
                </a:lnTo>
                <a:lnTo>
                  <a:pt x="2748" y="1584"/>
                </a:lnTo>
                <a:lnTo>
                  <a:pt x="2561" y="1770"/>
                </a:lnTo>
                <a:lnTo>
                  <a:pt x="2329" y="1537"/>
                </a:lnTo>
                <a:lnTo>
                  <a:pt x="2794" y="1118"/>
                </a:lnTo>
                <a:close/>
                <a:moveTo>
                  <a:pt x="2980" y="699"/>
                </a:moveTo>
                <a:lnTo>
                  <a:pt x="2748" y="746"/>
                </a:lnTo>
                <a:lnTo>
                  <a:pt x="2515" y="839"/>
                </a:lnTo>
                <a:lnTo>
                  <a:pt x="2375" y="979"/>
                </a:lnTo>
                <a:lnTo>
                  <a:pt x="2235" y="1165"/>
                </a:lnTo>
                <a:lnTo>
                  <a:pt x="2096" y="1351"/>
                </a:lnTo>
                <a:lnTo>
                  <a:pt x="2049" y="1584"/>
                </a:lnTo>
                <a:lnTo>
                  <a:pt x="2003" y="1770"/>
                </a:lnTo>
                <a:lnTo>
                  <a:pt x="1956" y="2003"/>
                </a:lnTo>
                <a:lnTo>
                  <a:pt x="2003" y="2236"/>
                </a:lnTo>
                <a:lnTo>
                  <a:pt x="2049" y="2422"/>
                </a:lnTo>
                <a:lnTo>
                  <a:pt x="2096" y="2655"/>
                </a:lnTo>
                <a:lnTo>
                  <a:pt x="2235" y="2841"/>
                </a:lnTo>
                <a:lnTo>
                  <a:pt x="2375" y="3027"/>
                </a:lnTo>
                <a:lnTo>
                  <a:pt x="2515" y="3167"/>
                </a:lnTo>
                <a:lnTo>
                  <a:pt x="2748" y="3260"/>
                </a:lnTo>
                <a:lnTo>
                  <a:pt x="2980" y="3307"/>
                </a:lnTo>
                <a:lnTo>
                  <a:pt x="3167" y="3260"/>
                </a:lnTo>
                <a:lnTo>
                  <a:pt x="3399" y="3167"/>
                </a:lnTo>
                <a:lnTo>
                  <a:pt x="3586" y="3027"/>
                </a:lnTo>
                <a:lnTo>
                  <a:pt x="3679" y="2841"/>
                </a:lnTo>
                <a:lnTo>
                  <a:pt x="3819" y="2655"/>
                </a:lnTo>
                <a:lnTo>
                  <a:pt x="3865" y="2422"/>
                </a:lnTo>
                <a:lnTo>
                  <a:pt x="3958" y="2236"/>
                </a:lnTo>
                <a:lnTo>
                  <a:pt x="3958" y="2003"/>
                </a:lnTo>
                <a:lnTo>
                  <a:pt x="3958" y="1770"/>
                </a:lnTo>
                <a:lnTo>
                  <a:pt x="3865" y="1584"/>
                </a:lnTo>
                <a:lnTo>
                  <a:pt x="3819" y="1351"/>
                </a:lnTo>
                <a:lnTo>
                  <a:pt x="3679" y="1165"/>
                </a:lnTo>
                <a:lnTo>
                  <a:pt x="3586" y="979"/>
                </a:lnTo>
                <a:lnTo>
                  <a:pt x="3399" y="839"/>
                </a:lnTo>
                <a:lnTo>
                  <a:pt x="3167" y="746"/>
                </a:lnTo>
                <a:lnTo>
                  <a:pt x="2980" y="699"/>
                </a:lnTo>
                <a:close/>
                <a:moveTo>
                  <a:pt x="4750" y="420"/>
                </a:moveTo>
                <a:lnTo>
                  <a:pt x="4750" y="560"/>
                </a:lnTo>
                <a:lnTo>
                  <a:pt x="4796" y="699"/>
                </a:lnTo>
                <a:lnTo>
                  <a:pt x="4889" y="839"/>
                </a:lnTo>
                <a:lnTo>
                  <a:pt x="4983" y="979"/>
                </a:lnTo>
                <a:lnTo>
                  <a:pt x="5122" y="1072"/>
                </a:lnTo>
                <a:lnTo>
                  <a:pt x="5215" y="1165"/>
                </a:lnTo>
                <a:lnTo>
                  <a:pt x="5402" y="1212"/>
                </a:lnTo>
                <a:lnTo>
                  <a:pt x="5541" y="1212"/>
                </a:lnTo>
                <a:lnTo>
                  <a:pt x="5541" y="2795"/>
                </a:lnTo>
                <a:lnTo>
                  <a:pt x="5402" y="2795"/>
                </a:lnTo>
                <a:lnTo>
                  <a:pt x="5215" y="2841"/>
                </a:lnTo>
                <a:lnTo>
                  <a:pt x="5122" y="2934"/>
                </a:lnTo>
                <a:lnTo>
                  <a:pt x="4983" y="3027"/>
                </a:lnTo>
                <a:lnTo>
                  <a:pt x="4889" y="3167"/>
                </a:lnTo>
                <a:lnTo>
                  <a:pt x="4796" y="3307"/>
                </a:lnTo>
                <a:lnTo>
                  <a:pt x="4750" y="3446"/>
                </a:lnTo>
                <a:lnTo>
                  <a:pt x="4750" y="3586"/>
                </a:lnTo>
                <a:lnTo>
                  <a:pt x="1165" y="3586"/>
                </a:lnTo>
                <a:lnTo>
                  <a:pt x="1165" y="3446"/>
                </a:lnTo>
                <a:lnTo>
                  <a:pt x="1118" y="3307"/>
                </a:lnTo>
                <a:lnTo>
                  <a:pt x="1025" y="3167"/>
                </a:lnTo>
                <a:lnTo>
                  <a:pt x="932" y="3027"/>
                </a:lnTo>
                <a:lnTo>
                  <a:pt x="792" y="2934"/>
                </a:lnTo>
                <a:lnTo>
                  <a:pt x="699" y="2841"/>
                </a:lnTo>
                <a:lnTo>
                  <a:pt x="513" y="2795"/>
                </a:lnTo>
                <a:lnTo>
                  <a:pt x="373" y="2795"/>
                </a:lnTo>
                <a:lnTo>
                  <a:pt x="373" y="1212"/>
                </a:lnTo>
                <a:lnTo>
                  <a:pt x="513" y="1212"/>
                </a:lnTo>
                <a:lnTo>
                  <a:pt x="699" y="1165"/>
                </a:lnTo>
                <a:lnTo>
                  <a:pt x="792" y="1072"/>
                </a:lnTo>
                <a:lnTo>
                  <a:pt x="932" y="979"/>
                </a:lnTo>
                <a:lnTo>
                  <a:pt x="1025" y="839"/>
                </a:lnTo>
                <a:lnTo>
                  <a:pt x="1118" y="699"/>
                </a:lnTo>
                <a:lnTo>
                  <a:pt x="1165" y="560"/>
                </a:lnTo>
                <a:lnTo>
                  <a:pt x="1165" y="420"/>
                </a:lnTo>
                <a:close/>
                <a:moveTo>
                  <a:pt x="187" y="1"/>
                </a:moveTo>
                <a:lnTo>
                  <a:pt x="94" y="47"/>
                </a:lnTo>
                <a:lnTo>
                  <a:pt x="47" y="94"/>
                </a:lnTo>
                <a:lnTo>
                  <a:pt x="0" y="141"/>
                </a:lnTo>
                <a:lnTo>
                  <a:pt x="0" y="234"/>
                </a:lnTo>
                <a:lnTo>
                  <a:pt x="0" y="3772"/>
                </a:lnTo>
                <a:lnTo>
                  <a:pt x="0" y="3866"/>
                </a:lnTo>
                <a:lnTo>
                  <a:pt x="47" y="3912"/>
                </a:lnTo>
                <a:lnTo>
                  <a:pt x="94" y="3959"/>
                </a:lnTo>
                <a:lnTo>
                  <a:pt x="187" y="4005"/>
                </a:lnTo>
                <a:lnTo>
                  <a:pt x="5728" y="4005"/>
                </a:lnTo>
                <a:lnTo>
                  <a:pt x="5821" y="3959"/>
                </a:lnTo>
                <a:lnTo>
                  <a:pt x="5867" y="3912"/>
                </a:lnTo>
                <a:lnTo>
                  <a:pt x="5914" y="3866"/>
                </a:lnTo>
                <a:lnTo>
                  <a:pt x="5960" y="3772"/>
                </a:lnTo>
                <a:lnTo>
                  <a:pt x="5960" y="234"/>
                </a:lnTo>
                <a:lnTo>
                  <a:pt x="5914" y="141"/>
                </a:lnTo>
                <a:lnTo>
                  <a:pt x="5867" y="94"/>
                </a:lnTo>
                <a:lnTo>
                  <a:pt x="5821" y="47"/>
                </a:lnTo>
                <a:lnTo>
                  <a:pt x="572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114"/>
          <p:cNvSpPr/>
          <p:nvPr/>
        </p:nvSpPr>
        <p:spPr>
          <a:xfrm>
            <a:off x="13217144" y="11662995"/>
            <a:ext cx="423663" cy="112579"/>
          </a:xfrm>
          <a:custGeom>
            <a:rect b="b" l="l" r="r" t="t"/>
            <a:pathLst>
              <a:path extrusionOk="0" h="1584" w="5961">
                <a:moveTo>
                  <a:pt x="234" y="1"/>
                </a:moveTo>
                <a:lnTo>
                  <a:pt x="94" y="94"/>
                </a:lnTo>
                <a:lnTo>
                  <a:pt x="1" y="233"/>
                </a:lnTo>
                <a:lnTo>
                  <a:pt x="1" y="373"/>
                </a:lnTo>
                <a:lnTo>
                  <a:pt x="1" y="1211"/>
                </a:lnTo>
                <a:lnTo>
                  <a:pt x="1" y="1351"/>
                </a:lnTo>
                <a:lnTo>
                  <a:pt x="94" y="1490"/>
                </a:lnTo>
                <a:lnTo>
                  <a:pt x="234" y="1584"/>
                </a:lnTo>
                <a:lnTo>
                  <a:pt x="5681" y="1584"/>
                </a:lnTo>
                <a:lnTo>
                  <a:pt x="5821" y="1490"/>
                </a:lnTo>
                <a:lnTo>
                  <a:pt x="5914" y="1351"/>
                </a:lnTo>
                <a:lnTo>
                  <a:pt x="5961" y="1211"/>
                </a:lnTo>
                <a:lnTo>
                  <a:pt x="5961" y="373"/>
                </a:lnTo>
                <a:lnTo>
                  <a:pt x="5914" y="233"/>
                </a:lnTo>
                <a:lnTo>
                  <a:pt x="5821" y="94"/>
                </a:lnTo>
                <a:lnTo>
                  <a:pt x="568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114"/>
          <p:cNvSpPr/>
          <p:nvPr/>
        </p:nvSpPr>
        <p:spPr>
          <a:xfrm>
            <a:off x="14458141" y="11507489"/>
            <a:ext cx="423663" cy="423592"/>
          </a:xfrm>
          <a:custGeom>
            <a:rect b="b" l="l" r="r" t="t"/>
            <a:pathLst>
              <a:path extrusionOk="0" h="5960" w="5961">
                <a:moveTo>
                  <a:pt x="4471" y="2468"/>
                </a:moveTo>
                <a:lnTo>
                  <a:pt x="4564" y="2514"/>
                </a:lnTo>
                <a:lnTo>
                  <a:pt x="4657" y="2561"/>
                </a:lnTo>
                <a:lnTo>
                  <a:pt x="4703" y="2654"/>
                </a:lnTo>
                <a:lnTo>
                  <a:pt x="4750" y="2747"/>
                </a:lnTo>
                <a:lnTo>
                  <a:pt x="4750" y="3213"/>
                </a:lnTo>
                <a:lnTo>
                  <a:pt x="4703" y="3306"/>
                </a:lnTo>
                <a:lnTo>
                  <a:pt x="4657" y="3399"/>
                </a:lnTo>
                <a:lnTo>
                  <a:pt x="4564" y="3446"/>
                </a:lnTo>
                <a:lnTo>
                  <a:pt x="4471" y="3492"/>
                </a:lnTo>
                <a:lnTo>
                  <a:pt x="1491" y="3492"/>
                </a:lnTo>
                <a:lnTo>
                  <a:pt x="1397" y="3446"/>
                </a:lnTo>
                <a:lnTo>
                  <a:pt x="1304" y="3399"/>
                </a:lnTo>
                <a:lnTo>
                  <a:pt x="1258" y="3306"/>
                </a:lnTo>
                <a:lnTo>
                  <a:pt x="1258" y="3213"/>
                </a:lnTo>
                <a:lnTo>
                  <a:pt x="1258" y="2747"/>
                </a:lnTo>
                <a:lnTo>
                  <a:pt x="1258" y="2654"/>
                </a:lnTo>
                <a:lnTo>
                  <a:pt x="1304" y="2561"/>
                </a:lnTo>
                <a:lnTo>
                  <a:pt x="1397" y="2514"/>
                </a:lnTo>
                <a:lnTo>
                  <a:pt x="1491" y="2468"/>
                </a:lnTo>
                <a:close/>
                <a:moveTo>
                  <a:pt x="2981" y="0"/>
                </a:moveTo>
                <a:lnTo>
                  <a:pt x="2608" y="47"/>
                </a:lnTo>
                <a:lnTo>
                  <a:pt x="2189" y="93"/>
                </a:lnTo>
                <a:lnTo>
                  <a:pt x="1863" y="233"/>
                </a:lnTo>
                <a:lnTo>
                  <a:pt x="1491" y="419"/>
                </a:lnTo>
                <a:lnTo>
                  <a:pt x="1165" y="605"/>
                </a:lnTo>
                <a:lnTo>
                  <a:pt x="885" y="885"/>
                </a:lnTo>
                <a:lnTo>
                  <a:pt x="606" y="1164"/>
                </a:lnTo>
                <a:lnTo>
                  <a:pt x="420" y="1490"/>
                </a:lnTo>
                <a:lnTo>
                  <a:pt x="233" y="1816"/>
                </a:lnTo>
                <a:lnTo>
                  <a:pt x="94" y="2189"/>
                </a:lnTo>
                <a:lnTo>
                  <a:pt x="47" y="2561"/>
                </a:lnTo>
                <a:lnTo>
                  <a:pt x="1" y="2980"/>
                </a:lnTo>
                <a:lnTo>
                  <a:pt x="47" y="3399"/>
                </a:lnTo>
                <a:lnTo>
                  <a:pt x="94" y="3772"/>
                </a:lnTo>
                <a:lnTo>
                  <a:pt x="233" y="4144"/>
                </a:lnTo>
                <a:lnTo>
                  <a:pt x="420" y="4470"/>
                </a:lnTo>
                <a:lnTo>
                  <a:pt x="606" y="4796"/>
                </a:lnTo>
                <a:lnTo>
                  <a:pt x="885" y="5075"/>
                </a:lnTo>
                <a:lnTo>
                  <a:pt x="1165" y="5355"/>
                </a:lnTo>
                <a:lnTo>
                  <a:pt x="1491" y="5541"/>
                </a:lnTo>
                <a:lnTo>
                  <a:pt x="1863" y="5727"/>
                </a:lnTo>
                <a:lnTo>
                  <a:pt x="2189" y="5867"/>
                </a:lnTo>
                <a:lnTo>
                  <a:pt x="2608" y="5913"/>
                </a:lnTo>
                <a:lnTo>
                  <a:pt x="2981" y="5960"/>
                </a:lnTo>
                <a:lnTo>
                  <a:pt x="3400" y="5913"/>
                </a:lnTo>
                <a:lnTo>
                  <a:pt x="3772" y="5867"/>
                </a:lnTo>
                <a:lnTo>
                  <a:pt x="4145" y="5727"/>
                </a:lnTo>
                <a:lnTo>
                  <a:pt x="4471" y="5541"/>
                </a:lnTo>
                <a:lnTo>
                  <a:pt x="4796" y="5355"/>
                </a:lnTo>
                <a:lnTo>
                  <a:pt x="5076" y="5075"/>
                </a:lnTo>
                <a:lnTo>
                  <a:pt x="5355" y="4796"/>
                </a:lnTo>
                <a:lnTo>
                  <a:pt x="5588" y="4470"/>
                </a:lnTo>
                <a:lnTo>
                  <a:pt x="5728" y="4144"/>
                </a:lnTo>
                <a:lnTo>
                  <a:pt x="5867" y="3772"/>
                </a:lnTo>
                <a:lnTo>
                  <a:pt x="5961" y="3399"/>
                </a:lnTo>
                <a:lnTo>
                  <a:pt x="5961" y="2980"/>
                </a:lnTo>
                <a:lnTo>
                  <a:pt x="5961" y="2561"/>
                </a:lnTo>
                <a:lnTo>
                  <a:pt x="5867" y="2189"/>
                </a:lnTo>
                <a:lnTo>
                  <a:pt x="5728" y="1816"/>
                </a:lnTo>
                <a:lnTo>
                  <a:pt x="5588" y="1490"/>
                </a:lnTo>
                <a:lnTo>
                  <a:pt x="5355" y="1164"/>
                </a:lnTo>
                <a:lnTo>
                  <a:pt x="5076" y="885"/>
                </a:lnTo>
                <a:lnTo>
                  <a:pt x="4796" y="605"/>
                </a:lnTo>
                <a:lnTo>
                  <a:pt x="4471" y="419"/>
                </a:lnTo>
                <a:lnTo>
                  <a:pt x="4145" y="233"/>
                </a:lnTo>
                <a:lnTo>
                  <a:pt x="3772" y="93"/>
                </a:lnTo>
                <a:lnTo>
                  <a:pt x="3400" y="47"/>
                </a:lnTo>
                <a:lnTo>
                  <a:pt x="29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114"/>
          <p:cNvSpPr/>
          <p:nvPr/>
        </p:nvSpPr>
        <p:spPr>
          <a:xfrm>
            <a:off x="16943404" y="11507489"/>
            <a:ext cx="423663" cy="423592"/>
          </a:xfrm>
          <a:custGeom>
            <a:rect b="b" l="l" r="r" t="t"/>
            <a:pathLst>
              <a:path extrusionOk="0" h="5960" w="5961">
                <a:moveTo>
                  <a:pt x="1211" y="2701"/>
                </a:moveTo>
                <a:lnTo>
                  <a:pt x="1118" y="2747"/>
                </a:lnTo>
                <a:lnTo>
                  <a:pt x="1071" y="2840"/>
                </a:lnTo>
                <a:lnTo>
                  <a:pt x="1071" y="3120"/>
                </a:lnTo>
                <a:lnTo>
                  <a:pt x="1118" y="3213"/>
                </a:lnTo>
                <a:lnTo>
                  <a:pt x="1211" y="3259"/>
                </a:lnTo>
                <a:lnTo>
                  <a:pt x="4750" y="3259"/>
                </a:lnTo>
                <a:lnTo>
                  <a:pt x="4843" y="3213"/>
                </a:lnTo>
                <a:lnTo>
                  <a:pt x="4890" y="3120"/>
                </a:lnTo>
                <a:lnTo>
                  <a:pt x="4890" y="2840"/>
                </a:lnTo>
                <a:lnTo>
                  <a:pt x="4843" y="2747"/>
                </a:lnTo>
                <a:lnTo>
                  <a:pt x="4750" y="2701"/>
                </a:lnTo>
                <a:close/>
                <a:moveTo>
                  <a:pt x="4750" y="559"/>
                </a:moveTo>
                <a:lnTo>
                  <a:pt x="4983" y="605"/>
                </a:lnTo>
                <a:lnTo>
                  <a:pt x="5215" y="745"/>
                </a:lnTo>
                <a:lnTo>
                  <a:pt x="5355" y="978"/>
                </a:lnTo>
                <a:lnTo>
                  <a:pt x="5402" y="1211"/>
                </a:lnTo>
                <a:lnTo>
                  <a:pt x="5402" y="4749"/>
                </a:lnTo>
                <a:lnTo>
                  <a:pt x="5355" y="4982"/>
                </a:lnTo>
                <a:lnTo>
                  <a:pt x="5215" y="5215"/>
                </a:lnTo>
                <a:lnTo>
                  <a:pt x="4983" y="5355"/>
                </a:lnTo>
                <a:lnTo>
                  <a:pt x="4750" y="5401"/>
                </a:lnTo>
                <a:lnTo>
                  <a:pt x="1211" y="5401"/>
                </a:lnTo>
                <a:lnTo>
                  <a:pt x="932" y="5355"/>
                </a:lnTo>
                <a:lnTo>
                  <a:pt x="746" y="5215"/>
                </a:lnTo>
                <a:lnTo>
                  <a:pt x="606" y="4982"/>
                </a:lnTo>
                <a:lnTo>
                  <a:pt x="513" y="4749"/>
                </a:lnTo>
                <a:lnTo>
                  <a:pt x="513" y="1211"/>
                </a:lnTo>
                <a:lnTo>
                  <a:pt x="606" y="978"/>
                </a:lnTo>
                <a:lnTo>
                  <a:pt x="746" y="745"/>
                </a:lnTo>
                <a:lnTo>
                  <a:pt x="932" y="605"/>
                </a:lnTo>
                <a:lnTo>
                  <a:pt x="1211" y="559"/>
                </a:lnTo>
                <a:close/>
                <a:moveTo>
                  <a:pt x="978" y="0"/>
                </a:moveTo>
                <a:lnTo>
                  <a:pt x="746" y="93"/>
                </a:lnTo>
                <a:lnTo>
                  <a:pt x="559" y="186"/>
                </a:lnTo>
                <a:lnTo>
                  <a:pt x="373" y="373"/>
                </a:lnTo>
                <a:lnTo>
                  <a:pt x="187" y="559"/>
                </a:lnTo>
                <a:lnTo>
                  <a:pt x="94" y="745"/>
                </a:lnTo>
                <a:lnTo>
                  <a:pt x="1" y="978"/>
                </a:lnTo>
                <a:lnTo>
                  <a:pt x="1" y="1211"/>
                </a:lnTo>
                <a:lnTo>
                  <a:pt x="1" y="4749"/>
                </a:lnTo>
                <a:lnTo>
                  <a:pt x="1" y="4982"/>
                </a:lnTo>
                <a:lnTo>
                  <a:pt x="94" y="5215"/>
                </a:lnTo>
                <a:lnTo>
                  <a:pt x="187" y="5401"/>
                </a:lnTo>
                <a:lnTo>
                  <a:pt x="373" y="5588"/>
                </a:lnTo>
                <a:lnTo>
                  <a:pt x="559" y="5774"/>
                </a:lnTo>
                <a:lnTo>
                  <a:pt x="746" y="5867"/>
                </a:lnTo>
                <a:lnTo>
                  <a:pt x="978" y="5960"/>
                </a:lnTo>
                <a:lnTo>
                  <a:pt x="4983" y="5960"/>
                </a:lnTo>
                <a:lnTo>
                  <a:pt x="5215" y="5867"/>
                </a:lnTo>
                <a:lnTo>
                  <a:pt x="5402" y="5774"/>
                </a:lnTo>
                <a:lnTo>
                  <a:pt x="5588" y="5588"/>
                </a:lnTo>
                <a:lnTo>
                  <a:pt x="5774" y="5401"/>
                </a:lnTo>
                <a:lnTo>
                  <a:pt x="5867" y="5215"/>
                </a:lnTo>
                <a:lnTo>
                  <a:pt x="5914" y="4982"/>
                </a:lnTo>
                <a:lnTo>
                  <a:pt x="5960" y="4749"/>
                </a:lnTo>
                <a:lnTo>
                  <a:pt x="5960" y="1211"/>
                </a:lnTo>
                <a:lnTo>
                  <a:pt x="5914" y="978"/>
                </a:lnTo>
                <a:lnTo>
                  <a:pt x="5867" y="745"/>
                </a:lnTo>
                <a:lnTo>
                  <a:pt x="5774" y="559"/>
                </a:lnTo>
                <a:lnTo>
                  <a:pt x="5588" y="373"/>
                </a:lnTo>
                <a:lnTo>
                  <a:pt x="5402" y="186"/>
                </a:lnTo>
                <a:lnTo>
                  <a:pt x="5215" y="93"/>
                </a:lnTo>
                <a:lnTo>
                  <a:pt x="498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14"/>
          <p:cNvSpPr/>
          <p:nvPr/>
        </p:nvSpPr>
        <p:spPr>
          <a:xfrm>
            <a:off x="15702407" y="11507489"/>
            <a:ext cx="423663" cy="423592"/>
          </a:xfrm>
          <a:custGeom>
            <a:rect b="b" l="l" r="r" t="t"/>
            <a:pathLst>
              <a:path extrusionOk="0" h="5960" w="5961">
                <a:moveTo>
                  <a:pt x="4704" y="2468"/>
                </a:moveTo>
                <a:lnTo>
                  <a:pt x="4797" y="2514"/>
                </a:lnTo>
                <a:lnTo>
                  <a:pt x="4890" y="2561"/>
                </a:lnTo>
                <a:lnTo>
                  <a:pt x="4936" y="2654"/>
                </a:lnTo>
                <a:lnTo>
                  <a:pt x="4936" y="2747"/>
                </a:lnTo>
                <a:lnTo>
                  <a:pt x="4936" y="3213"/>
                </a:lnTo>
                <a:lnTo>
                  <a:pt x="4936" y="3306"/>
                </a:lnTo>
                <a:lnTo>
                  <a:pt x="4890" y="3399"/>
                </a:lnTo>
                <a:lnTo>
                  <a:pt x="4797" y="3446"/>
                </a:lnTo>
                <a:lnTo>
                  <a:pt x="4704" y="3492"/>
                </a:lnTo>
                <a:lnTo>
                  <a:pt x="1211" y="3492"/>
                </a:lnTo>
                <a:lnTo>
                  <a:pt x="1118" y="3446"/>
                </a:lnTo>
                <a:lnTo>
                  <a:pt x="1025" y="3399"/>
                </a:lnTo>
                <a:lnTo>
                  <a:pt x="979" y="3306"/>
                </a:lnTo>
                <a:lnTo>
                  <a:pt x="979" y="3213"/>
                </a:lnTo>
                <a:lnTo>
                  <a:pt x="979" y="2747"/>
                </a:lnTo>
                <a:lnTo>
                  <a:pt x="979" y="2654"/>
                </a:lnTo>
                <a:lnTo>
                  <a:pt x="1025" y="2561"/>
                </a:lnTo>
                <a:lnTo>
                  <a:pt x="1118" y="2514"/>
                </a:lnTo>
                <a:lnTo>
                  <a:pt x="1211" y="2468"/>
                </a:lnTo>
                <a:close/>
                <a:moveTo>
                  <a:pt x="886" y="0"/>
                </a:moveTo>
                <a:lnTo>
                  <a:pt x="653" y="93"/>
                </a:lnTo>
                <a:lnTo>
                  <a:pt x="466" y="186"/>
                </a:lnTo>
                <a:lnTo>
                  <a:pt x="327" y="326"/>
                </a:lnTo>
                <a:lnTo>
                  <a:pt x="141" y="512"/>
                </a:lnTo>
                <a:lnTo>
                  <a:pt x="47" y="699"/>
                </a:lnTo>
                <a:lnTo>
                  <a:pt x="1" y="885"/>
                </a:lnTo>
                <a:lnTo>
                  <a:pt x="1" y="1118"/>
                </a:lnTo>
                <a:lnTo>
                  <a:pt x="1" y="4843"/>
                </a:lnTo>
                <a:lnTo>
                  <a:pt x="1" y="5075"/>
                </a:lnTo>
                <a:lnTo>
                  <a:pt x="47" y="5262"/>
                </a:lnTo>
                <a:lnTo>
                  <a:pt x="141" y="5448"/>
                </a:lnTo>
                <a:lnTo>
                  <a:pt x="327" y="5634"/>
                </a:lnTo>
                <a:lnTo>
                  <a:pt x="466" y="5774"/>
                </a:lnTo>
                <a:lnTo>
                  <a:pt x="653" y="5867"/>
                </a:lnTo>
                <a:lnTo>
                  <a:pt x="886" y="5960"/>
                </a:lnTo>
                <a:lnTo>
                  <a:pt x="5030" y="5960"/>
                </a:lnTo>
                <a:lnTo>
                  <a:pt x="5262" y="5867"/>
                </a:lnTo>
                <a:lnTo>
                  <a:pt x="5449" y="5774"/>
                </a:lnTo>
                <a:lnTo>
                  <a:pt x="5588" y="5634"/>
                </a:lnTo>
                <a:lnTo>
                  <a:pt x="5775" y="5448"/>
                </a:lnTo>
                <a:lnTo>
                  <a:pt x="5868" y="5262"/>
                </a:lnTo>
                <a:lnTo>
                  <a:pt x="5914" y="5075"/>
                </a:lnTo>
                <a:lnTo>
                  <a:pt x="5961" y="4843"/>
                </a:lnTo>
                <a:lnTo>
                  <a:pt x="5961" y="1118"/>
                </a:lnTo>
                <a:lnTo>
                  <a:pt x="5914" y="885"/>
                </a:lnTo>
                <a:lnTo>
                  <a:pt x="5868" y="699"/>
                </a:lnTo>
                <a:lnTo>
                  <a:pt x="5775" y="512"/>
                </a:lnTo>
                <a:lnTo>
                  <a:pt x="5588" y="326"/>
                </a:lnTo>
                <a:lnTo>
                  <a:pt x="5449" y="186"/>
                </a:lnTo>
                <a:lnTo>
                  <a:pt x="5262" y="93"/>
                </a:lnTo>
                <a:lnTo>
                  <a:pt x="503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14"/>
          <p:cNvSpPr/>
          <p:nvPr/>
        </p:nvSpPr>
        <p:spPr>
          <a:xfrm>
            <a:off x="3401763" y="9029625"/>
            <a:ext cx="218477" cy="423663"/>
          </a:xfrm>
          <a:custGeom>
            <a:rect b="b" l="l" r="r" t="t"/>
            <a:pathLst>
              <a:path extrusionOk="0" h="5961" w="3074">
                <a:moveTo>
                  <a:pt x="1956" y="1"/>
                </a:moveTo>
                <a:lnTo>
                  <a:pt x="1723" y="94"/>
                </a:lnTo>
                <a:lnTo>
                  <a:pt x="1490" y="187"/>
                </a:lnTo>
                <a:lnTo>
                  <a:pt x="1258" y="327"/>
                </a:lnTo>
                <a:lnTo>
                  <a:pt x="1118" y="559"/>
                </a:lnTo>
                <a:lnTo>
                  <a:pt x="978" y="792"/>
                </a:lnTo>
                <a:lnTo>
                  <a:pt x="932" y="1072"/>
                </a:lnTo>
                <a:lnTo>
                  <a:pt x="885" y="1397"/>
                </a:lnTo>
                <a:lnTo>
                  <a:pt x="885" y="2142"/>
                </a:lnTo>
                <a:lnTo>
                  <a:pt x="0" y="2142"/>
                </a:lnTo>
                <a:lnTo>
                  <a:pt x="0" y="3213"/>
                </a:lnTo>
                <a:lnTo>
                  <a:pt x="885" y="3213"/>
                </a:lnTo>
                <a:lnTo>
                  <a:pt x="885" y="5961"/>
                </a:lnTo>
                <a:lnTo>
                  <a:pt x="2003" y="5961"/>
                </a:lnTo>
                <a:lnTo>
                  <a:pt x="2003" y="3213"/>
                </a:lnTo>
                <a:lnTo>
                  <a:pt x="2887" y="3213"/>
                </a:lnTo>
                <a:lnTo>
                  <a:pt x="3027" y="2142"/>
                </a:lnTo>
                <a:lnTo>
                  <a:pt x="2003" y="2142"/>
                </a:lnTo>
                <a:lnTo>
                  <a:pt x="2003" y="1491"/>
                </a:lnTo>
                <a:lnTo>
                  <a:pt x="2003" y="1258"/>
                </a:lnTo>
                <a:lnTo>
                  <a:pt x="2096" y="1118"/>
                </a:lnTo>
                <a:lnTo>
                  <a:pt x="2235" y="1025"/>
                </a:lnTo>
                <a:lnTo>
                  <a:pt x="2515" y="978"/>
                </a:lnTo>
                <a:lnTo>
                  <a:pt x="3073" y="978"/>
                </a:lnTo>
                <a:lnTo>
                  <a:pt x="3073" y="47"/>
                </a:lnTo>
                <a:lnTo>
                  <a:pt x="228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14"/>
          <p:cNvSpPr/>
          <p:nvPr/>
        </p:nvSpPr>
        <p:spPr>
          <a:xfrm>
            <a:off x="4540131" y="9029625"/>
            <a:ext cx="423663" cy="423663"/>
          </a:xfrm>
          <a:custGeom>
            <a:rect b="b" l="l" r="r" t="t"/>
            <a:pathLst>
              <a:path extrusionOk="0" h="5961" w="5961">
                <a:moveTo>
                  <a:pt x="885" y="1"/>
                </a:moveTo>
                <a:lnTo>
                  <a:pt x="699" y="47"/>
                </a:lnTo>
                <a:lnTo>
                  <a:pt x="513" y="187"/>
                </a:lnTo>
                <a:lnTo>
                  <a:pt x="327" y="327"/>
                </a:lnTo>
                <a:lnTo>
                  <a:pt x="187" y="466"/>
                </a:lnTo>
                <a:lnTo>
                  <a:pt x="94" y="652"/>
                </a:lnTo>
                <a:lnTo>
                  <a:pt x="47" y="885"/>
                </a:lnTo>
                <a:lnTo>
                  <a:pt x="1" y="1118"/>
                </a:lnTo>
                <a:lnTo>
                  <a:pt x="1" y="4843"/>
                </a:lnTo>
                <a:lnTo>
                  <a:pt x="47" y="5029"/>
                </a:lnTo>
                <a:lnTo>
                  <a:pt x="94" y="5262"/>
                </a:lnTo>
                <a:lnTo>
                  <a:pt x="187" y="5448"/>
                </a:lnTo>
                <a:lnTo>
                  <a:pt x="327" y="5635"/>
                </a:lnTo>
                <a:lnTo>
                  <a:pt x="513" y="5774"/>
                </a:lnTo>
                <a:lnTo>
                  <a:pt x="699" y="5867"/>
                </a:lnTo>
                <a:lnTo>
                  <a:pt x="885" y="5914"/>
                </a:lnTo>
                <a:lnTo>
                  <a:pt x="1118" y="5961"/>
                </a:lnTo>
                <a:lnTo>
                  <a:pt x="3213" y="5961"/>
                </a:lnTo>
                <a:lnTo>
                  <a:pt x="3213" y="3632"/>
                </a:lnTo>
                <a:lnTo>
                  <a:pt x="2422" y="3632"/>
                </a:lnTo>
                <a:lnTo>
                  <a:pt x="2422" y="2748"/>
                </a:lnTo>
                <a:lnTo>
                  <a:pt x="3213" y="2748"/>
                </a:lnTo>
                <a:lnTo>
                  <a:pt x="3213" y="2049"/>
                </a:lnTo>
                <a:lnTo>
                  <a:pt x="3213" y="1817"/>
                </a:lnTo>
                <a:lnTo>
                  <a:pt x="3260" y="1584"/>
                </a:lnTo>
                <a:lnTo>
                  <a:pt x="3353" y="1351"/>
                </a:lnTo>
                <a:lnTo>
                  <a:pt x="3493" y="1211"/>
                </a:lnTo>
                <a:lnTo>
                  <a:pt x="3679" y="1072"/>
                </a:lnTo>
                <a:lnTo>
                  <a:pt x="3865" y="978"/>
                </a:lnTo>
                <a:lnTo>
                  <a:pt x="4098" y="885"/>
                </a:lnTo>
                <a:lnTo>
                  <a:pt x="4331" y="885"/>
                </a:lnTo>
                <a:lnTo>
                  <a:pt x="5029" y="932"/>
                </a:lnTo>
                <a:lnTo>
                  <a:pt x="5029" y="1723"/>
                </a:lnTo>
                <a:lnTo>
                  <a:pt x="4564" y="1723"/>
                </a:lnTo>
                <a:lnTo>
                  <a:pt x="4331" y="1770"/>
                </a:lnTo>
                <a:lnTo>
                  <a:pt x="4191" y="1817"/>
                </a:lnTo>
                <a:lnTo>
                  <a:pt x="4145" y="1956"/>
                </a:lnTo>
                <a:lnTo>
                  <a:pt x="4145" y="2142"/>
                </a:lnTo>
                <a:lnTo>
                  <a:pt x="4145" y="2748"/>
                </a:lnTo>
                <a:lnTo>
                  <a:pt x="5029" y="2748"/>
                </a:lnTo>
                <a:lnTo>
                  <a:pt x="4890" y="3632"/>
                </a:lnTo>
                <a:lnTo>
                  <a:pt x="4145" y="3632"/>
                </a:lnTo>
                <a:lnTo>
                  <a:pt x="4145" y="5961"/>
                </a:lnTo>
                <a:lnTo>
                  <a:pt x="4843" y="5961"/>
                </a:lnTo>
                <a:lnTo>
                  <a:pt x="5076" y="5914"/>
                </a:lnTo>
                <a:lnTo>
                  <a:pt x="5262" y="5867"/>
                </a:lnTo>
                <a:lnTo>
                  <a:pt x="5448" y="5774"/>
                </a:lnTo>
                <a:lnTo>
                  <a:pt x="5635" y="5635"/>
                </a:lnTo>
                <a:lnTo>
                  <a:pt x="5774" y="5448"/>
                </a:lnTo>
                <a:lnTo>
                  <a:pt x="5867" y="5262"/>
                </a:lnTo>
                <a:lnTo>
                  <a:pt x="5961" y="5029"/>
                </a:lnTo>
                <a:lnTo>
                  <a:pt x="5961" y="4843"/>
                </a:lnTo>
                <a:lnTo>
                  <a:pt x="5961" y="1118"/>
                </a:lnTo>
                <a:lnTo>
                  <a:pt x="5961" y="885"/>
                </a:lnTo>
                <a:lnTo>
                  <a:pt x="5867" y="652"/>
                </a:lnTo>
                <a:lnTo>
                  <a:pt x="5774" y="466"/>
                </a:lnTo>
                <a:lnTo>
                  <a:pt x="5635" y="327"/>
                </a:lnTo>
                <a:lnTo>
                  <a:pt x="5448" y="187"/>
                </a:lnTo>
                <a:lnTo>
                  <a:pt x="5262" y="47"/>
                </a:lnTo>
                <a:lnTo>
                  <a:pt x="507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114"/>
          <p:cNvSpPr/>
          <p:nvPr/>
        </p:nvSpPr>
        <p:spPr>
          <a:xfrm>
            <a:off x="5784398" y="9029625"/>
            <a:ext cx="423663" cy="423663"/>
          </a:xfrm>
          <a:custGeom>
            <a:rect b="b" l="l" r="r" t="t"/>
            <a:pathLst>
              <a:path extrusionOk="0" h="5961" w="5961">
                <a:moveTo>
                  <a:pt x="4890" y="2329"/>
                </a:moveTo>
                <a:lnTo>
                  <a:pt x="4890" y="2748"/>
                </a:lnTo>
                <a:lnTo>
                  <a:pt x="5309" y="2748"/>
                </a:lnTo>
                <a:lnTo>
                  <a:pt x="5309" y="3167"/>
                </a:lnTo>
                <a:lnTo>
                  <a:pt x="4890" y="3167"/>
                </a:lnTo>
                <a:lnTo>
                  <a:pt x="4890" y="3586"/>
                </a:lnTo>
                <a:lnTo>
                  <a:pt x="4471" y="3586"/>
                </a:lnTo>
                <a:lnTo>
                  <a:pt x="4471" y="3167"/>
                </a:lnTo>
                <a:lnTo>
                  <a:pt x="4005" y="3167"/>
                </a:lnTo>
                <a:lnTo>
                  <a:pt x="4005" y="2748"/>
                </a:lnTo>
                <a:lnTo>
                  <a:pt x="4471" y="2748"/>
                </a:lnTo>
                <a:lnTo>
                  <a:pt x="4471" y="2329"/>
                </a:lnTo>
                <a:close/>
                <a:moveTo>
                  <a:pt x="2376" y="1491"/>
                </a:moveTo>
                <a:lnTo>
                  <a:pt x="2655" y="1584"/>
                </a:lnTo>
                <a:lnTo>
                  <a:pt x="2888" y="1677"/>
                </a:lnTo>
                <a:lnTo>
                  <a:pt x="3121" y="1863"/>
                </a:lnTo>
                <a:lnTo>
                  <a:pt x="2702" y="2236"/>
                </a:lnTo>
                <a:lnTo>
                  <a:pt x="2562" y="2142"/>
                </a:lnTo>
                <a:lnTo>
                  <a:pt x="2422" y="2096"/>
                </a:lnTo>
                <a:lnTo>
                  <a:pt x="2282" y="2049"/>
                </a:lnTo>
                <a:lnTo>
                  <a:pt x="2096" y="2003"/>
                </a:lnTo>
                <a:lnTo>
                  <a:pt x="1910" y="2049"/>
                </a:lnTo>
                <a:lnTo>
                  <a:pt x="1770" y="2096"/>
                </a:lnTo>
                <a:lnTo>
                  <a:pt x="1584" y="2189"/>
                </a:lnTo>
                <a:lnTo>
                  <a:pt x="1444" y="2282"/>
                </a:lnTo>
                <a:lnTo>
                  <a:pt x="1351" y="2422"/>
                </a:lnTo>
                <a:lnTo>
                  <a:pt x="1258" y="2608"/>
                </a:lnTo>
                <a:lnTo>
                  <a:pt x="1212" y="2794"/>
                </a:lnTo>
                <a:lnTo>
                  <a:pt x="1165" y="2981"/>
                </a:lnTo>
                <a:lnTo>
                  <a:pt x="1212" y="3167"/>
                </a:lnTo>
                <a:lnTo>
                  <a:pt x="1258" y="3306"/>
                </a:lnTo>
                <a:lnTo>
                  <a:pt x="1351" y="3493"/>
                </a:lnTo>
                <a:lnTo>
                  <a:pt x="1444" y="3632"/>
                </a:lnTo>
                <a:lnTo>
                  <a:pt x="1584" y="3726"/>
                </a:lnTo>
                <a:lnTo>
                  <a:pt x="1770" y="3819"/>
                </a:lnTo>
                <a:lnTo>
                  <a:pt x="1910" y="3865"/>
                </a:lnTo>
                <a:lnTo>
                  <a:pt x="2096" y="3912"/>
                </a:lnTo>
                <a:lnTo>
                  <a:pt x="2329" y="3865"/>
                </a:lnTo>
                <a:lnTo>
                  <a:pt x="2469" y="3819"/>
                </a:lnTo>
                <a:lnTo>
                  <a:pt x="2608" y="3772"/>
                </a:lnTo>
                <a:lnTo>
                  <a:pt x="2748" y="3679"/>
                </a:lnTo>
                <a:lnTo>
                  <a:pt x="2888" y="3446"/>
                </a:lnTo>
                <a:lnTo>
                  <a:pt x="2934" y="3260"/>
                </a:lnTo>
                <a:lnTo>
                  <a:pt x="2096" y="3260"/>
                </a:lnTo>
                <a:lnTo>
                  <a:pt x="2096" y="2748"/>
                </a:lnTo>
                <a:lnTo>
                  <a:pt x="3493" y="2748"/>
                </a:lnTo>
                <a:lnTo>
                  <a:pt x="3540" y="2981"/>
                </a:lnTo>
                <a:lnTo>
                  <a:pt x="3493" y="3306"/>
                </a:lnTo>
                <a:lnTo>
                  <a:pt x="3447" y="3586"/>
                </a:lnTo>
                <a:lnTo>
                  <a:pt x="3307" y="3819"/>
                </a:lnTo>
                <a:lnTo>
                  <a:pt x="3121" y="4051"/>
                </a:lnTo>
                <a:lnTo>
                  <a:pt x="2934" y="4238"/>
                </a:lnTo>
                <a:lnTo>
                  <a:pt x="2702" y="4331"/>
                </a:lnTo>
                <a:lnTo>
                  <a:pt x="2422" y="4424"/>
                </a:lnTo>
                <a:lnTo>
                  <a:pt x="2096" y="4471"/>
                </a:lnTo>
                <a:lnTo>
                  <a:pt x="1817" y="4424"/>
                </a:lnTo>
                <a:lnTo>
                  <a:pt x="1537" y="4331"/>
                </a:lnTo>
                <a:lnTo>
                  <a:pt x="1305" y="4191"/>
                </a:lnTo>
                <a:lnTo>
                  <a:pt x="1072" y="4005"/>
                </a:lnTo>
                <a:lnTo>
                  <a:pt x="886" y="3772"/>
                </a:lnTo>
                <a:lnTo>
                  <a:pt x="746" y="3539"/>
                </a:lnTo>
                <a:lnTo>
                  <a:pt x="653" y="3260"/>
                </a:lnTo>
                <a:lnTo>
                  <a:pt x="606" y="2981"/>
                </a:lnTo>
                <a:lnTo>
                  <a:pt x="653" y="2655"/>
                </a:lnTo>
                <a:lnTo>
                  <a:pt x="746" y="2375"/>
                </a:lnTo>
                <a:lnTo>
                  <a:pt x="886" y="2142"/>
                </a:lnTo>
                <a:lnTo>
                  <a:pt x="1072" y="1910"/>
                </a:lnTo>
                <a:lnTo>
                  <a:pt x="1305" y="1723"/>
                </a:lnTo>
                <a:lnTo>
                  <a:pt x="1537" y="1584"/>
                </a:lnTo>
                <a:lnTo>
                  <a:pt x="1817" y="1491"/>
                </a:lnTo>
                <a:close/>
                <a:moveTo>
                  <a:pt x="886" y="1"/>
                </a:moveTo>
                <a:lnTo>
                  <a:pt x="653" y="47"/>
                </a:lnTo>
                <a:lnTo>
                  <a:pt x="467" y="187"/>
                </a:lnTo>
                <a:lnTo>
                  <a:pt x="327" y="327"/>
                </a:lnTo>
                <a:lnTo>
                  <a:pt x="141" y="466"/>
                </a:lnTo>
                <a:lnTo>
                  <a:pt x="48" y="652"/>
                </a:lnTo>
                <a:lnTo>
                  <a:pt x="1" y="885"/>
                </a:lnTo>
                <a:lnTo>
                  <a:pt x="1" y="1118"/>
                </a:lnTo>
                <a:lnTo>
                  <a:pt x="1" y="4843"/>
                </a:lnTo>
                <a:lnTo>
                  <a:pt x="1" y="5029"/>
                </a:lnTo>
                <a:lnTo>
                  <a:pt x="48" y="5262"/>
                </a:lnTo>
                <a:lnTo>
                  <a:pt x="141" y="5448"/>
                </a:lnTo>
                <a:lnTo>
                  <a:pt x="327" y="5635"/>
                </a:lnTo>
                <a:lnTo>
                  <a:pt x="467" y="5774"/>
                </a:lnTo>
                <a:lnTo>
                  <a:pt x="653" y="5867"/>
                </a:lnTo>
                <a:lnTo>
                  <a:pt x="886" y="5914"/>
                </a:lnTo>
                <a:lnTo>
                  <a:pt x="1118" y="5961"/>
                </a:lnTo>
                <a:lnTo>
                  <a:pt x="4843" y="5961"/>
                </a:lnTo>
                <a:lnTo>
                  <a:pt x="5030" y="5914"/>
                </a:lnTo>
                <a:lnTo>
                  <a:pt x="5262" y="5867"/>
                </a:lnTo>
                <a:lnTo>
                  <a:pt x="5449" y="5774"/>
                </a:lnTo>
                <a:lnTo>
                  <a:pt x="5588" y="5635"/>
                </a:lnTo>
                <a:lnTo>
                  <a:pt x="5775" y="5448"/>
                </a:lnTo>
                <a:lnTo>
                  <a:pt x="5868" y="5262"/>
                </a:lnTo>
                <a:lnTo>
                  <a:pt x="5914" y="5029"/>
                </a:lnTo>
                <a:lnTo>
                  <a:pt x="5961" y="4843"/>
                </a:lnTo>
                <a:lnTo>
                  <a:pt x="5961" y="1118"/>
                </a:lnTo>
                <a:lnTo>
                  <a:pt x="5914" y="885"/>
                </a:lnTo>
                <a:lnTo>
                  <a:pt x="5868" y="652"/>
                </a:lnTo>
                <a:lnTo>
                  <a:pt x="5775" y="466"/>
                </a:lnTo>
                <a:lnTo>
                  <a:pt x="5588" y="327"/>
                </a:lnTo>
                <a:lnTo>
                  <a:pt x="5449" y="187"/>
                </a:lnTo>
                <a:lnTo>
                  <a:pt x="5262" y="47"/>
                </a:lnTo>
                <a:lnTo>
                  <a:pt x="503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114"/>
          <p:cNvSpPr/>
          <p:nvPr/>
        </p:nvSpPr>
        <p:spPr>
          <a:xfrm>
            <a:off x="7041954" y="9029625"/>
            <a:ext cx="390543" cy="423663"/>
          </a:xfrm>
          <a:custGeom>
            <a:rect b="b" l="l" r="r" t="t"/>
            <a:pathLst>
              <a:path extrusionOk="0" h="5961" w="5495">
                <a:moveTo>
                  <a:pt x="2934" y="1"/>
                </a:moveTo>
                <a:lnTo>
                  <a:pt x="2794" y="140"/>
                </a:lnTo>
                <a:lnTo>
                  <a:pt x="2701" y="280"/>
                </a:lnTo>
                <a:lnTo>
                  <a:pt x="2654" y="466"/>
                </a:lnTo>
                <a:lnTo>
                  <a:pt x="2701" y="652"/>
                </a:lnTo>
                <a:lnTo>
                  <a:pt x="2794" y="792"/>
                </a:lnTo>
                <a:lnTo>
                  <a:pt x="2934" y="932"/>
                </a:lnTo>
                <a:lnTo>
                  <a:pt x="3306" y="932"/>
                </a:lnTo>
                <a:lnTo>
                  <a:pt x="3446" y="792"/>
                </a:lnTo>
                <a:lnTo>
                  <a:pt x="3539" y="652"/>
                </a:lnTo>
                <a:lnTo>
                  <a:pt x="3586" y="466"/>
                </a:lnTo>
                <a:lnTo>
                  <a:pt x="3539" y="280"/>
                </a:lnTo>
                <a:lnTo>
                  <a:pt x="3446" y="140"/>
                </a:lnTo>
                <a:lnTo>
                  <a:pt x="3306" y="1"/>
                </a:lnTo>
                <a:close/>
                <a:moveTo>
                  <a:pt x="1304" y="2049"/>
                </a:moveTo>
                <a:lnTo>
                  <a:pt x="1444" y="2189"/>
                </a:lnTo>
                <a:lnTo>
                  <a:pt x="1537" y="2329"/>
                </a:lnTo>
                <a:lnTo>
                  <a:pt x="1537" y="2515"/>
                </a:lnTo>
                <a:lnTo>
                  <a:pt x="1537" y="2701"/>
                </a:lnTo>
                <a:lnTo>
                  <a:pt x="1444" y="2841"/>
                </a:lnTo>
                <a:lnTo>
                  <a:pt x="1304" y="2934"/>
                </a:lnTo>
                <a:lnTo>
                  <a:pt x="1164" y="2981"/>
                </a:lnTo>
                <a:lnTo>
                  <a:pt x="978" y="2934"/>
                </a:lnTo>
                <a:lnTo>
                  <a:pt x="839" y="2841"/>
                </a:lnTo>
                <a:lnTo>
                  <a:pt x="745" y="2701"/>
                </a:lnTo>
                <a:lnTo>
                  <a:pt x="745" y="2515"/>
                </a:lnTo>
                <a:lnTo>
                  <a:pt x="745" y="2282"/>
                </a:lnTo>
                <a:lnTo>
                  <a:pt x="839" y="2142"/>
                </a:lnTo>
                <a:lnTo>
                  <a:pt x="978" y="2049"/>
                </a:lnTo>
                <a:close/>
                <a:moveTo>
                  <a:pt x="2748" y="1444"/>
                </a:moveTo>
                <a:lnTo>
                  <a:pt x="2794" y="1910"/>
                </a:lnTo>
                <a:lnTo>
                  <a:pt x="2794" y="3912"/>
                </a:lnTo>
                <a:lnTo>
                  <a:pt x="2748" y="4377"/>
                </a:lnTo>
                <a:lnTo>
                  <a:pt x="3493" y="4377"/>
                </a:lnTo>
                <a:lnTo>
                  <a:pt x="3493" y="3912"/>
                </a:lnTo>
                <a:lnTo>
                  <a:pt x="3493" y="1863"/>
                </a:lnTo>
                <a:lnTo>
                  <a:pt x="3493" y="1444"/>
                </a:lnTo>
                <a:close/>
                <a:moveTo>
                  <a:pt x="4098" y="932"/>
                </a:moveTo>
                <a:lnTo>
                  <a:pt x="4144" y="1211"/>
                </a:lnTo>
                <a:lnTo>
                  <a:pt x="4144" y="1444"/>
                </a:lnTo>
                <a:lnTo>
                  <a:pt x="3819" y="1444"/>
                </a:lnTo>
                <a:lnTo>
                  <a:pt x="3819" y="2096"/>
                </a:lnTo>
                <a:lnTo>
                  <a:pt x="4144" y="2096"/>
                </a:lnTo>
                <a:lnTo>
                  <a:pt x="4144" y="3260"/>
                </a:lnTo>
                <a:lnTo>
                  <a:pt x="4144" y="3586"/>
                </a:lnTo>
                <a:lnTo>
                  <a:pt x="4191" y="3912"/>
                </a:lnTo>
                <a:lnTo>
                  <a:pt x="4238" y="4051"/>
                </a:lnTo>
                <a:lnTo>
                  <a:pt x="4331" y="4191"/>
                </a:lnTo>
                <a:lnTo>
                  <a:pt x="4424" y="4238"/>
                </a:lnTo>
                <a:lnTo>
                  <a:pt x="4564" y="4331"/>
                </a:lnTo>
                <a:lnTo>
                  <a:pt x="4703" y="4377"/>
                </a:lnTo>
                <a:lnTo>
                  <a:pt x="4936" y="4424"/>
                </a:lnTo>
                <a:lnTo>
                  <a:pt x="5215" y="4377"/>
                </a:lnTo>
                <a:lnTo>
                  <a:pt x="5495" y="4284"/>
                </a:lnTo>
                <a:lnTo>
                  <a:pt x="5495" y="3632"/>
                </a:lnTo>
                <a:lnTo>
                  <a:pt x="5308" y="3679"/>
                </a:lnTo>
                <a:lnTo>
                  <a:pt x="5122" y="3726"/>
                </a:lnTo>
                <a:lnTo>
                  <a:pt x="5029" y="3726"/>
                </a:lnTo>
                <a:lnTo>
                  <a:pt x="4936" y="3632"/>
                </a:lnTo>
                <a:lnTo>
                  <a:pt x="4843" y="3493"/>
                </a:lnTo>
                <a:lnTo>
                  <a:pt x="4843" y="3306"/>
                </a:lnTo>
                <a:lnTo>
                  <a:pt x="4843" y="2096"/>
                </a:lnTo>
                <a:lnTo>
                  <a:pt x="5402" y="2096"/>
                </a:lnTo>
                <a:lnTo>
                  <a:pt x="5402" y="1444"/>
                </a:lnTo>
                <a:lnTo>
                  <a:pt x="4843" y="1444"/>
                </a:lnTo>
                <a:lnTo>
                  <a:pt x="4843" y="932"/>
                </a:lnTo>
                <a:close/>
                <a:moveTo>
                  <a:pt x="1444" y="4703"/>
                </a:moveTo>
                <a:lnTo>
                  <a:pt x="1584" y="4750"/>
                </a:lnTo>
                <a:lnTo>
                  <a:pt x="1723" y="4890"/>
                </a:lnTo>
                <a:lnTo>
                  <a:pt x="1723" y="5029"/>
                </a:lnTo>
                <a:lnTo>
                  <a:pt x="1723" y="5169"/>
                </a:lnTo>
                <a:lnTo>
                  <a:pt x="1630" y="5262"/>
                </a:lnTo>
                <a:lnTo>
                  <a:pt x="1444" y="5355"/>
                </a:lnTo>
                <a:lnTo>
                  <a:pt x="978" y="5355"/>
                </a:lnTo>
                <a:lnTo>
                  <a:pt x="792" y="5262"/>
                </a:lnTo>
                <a:lnTo>
                  <a:pt x="699" y="5169"/>
                </a:lnTo>
                <a:lnTo>
                  <a:pt x="652" y="5029"/>
                </a:lnTo>
                <a:lnTo>
                  <a:pt x="699" y="4890"/>
                </a:lnTo>
                <a:lnTo>
                  <a:pt x="792" y="4750"/>
                </a:lnTo>
                <a:lnTo>
                  <a:pt x="978" y="4703"/>
                </a:lnTo>
                <a:close/>
                <a:moveTo>
                  <a:pt x="885" y="1444"/>
                </a:moveTo>
                <a:lnTo>
                  <a:pt x="699" y="1491"/>
                </a:lnTo>
                <a:lnTo>
                  <a:pt x="513" y="1584"/>
                </a:lnTo>
                <a:lnTo>
                  <a:pt x="326" y="1723"/>
                </a:lnTo>
                <a:lnTo>
                  <a:pt x="187" y="1910"/>
                </a:lnTo>
                <a:lnTo>
                  <a:pt x="94" y="2096"/>
                </a:lnTo>
                <a:lnTo>
                  <a:pt x="47" y="2282"/>
                </a:lnTo>
                <a:lnTo>
                  <a:pt x="47" y="2515"/>
                </a:lnTo>
                <a:lnTo>
                  <a:pt x="47" y="2794"/>
                </a:lnTo>
                <a:lnTo>
                  <a:pt x="187" y="3074"/>
                </a:lnTo>
                <a:lnTo>
                  <a:pt x="373" y="3306"/>
                </a:lnTo>
                <a:lnTo>
                  <a:pt x="559" y="3400"/>
                </a:lnTo>
                <a:lnTo>
                  <a:pt x="559" y="3446"/>
                </a:lnTo>
                <a:lnTo>
                  <a:pt x="466" y="3493"/>
                </a:lnTo>
                <a:lnTo>
                  <a:pt x="419" y="3586"/>
                </a:lnTo>
                <a:lnTo>
                  <a:pt x="373" y="3726"/>
                </a:lnTo>
                <a:lnTo>
                  <a:pt x="373" y="3865"/>
                </a:lnTo>
                <a:lnTo>
                  <a:pt x="373" y="4005"/>
                </a:lnTo>
                <a:lnTo>
                  <a:pt x="419" y="4145"/>
                </a:lnTo>
                <a:lnTo>
                  <a:pt x="513" y="4238"/>
                </a:lnTo>
                <a:lnTo>
                  <a:pt x="606" y="4284"/>
                </a:lnTo>
                <a:lnTo>
                  <a:pt x="606" y="4331"/>
                </a:lnTo>
                <a:lnTo>
                  <a:pt x="326" y="4424"/>
                </a:lnTo>
                <a:lnTo>
                  <a:pt x="140" y="4610"/>
                </a:lnTo>
                <a:lnTo>
                  <a:pt x="47" y="4796"/>
                </a:lnTo>
                <a:lnTo>
                  <a:pt x="0" y="5076"/>
                </a:lnTo>
                <a:lnTo>
                  <a:pt x="0" y="5309"/>
                </a:lnTo>
                <a:lnTo>
                  <a:pt x="94" y="5495"/>
                </a:lnTo>
                <a:lnTo>
                  <a:pt x="233" y="5635"/>
                </a:lnTo>
                <a:lnTo>
                  <a:pt x="373" y="5774"/>
                </a:lnTo>
                <a:lnTo>
                  <a:pt x="559" y="5867"/>
                </a:lnTo>
                <a:lnTo>
                  <a:pt x="792" y="5914"/>
                </a:lnTo>
                <a:lnTo>
                  <a:pt x="1211" y="5961"/>
                </a:lnTo>
                <a:lnTo>
                  <a:pt x="1490" y="5914"/>
                </a:lnTo>
                <a:lnTo>
                  <a:pt x="1723" y="5867"/>
                </a:lnTo>
                <a:lnTo>
                  <a:pt x="1956" y="5821"/>
                </a:lnTo>
                <a:lnTo>
                  <a:pt x="2096" y="5681"/>
                </a:lnTo>
                <a:lnTo>
                  <a:pt x="2235" y="5541"/>
                </a:lnTo>
                <a:lnTo>
                  <a:pt x="2329" y="5355"/>
                </a:lnTo>
                <a:lnTo>
                  <a:pt x="2375" y="5169"/>
                </a:lnTo>
                <a:lnTo>
                  <a:pt x="2422" y="4936"/>
                </a:lnTo>
                <a:lnTo>
                  <a:pt x="2375" y="4750"/>
                </a:lnTo>
                <a:lnTo>
                  <a:pt x="2329" y="4610"/>
                </a:lnTo>
                <a:lnTo>
                  <a:pt x="2235" y="4471"/>
                </a:lnTo>
                <a:lnTo>
                  <a:pt x="2142" y="4377"/>
                </a:lnTo>
                <a:lnTo>
                  <a:pt x="1863" y="4284"/>
                </a:lnTo>
                <a:lnTo>
                  <a:pt x="1584" y="4191"/>
                </a:lnTo>
                <a:lnTo>
                  <a:pt x="1351" y="4098"/>
                </a:lnTo>
                <a:lnTo>
                  <a:pt x="1164" y="4005"/>
                </a:lnTo>
                <a:lnTo>
                  <a:pt x="1071" y="3912"/>
                </a:lnTo>
                <a:lnTo>
                  <a:pt x="1071" y="3819"/>
                </a:lnTo>
                <a:lnTo>
                  <a:pt x="1071" y="3726"/>
                </a:lnTo>
                <a:lnTo>
                  <a:pt x="1118" y="3632"/>
                </a:lnTo>
                <a:lnTo>
                  <a:pt x="1211" y="3586"/>
                </a:lnTo>
                <a:lnTo>
                  <a:pt x="1351" y="3539"/>
                </a:lnTo>
                <a:lnTo>
                  <a:pt x="1537" y="3493"/>
                </a:lnTo>
                <a:lnTo>
                  <a:pt x="1723" y="3400"/>
                </a:lnTo>
                <a:lnTo>
                  <a:pt x="1863" y="3306"/>
                </a:lnTo>
                <a:lnTo>
                  <a:pt x="2003" y="3167"/>
                </a:lnTo>
                <a:lnTo>
                  <a:pt x="2096" y="3027"/>
                </a:lnTo>
                <a:lnTo>
                  <a:pt x="2189" y="2841"/>
                </a:lnTo>
                <a:lnTo>
                  <a:pt x="2235" y="2655"/>
                </a:lnTo>
                <a:lnTo>
                  <a:pt x="2235" y="2468"/>
                </a:lnTo>
                <a:lnTo>
                  <a:pt x="2189" y="2189"/>
                </a:lnTo>
                <a:lnTo>
                  <a:pt x="2422" y="2096"/>
                </a:lnTo>
                <a:lnTo>
                  <a:pt x="2422" y="1444"/>
                </a:lnTo>
                <a:lnTo>
                  <a:pt x="2049" y="1537"/>
                </a:lnTo>
                <a:lnTo>
                  <a:pt x="1723" y="1584"/>
                </a:lnTo>
                <a:lnTo>
                  <a:pt x="1444" y="144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114"/>
          <p:cNvSpPr/>
          <p:nvPr/>
        </p:nvSpPr>
        <p:spPr>
          <a:xfrm>
            <a:off x="8302780" y="9029625"/>
            <a:ext cx="350885" cy="423663"/>
          </a:xfrm>
          <a:custGeom>
            <a:rect b="b" l="l" r="r" t="t"/>
            <a:pathLst>
              <a:path extrusionOk="0" h="5961" w="4937">
                <a:moveTo>
                  <a:pt x="2468" y="792"/>
                </a:moveTo>
                <a:lnTo>
                  <a:pt x="2515" y="839"/>
                </a:lnTo>
                <a:lnTo>
                  <a:pt x="2561" y="1025"/>
                </a:lnTo>
                <a:lnTo>
                  <a:pt x="2561" y="1723"/>
                </a:lnTo>
                <a:lnTo>
                  <a:pt x="2515" y="1910"/>
                </a:lnTo>
                <a:lnTo>
                  <a:pt x="2468" y="1956"/>
                </a:lnTo>
                <a:lnTo>
                  <a:pt x="2329" y="1956"/>
                </a:lnTo>
                <a:lnTo>
                  <a:pt x="2282" y="1910"/>
                </a:lnTo>
                <a:lnTo>
                  <a:pt x="2282" y="1723"/>
                </a:lnTo>
                <a:lnTo>
                  <a:pt x="2282" y="1025"/>
                </a:lnTo>
                <a:lnTo>
                  <a:pt x="2282" y="839"/>
                </a:lnTo>
                <a:lnTo>
                  <a:pt x="2329" y="792"/>
                </a:lnTo>
                <a:close/>
                <a:moveTo>
                  <a:pt x="792" y="1"/>
                </a:moveTo>
                <a:lnTo>
                  <a:pt x="1025" y="606"/>
                </a:lnTo>
                <a:lnTo>
                  <a:pt x="1211" y="1304"/>
                </a:lnTo>
                <a:lnTo>
                  <a:pt x="1211" y="2189"/>
                </a:lnTo>
                <a:lnTo>
                  <a:pt x="1537" y="2189"/>
                </a:lnTo>
                <a:lnTo>
                  <a:pt x="1537" y="1304"/>
                </a:lnTo>
                <a:lnTo>
                  <a:pt x="1956" y="1"/>
                </a:lnTo>
                <a:lnTo>
                  <a:pt x="1630" y="1"/>
                </a:lnTo>
                <a:lnTo>
                  <a:pt x="1397" y="839"/>
                </a:lnTo>
                <a:lnTo>
                  <a:pt x="1165" y="1"/>
                </a:lnTo>
                <a:close/>
                <a:moveTo>
                  <a:pt x="2422" y="513"/>
                </a:moveTo>
                <a:lnTo>
                  <a:pt x="2189" y="559"/>
                </a:lnTo>
                <a:lnTo>
                  <a:pt x="2049" y="699"/>
                </a:lnTo>
                <a:lnTo>
                  <a:pt x="2003" y="839"/>
                </a:lnTo>
                <a:lnTo>
                  <a:pt x="1956" y="1072"/>
                </a:lnTo>
                <a:lnTo>
                  <a:pt x="1956" y="1677"/>
                </a:lnTo>
                <a:lnTo>
                  <a:pt x="2003" y="1910"/>
                </a:lnTo>
                <a:lnTo>
                  <a:pt x="2049" y="2049"/>
                </a:lnTo>
                <a:lnTo>
                  <a:pt x="2189" y="2189"/>
                </a:lnTo>
                <a:lnTo>
                  <a:pt x="2422" y="2236"/>
                </a:lnTo>
                <a:lnTo>
                  <a:pt x="2608" y="2189"/>
                </a:lnTo>
                <a:lnTo>
                  <a:pt x="2748" y="2049"/>
                </a:lnTo>
                <a:lnTo>
                  <a:pt x="2841" y="1910"/>
                </a:lnTo>
                <a:lnTo>
                  <a:pt x="2841" y="1677"/>
                </a:lnTo>
                <a:lnTo>
                  <a:pt x="2841" y="1072"/>
                </a:lnTo>
                <a:lnTo>
                  <a:pt x="2841" y="839"/>
                </a:lnTo>
                <a:lnTo>
                  <a:pt x="2748" y="699"/>
                </a:lnTo>
                <a:lnTo>
                  <a:pt x="2608" y="559"/>
                </a:lnTo>
                <a:lnTo>
                  <a:pt x="2422" y="513"/>
                </a:lnTo>
                <a:close/>
                <a:moveTo>
                  <a:pt x="3120" y="559"/>
                </a:moveTo>
                <a:lnTo>
                  <a:pt x="3120" y="1863"/>
                </a:lnTo>
                <a:lnTo>
                  <a:pt x="3120" y="2096"/>
                </a:lnTo>
                <a:lnTo>
                  <a:pt x="3213" y="2189"/>
                </a:lnTo>
                <a:lnTo>
                  <a:pt x="3306" y="2236"/>
                </a:lnTo>
                <a:lnTo>
                  <a:pt x="3493" y="2189"/>
                </a:lnTo>
                <a:lnTo>
                  <a:pt x="3679" y="2049"/>
                </a:lnTo>
                <a:lnTo>
                  <a:pt x="3679" y="2189"/>
                </a:lnTo>
                <a:lnTo>
                  <a:pt x="3958" y="2189"/>
                </a:lnTo>
                <a:lnTo>
                  <a:pt x="3958" y="559"/>
                </a:lnTo>
                <a:lnTo>
                  <a:pt x="3679" y="559"/>
                </a:lnTo>
                <a:lnTo>
                  <a:pt x="3679" y="1817"/>
                </a:lnTo>
                <a:lnTo>
                  <a:pt x="3586" y="1910"/>
                </a:lnTo>
                <a:lnTo>
                  <a:pt x="3493" y="1956"/>
                </a:lnTo>
                <a:lnTo>
                  <a:pt x="3446" y="1956"/>
                </a:lnTo>
                <a:lnTo>
                  <a:pt x="3400" y="1910"/>
                </a:lnTo>
                <a:lnTo>
                  <a:pt x="3400" y="1770"/>
                </a:lnTo>
                <a:lnTo>
                  <a:pt x="3400" y="559"/>
                </a:lnTo>
                <a:close/>
                <a:moveTo>
                  <a:pt x="4051" y="3912"/>
                </a:moveTo>
                <a:lnTo>
                  <a:pt x="4005" y="3958"/>
                </a:lnTo>
                <a:lnTo>
                  <a:pt x="3958" y="4145"/>
                </a:lnTo>
                <a:lnTo>
                  <a:pt x="3958" y="4284"/>
                </a:lnTo>
                <a:lnTo>
                  <a:pt x="4284" y="4284"/>
                </a:lnTo>
                <a:lnTo>
                  <a:pt x="4284" y="4145"/>
                </a:lnTo>
                <a:lnTo>
                  <a:pt x="4238" y="3958"/>
                </a:lnTo>
                <a:lnTo>
                  <a:pt x="4191" y="3912"/>
                </a:lnTo>
                <a:close/>
                <a:moveTo>
                  <a:pt x="2934" y="3912"/>
                </a:moveTo>
                <a:lnTo>
                  <a:pt x="2887" y="3958"/>
                </a:lnTo>
                <a:lnTo>
                  <a:pt x="2887" y="4983"/>
                </a:lnTo>
                <a:lnTo>
                  <a:pt x="2934" y="5029"/>
                </a:lnTo>
                <a:lnTo>
                  <a:pt x="3074" y="5029"/>
                </a:lnTo>
                <a:lnTo>
                  <a:pt x="3120" y="4983"/>
                </a:lnTo>
                <a:lnTo>
                  <a:pt x="3167" y="4843"/>
                </a:lnTo>
                <a:lnTo>
                  <a:pt x="3167" y="4098"/>
                </a:lnTo>
                <a:lnTo>
                  <a:pt x="3120" y="3958"/>
                </a:lnTo>
                <a:lnTo>
                  <a:pt x="3074" y="3912"/>
                </a:lnTo>
                <a:close/>
                <a:moveTo>
                  <a:pt x="1397" y="3074"/>
                </a:moveTo>
                <a:lnTo>
                  <a:pt x="1397" y="3400"/>
                </a:lnTo>
                <a:lnTo>
                  <a:pt x="1071" y="3400"/>
                </a:lnTo>
                <a:lnTo>
                  <a:pt x="1071" y="5309"/>
                </a:lnTo>
                <a:lnTo>
                  <a:pt x="745" y="5309"/>
                </a:lnTo>
                <a:lnTo>
                  <a:pt x="745" y="3400"/>
                </a:lnTo>
                <a:lnTo>
                  <a:pt x="373" y="3400"/>
                </a:lnTo>
                <a:lnTo>
                  <a:pt x="373" y="3074"/>
                </a:lnTo>
                <a:close/>
                <a:moveTo>
                  <a:pt x="2329" y="3632"/>
                </a:moveTo>
                <a:lnTo>
                  <a:pt x="2329" y="5309"/>
                </a:lnTo>
                <a:lnTo>
                  <a:pt x="2003" y="5309"/>
                </a:lnTo>
                <a:lnTo>
                  <a:pt x="2003" y="5122"/>
                </a:lnTo>
                <a:lnTo>
                  <a:pt x="1863" y="5262"/>
                </a:lnTo>
                <a:lnTo>
                  <a:pt x="1677" y="5309"/>
                </a:lnTo>
                <a:lnTo>
                  <a:pt x="1537" y="5262"/>
                </a:lnTo>
                <a:lnTo>
                  <a:pt x="1490" y="5169"/>
                </a:lnTo>
                <a:lnTo>
                  <a:pt x="1444" y="4936"/>
                </a:lnTo>
                <a:lnTo>
                  <a:pt x="1444" y="3632"/>
                </a:lnTo>
                <a:lnTo>
                  <a:pt x="1770" y="3632"/>
                </a:lnTo>
                <a:lnTo>
                  <a:pt x="1770" y="4843"/>
                </a:lnTo>
                <a:lnTo>
                  <a:pt x="1770" y="4983"/>
                </a:lnTo>
                <a:lnTo>
                  <a:pt x="1770" y="5029"/>
                </a:lnTo>
                <a:lnTo>
                  <a:pt x="1910" y="5029"/>
                </a:lnTo>
                <a:lnTo>
                  <a:pt x="2003" y="4890"/>
                </a:lnTo>
                <a:lnTo>
                  <a:pt x="2003" y="3632"/>
                </a:lnTo>
                <a:close/>
                <a:moveTo>
                  <a:pt x="2887" y="3074"/>
                </a:moveTo>
                <a:lnTo>
                  <a:pt x="2887" y="3819"/>
                </a:lnTo>
                <a:lnTo>
                  <a:pt x="3027" y="3679"/>
                </a:lnTo>
                <a:lnTo>
                  <a:pt x="3167" y="3632"/>
                </a:lnTo>
                <a:lnTo>
                  <a:pt x="3353" y="3679"/>
                </a:lnTo>
                <a:lnTo>
                  <a:pt x="3400" y="3819"/>
                </a:lnTo>
                <a:lnTo>
                  <a:pt x="3446" y="4145"/>
                </a:lnTo>
                <a:lnTo>
                  <a:pt x="3446" y="4796"/>
                </a:lnTo>
                <a:lnTo>
                  <a:pt x="3400" y="5122"/>
                </a:lnTo>
                <a:lnTo>
                  <a:pt x="3353" y="5262"/>
                </a:lnTo>
                <a:lnTo>
                  <a:pt x="3167" y="5309"/>
                </a:lnTo>
                <a:lnTo>
                  <a:pt x="3027" y="5262"/>
                </a:lnTo>
                <a:lnTo>
                  <a:pt x="2887" y="5122"/>
                </a:lnTo>
                <a:lnTo>
                  <a:pt x="2887" y="5309"/>
                </a:lnTo>
                <a:lnTo>
                  <a:pt x="2561" y="5309"/>
                </a:lnTo>
                <a:lnTo>
                  <a:pt x="2561" y="3074"/>
                </a:lnTo>
                <a:close/>
                <a:moveTo>
                  <a:pt x="4145" y="3632"/>
                </a:moveTo>
                <a:lnTo>
                  <a:pt x="4331" y="3679"/>
                </a:lnTo>
                <a:lnTo>
                  <a:pt x="4470" y="3819"/>
                </a:lnTo>
                <a:lnTo>
                  <a:pt x="4564" y="3958"/>
                </a:lnTo>
                <a:lnTo>
                  <a:pt x="4564" y="4191"/>
                </a:lnTo>
                <a:lnTo>
                  <a:pt x="4564" y="4517"/>
                </a:lnTo>
                <a:lnTo>
                  <a:pt x="3958" y="4517"/>
                </a:lnTo>
                <a:lnTo>
                  <a:pt x="3958" y="4796"/>
                </a:lnTo>
                <a:lnTo>
                  <a:pt x="4005" y="4983"/>
                </a:lnTo>
                <a:lnTo>
                  <a:pt x="4051" y="5029"/>
                </a:lnTo>
                <a:lnTo>
                  <a:pt x="4238" y="5029"/>
                </a:lnTo>
                <a:lnTo>
                  <a:pt x="4284" y="4936"/>
                </a:lnTo>
                <a:lnTo>
                  <a:pt x="4284" y="4703"/>
                </a:lnTo>
                <a:lnTo>
                  <a:pt x="4564" y="4703"/>
                </a:lnTo>
                <a:lnTo>
                  <a:pt x="4564" y="4750"/>
                </a:lnTo>
                <a:lnTo>
                  <a:pt x="4564" y="4936"/>
                </a:lnTo>
                <a:lnTo>
                  <a:pt x="4517" y="5122"/>
                </a:lnTo>
                <a:lnTo>
                  <a:pt x="4331" y="5262"/>
                </a:lnTo>
                <a:lnTo>
                  <a:pt x="4145" y="5309"/>
                </a:lnTo>
                <a:lnTo>
                  <a:pt x="3912" y="5262"/>
                </a:lnTo>
                <a:lnTo>
                  <a:pt x="3772" y="5122"/>
                </a:lnTo>
                <a:lnTo>
                  <a:pt x="3725" y="4983"/>
                </a:lnTo>
                <a:lnTo>
                  <a:pt x="3679" y="4750"/>
                </a:lnTo>
                <a:lnTo>
                  <a:pt x="3679" y="4191"/>
                </a:lnTo>
                <a:lnTo>
                  <a:pt x="3725" y="3958"/>
                </a:lnTo>
                <a:lnTo>
                  <a:pt x="3772" y="3819"/>
                </a:lnTo>
                <a:lnTo>
                  <a:pt x="3912" y="3679"/>
                </a:lnTo>
                <a:lnTo>
                  <a:pt x="4145" y="3632"/>
                </a:lnTo>
                <a:close/>
                <a:moveTo>
                  <a:pt x="1397" y="2515"/>
                </a:moveTo>
                <a:lnTo>
                  <a:pt x="652" y="2562"/>
                </a:lnTo>
                <a:lnTo>
                  <a:pt x="466" y="2608"/>
                </a:lnTo>
                <a:lnTo>
                  <a:pt x="280" y="2748"/>
                </a:lnTo>
                <a:lnTo>
                  <a:pt x="187" y="2887"/>
                </a:lnTo>
                <a:lnTo>
                  <a:pt x="94" y="3074"/>
                </a:lnTo>
                <a:lnTo>
                  <a:pt x="47" y="3539"/>
                </a:lnTo>
                <a:lnTo>
                  <a:pt x="1" y="4238"/>
                </a:lnTo>
                <a:lnTo>
                  <a:pt x="47" y="4890"/>
                </a:lnTo>
                <a:lnTo>
                  <a:pt x="94" y="5402"/>
                </a:lnTo>
                <a:lnTo>
                  <a:pt x="187" y="5588"/>
                </a:lnTo>
                <a:lnTo>
                  <a:pt x="280" y="5728"/>
                </a:lnTo>
                <a:lnTo>
                  <a:pt x="466" y="5821"/>
                </a:lnTo>
                <a:lnTo>
                  <a:pt x="652" y="5867"/>
                </a:lnTo>
                <a:lnTo>
                  <a:pt x="1397" y="5914"/>
                </a:lnTo>
                <a:lnTo>
                  <a:pt x="2468" y="5961"/>
                </a:lnTo>
                <a:lnTo>
                  <a:pt x="3539" y="5914"/>
                </a:lnTo>
                <a:lnTo>
                  <a:pt x="4331" y="5867"/>
                </a:lnTo>
                <a:lnTo>
                  <a:pt x="4517" y="5821"/>
                </a:lnTo>
                <a:lnTo>
                  <a:pt x="4657" y="5728"/>
                </a:lnTo>
                <a:lnTo>
                  <a:pt x="4796" y="5588"/>
                </a:lnTo>
                <a:lnTo>
                  <a:pt x="4843" y="5402"/>
                </a:lnTo>
                <a:lnTo>
                  <a:pt x="4936" y="4890"/>
                </a:lnTo>
                <a:lnTo>
                  <a:pt x="4936" y="4238"/>
                </a:lnTo>
                <a:lnTo>
                  <a:pt x="4936" y="3539"/>
                </a:lnTo>
                <a:lnTo>
                  <a:pt x="4843" y="3074"/>
                </a:lnTo>
                <a:lnTo>
                  <a:pt x="4796" y="2887"/>
                </a:lnTo>
                <a:lnTo>
                  <a:pt x="4657" y="2748"/>
                </a:lnTo>
                <a:lnTo>
                  <a:pt x="4517" y="2608"/>
                </a:lnTo>
                <a:lnTo>
                  <a:pt x="4331" y="2562"/>
                </a:lnTo>
                <a:lnTo>
                  <a:pt x="3539" y="2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114"/>
          <p:cNvSpPr/>
          <p:nvPr/>
        </p:nvSpPr>
        <p:spPr>
          <a:xfrm>
            <a:off x="9510658" y="9029625"/>
            <a:ext cx="423663" cy="423663"/>
          </a:xfrm>
          <a:custGeom>
            <a:rect b="b" l="l" r="r" t="t"/>
            <a:pathLst>
              <a:path extrusionOk="0" h="5961" w="5961">
                <a:moveTo>
                  <a:pt x="2561" y="1"/>
                </a:moveTo>
                <a:lnTo>
                  <a:pt x="2189" y="94"/>
                </a:lnTo>
                <a:lnTo>
                  <a:pt x="1816" y="187"/>
                </a:lnTo>
                <a:lnTo>
                  <a:pt x="1444" y="373"/>
                </a:lnTo>
                <a:lnTo>
                  <a:pt x="1118" y="606"/>
                </a:lnTo>
                <a:lnTo>
                  <a:pt x="839" y="839"/>
                </a:lnTo>
                <a:lnTo>
                  <a:pt x="606" y="1118"/>
                </a:lnTo>
                <a:lnTo>
                  <a:pt x="373" y="1444"/>
                </a:lnTo>
                <a:lnTo>
                  <a:pt x="187" y="1817"/>
                </a:lnTo>
                <a:lnTo>
                  <a:pt x="94" y="2189"/>
                </a:lnTo>
                <a:lnTo>
                  <a:pt x="1" y="2562"/>
                </a:lnTo>
                <a:lnTo>
                  <a:pt x="1" y="2981"/>
                </a:lnTo>
                <a:lnTo>
                  <a:pt x="1" y="3400"/>
                </a:lnTo>
                <a:lnTo>
                  <a:pt x="94" y="3819"/>
                </a:lnTo>
                <a:lnTo>
                  <a:pt x="233" y="4238"/>
                </a:lnTo>
                <a:lnTo>
                  <a:pt x="466" y="4610"/>
                </a:lnTo>
                <a:lnTo>
                  <a:pt x="746" y="4936"/>
                </a:lnTo>
                <a:lnTo>
                  <a:pt x="1025" y="5262"/>
                </a:lnTo>
                <a:lnTo>
                  <a:pt x="1397" y="5495"/>
                </a:lnTo>
                <a:lnTo>
                  <a:pt x="1770" y="5681"/>
                </a:lnTo>
                <a:lnTo>
                  <a:pt x="1770" y="5309"/>
                </a:lnTo>
                <a:lnTo>
                  <a:pt x="1816" y="5029"/>
                </a:lnTo>
                <a:lnTo>
                  <a:pt x="2189" y="3400"/>
                </a:lnTo>
                <a:lnTo>
                  <a:pt x="2142" y="3167"/>
                </a:lnTo>
                <a:lnTo>
                  <a:pt x="2096" y="2934"/>
                </a:lnTo>
                <a:lnTo>
                  <a:pt x="2142" y="2608"/>
                </a:lnTo>
                <a:lnTo>
                  <a:pt x="2282" y="2375"/>
                </a:lnTo>
                <a:lnTo>
                  <a:pt x="2468" y="2189"/>
                </a:lnTo>
                <a:lnTo>
                  <a:pt x="2561" y="2142"/>
                </a:lnTo>
                <a:lnTo>
                  <a:pt x="2655" y="2142"/>
                </a:lnTo>
                <a:lnTo>
                  <a:pt x="2841" y="2189"/>
                </a:lnTo>
                <a:lnTo>
                  <a:pt x="2981" y="2282"/>
                </a:lnTo>
                <a:lnTo>
                  <a:pt x="3074" y="2422"/>
                </a:lnTo>
                <a:lnTo>
                  <a:pt x="3074" y="2608"/>
                </a:lnTo>
                <a:lnTo>
                  <a:pt x="3027" y="2887"/>
                </a:lnTo>
                <a:lnTo>
                  <a:pt x="2934" y="3260"/>
                </a:lnTo>
                <a:lnTo>
                  <a:pt x="2794" y="3632"/>
                </a:lnTo>
                <a:lnTo>
                  <a:pt x="2794" y="3865"/>
                </a:lnTo>
                <a:lnTo>
                  <a:pt x="2887" y="4051"/>
                </a:lnTo>
                <a:lnTo>
                  <a:pt x="3074" y="4191"/>
                </a:lnTo>
                <a:lnTo>
                  <a:pt x="3306" y="4238"/>
                </a:lnTo>
                <a:lnTo>
                  <a:pt x="3493" y="4191"/>
                </a:lnTo>
                <a:lnTo>
                  <a:pt x="3679" y="4098"/>
                </a:lnTo>
                <a:lnTo>
                  <a:pt x="3819" y="3958"/>
                </a:lnTo>
                <a:lnTo>
                  <a:pt x="3958" y="3772"/>
                </a:lnTo>
                <a:lnTo>
                  <a:pt x="4098" y="3493"/>
                </a:lnTo>
                <a:lnTo>
                  <a:pt x="4145" y="3260"/>
                </a:lnTo>
                <a:lnTo>
                  <a:pt x="4238" y="2934"/>
                </a:lnTo>
                <a:lnTo>
                  <a:pt x="4238" y="2655"/>
                </a:lnTo>
                <a:lnTo>
                  <a:pt x="4191" y="2375"/>
                </a:lnTo>
                <a:lnTo>
                  <a:pt x="4145" y="2189"/>
                </a:lnTo>
                <a:lnTo>
                  <a:pt x="4051" y="2003"/>
                </a:lnTo>
                <a:lnTo>
                  <a:pt x="3912" y="1817"/>
                </a:lnTo>
                <a:lnTo>
                  <a:pt x="3726" y="1677"/>
                </a:lnTo>
                <a:lnTo>
                  <a:pt x="3493" y="1584"/>
                </a:lnTo>
                <a:lnTo>
                  <a:pt x="3260" y="1491"/>
                </a:lnTo>
                <a:lnTo>
                  <a:pt x="2981" y="1491"/>
                </a:lnTo>
                <a:lnTo>
                  <a:pt x="2655" y="1537"/>
                </a:lnTo>
                <a:lnTo>
                  <a:pt x="2375" y="1584"/>
                </a:lnTo>
                <a:lnTo>
                  <a:pt x="2142" y="1723"/>
                </a:lnTo>
                <a:lnTo>
                  <a:pt x="1910" y="1910"/>
                </a:lnTo>
                <a:lnTo>
                  <a:pt x="1770" y="2142"/>
                </a:lnTo>
                <a:lnTo>
                  <a:pt x="1630" y="2375"/>
                </a:lnTo>
                <a:lnTo>
                  <a:pt x="1537" y="2655"/>
                </a:lnTo>
                <a:lnTo>
                  <a:pt x="1537" y="2934"/>
                </a:lnTo>
                <a:lnTo>
                  <a:pt x="1584" y="3260"/>
                </a:lnTo>
                <a:lnTo>
                  <a:pt x="1630" y="3400"/>
                </a:lnTo>
                <a:lnTo>
                  <a:pt x="1723" y="3493"/>
                </a:lnTo>
                <a:lnTo>
                  <a:pt x="1770" y="3586"/>
                </a:lnTo>
                <a:lnTo>
                  <a:pt x="1770" y="3679"/>
                </a:lnTo>
                <a:lnTo>
                  <a:pt x="1723" y="3772"/>
                </a:lnTo>
                <a:lnTo>
                  <a:pt x="1723" y="3912"/>
                </a:lnTo>
                <a:lnTo>
                  <a:pt x="1630" y="4005"/>
                </a:lnTo>
                <a:lnTo>
                  <a:pt x="1537" y="4005"/>
                </a:lnTo>
                <a:lnTo>
                  <a:pt x="1397" y="3912"/>
                </a:lnTo>
                <a:lnTo>
                  <a:pt x="1304" y="3819"/>
                </a:lnTo>
                <a:lnTo>
                  <a:pt x="1165" y="3679"/>
                </a:lnTo>
                <a:lnTo>
                  <a:pt x="1118" y="3539"/>
                </a:lnTo>
                <a:lnTo>
                  <a:pt x="978" y="3213"/>
                </a:lnTo>
                <a:lnTo>
                  <a:pt x="932" y="2841"/>
                </a:lnTo>
                <a:lnTo>
                  <a:pt x="978" y="2608"/>
                </a:lnTo>
                <a:lnTo>
                  <a:pt x="1025" y="2329"/>
                </a:lnTo>
                <a:lnTo>
                  <a:pt x="1118" y="2049"/>
                </a:lnTo>
                <a:lnTo>
                  <a:pt x="1304" y="1817"/>
                </a:lnTo>
                <a:lnTo>
                  <a:pt x="1491" y="1584"/>
                </a:lnTo>
                <a:lnTo>
                  <a:pt x="1723" y="1397"/>
                </a:lnTo>
                <a:lnTo>
                  <a:pt x="2003" y="1211"/>
                </a:lnTo>
                <a:lnTo>
                  <a:pt x="2329" y="1118"/>
                </a:lnTo>
                <a:lnTo>
                  <a:pt x="2655" y="1025"/>
                </a:lnTo>
                <a:lnTo>
                  <a:pt x="3074" y="978"/>
                </a:lnTo>
                <a:lnTo>
                  <a:pt x="3353" y="978"/>
                </a:lnTo>
                <a:lnTo>
                  <a:pt x="3586" y="1025"/>
                </a:lnTo>
                <a:lnTo>
                  <a:pt x="3819" y="1118"/>
                </a:lnTo>
                <a:lnTo>
                  <a:pt x="4051" y="1211"/>
                </a:lnTo>
                <a:lnTo>
                  <a:pt x="4284" y="1351"/>
                </a:lnTo>
                <a:lnTo>
                  <a:pt x="4471" y="1491"/>
                </a:lnTo>
                <a:lnTo>
                  <a:pt x="4610" y="1677"/>
                </a:lnTo>
                <a:lnTo>
                  <a:pt x="4750" y="1863"/>
                </a:lnTo>
                <a:lnTo>
                  <a:pt x="4843" y="2049"/>
                </a:lnTo>
                <a:lnTo>
                  <a:pt x="4890" y="2282"/>
                </a:lnTo>
                <a:lnTo>
                  <a:pt x="4936" y="2468"/>
                </a:lnTo>
                <a:lnTo>
                  <a:pt x="4983" y="2701"/>
                </a:lnTo>
                <a:lnTo>
                  <a:pt x="4890" y="3260"/>
                </a:lnTo>
                <a:lnTo>
                  <a:pt x="4843" y="3493"/>
                </a:lnTo>
                <a:lnTo>
                  <a:pt x="4750" y="3726"/>
                </a:lnTo>
                <a:lnTo>
                  <a:pt x="4657" y="3958"/>
                </a:lnTo>
                <a:lnTo>
                  <a:pt x="4517" y="4145"/>
                </a:lnTo>
                <a:lnTo>
                  <a:pt x="4377" y="4331"/>
                </a:lnTo>
                <a:lnTo>
                  <a:pt x="4191" y="4471"/>
                </a:lnTo>
                <a:lnTo>
                  <a:pt x="4005" y="4564"/>
                </a:lnTo>
                <a:lnTo>
                  <a:pt x="3772" y="4657"/>
                </a:lnTo>
                <a:lnTo>
                  <a:pt x="3586" y="4703"/>
                </a:lnTo>
                <a:lnTo>
                  <a:pt x="3353" y="4750"/>
                </a:lnTo>
                <a:lnTo>
                  <a:pt x="3120" y="4703"/>
                </a:lnTo>
                <a:lnTo>
                  <a:pt x="2887" y="4610"/>
                </a:lnTo>
                <a:lnTo>
                  <a:pt x="2748" y="4517"/>
                </a:lnTo>
                <a:lnTo>
                  <a:pt x="2608" y="4377"/>
                </a:lnTo>
                <a:lnTo>
                  <a:pt x="2422" y="5169"/>
                </a:lnTo>
                <a:lnTo>
                  <a:pt x="2282" y="5495"/>
                </a:lnTo>
                <a:lnTo>
                  <a:pt x="2096" y="5821"/>
                </a:lnTo>
                <a:lnTo>
                  <a:pt x="2515" y="5914"/>
                </a:lnTo>
                <a:lnTo>
                  <a:pt x="2981" y="5961"/>
                </a:lnTo>
                <a:lnTo>
                  <a:pt x="3353" y="5914"/>
                </a:lnTo>
                <a:lnTo>
                  <a:pt x="3726" y="5821"/>
                </a:lnTo>
                <a:lnTo>
                  <a:pt x="4098" y="5728"/>
                </a:lnTo>
                <a:lnTo>
                  <a:pt x="4471" y="5541"/>
                </a:lnTo>
                <a:lnTo>
                  <a:pt x="4796" y="5309"/>
                </a:lnTo>
                <a:lnTo>
                  <a:pt x="5076" y="5076"/>
                </a:lnTo>
                <a:lnTo>
                  <a:pt x="5309" y="4796"/>
                </a:lnTo>
                <a:lnTo>
                  <a:pt x="5541" y="4471"/>
                </a:lnTo>
                <a:lnTo>
                  <a:pt x="5728" y="4098"/>
                </a:lnTo>
                <a:lnTo>
                  <a:pt x="5821" y="3726"/>
                </a:lnTo>
                <a:lnTo>
                  <a:pt x="5914" y="3353"/>
                </a:lnTo>
                <a:lnTo>
                  <a:pt x="5960" y="2981"/>
                </a:lnTo>
                <a:lnTo>
                  <a:pt x="5914" y="2562"/>
                </a:lnTo>
                <a:lnTo>
                  <a:pt x="5821" y="2189"/>
                </a:lnTo>
                <a:lnTo>
                  <a:pt x="5728" y="1817"/>
                </a:lnTo>
                <a:lnTo>
                  <a:pt x="5541" y="1444"/>
                </a:lnTo>
                <a:lnTo>
                  <a:pt x="5309" y="1118"/>
                </a:lnTo>
                <a:lnTo>
                  <a:pt x="5076" y="839"/>
                </a:lnTo>
                <a:lnTo>
                  <a:pt x="4796" y="606"/>
                </a:lnTo>
                <a:lnTo>
                  <a:pt x="4471" y="373"/>
                </a:lnTo>
                <a:lnTo>
                  <a:pt x="4098" y="187"/>
                </a:lnTo>
                <a:lnTo>
                  <a:pt x="3726" y="94"/>
                </a:lnTo>
                <a:lnTo>
                  <a:pt x="335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114"/>
          <p:cNvSpPr/>
          <p:nvPr/>
        </p:nvSpPr>
        <p:spPr>
          <a:xfrm>
            <a:off x="13236930" y="9042845"/>
            <a:ext cx="423663" cy="393884"/>
          </a:xfrm>
          <a:custGeom>
            <a:rect b="b" l="l" r="r" t="t"/>
            <a:pathLst>
              <a:path extrusionOk="0" h="5542" w="5961">
                <a:moveTo>
                  <a:pt x="1770" y="1"/>
                </a:moveTo>
                <a:lnTo>
                  <a:pt x="0" y="1165"/>
                </a:lnTo>
                <a:lnTo>
                  <a:pt x="1211" y="2096"/>
                </a:lnTo>
                <a:lnTo>
                  <a:pt x="2980" y="1025"/>
                </a:lnTo>
                <a:lnTo>
                  <a:pt x="1770" y="1"/>
                </a:lnTo>
                <a:close/>
                <a:moveTo>
                  <a:pt x="4191" y="1"/>
                </a:moveTo>
                <a:lnTo>
                  <a:pt x="2980" y="1025"/>
                </a:lnTo>
                <a:lnTo>
                  <a:pt x="4750" y="2096"/>
                </a:lnTo>
                <a:lnTo>
                  <a:pt x="5960" y="1165"/>
                </a:lnTo>
                <a:lnTo>
                  <a:pt x="4191" y="1"/>
                </a:lnTo>
                <a:close/>
                <a:moveTo>
                  <a:pt x="1211" y="2096"/>
                </a:moveTo>
                <a:lnTo>
                  <a:pt x="0" y="3074"/>
                </a:lnTo>
                <a:lnTo>
                  <a:pt x="1770" y="4238"/>
                </a:lnTo>
                <a:lnTo>
                  <a:pt x="2980" y="3214"/>
                </a:lnTo>
                <a:lnTo>
                  <a:pt x="1211" y="2096"/>
                </a:lnTo>
                <a:close/>
                <a:moveTo>
                  <a:pt x="4750" y="2096"/>
                </a:moveTo>
                <a:lnTo>
                  <a:pt x="2980" y="3214"/>
                </a:lnTo>
                <a:lnTo>
                  <a:pt x="4191" y="4238"/>
                </a:lnTo>
                <a:lnTo>
                  <a:pt x="5960" y="3074"/>
                </a:lnTo>
                <a:lnTo>
                  <a:pt x="4750" y="2096"/>
                </a:lnTo>
                <a:close/>
                <a:moveTo>
                  <a:pt x="2980" y="3446"/>
                </a:moveTo>
                <a:lnTo>
                  <a:pt x="1770" y="4471"/>
                </a:lnTo>
                <a:lnTo>
                  <a:pt x="1211" y="4098"/>
                </a:lnTo>
                <a:lnTo>
                  <a:pt x="1211" y="4471"/>
                </a:lnTo>
                <a:lnTo>
                  <a:pt x="2980" y="5542"/>
                </a:lnTo>
                <a:lnTo>
                  <a:pt x="4750" y="4471"/>
                </a:lnTo>
                <a:lnTo>
                  <a:pt x="4750" y="4098"/>
                </a:lnTo>
                <a:lnTo>
                  <a:pt x="4191" y="4471"/>
                </a:lnTo>
                <a:lnTo>
                  <a:pt x="2980" y="34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114"/>
          <p:cNvSpPr/>
          <p:nvPr/>
        </p:nvSpPr>
        <p:spPr>
          <a:xfrm>
            <a:off x="14477855" y="9029625"/>
            <a:ext cx="423663" cy="423663"/>
          </a:xfrm>
          <a:custGeom>
            <a:rect b="b" l="l" r="r" t="t"/>
            <a:pathLst>
              <a:path extrusionOk="0" h="5961" w="5961">
                <a:moveTo>
                  <a:pt x="2981" y="420"/>
                </a:moveTo>
                <a:lnTo>
                  <a:pt x="3447" y="466"/>
                </a:lnTo>
                <a:lnTo>
                  <a:pt x="3912" y="559"/>
                </a:lnTo>
                <a:lnTo>
                  <a:pt x="4285" y="792"/>
                </a:lnTo>
                <a:lnTo>
                  <a:pt x="4657" y="1072"/>
                </a:lnTo>
                <a:lnTo>
                  <a:pt x="4611" y="1118"/>
                </a:lnTo>
                <a:lnTo>
                  <a:pt x="4471" y="1258"/>
                </a:lnTo>
                <a:lnTo>
                  <a:pt x="4238" y="1491"/>
                </a:lnTo>
                <a:lnTo>
                  <a:pt x="3866" y="1723"/>
                </a:lnTo>
                <a:lnTo>
                  <a:pt x="3353" y="1956"/>
                </a:lnTo>
                <a:lnTo>
                  <a:pt x="2888" y="1211"/>
                </a:lnTo>
                <a:lnTo>
                  <a:pt x="2376" y="513"/>
                </a:lnTo>
                <a:lnTo>
                  <a:pt x="2702" y="420"/>
                </a:lnTo>
                <a:close/>
                <a:moveTo>
                  <a:pt x="1910" y="652"/>
                </a:moveTo>
                <a:lnTo>
                  <a:pt x="2376" y="1351"/>
                </a:lnTo>
                <a:lnTo>
                  <a:pt x="2841" y="2142"/>
                </a:lnTo>
                <a:lnTo>
                  <a:pt x="2282" y="2282"/>
                </a:lnTo>
                <a:lnTo>
                  <a:pt x="1677" y="2375"/>
                </a:lnTo>
                <a:lnTo>
                  <a:pt x="1072" y="2422"/>
                </a:lnTo>
                <a:lnTo>
                  <a:pt x="513" y="2422"/>
                </a:lnTo>
                <a:lnTo>
                  <a:pt x="560" y="2142"/>
                </a:lnTo>
                <a:lnTo>
                  <a:pt x="699" y="1863"/>
                </a:lnTo>
                <a:lnTo>
                  <a:pt x="839" y="1630"/>
                </a:lnTo>
                <a:lnTo>
                  <a:pt x="979" y="1397"/>
                </a:lnTo>
                <a:lnTo>
                  <a:pt x="1212" y="1165"/>
                </a:lnTo>
                <a:lnTo>
                  <a:pt x="1398" y="978"/>
                </a:lnTo>
                <a:lnTo>
                  <a:pt x="1631" y="792"/>
                </a:lnTo>
                <a:lnTo>
                  <a:pt x="1910" y="652"/>
                </a:lnTo>
                <a:close/>
                <a:moveTo>
                  <a:pt x="4937" y="1351"/>
                </a:moveTo>
                <a:lnTo>
                  <a:pt x="5216" y="1723"/>
                </a:lnTo>
                <a:lnTo>
                  <a:pt x="5402" y="2096"/>
                </a:lnTo>
                <a:lnTo>
                  <a:pt x="5495" y="2515"/>
                </a:lnTo>
                <a:lnTo>
                  <a:pt x="5542" y="2934"/>
                </a:lnTo>
                <a:lnTo>
                  <a:pt x="5495" y="2934"/>
                </a:lnTo>
                <a:lnTo>
                  <a:pt x="5402" y="2887"/>
                </a:lnTo>
                <a:lnTo>
                  <a:pt x="5262" y="2887"/>
                </a:lnTo>
                <a:lnTo>
                  <a:pt x="5076" y="2841"/>
                </a:lnTo>
                <a:lnTo>
                  <a:pt x="3772" y="2841"/>
                </a:lnTo>
                <a:lnTo>
                  <a:pt x="3726" y="2794"/>
                </a:lnTo>
                <a:lnTo>
                  <a:pt x="3726" y="2701"/>
                </a:lnTo>
                <a:lnTo>
                  <a:pt x="3540" y="2375"/>
                </a:lnTo>
                <a:lnTo>
                  <a:pt x="4052" y="2096"/>
                </a:lnTo>
                <a:lnTo>
                  <a:pt x="4424" y="1863"/>
                </a:lnTo>
                <a:lnTo>
                  <a:pt x="4704" y="1630"/>
                </a:lnTo>
                <a:lnTo>
                  <a:pt x="4890" y="1444"/>
                </a:lnTo>
                <a:lnTo>
                  <a:pt x="4937" y="1351"/>
                </a:lnTo>
                <a:close/>
                <a:moveTo>
                  <a:pt x="3074" y="2515"/>
                </a:moveTo>
                <a:lnTo>
                  <a:pt x="3260" y="2934"/>
                </a:lnTo>
                <a:lnTo>
                  <a:pt x="3214" y="2981"/>
                </a:lnTo>
                <a:lnTo>
                  <a:pt x="3167" y="2981"/>
                </a:lnTo>
                <a:lnTo>
                  <a:pt x="3027" y="3027"/>
                </a:lnTo>
                <a:lnTo>
                  <a:pt x="2655" y="3213"/>
                </a:lnTo>
                <a:lnTo>
                  <a:pt x="2143" y="3539"/>
                </a:lnTo>
                <a:lnTo>
                  <a:pt x="1863" y="3726"/>
                </a:lnTo>
                <a:lnTo>
                  <a:pt x="1584" y="4005"/>
                </a:lnTo>
                <a:lnTo>
                  <a:pt x="1305" y="4331"/>
                </a:lnTo>
                <a:lnTo>
                  <a:pt x="1118" y="4657"/>
                </a:lnTo>
                <a:lnTo>
                  <a:pt x="839" y="4284"/>
                </a:lnTo>
                <a:lnTo>
                  <a:pt x="606" y="3865"/>
                </a:lnTo>
                <a:lnTo>
                  <a:pt x="467" y="3446"/>
                </a:lnTo>
                <a:lnTo>
                  <a:pt x="467" y="2981"/>
                </a:lnTo>
                <a:lnTo>
                  <a:pt x="467" y="2887"/>
                </a:lnTo>
                <a:lnTo>
                  <a:pt x="1118" y="2841"/>
                </a:lnTo>
                <a:lnTo>
                  <a:pt x="1817" y="2794"/>
                </a:lnTo>
                <a:lnTo>
                  <a:pt x="2422" y="2655"/>
                </a:lnTo>
                <a:lnTo>
                  <a:pt x="3074" y="2515"/>
                </a:lnTo>
                <a:close/>
                <a:moveTo>
                  <a:pt x="4704" y="3213"/>
                </a:moveTo>
                <a:lnTo>
                  <a:pt x="5123" y="3260"/>
                </a:lnTo>
                <a:lnTo>
                  <a:pt x="5495" y="3353"/>
                </a:lnTo>
                <a:lnTo>
                  <a:pt x="5356" y="3865"/>
                </a:lnTo>
                <a:lnTo>
                  <a:pt x="5123" y="4331"/>
                </a:lnTo>
                <a:lnTo>
                  <a:pt x="4797" y="4750"/>
                </a:lnTo>
                <a:lnTo>
                  <a:pt x="4424" y="5076"/>
                </a:lnTo>
                <a:lnTo>
                  <a:pt x="4192" y="4191"/>
                </a:lnTo>
                <a:lnTo>
                  <a:pt x="3912" y="3260"/>
                </a:lnTo>
                <a:lnTo>
                  <a:pt x="4285" y="3213"/>
                </a:lnTo>
                <a:close/>
                <a:moveTo>
                  <a:pt x="3447" y="3353"/>
                </a:moveTo>
                <a:lnTo>
                  <a:pt x="3772" y="4377"/>
                </a:lnTo>
                <a:lnTo>
                  <a:pt x="4005" y="5309"/>
                </a:lnTo>
                <a:lnTo>
                  <a:pt x="3493" y="5448"/>
                </a:lnTo>
                <a:lnTo>
                  <a:pt x="2981" y="5495"/>
                </a:lnTo>
                <a:lnTo>
                  <a:pt x="2562" y="5448"/>
                </a:lnTo>
                <a:lnTo>
                  <a:pt x="2143" y="5355"/>
                </a:lnTo>
                <a:lnTo>
                  <a:pt x="1724" y="5169"/>
                </a:lnTo>
                <a:lnTo>
                  <a:pt x="1351" y="4936"/>
                </a:lnTo>
                <a:lnTo>
                  <a:pt x="1351" y="4936"/>
                </a:lnTo>
                <a:lnTo>
                  <a:pt x="1444" y="4983"/>
                </a:lnTo>
                <a:lnTo>
                  <a:pt x="1584" y="4657"/>
                </a:lnTo>
                <a:lnTo>
                  <a:pt x="1817" y="4377"/>
                </a:lnTo>
                <a:lnTo>
                  <a:pt x="2096" y="4145"/>
                </a:lnTo>
                <a:lnTo>
                  <a:pt x="2329" y="3958"/>
                </a:lnTo>
                <a:lnTo>
                  <a:pt x="2888" y="3632"/>
                </a:lnTo>
                <a:lnTo>
                  <a:pt x="3260" y="3446"/>
                </a:lnTo>
                <a:lnTo>
                  <a:pt x="3447" y="3400"/>
                </a:lnTo>
                <a:lnTo>
                  <a:pt x="3447" y="3353"/>
                </a:lnTo>
                <a:close/>
                <a:moveTo>
                  <a:pt x="2608" y="1"/>
                </a:moveTo>
                <a:lnTo>
                  <a:pt x="2189" y="94"/>
                </a:lnTo>
                <a:lnTo>
                  <a:pt x="1863" y="187"/>
                </a:lnTo>
                <a:lnTo>
                  <a:pt x="1491" y="373"/>
                </a:lnTo>
                <a:lnTo>
                  <a:pt x="1165" y="606"/>
                </a:lnTo>
                <a:lnTo>
                  <a:pt x="886" y="839"/>
                </a:lnTo>
                <a:lnTo>
                  <a:pt x="606" y="1118"/>
                </a:lnTo>
                <a:lnTo>
                  <a:pt x="420" y="1444"/>
                </a:lnTo>
                <a:lnTo>
                  <a:pt x="234" y="1817"/>
                </a:lnTo>
                <a:lnTo>
                  <a:pt x="94" y="2189"/>
                </a:lnTo>
                <a:lnTo>
                  <a:pt x="48" y="2562"/>
                </a:lnTo>
                <a:lnTo>
                  <a:pt x="1" y="2981"/>
                </a:lnTo>
                <a:lnTo>
                  <a:pt x="48" y="3353"/>
                </a:lnTo>
                <a:lnTo>
                  <a:pt x="94" y="3726"/>
                </a:lnTo>
                <a:lnTo>
                  <a:pt x="234" y="4098"/>
                </a:lnTo>
                <a:lnTo>
                  <a:pt x="420" y="4471"/>
                </a:lnTo>
                <a:lnTo>
                  <a:pt x="606" y="4796"/>
                </a:lnTo>
                <a:lnTo>
                  <a:pt x="886" y="5076"/>
                </a:lnTo>
                <a:lnTo>
                  <a:pt x="1165" y="5309"/>
                </a:lnTo>
                <a:lnTo>
                  <a:pt x="1491" y="5541"/>
                </a:lnTo>
                <a:lnTo>
                  <a:pt x="1863" y="5728"/>
                </a:lnTo>
                <a:lnTo>
                  <a:pt x="2189" y="5821"/>
                </a:lnTo>
                <a:lnTo>
                  <a:pt x="2608" y="5914"/>
                </a:lnTo>
                <a:lnTo>
                  <a:pt x="2981" y="5961"/>
                </a:lnTo>
                <a:lnTo>
                  <a:pt x="3400" y="5914"/>
                </a:lnTo>
                <a:lnTo>
                  <a:pt x="3772" y="5821"/>
                </a:lnTo>
                <a:lnTo>
                  <a:pt x="4145" y="5728"/>
                </a:lnTo>
                <a:lnTo>
                  <a:pt x="4471" y="5541"/>
                </a:lnTo>
                <a:lnTo>
                  <a:pt x="4797" y="5309"/>
                </a:lnTo>
                <a:lnTo>
                  <a:pt x="5076" y="5076"/>
                </a:lnTo>
                <a:lnTo>
                  <a:pt x="5356" y="4796"/>
                </a:lnTo>
                <a:lnTo>
                  <a:pt x="5588" y="4471"/>
                </a:lnTo>
                <a:lnTo>
                  <a:pt x="5728" y="4098"/>
                </a:lnTo>
                <a:lnTo>
                  <a:pt x="5868" y="3726"/>
                </a:lnTo>
                <a:lnTo>
                  <a:pt x="5961" y="3353"/>
                </a:lnTo>
                <a:lnTo>
                  <a:pt x="5961" y="2981"/>
                </a:lnTo>
                <a:lnTo>
                  <a:pt x="5961" y="2562"/>
                </a:lnTo>
                <a:lnTo>
                  <a:pt x="5868" y="2189"/>
                </a:lnTo>
                <a:lnTo>
                  <a:pt x="5728" y="1817"/>
                </a:lnTo>
                <a:lnTo>
                  <a:pt x="5588" y="1444"/>
                </a:lnTo>
                <a:lnTo>
                  <a:pt x="5356" y="1118"/>
                </a:lnTo>
                <a:lnTo>
                  <a:pt x="5076" y="839"/>
                </a:lnTo>
                <a:lnTo>
                  <a:pt x="4797" y="606"/>
                </a:lnTo>
                <a:lnTo>
                  <a:pt x="4471" y="373"/>
                </a:lnTo>
                <a:lnTo>
                  <a:pt x="4145" y="187"/>
                </a:lnTo>
                <a:lnTo>
                  <a:pt x="3772" y="94"/>
                </a:lnTo>
                <a:lnTo>
                  <a:pt x="34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114"/>
          <p:cNvSpPr/>
          <p:nvPr/>
        </p:nvSpPr>
        <p:spPr>
          <a:xfrm>
            <a:off x="15722193" y="9112354"/>
            <a:ext cx="423663" cy="254866"/>
          </a:xfrm>
          <a:custGeom>
            <a:rect b="b" l="l" r="r" t="t"/>
            <a:pathLst>
              <a:path extrusionOk="0" h="3586" w="5961">
                <a:moveTo>
                  <a:pt x="1770" y="1"/>
                </a:moveTo>
                <a:lnTo>
                  <a:pt x="1770" y="606"/>
                </a:lnTo>
                <a:lnTo>
                  <a:pt x="2375" y="606"/>
                </a:lnTo>
                <a:lnTo>
                  <a:pt x="2375" y="1"/>
                </a:lnTo>
                <a:close/>
                <a:moveTo>
                  <a:pt x="931" y="1304"/>
                </a:moveTo>
                <a:lnTo>
                  <a:pt x="931" y="2375"/>
                </a:lnTo>
                <a:lnTo>
                  <a:pt x="559" y="2375"/>
                </a:lnTo>
                <a:lnTo>
                  <a:pt x="559" y="1304"/>
                </a:lnTo>
                <a:close/>
                <a:moveTo>
                  <a:pt x="3539" y="1304"/>
                </a:moveTo>
                <a:lnTo>
                  <a:pt x="3539" y="2375"/>
                </a:lnTo>
                <a:lnTo>
                  <a:pt x="3213" y="2375"/>
                </a:lnTo>
                <a:lnTo>
                  <a:pt x="3213" y="1304"/>
                </a:lnTo>
                <a:close/>
                <a:moveTo>
                  <a:pt x="5355" y="1304"/>
                </a:moveTo>
                <a:lnTo>
                  <a:pt x="5355" y="2375"/>
                </a:lnTo>
                <a:lnTo>
                  <a:pt x="4982" y="2375"/>
                </a:lnTo>
                <a:lnTo>
                  <a:pt x="4982" y="1304"/>
                </a:lnTo>
                <a:close/>
                <a:moveTo>
                  <a:pt x="931" y="1"/>
                </a:moveTo>
                <a:lnTo>
                  <a:pt x="931" y="839"/>
                </a:lnTo>
                <a:lnTo>
                  <a:pt x="0" y="839"/>
                </a:lnTo>
                <a:lnTo>
                  <a:pt x="0" y="2887"/>
                </a:lnTo>
                <a:lnTo>
                  <a:pt x="1537" y="2887"/>
                </a:lnTo>
                <a:lnTo>
                  <a:pt x="1537" y="1"/>
                </a:lnTo>
                <a:close/>
                <a:moveTo>
                  <a:pt x="1770" y="839"/>
                </a:moveTo>
                <a:lnTo>
                  <a:pt x="1770" y="2887"/>
                </a:lnTo>
                <a:lnTo>
                  <a:pt x="2375" y="2887"/>
                </a:lnTo>
                <a:lnTo>
                  <a:pt x="2375" y="839"/>
                </a:lnTo>
                <a:close/>
                <a:moveTo>
                  <a:pt x="2608" y="839"/>
                </a:moveTo>
                <a:lnTo>
                  <a:pt x="2608" y="2887"/>
                </a:lnTo>
                <a:lnTo>
                  <a:pt x="3539" y="2887"/>
                </a:lnTo>
                <a:lnTo>
                  <a:pt x="3539" y="3120"/>
                </a:lnTo>
                <a:lnTo>
                  <a:pt x="2608" y="3120"/>
                </a:lnTo>
                <a:lnTo>
                  <a:pt x="2608" y="3586"/>
                </a:lnTo>
                <a:lnTo>
                  <a:pt x="4144" y="3586"/>
                </a:lnTo>
                <a:lnTo>
                  <a:pt x="4144" y="839"/>
                </a:lnTo>
                <a:close/>
                <a:moveTo>
                  <a:pt x="4377" y="839"/>
                </a:moveTo>
                <a:lnTo>
                  <a:pt x="4377" y="2887"/>
                </a:lnTo>
                <a:lnTo>
                  <a:pt x="5355" y="2887"/>
                </a:lnTo>
                <a:lnTo>
                  <a:pt x="5355" y="3120"/>
                </a:lnTo>
                <a:lnTo>
                  <a:pt x="4377" y="3120"/>
                </a:lnTo>
                <a:lnTo>
                  <a:pt x="4377" y="3586"/>
                </a:lnTo>
                <a:lnTo>
                  <a:pt x="5960" y="3586"/>
                </a:lnTo>
                <a:lnTo>
                  <a:pt x="5960" y="8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114"/>
          <p:cNvSpPr/>
          <p:nvPr/>
        </p:nvSpPr>
        <p:spPr>
          <a:xfrm>
            <a:off x="16963119" y="9059405"/>
            <a:ext cx="423663" cy="360764"/>
          </a:xfrm>
          <a:custGeom>
            <a:rect b="b" l="l" r="r" t="t"/>
            <a:pathLst>
              <a:path extrusionOk="0" h="5076" w="5961">
                <a:moveTo>
                  <a:pt x="1677" y="1677"/>
                </a:moveTo>
                <a:lnTo>
                  <a:pt x="1537" y="1723"/>
                </a:lnTo>
                <a:lnTo>
                  <a:pt x="1398" y="1817"/>
                </a:lnTo>
                <a:lnTo>
                  <a:pt x="1305" y="1956"/>
                </a:lnTo>
                <a:lnTo>
                  <a:pt x="1258" y="2096"/>
                </a:lnTo>
                <a:lnTo>
                  <a:pt x="1305" y="2282"/>
                </a:lnTo>
                <a:lnTo>
                  <a:pt x="1398" y="2422"/>
                </a:lnTo>
                <a:lnTo>
                  <a:pt x="1537" y="2515"/>
                </a:lnTo>
                <a:lnTo>
                  <a:pt x="1677" y="2562"/>
                </a:lnTo>
                <a:lnTo>
                  <a:pt x="1863" y="2515"/>
                </a:lnTo>
                <a:lnTo>
                  <a:pt x="2003" y="2422"/>
                </a:lnTo>
                <a:lnTo>
                  <a:pt x="2096" y="2282"/>
                </a:lnTo>
                <a:lnTo>
                  <a:pt x="2143" y="2096"/>
                </a:lnTo>
                <a:lnTo>
                  <a:pt x="2096" y="1956"/>
                </a:lnTo>
                <a:lnTo>
                  <a:pt x="2003" y="1817"/>
                </a:lnTo>
                <a:lnTo>
                  <a:pt x="1863" y="1723"/>
                </a:lnTo>
                <a:lnTo>
                  <a:pt x="1677" y="1677"/>
                </a:lnTo>
                <a:close/>
                <a:moveTo>
                  <a:pt x="2981" y="1677"/>
                </a:moveTo>
                <a:lnTo>
                  <a:pt x="2795" y="1723"/>
                </a:lnTo>
                <a:lnTo>
                  <a:pt x="2655" y="1817"/>
                </a:lnTo>
                <a:lnTo>
                  <a:pt x="2562" y="1956"/>
                </a:lnTo>
                <a:lnTo>
                  <a:pt x="2562" y="2096"/>
                </a:lnTo>
                <a:lnTo>
                  <a:pt x="2562" y="2282"/>
                </a:lnTo>
                <a:lnTo>
                  <a:pt x="2655" y="2422"/>
                </a:lnTo>
                <a:lnTo>
                  <a:pt x="2795" y="2515"/>
                </a:lnTo>
                <a:lnTo>
                  <a:pt x="2981" y="2562"/>
                </a:lnTo>
                <a:lnTo>
                  <a:pt x="3121" y="2515"/>
                </a:lnTo>
                <a:lnTo>
                  <a:pt x="3260" y="2422"/>
                </a:lnTo>
                <a:lnTo>
                  <a:pt x="3353" y="2282"/>
                </a:lnTo>
                <a:lnTo>
                  <a:pt x="3400" y="2096"/>
                </a:lnTo>
                <a:lnTo>
                  <a:pt x="3353" y="1956"/>
                </a:lnTo>
                <a:lnTo>
                  <a:pt x="3260" y="1817"/>
                </a:lnTo>
                <a:lnTo>
                  <a:pt x="3121" y="1723"/>
                </a:lnTo>
                <a:lnTo>
                  <a:pt x="2981" y="1677"/>
                </a:lnTo>
                <a:close/>
                <a:moveTo>
                  <a:pt x="4238" y="1677"/>
                </a:moveTo>
                <a:lnTo>
                  <a:pt x="4098" y="1723"/>
                </a:lnTo>
                <a:lnTo>
                  <a:pt x="3959" y="1817"/>
                </a:lnTo>
                <a:lnTo>
                  <a:pt x="3866" y="1956"/>
                </a:lnTo>
                <a:lnTo>
                  <a:pt x="3819" y="2096"/>
                </a:lnTo>
                <a:lnTo>
                  <a:pt x="3866" y="2282"/>
                </a:lnTo>
                <a:lnTo>
                  <a:pt x="3959" y="2422"/>
                </a:lnTo>
                <a:lnTo>
                  <a:pt x="4098" y="2515"/>
                </a:lnTo>
                <a:lnTo>
                  <a:pt x="4238" y="2562"/>
                </a:lnTo>
                <a:lnTo>
                  <a:pt x="4424" y="2515"/>
                </a:lnTo>
                <a:lnTo>
                  <a:pt x="4564" y="2422"/>
                </a:lnTo>
                <a:lnTo>
                  <a:pt x="4657" y="2282"/>
                </a:lnTo>
                <a:lnTo>
                  <a:pt x="4657" y="2096"/>
                </a:lnTo>
                <a:lnTo>
                  <a:pt x="4657" y="1956"/>
                </a:lnTo>
                <a:lnTo>
                  <a:pt x="4564" y="1817"/>
                </a:lnTo>
                <a:lnTo>
                  <a:pt x="4424" y="1723"/>
                </a:lnTo>
                <a:lnTo>
                  <a:pt x="4238" y="1677"/>
                </a:lnTo>
                <a:close/>
                <a:moveTo>
                  <a:pt x="3307" y="420"/>
                </a:moveTo>
                <a:lnTo>
                  <a:pt x="3633" y="466"/>
                </a:lnTo>
                <a:lnTo>
                  <a:pt x="3959" y="559"/>
                </a:lnTo>
                <a:lnTo>
                  <a:pt x="4238" y="653"/>
                </a:lnTo>
                <a:lnTo>
                  <a:pt x="4517" y="792"/>
                </a:lnTo>
                <a:lnTo>
                  <a:pt x="4750" y="932"/>
                </a:lnTo>
                <a:lnTo>
                  <a:pt x="4983" y="1072"/>
                </a:lnTo>
                <a:lnTo>
                  <a:pt x="5169" y="1258"/>
                </a:lnTo>
                <a:lnTo>
                  <a:pt x="5356" y="1491"/>
                </a:lnTo>
                <a:lnTo>
                  <a:pt x="5449" y="1677"/>
                </a:lnTo>
                <a:lnTo>
                  <a:pt x="5495" y="1910"/>
                </a:lnTo>
                <a:lnTo>
                  <a:pt x="5542" y="2096"/>
                </a:lnTo>
                <a:lnTo>
                  <a:pt x="5495" y="2329"/>
                </a:lnTo>
                <a:lnTo>
                  <a:pt x="5449" y="2562"/>
                </a:lnTo>
                <a:lnTo>
                  <a:pt x="5356" y="2748"/>
                </a:lnTo>
                <a:lnTo>
                  <a:pt x="5169" y="2981"/>
                </a:lnTo>
                <a:lnTo>
                  <a:pt x="4983" y="3167"/>
                </a:lnTo>
                <a:lnTo>
                  <a:pt x="4750" y="3307"/>
                </a:lnTo>
                <a:lnTo>
                  <a:pt x="4517" y="3446"/>
                </a:lnTo>
                <a:lnTo>
                  <a:pt x="4238" y="3586"/>
                </a:lnTo>
                <a:lnTo>
                  <a:pt x="3959" y="3679"/>
                </a:lnTo>
                <a:lnTo>
                  <a:pt x="3633" y="3772"/>
                </a:lnTo>
                <a:lnTo>
                  <a:pt x="3307" y="3819"/>
                </a:lnTo>
                <a:lnTo>
                  <a:pt x="2981" y="3819"/>
                </a:lnTo>
                <a:lnTo>
                  <a:pt x="2562" y="3772"/>
                </a:lnTo>
                <a:lnTo>
                  <a:pt x="2376" y="3772"/>
                </a:lnTo>
                <a:lnTo>
                  <a:pt x="2189" y="3912"/>
                </a:lnTo>
                <a:lnTo>
                  <a:pt x="1770" y="4238"/>
                </a:lnTo>
                <a:lnTo>
                  <a:pt x="1305" y="4471"/>
                </a:lnTo>
                <a:lnTo>
                  <a:pt x="1444" y="4191"/>
                </a:lnTo>
                <a:lnTo>
                  <a:pt x="1537" y="3912"/>
                </a:lnTo>
                <a:lnTo>
                  <a:pt x="1631" y="3586"/>
                </a:lnTo>
                <a:lnTo>
                  <a:pt x="1351" y="3400"/>
                </a:lnTo>
                <a:lnTo>
                  <a:pt x="932" y="3120"/>
                </a:lnTo>
                <a:lnTo>
                  <a:pt x="653" y="2841"/>
                </a:lnTo>
                <a:lnTo>
                  <a:pt x="560" y="2655"/>
                </a:lnTo>
                <a:lnTo>
                  <a:pt x="467" y="2468"/>
                </a:lnTo>
                <a:lnTo>
                  <a:pt x="420" y="2282"/>
                </a:lnTo>
                <a:lnTo>
                  <a:pt x="420" y="2096"/>
                </a:lnTo>
                <a:lnTo>
                  <a:pt x="420" y="1910"/>
                </a:lnTo>
                <a:lnTo>
                  <a:pt x="513" y="1677"/>
                </a:lnTo>
                <a:lnTo>
                  <a:pt x="606" y="1491"/>
                </a:lnTo>
                <a:lnTo>
                  <a:pt x="746" y="1258"/>
                </a:lnTo>
                <a:lnTo>
                  <a:pt x="979" y="1072"/>
                </a:lnTo>
                <a:lnTo>
                  <a:pt x="1165" y="932"/>
                </a:lnTo>
                <a:lnTo>
                  <a:pt x="1444" y="792"/>
                </a:lnTo>
                <a:lnTo>
                  <a:pt x="1724" y="653"/>
                </a:lnTo>
                <a:lnTo>
                  <a:pt x="2003" y="559"/>
                </a:lnTo>
                <a:lnTo>
                  <a:pt x="2329" y="466"/>
                </a:lnTo>
                <a:lnTo>
                  <a:pt x="2655" y="420"/>
                </a:lnTo>
                <a:close/>
                <a:moveTo>
                  <a:pt x="2981" y="1"/>
                </a:moveTo>
                <a:lnTo>
                  <a:pt x="2376" y="47"/>
                </a:lnTo>
                <a:lnTo>
                  <a:pt x="1817" y="140"/>
                </a:lnTo>
                <a:lnTo>
                  <a:pt x="1305" y="373"/>
                </a:lnTo>
                <a:lnTo>
                  <a:pt x="886" y="606"/>
                </a:lnTo>
                <a:lnTo>
                  <a:pt x="513" y="932"/>
                </a:lnTo>
                <a:lnTo>
                  <a:pt x="234" y="1304"/>
                </a:lnTo>
                <a:lnTo>
                  <a:pt x="141" y="1491"/>
                </a:lnTo>
                <a:lnTo>
                  <a:pt x="47" y="1677"/>
                </a:lnTo>
                <a:lnTo>
                  <a:pt x="1" y="1910"/>
                </a:lnTo>
                <a:lnTo>
                  <a:pt x="1" y="2096"/>
                </a:lnTo>
                <a:lnTo>
                  <a:pt x="1" y="2375"/>
                </a:lnTo>
                <a:lnTo>
                  <a:pt x="47" y="2608"/>
                </a:lnTo>
                <a:lnTo>
                  <a:pt x="141" y="2841"/>
                </a:lnTo>
                <a:lnTo>
                  <a:pt x="280" y="3074"/>
                </a:lnTo>
                <a:lnTo>
                  <a:pt x="467" y="3260"/>
                </a:lnTo>
                <a:lnTo>
                  <a:pt x="653" y="3446"/>
                </a:lnTo>
                <a:lnTo>
                  <a:pt x="886" y="3632"/>
                </a:lnTo>
                <a:lnTo>
                  <a:pt x="1118" y="3772"/>
                </a:lnTo>
                <a:lnTo>
                  <a:pt x="1025" y="4052"/>
                </a:lnTo>
                <a:lnTo>
                  <a:pt x="932" y="4238"/>
                </a:lnTo>
                <a:lnTo>
                  <a:pt x="839" y="4424"/>
                </a:lnTo>
                <a:lnTo>
                  <a:pt x="746" y="4517"/>
                </a:lnTo>
                <a:lnTo>
                  <a:pt x="606" y="4657"/>
                </a:lnTo>
                <a:lnTo>
                  <a:pt x="513" y="4797"/>
                </a:lnTo>
                <a:lnTo>
                  <a:pt x="467" y="4797"/>
                </a:lnTo>
                <a:lnTo>
                  <a:pt x="467" y="4843"/>
                </a:lnTo>
                <a:lnTo>
                  <a:pt x="420" y="4890"/>
                </a:lnTo>
                <a:lnTo>
                  <a:pt x="420" y="4936"/>
                </a:lnTo>
                <a:lnTo>
                  <a:pt x="420" y="4983"/>
                </a:lnTo>
                <a:lnTo>
                  <a:pt x="467" y="5076"/>
                </a:lnTo>
                <a:lnTo>
                  <a:pt x="606" y="5076"/>
                </a:lnTo>
                <a:lnTo>
                  <a:pt x="979" y="5029"/>
                </a:lnTo>
                <a:lnTo>
                  <a:pt x="1398" y="4890"/>
                </a:lnTo>
                <a:lnTo>
                  <a:pt x="1770" y="4703"/>
                </a:lnTo>
                <a:lnTo>
                  <a:pt x="2143" y="4471"/>
                </a:lnTo>
                <a:lnTo>
                  <a:pt x="2515" y="4238"/>
                </a:lnTo>
                <a:lnTo>
                  <a:pt x="3353" y="4238"/>
                </a:lnTo>
                <a:lnTo>
                  <a:pt x="3772" y="4191"/>
                </a:lnTo>
                <a:lnTo>
                  <a:pt x="4098" y="4098"/>
                </a:lnTo>
                <a:lnTo>
                  <a:pt x="4471" y="3958"/>
                </a:lnTo>
                <a:lnTo>
                  <a:pt x="4797" y="3819"/>
                </a:lnTo>
                <a:lnTo>
                  <a:pt x="5076" y="3632"/>
                </a:lnTo>
                <a:lnTo>
                  <a:pt x="5356" y="3400"/>
                </a:lnTo>
                <a:lnTo>
                  <a:pt x="5542" y="3167"/>
                </a:lnTo>
                <a:lnTo>
                  <a:pt x="5728" y="2934"/>
                </a:lnTo>
                <a:lnTo>
                  <a:pt x="5868" y="2655"/>
                </a:lnTo>
                <a:lnTo>
                  <a:pt x="5914" y="2422"/>
                </a:lnTo>
                <a:lnTo>
                  <a:pt x="5961" y="2096"/>
                </a:lnTo>
                <a:lnTo>
                  <a:pt x="5961" y="1910"/>
                </a:lnTo>
                <a:lnTo>
                  <a:pt x="5914" y="1677"/>
                </a:lnTo>
                <a:lnTo>
                  <a:pt x="5821" y="1491"/>
                </a:lnTo>
                <a:lnTo>
                  <a:pt x="5728" y="1304"/>
                </a:lnTo>
                <a:lnTo>
                  <a:pt x="5449" y="932"/>
                </a:lnTo>
                <a:lnTo>
                  <a:pt x="5076" y="606"/>
                </a:lnTo>
                <a:lnTo>
                  <a:pt x="4657" y="373"/>
                </a:lnTo>
                <a:lnTo>
                  <a:pt x="4145" y="140"/>
                </a:lnTo>
                <a:lnTo>
                  <a:pt x="3586" y="47"/>
                </a:lnTo>
                <a:lnTo>
                  <a:pt x="298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114"/>
          <p:cNvSpPr/>
          <p:nvPr/>
        </p:nvSpPr>
        <p:spPr>
          <a:xfrm>
            <a:off x="18204116" y="9062745"/>
            <a:ext cx="423663" cy="354154"/>
          </a:xfrm>
          <a:custGeom>
            <a:rect b="b" l="l" r="r" t="t"/>
            <a:pathLst>
              <a:path extrusionOk="0" h="4983" w="5961">
                <a:moveTo>
                  <a:pt x="1723" y="1676"/>
                </a:moveTo>
                <a:lnTo>
                  <a:pt x="1863" y="1723"/>
                </a:lnTo>
                <a:lnTo>
                  <a:pt x="2003" y="1816"/>
                </a:lnTo>
                <a:lnTo>
                  <a:pt x="2096" y="1956"/>
                </a:lnTo>
                <a:lnTo>
                  <a:pt x="2142" y="2142"/>
                </a:lnTo>
                <a:lnTo>
                  <a:pt x="2096" y="2282"/>
                </a:lnTo>
                <a:lnTo>
                  <a:pt x="2003" y="2421"/>
                </a:lnTo>
                <a:lnTo>
                  <a:pt x="1863" y="2515"/>
                </a:lnTo>
                <a:lnTo>
                  <a:pt x="1723" y="2561"/>
                </a:lnTo>
                <a:lnTo>
                  <a:pt x="1537" y="2515"/>
                </a:lnTo>
                <a:lnTo>
                  <a:pt x="1397" y="2421"/>
                </a:lnTo>
                <a:lnTo>
                  <a:pt x="1304" y="2282"/>
                </a:lnTo>
                <a:lnTo>
                  <a:pt x="1304" y="2142"/>
                </a:lnTo>
                <a:lnTo>
                  <a:pt x="1304" y="1956"/>
                </a:lnTo>
                <a:lnTo>
                  <a:pt x="1397" y="1816"/>
                </a:lnTo>
                <a:lnTo>
                  <a:pt x="1537" y="1723"/>
                </a:lnTo>
                <a:lnTo>
                  <a:pt x="1723" y="1676"/>
                </a:lnTo>
                <a:close/>
                <a:moveTo>
                  <a:pt x="2981" y="1676"/>
                </a:moveTo>
                <a:lnTo>
                  <a:pt x="3167" y="1723"/>
                </a:lnTo>
                <a:lnTo>
                  <a:pt x="3306" y="1816"/>
                </a:lnTo>
                <a:lnTo>
                  <a:pt x="3400" y="1956"/>
                </a:lnTo>
                <a:lnTo>
                  <a:pt x="3400" y="2142"/>
                </a:lnTo>
                <a:lnTo>
                  <a:pt x="3400" y="2282"/>
                </a:lnTo>
                <a:lnTo>
                  <a:pt x="3306" y="2421"/>
                </a:lnTo>
                <a:lnTo>
                  <a:pt x="3167" y="2515"/>
                </a:lnTo>
                <a:lnTo>
                  <a:pt x="2981" y="2561"/>
                </a:lnTo>
                <a:lnTo>
                  <a:pt x="2841" y="2515"/>
                </a:lnTo>
                <a:lnTo>
                  <a:pt x="2701" y="2421"/>
                </a:lnTo>
                <a:lnTo>
                  <a:pt x="2608" y="2282"/>
                </a:lnTo>
                <a:lnTo>
                  <a:pt x="2561" y="2142"/>
                </a:lnTo>
                <a:lnTo>
                  <a:pt x="2608" y="1956"/>
                </a:lnTo>
                <a:lnTo>
                  <a:pt x="2701" y="1816"/>
                </a:lnTo>
                <a:lnTo>
                  <a:pt x="2841" y="1723"/>
                </a:lnTo>
                <a:lnTo>
                  <a:pt x="2981" y="1676"/>
                </a:lnTo>
                <a:close/>
                <a:moveTo>
                  <a:pt x="4284" y="1676"/>
                </a:moveTo>
                <a:lnTo>
                  <a:pt x="4424" y="1723"/>
                </a:lnTo>
                <a:lnTo>
                  <a:pt x="4564" y="1816"/>
                </a:lnTo>
                <a:lnTo>
                  <a:pt x="4657" y="1956"/>
                </a:lnTo>
                <a:lnTo>
                  <a:pt x="4703" y="2142"/>
                </a:lnTo>
                <a:lnTo>
                  <a:pt x="4657" y="2282"/>
                </a:lnTo>
                <a:lnTo>
                  <a:pt x="4564" y="2421"/>
                </a:lnTo>
                <a:lnTo>
                  <a:pt x="4424" y="2515"/>
                </a:lnTo>
                <a:lnTo>
                  <a:pt x="4284" y="2561"/>
                </a:lnTo>
                <a:lnTo>
                  <a:pt x="4098" y="2515"/>
                </a:lnTo>
                <a:lnTo>
                  <a:pt x="3958" y="2421"/>
                </a:lnTo>
                <a:lnTo>
                  <a:pt x="3865" y="2282"/>
                </a:lnTo>
                <a:lnTo>
                  <a:pt x="3819" y="2142"/>
                </a:lnTo>
                <a:lnTo>
                  <a:pt x="3865" y="1956"/>
                </a:lnTo>
                <a:lnTo>
                  <a:pt x="3958" y="1816"/>
                </a:lnTo>
                <a:lnTo>
                  <a:pt x="4098" y="1723"/>
                </a:lnTo>
                <a:lnTo>
                  <a:pt x="4284" y="1676"/>
                </a:lnTo>
                <a:close/>
                <a:moveTo>
                  <a:pt x="2608" y="0"/>
                </a:moveTo>
                <a:lnTo>
                  <a:pt x="2189" y="47"/>
                </a:lnTo>
                <a:lnTo>
                  <a:pt x="1863" y="140"/>
                </a:lnTo>
                <a:lnTo>
                  <a:pt x="1491" y="280"/>
                </a:lnTo>
                <a:lnTo>
                  <a:pt x="1165" y="419"/>
                </a:lnTo>
                <a:lnTo>
                  <a:pt x="885" y="606"/>
                </a:lnTo>
                <a:lnTo>
                  <a:pt x="606" y="838"/>
                </a:lnTo>
                <a:lnTo>
                  <a:pt x="420" y="1071"/>
                </a:lnTo>
                <a:lnTo>
                  <a:pt x="233" y="1304"/>
                </a:lnTo>
                <a:lnTo>
                  <a:pt x="94" y="1583"/>
                </a:lnTo>
                <a:lnTo>
                  <a:pt x="47" y="1816"/>
                </a:lnTo>
                <a:lnTo>
                  <a:pt x="1" y="2142"/>
                </a:lnTo>
                <a:lnTo>
                  <a:pt x="47" y="2375"/>
                </a:lnTo>
                <a:lnTo>
                  <a:pt x="94" y="2608"/>
                </a:lnTo>
                <a:lnTo>
                  <a:pt x="187" y="2794"/>
                </a:lnTo>
                <a:lnTo>
                  <a:pt x="280" y="3027"/>
                </a:lnTo>
                <a:lnTo>
                  <a:pt x="420" y="3213"/>
                </a:lnTo>
                <a:lnTo>
                  <a:pt x="606" y="3399"/>
                </a:lnTo>
                <a:lnTo>
                  <a:pt x="1072" y="3725"/>
                </a:lnTo>
                <a:lnTo>
                  <a:pt x="1025" y="3958"/>
                </a:lnTo>
                <a:lnTo>
                  <a:pt x="978" y="4191"/>
                </a:lnTo>
                <a:lnTo>
                  <a:pt x="885" y="4330"/>
                </a:lnTo>
                <a:lnTo>
                  <a:pt x="839" y="4470"/>
                </a:lnTo>
                <a:lnTo>
                  <a:pt x="746" y="4563"/>
                </a:lnTo>
                <a:lnTo>
                  <a:pt x="652" y="4656"/>
                </a:lnTo>
                <a:lnTo>
                  <a:pt x="606" y="4703"/>
                </a:lnTo>
                <a:lnTo>
                  <a:pt x="513" y="4796"/>
                </a:lnTo>
                <a:lnTo>
                  <a:pt x="466" y="4843"/>
                </a:lnTo>
                <a:lnTo>
                  <a:pt x="420" y="4936"/>
                </a:lnTo>
                <a:lnTo>
                  <a:pt x="466" y="4982"/>
                </a:lnTo>
                <a:lnTo>
                  <a:pt x="559" y="4982"/>
                </a:lnTo>
                <a:lnTo>
                  <a:pt x="839" y="4936"/>
                </a:lnTo>
                <a:lnTo>
                  <a:pt x="1258" y="4843"/>
                </a:lnTo>
                <a:lnTo>
                  <a:pt x="1630" y="4656"/>
                </a:lnTo>
                <a:lnTo>
                  <a:pt x="2003" y="4470"/>
                </a:lnTo>
                <a:lnTo>
                  <a:pt x="2282" y="4191"/>
                </a:lnTo>
                <a:lnTo>
                  <a:pt x="2608" y="4237"/>
                </a:lnTo>
                <a:lnTo>
                  <a:pt x="3400" y="4237"/>
                </a:lnTo>
                <a:lnTo>
                  <a:pt x="3772" y="4191"/>
                </a:lnTo>
                <a:lnTo>
                  <a:pt x="4145" y="4098"/>
                </a:lnTo>
                <a:lnTo>
                  <a:pt x="4471" y="3958"/>
                </a:lnTo>
                <a:lnTo>
                  <a:pt x="4796" y="3818"/>
                </a:lnTo>
                <a:lnTo>
                  <a:pt x="5122" y="3632"/>
                </a:lnTo>
                <a:lnTo>
                  <a:pt x="5355" y="3446"/>
                </a:lnTo>
                <a:lnTo>
                  <a:pt x="5588" y="3213"/>
                </a:lnTo>
                <a:lnTo>
                  <a:pt x="5728" y="2934"/>
                </a:lnTo>
                <a:lnTo>
                  <a:pt x="5867" y="2701"/>
                </a:lnTo>
                <a:lnTo>
                  <a:pt x="5961" y="2421"/>
                </a:lnTo>
                <a:lnTo>
                  <a:pt x="5961" y="2142"/>
                </a:lnTo>
                <a:lnTo>
                  <a:pt x="5961" y="1816"/>
                </a:lnTo>
                <a:lnTo>
                  <a:pt x="5867" y="1583"/>
                </a:lnTo>
                <a:lnTo>
                  <a:pt x="5728" y="1304"/>
                </a:lnTo>
                <a:lnTo>
                  <a:pt x="5588" y="1071"/>
                </a:lnTo>
                <a:lnTo>
                  <a:pt x="5355" y="838"/>
                </a:lnTo>
                <a:lnTo>
                  <a:pt x="5122" y="606"/>
                </a:lnTo>
                <a:lnTo>
                  <a:pt x="4796" y="419"/>
                </a:lnTo>
                <a:lnTo>
                  <a:pt x="4471" y="280"/>
                </a:lnTo>
                <a:lnTo>
                  <a:pt x="4145" y="140"/>
                </a:lnTo>
                <a:lnTo>
                  <a:pt x="3772" y="47"/>
                </a:lnTo>
                <a:lnTo>
                  <a:pt x="34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114"/>
          <p:cNvSpPr/>
          <p:nvPr/>
        </p:nvSpPr>
        <p:spPr>
          <a:xfrm>
            <a:off x="19448382" y="9049454"/>
            <a:ext cx="423663" cy="380664"/>
          </a:xfrm>
          <a:custGeom>
            <a:rect b="b" l="l" r="r" t="t"/>
            <a:pathLst>
              <a:path extrusionOk="0" h="5356" w="5961">
                <a:moveTo>
                  <a:pt x="4378" y="1538"/>
                </a:moveTo>
                <a:lnTo>
                  <a:pt x="4517" y="1584"/>
                </a:lnTo>
                <a:lnTo>
                  <a:pt x="4657" y="1677"/>
                </a:lnTo>
                <a:lnTo>
                  <a:pt x="4750" y="1817"/>
                </a:lnTo>
                <a:lnTo>
                  <a:pt x="4797" y="1957"/>
                </a:lnTo>
                <a:lnTo>
                  <a:pt x="4750" y="2096"/>
                </a:lnTo>
                <a:lnTo>
                  <a:pt x="4657" y="2236"/>
                </a:lnTo>
                <a:lnTo>
                  <a:pt x="3260" y="3586"/>
                </a:lnTo>
                <a:lnTo>
                  <a:pt x="3120" y="3679"/>
                </a:lnTo>
                <a:lnTo>
                  <a:pt x="2981" y="3726"/>
                </a:lnTo>
                <a:lnTo>
                  <a:pt x="2795" y="3679"/>
                </a:lnTo>
                <a:lnTo>
                  <a:pt x="2701" y="3586"/>
                </a:lnTo>
                <a:lnTo>
                  <a:pt x="1258" y="2236"/>
                </a:lnTo>
                <a:lnTo>
                  <a:pt x="1165" y="2096"/>
                </a:lnTo>
                <a:lnTo>
                  <a:pt x="1165" y="1957"/>
                </a:lnTo>
                <a:lnTo>
                  <a:pt x="1165" y="1817"/>
                </a:lnTo>
                <a:lnTo>
                  <a:pt x="1258" y="1677"/>
                </a:lnTo>
                <a:lnTo>
                  <a:pt x="1398" y="1584"/>
                </a:lnTo>
                <a:lnTo>
                  <a:pt x="1584" y="1538"/>
                </a:lnTo>
                <a:lnTo>
                  <a:pt x="1724" y="1584"/>
                </a:lnTo>
                <a:lnTo>
                  <a:pt x="1863" y="1677"/>
                </a:lnTo>
                <a:lnTo>
                  <a:pt x="2981" y="2748"/>
                </a:lnTo>
                <a:lnTo>
                  <a:pt x="4098" y="1677"/>
                </a:lnTo>
                <a:lnTo>
                  <a:pt x="4191" y="1584"/>
                </a:lnTo>
                <a:lnTo>
                  <a:pt x="4378" y="1538"/>
                </a:lnTo>
                <a:close/>
                <a:moveTo>
                  <a:pt x="513" y="1"/>
                </a:moveTo>
                <a:lnTo>
                  <a:pt x="327" y="48"/>
                </a:lnTo>
                <a:lnTo>
                  <a:pt x="141" y="187"/>
                </a:lnTo>
                <a:lnTo>
                  <a:pt x="1" y="373"/>
                </a:lnTo>
                <a:lnTo>
                  <a:pt x="1" y="560"/>
                </a:lnTo>
                <a:lnTo>
                  <a:pt x="1" y="2376"/>
                </a:lnTo>
                <a:lnTo>
                  <a:pt x="1" y="2655"/>
                </a:lnTo>
                <a:lnTo>
                  <a:pt x="47" y="2934"/>
                </a:lnTo>
                <a:lnTo>
                  <a:pt x="94" y="3260"/>
                </a:lnTo>
                <a:lnTo>
                  <a:pt x="234" y="3540"/>
                </a:lnTo>
                <a:lnTo>
                  <a:pt x="513" y="4052"/>
                </a:lnTo>
                <a:lnTo>
                  <a:pt x="653" y="4285"/>
                </a:lnTo>
                <a:lnTo>
                  <a:pt x="839" y="4471"/>
                </a:lnTo>
                <a:lnTo>
                  <a:pt x="1072" y="4657"/>
                </a:lnTo>
                <a:lnTo>
                  <a:pt x="1305" y="4843"/>
                </a:lnTo>
                <a:lnTo>
                  <a:pt x="1817" y="5123"/>
                </a:lnTo>
                <a:lnTo>
                  <a:pt x="2096" y="5216"/>
                </a:lnTo>
                <a:lnTo>
                  <a:pt x="2375" y="5262"/>
                </a:lnTo>
                <a:lnTo>
                  <a:pt x="2655" y="5309"/>
                </a:lnTo>
                <a:lnTo>
                  <a:pt x="2981" y="5356"/>
                </a:lnTo>
                <a:lnTo>
                  <a:pt x="3260" y="5309"/>
                </a:lnTo>
                <a:lnTo>
                  <a:pt x="3540" y="5262"/>
                </a:lnTo>
                <a:lnTo>
                  <a:pt x="3819" y="5216"/>
                </a:lnTo>
                <a:lnTo>
                  <a:pt x="4098" y="5123"/>
                </a:lnTo>
                <a:lnTo>
                  <a:pt x="4657" y="4843"/>
                </a:lnTo>
                <a:lnTo>
                  <a:pt x="4843" y="4657"/>
                </a:lnTo>
                <a:lnTo>
                  <a:pt x="5076" y="4471"/>
                </a:lnTo>
                <a:lnTo>
                  <a:pt x="5449" y="4052"/>
                </a:lnTo>
                <a:lnTo>
                  <a:pt x="5681" y="3540"/>
                </a:lnTo>
                <a:lnTo>
                  <a:pt x="5821" y="3260"/>
                </a:lnTo>
                <a:lnTo>
                  <a:pt x="5868" y="2934"/>
                </a:lnTo>
                <a:lnTo>
                  <a:pt x="5914" y="2655"/>
                </a:lnTo>
                <a:lnTo>
                  <a:pt x="5961" y="2376"/>
                </a:lnTo>
                <a:lnTo>
                  <a:pt x="5961" y="560"/>
                </a:lnTo>
                <a:lnTo>
                  <a:pt x="5914" y="373"/>
                </a:lnTo>
                <a:lnTo>
                  <a:pt x="5775" y="187"/>
                </a:lnTo>
                <a:lnTo>
                  <a:pt x="5588" y="48"/>
                </a:lnTo>
                <a:lnTo>
                  <a:pt x="540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114"/>
          <p:cNvSpPr/>
          <p:nvPr/>
        </p:nvSpPr>
        <p:spPr>
          <a:xfrm>
            <a:off x="8312854" y="1523425"/>
            <a:ext cx="423663" cy="423663"/>
          </a:xfrm>
          <a:custGeom>
            <a:rect b="b" l="l" r="r" t="t"/>
            <a:pathLst>
              <a:path extrusionOk="0" h="5961" w="5961">
                <a:moveTo>
                  <a:pt x="2375" y="1444"/>
                </a:moveTo>
                <a:lnTo>
                  <a:pt x="2794" y="1910"/>
                </a:lnTo>
                <a:lnTo>
                  <a:pt x="2515" y="2189"/>
                </a:lnTo>
                <a:lnTo>
                  <a:pt x="2375" y="2049"/>
                </a:lnTo>
                <a:lnTo>
                  <a:pt x="1444" y="2981"/>
                </a:lnTo>
                <a:lnTo>
                  <a:pt x="2375" y="3912"/>
                </a:lnTo>
                <a:lnTo>
                  <a:pt x="2701" y="3586"/>
                </a:lnTo>
                <a:lnTo>
                  <a:pt x="2049" y="2934"/>
                </a:lnTo>
                <a:lnTo>
                  <a:pt x="2329" y="2655"/>
                </a:lnTo>
                <a:lnTo>
                  <a:pt x="3260" y="3586"/>
                </a:lnTo>
                <a:lnTo>
                  <a:pt x="2375" y="4471"/>
                </a:lnTo>
                <a:lnTo>
                  <a:pt x="885" y="2981"/>
                </a:lnTo>
                <a:lnTo>
                  <a:pt x="2375" y="1444"/>
                </a:lnTo>
                <a:close/>
                <a:moveTo>
                  <a:pt x="3586" y="1444"/>
                </a:moveTo>
                <a:lnTo>
                  <a:pt x="5076" y="2934"/>
                </a:lnTo>
                <a:lnTo>
                  <a:pt x="3586" y="4471"/>
                </a:lnTo>
                <a:lnTo>
                  <a:pt x="3167" y="4051"/>
                </a:lnTo>
                <a:lnTo>
                  <a:pt x="3446" y="3726"/>
                </a:lnTo>
                <a:lnTo>
                  <a:pt x="3586" y="3865"/>
                </a:lnTo>
                <a:lnTo>
                  <a:pt x="4517" y="2934"/>
                </a:lnTo>
                <a:lnTo>
                  <a:pt x="3586" y="2003"/>
                </a:lnTo>
                <a:lnTo>
                  <a:pt x="3260" y="2329"/>
                </a:lnTo>
                <a:lnTo>
                  <a:pt x="3865" y="2981"/>
                </a:lnTo>
                <a:lnTo>
                  <a:pt x="3586" y="3260"/>
                </a:lnTo>
                <a:lnTo>
                  <a:pt x="2655" y="2329"/>
                </a:lnTo>
                <a:lnTo>
                  <a:pt x="3586" y="1444"/>
                </a:lnTo>
                <a:close/>
                <a:moveTo>
                  <a:pt x="2655" y="1"/>
                </a:moveTo>
                <a:lnTo>
                  <a:pt x="2375" y="47"/>
                </a:lnTo>
                <a:lnTo>
                  <a:pt x="2096" y="94"/>
                </a:lnTo>
                <a:lnTo>
                  <a:pt x="1816" y="233"/>
                </a:lnTo>
                <a:lnTo>
                  <a:pt x="1304" y="513"/>
                </a:lnTo>
                <a:lnTo>
                  <a:pt x="885" y="839"/>
                </a:lnTo>
                <a:lnTo>
                  <a:pt x="513" y="1304"/>
                </a:lnTo>
                <a:lnTo>
                  <a:pt x="233" y="1817"/>
                </a:lnTo>
                <a:lnTo>
                  <a:pt x="140" y="2096"/>
                </a:lnTo>
                <a:lnTo>
                  <a:pt x="47" y="2375"/>
                </a:lnTo>
                <a:lnTo>
                  <a:pt x="1" y="2655"/>
                </a:lnTo>
                <a:lnTo>
                  <a:pt x="1" y="2981"/>
                </a:lnTo>
                <a:lnTo>
                  <a:pt x="1" y="3260"/>
                </a:lnTo>
                <a:lnTo>
                  <a:pt x="47" y="3539"/>
                </a:lnTo>
                <a:lnTo>
                  <a:pt x="140" y="3819"/>
                </a:lnTo>
                <a:lnTo>
                  <a:pt x="233" y="4098"/>
                </a:lnTo>
                <a:lnTo>
                  <a:pt x="513" y="4610"/>
                </a:lnTo>
                <a:lnTo>
                  <a:pt x="885" y="5076"/>
                </a:lnTo>
                <a:lnTo>
                  <a:pt x="1304" y="5448"/>
                </a:lnTo>
                <a:lnTo>
                  <a:pt x="1816" y="5728"/>
                </a:lnTo>
                <a:lnTo>
                  <a:pt x="2096" y="5821"/>
                </a:lnTo>
                <a:lnTo>
                  <a:pt x="2375" y="5867"/>
                </a:lnTo>
                <a:lnTo>
                  <a:pt x="2655" y="5914"/>
                </a:lnTo>
                <a:lnTo>
                  <a:pt x="2980" y="5961"/>
                </a:lnTo>
                <a:lnTo>
                  <a:pt x="3260" y="5914"/>
                </a:lnTo>
                <a:lnTo>
                  <a:pt x="3586" y="5867"/>
                </a:lnTo>
                <a:lnTo>
                  <a:pt x="3865" y="5821"/>
                </a:lnTo>
                <a:lnTo>
                  <a:pt x="4145" y="5728"/>
                </a:lnTo>
                <a:lnTo>
                  <a:pt x="4657" y="5448"/>
                </a:lnTo>
                <a:lnTo>
                  <a:pt x="5076" y="5076"/>
                </a:lnTo>
                <a:lnTo>
                  <a:pt x="5448" y="4610"/>
                </a:lnTo>
                <a:lnTo>
                  <a:pt x="5728" y="4098"/>
                </a:lnTo>
                <a:lnTo>
                  <a:pt x="5821" y="3819"/>
                </a:lnTo>
                <a:lnTo>
                  <a:pt x="5914" y="3539"/>
                </a:lnTo>
                <a:lnTo>
                  <a:pt x="5960" y="3260"/>
                </a:lnTo>
                <a:lnTo>
                  <a:pt x="5960" y="2981"/>
                </a:lnTo>
                <a:lnTo>
                  <a:pt x="5960" y="2655"/>
                </a:lnTo>
                <a:lnTo>
                  <a:pt x="5914" y="2375"/>
                </a:lnTo>
                <a:lnTo>
                  <a:pt x="5821" y="2096"/>
                </a:lnTo>
                <a:lnTo>
                  <a:pt x="5728" y="1817"/>
                </a:lnTo>
                <a:lnTo>
                  <a:pt x="5448" y="1304"/>
                </a:lnTo>
                <a:lnTo>
                  <a:pt x="5076" y="839"/>
                </a:lnTo>
                <a:lnTo>
                  <a:pt x="4657" y="513"/>
                </a:lnTo>
                <a:lnTo>
                  <a:pt x="4145" y="233"/>
                </a:lnTo>
                <a:lnTo>
                  <a:pt x="3865" y="94"/>
                </a:lnTo>
                <a:lnTo>
                  <a:pt x="3586" y="47"/>
                </a:lnTo>
                <a:lnTo>
                  <a:pt x="326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114"/>
          <p:cNvSpPr/>
          <p:nvPr/>
        </p:nvSpPr>
        <p:spPr>
          <a:xfrm>
            <a:off x="9553851" y="1586324"/>
            <a:ext cx="423663" cy="294596"/>
          </a:xfrm>
          <a:custGeom>
            <a:rect b="b" l="l" r="r" t="t"/>
            <a:pathLst>
              <a:path extrusionOk="0" h="4145" w="5961">
                <a:moveTo>
                  <a:pt x="2095" y="0"/>
                </a:moveTo>
                <a:lnTo>
                  <a:pt x="0" y="2096"/>
                </a:lnTo>
                <a:lnTo>
                  <a:pt x="2095" y="4144"/>
                </a:lnTo>
                <a:lnTo>
                  <a:pt x="3306" y="2980"/>
                </a:lnTo>
                <a:lnTo>
                  <a:pt x="2095" y="1770"/>
                </a:lnTo>
                <a:lnTo>
                  <a:pt x="1816" y="2096"/>
                </a:lnTo>
                <a:lnTo>
                  <a:pt x="2701" y="2980"/>
                </a:lnTo>
                <a:lnTo>
                  <a:pt x="2095" y="3586"/>
                </a:lnTo>
                <a:lnTo>
                  <a:pt x="606" y="2096"/>
                </a:lnTo>
                <a:lnTo>
                  <a:pt x="2095" y="606"/>
                </a:lnTo>
                <a:lnTo>
                  <a:pt x="2328" y="792"/>
                </a:lnTo>
                <a:lnTo>
                  <a:pt x="2608" y="512"/>
                </a:lnTo>
                <a:lnTo>
                  <a:pt x="2095" y="0"/>
                </a:lnTo>
                <a:close/>
                <a:moveTo>
                  <a:pt x="3865" y="0"/>
                </a:moveTo>
                <a:lnTo>
                  <a:pt x="2701" y="1164"/>
                </a:lnTo>
                <a:lnTo>
                  <a:pt x="3865" y="2375"/>
                </a:lnTo>
                <a:lnTo>
                  <a:pt x="4191" y="2096"/>
                </a:lnTo>
                <a:lnTo>
                  <a:pt x="3306" y="1164"/>
                </a:lnTo>
                <a:lnTo>
                  <a:pt x="3865" y="606"/>
                </a:lnTo>
                <a:lnTo>
                  <a:pt x="5355" y="2096"/>
                </a:lnTo>
                <a:lnTo>
                  <a:pt x="3865" y="3586"/>
                </a:lnTo>
                <a:lnTo>
                  <a:pt x="3679" y="3353"/>
                </a:lnTo>
                <a:lnTo>
                  <a:pt x="3353" y="3632"/>
                </a:lnTo>
                <a:lnTo>
                  <a:pt x="3865" y="4144"/>
                </a:lnTo>
                <a:lnTo>
                  <a:pt x="5960" y="2096"/>
                </a:lnTo>
                <a:lnTo>
                  <a:pt x="386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114"/>
          <p:cNvSpPr/>
          <p:nvPr/>
        </p:nvSpPr>
        <p:spPr>
          <a:xfrm>
            <a:off x="20669664" y="9071834"/>
            <a:ext cx="423663" cy="304546"/>
          </a:xfrm>
          <a:custGeom>
            <a:rect b="b" l="l" r="r" t="t"/>
            <a:pathLst>
              <a:path extrusionOk="0" h="4285" w="5961">
                <a:moveTo>
                  <a:pt x="0" y="1"/>
                </a:moveTo>
                <a:lnTo>
                  <a:pt x="93" y="140"/>
                </a:lnTo>
                <a:lnTo>
                  <a:pt x="186" y="327"/>
                </a:lnTo>
                <a:lnTo>
                  <a:pt x="326" y="466"/>
                </a:lnTo>
                <a:lnTo>
                  <a:pt x="512" y="653"/>
                </a:lnTo>
                <a:lnTo>
                  <a:pt x="745" y="839"/>
                </a:lnTo>
                <a:lnTo>
                  <a:pt x="1071" y="1025"/>
                </a:lnTo>
                <a:lnTo>
                  <a:pt x="1444" y="1118"/>
                </a:lnTo>
                <a:lnTo>
                  <a:pt x="2002" y="1258"/>
                </a:lnTo>
                <a:lnTo>
                  <a:pt x="2654" y="1304"/>
                </a:lnTo>
                <a:lnTo>
                  <a:pt x="3446" y="1304"/>
                </a:lnTo>
                <a:lnTo>
                  <a:pt x="4237" y="1351"/>
                </a:lnTo>
                <a:lnTo>
                  <a:pt x="4796" y="1398"/>
                </a:lnTo>
                <a:lnTo>
                  <a:pt x="4936" y="1444"/>
                </a:lnTo>
                <a:lnTo>
                  <a:pt x="5075" y="1491"/>
                </a:lnTo>
                <a:lnTo>
                  <a:pt x="5169" y="1584"/>
                </a:lnTo>
                <a:lnTo>
                  <a:pt x="5215" y="1630"/>
                </a:lnTo>
                <a:lnTo>
                  <a:pt x="5215" y="1724"/>
                </a:lnTo>
                <a:lnTo>
                  <a:pt x="5169" y="1817"/>
                </a:lnTo>
                <a:lnTo>
                  <a:pt x="5029" y="2049"/>
                </a:lnTo>
                <a:lnTo>
                  <a:pt x="4796" y="2282"/>
                </a:lnTo>
                <a:lnTo>
                  <a:pt x="4563" y="2515"/>
                </a:lnTo>
                <a:lnTo>
                  <a:pt x="4330" y="2794"/>
                </a:lnTo>
                <a:lnTo>
                  <a:pt x="4144" y="3074"/>
                </a:lnTo>
                <a:lnTo>
                  <a:pt x="4843" y="2422"/>
                </a:lnTo>
                <a:lnTo>
                  <a:pt x="5215" y="2143"/>
                </a:lnTo>
                <a:lnTo>
                  <a:pt x="5541" y="1863"/>
                </a:lnTo>
                <a:lnTo>
                  <a:pt x="5774" y="1630"/>
                </a:lnTo>
                <a:lnTo>
                  <a:pt x="5914" y="1444"/>
                </a:lnTo>
                <a:lnTo>
                  <a:pt x="5960" y="1258"/>
                </a:lnTo>
                <a:lnTo>
                  <a:pt x="5914" y="1118"/>
                </a:lnTo>
                <a:lnTo>
                  <a:pt x="5727" y="1025"/>
                </a:lnTo>
                <a:lnTo>
                  <a:pt x="5401" y="979"/>
                </a:lnTo>
                <a:lnTo>
                  <a:pt x="4936" y="932"/>
                </a:lnTo>
                <a:lnTo>
                  <a:pt x="4284" y="885"/>
                </a:lnTo>
                <a:lnTo>
                  <a:pt x="2515" y="885"/>
                </a:lnTo>
                <a:lnTo>
                  <a:pt x="1909" y="839"/>
                </a:lnTo>
                <a:lnTo>
                  <a:pt x="1350" y="746"/>
                </a:lnTo>
                <a:lnTo>
                  <a:pt x="931" y="606"/>
                </a:lnTo>
                <a:lnTo>
                  <a:pt x="605" y="466"/>
                </a:lnTo>
                <a:lnTo>
                  <a:pt x="280" y="234"/>
                </a:lnTo>
                <a:lnTo>
                  <a:pt x="0" y="1"/>
                </a:lnTo>
                <a:close/>
                <a:moveTo>
                  <a:pt x="1583" y="3400"/>
                </a:moveTo>
                <a:lnTo>
                  <a:pt x="1397" y="3446"/>
                </a:lnTo>
                <a:lnTo>
                  <a:pt x="1257" y="3539"/>
                </a:lnTo>
                <a:lnTo>
                  <a:pt x="1164" y="3679"/>
                </a:lnTo>
                <a:lnTo>
                  <a:pt x="1164" y="3865"/>
                </a:lnTo>
                <a:lnTo>
                  <a:pt x="1164" y="4005"/>
                </a:lnTo>
                <a:lnTo>
                  <a:pt x="1257" y="4145"/>
                </a:lnTo>
                <a:lnTo>
                  <a:pt x="1397" y="4238"/>
                </a:lnTo>
                <a:lnTo>
                  <a:pt x="1583" y="4284"/>
                </a:lnTo>
                <a:lnTo>
                  <a:pt x="1723" y="4238"/>
                </a:lnTo>
                <a:lnTo>
                  <a:pt x="1863" y="4145"/>
                </a:lnTo>
                <a:lnTo>
                  <a:pt x="1956" y="4005"/>
                </a:lnTo>
                <a:lnTo>
                  <a:pt x="2002" y="3865"/>
                </a:lnTo>
                <a:lnTo>
                  <a:pt x="1956" y="3679"/>
                </a:lnTo>
                <a:lnTo>
                  <a:pt x="1863" y="3539"/>
                </a:lnTo>
                <a:lnTo>
                  <a:pt x="1723" y="3446"/>
                </a:lnTo>
                <a:lnTo>
                  <a:pt x="1583" y="3400"/>
                </a:lnTo>
                <a:close/>
                <a:moveTo>
                  <a:pt x="3492" y="3400"/>
                </a:moveTo>
                <a:lnTo>
                  <a:pt x="3353" y="3446"/>
                </a:lnTo>
                <a:lnTo>
                  <a:pt x="3213" y="3539"/>
                </a:lnTo>
                <a:lnTo>
                  <a:pt x="3120" y="3679"/>
                </a:lnTo>
                <a:lnTo>
                  <a:pt x="3073" y="3865"/>
                </a:lnTo>
                <a:lnTo>
                  <a:pt x="3120" y="4005"/>
                </a:lnTo>
                <a:lnTo>
                  <a:pt x="3213" y="4145"/>
                </a:lnTo>
                <a:lnTo>
                  <a:pt x="3353" y="4238"/>
                </a:lnTo>
                <a:lnTo>
                  <a:pt x="3492" y="4284"/>
                </a:lnTo>
                <a:lnTo>
                  <a:pt x="3679" y="4238"/>
                </a:lnTo>
                <a:lnTo>
                  <a:pt x="3818" y="4145"/>
                </a:lnTo>
                <a:lnTo>
                  <a:pt x="3911" y="4005"/>
                </a:lnTo>
                <a:lnTo>
                  <a:pt x="3911" y="3865"/>
                </a:lnTo>
                <a:lnTo>
                  <a:pt x="3911" y="3679"/>
                </a:lnTo>
                <a:lnTo>
                  <a:pt x="3818" y="3539"/>
                </a:lnTo>
                <a:lnTo>
                  <a:pt x="3679" y="3446"/>
                </a:lnTo>
                <a:lnTo>
                  <a:pt x="3492" y="34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114"/>
          <p:cNvSpPr/>
          <p:nvPr/>
        </p:nvSpPr>
        <p:spPr>
          <a:xfrm>
            <a:off x="12009266" y="11507489"/>
            <a:ext cx="354154" cy="423592"/>
          </a:xfrm>
          <a:custGeom>
            <a:rect b="b" l="l" r="r" t="t"/>
            <a:pathLst>
              <a:path extrusionOk="0" h="5960" w="4983">
                <a:moveTo>
                  <a:pt x="2282" y="0"/>
                </a:moveTo>
                <a:lnTo>
                  <a:pt x="2050" y="93"/>
                </a:lnTo>
                <a:lnTo>
                  <a:pt x="1863" y="186"/>
                </a:lnTo>
                <a:lnTo>
                  <a:pt x="1677" y="326"/>
                </a:lnTo>
                <a:lnTo>
                  <a:pt x="1537" y="512"/>
                </a:lnTo>
                <a:lnTo>
                  <a:pt x="1444" y="699"/>
                </a:lnTo>
                <a:lnTo>
                  <a:pt x="1351" y="931"/>
                </a:lnTo>
                <a:lnTo>
                  <a:pt x="1351" y="1164"/>
                </a:lnTo>
                <a:lnTo>
                  <a:pt x="1351" y="2980"/>
                </a:lnTo>
                <a:lnTo>
                  <a:pt x="3586" y="745"/>
                </a:lnTo>
                <a:lnTo>
                  <a:pt x="3400" y="466"/>
                </a:lnTo>
                <a:lnTo>
                  <a:pt x="3167" y="233"/>
                </a:lnTo>
                <a:lnTo>
                  <a:pt x="2841" y="47"/>
                </a:lnTo>
                <a:lnTo>
                  <a:pt x="2515" y="0"/>
                </a:lnTo>
                <a:close/>
                <a:moveTo>
                  <a:pt x="653" y="2282"/>
                </a:moveTo>
                <a:lnTo>
                  <a:pt x="560" y="2328"/>
                </a:lnTo>
                <a:lnTo>
                  <a:pt x="513" y="2375"/>
                </a:lnTo>
                <a:lnTo>
                  <a:pt x="466" y="2421"/>
                </a:lnTo>
                <a:lnTo>
                  <a:pt x="420" y="2514"/>
                </a:lnTo>
                <a:lnTo>
                  <a:pt x="420" y="2980"/>
                </a:lnTo>
                <a:lnTo>
                  <a:pt x="466" y="3353"/>
                </a:lnTo>
                <a:lnTo>
                  <a:pt x="560" y="3725"/>
                </a:lnTo>
                <a:lnTo>
                  <a:pt x="932" y="3399"/>
                </a:lnTo>
                <a:lnTo>
                  <a:pt x="886" y="2980"/>
                </a:lnTo>
                <a:lnTo>
                  <a:pt x="886" y="2514"/>
                </a:lnTo>
                <a:lnTo>
                  <a:pt x="886" y="2421"/>
                </a:lnTo>
                <a:lnTo>
                  <a:pt x="839" y="2375"/>
                </a:lnTo>
                <a:lnTo>
                  <a:pt x="746" y="2328"/>
                </a:lnTo>
                <a:lnTo>
                  <a:pt x="653" y="2282"/>
                </a:lnTo>
                <a:close/>
                <a:moveTo>
                  <a:pt x="4564" y="745"/>
                </a:moveTo>
                <a:lnTo>
                  <a:pt x="4471" y="792"/>
                </a:lnTo>
                <a:lnTo>
                  <a:pt x="47" y="5168"/>
                </a:lnTo>
                <a:lnTo>
                  <a:pt x="1" y="5262"/>
                </a:lnTo>
                <a:lnTo>
                  <a:pt x="47" y="5355"/>
                </a:lnTo>
                <a:lnTo>
                  <a:pt x="327" y="5634"/>
                </a:lnTo>
                <a:lnTo>
                  <a:pt x="420" y="5681"/>
                </a:lnTo>
                <a:lnTo>
                  <a:pt x="513" y="5634"/>
                </a:lnTo>
                <a:lnTo>
                  <a:pt x="1444" y="4749"/>
                </a:lnTo>
                <a:lnTo>
                  <a:pt x="1817" y="4936"/>
                </a:lnTo>
                <a:lnTo>
                  <a:pt x="2282" y="5029"/>
                </a:lnTo>
                <a:lnTo>
                  <a:pt x="2282" y="5494"/>
                </a:lnTo>
                <a:lnTo>
                  <a:pt x="1351" y="5494"/>
                </a:lnTo>
                <a:lnTo>
                  <a:pt x="1258" y="5541"/>
                </a:lnTo>
                <a:lnTo>
                  <a:pt x="1165" y="5588"/>
                </a:lnTo>
                <a:lnTo>
                  <a:pt x="1118" y="5634"/>
                </a:lnTo>
                <a:lnTo>
                  <a:pt x="1118" y="5727"/>
                </a:lnTo>
                <a:lnTo>
                  <a:pt x="1118" y="5820"/>
                </a:lnTo>
                <a:lnTo>
                  <a:pt x="1165" y="5913"/>
                </a:lnTo>
                <a:lnTo>
                  <a:pt x="1258" y="5960"/>
                </a:lnTo>
                <a:lnTo>
                  <a:pt x="3726" y="5960"/>
                </a:lnTo>
                <a:lnTo>
                  <a:pt x="3819" y="5913"/>
                </a:lnTo>
                <a:lnTo>
                  <a:pt x="3865" y="5820"/>
                </a:lnTo>
                <a:lnTo>
                  <a:pt x="3865" y="5727"/>
                </a:lnTo>
                <a:lnTo>
                  <a:pt x="3865" y="5634"/>
                </a:lnTo>
                <a:lnTo>
                  <a:pt x="3819" y="5588"/>
                </a:lnTo>
                <a:lnTo>
                  <a:pt x="3726" y="5541"/>
                </a:lnTo>
                <a:lnTo>
                  <a:pt x="3633" y="5494"/>
                </a:lnTo>
                <a:lnTo>
                  <a:pt x="2701" y="5494"/>
                </a:lnTo>
                <a:lnTo>
                  <a:pt x="2701" y="5029"/>
                </a:lnTo>
                <a:lnTo>
                  <a:pt x="3074" y="4936"/>
                </a:lnTo>
                <a:lnTo>
                  <a:pt x="3446" y="4796"/>
                </a:lnTo>
                <a:lnTo>
                  <a:pt x="3726" y="4610"/>
                </a:lnTo>
                <a:lnTo>
                  <a:pt x="4005" y="4377"/>
                </a:lnTo>
                <a:lnTo>
                  <a:pt x="4238" y="4051"/>
                </a:lnTo>
                <a:lnTo>
                  <a:pt x="4424" y="3725"/>
                </a:lnTo>
                <a:lnTo>
                  <a:pt x="4517" y="3353"/>
                </a:lnTo>
                <a:lnTo>
                  <a:pt x="4564" y="2980"/>
                </a:lnTo>
                <a:lnTo>
                  <a:pt x="4564" y="2514"/>
                </a:lnTo>
                <a:lnTo>
                  <a:pt x="4517" y="2421"/>
                </a:lnTo>
                <a:lnTo>
                  <a:pt x="4471" y="2375"/>
                </a:lnTo>
                <a:lnTo>
                  <a:pt x="4424" y="2328"/>
                </a:lnTo>
                <a:lnTo>
                  <a:pt x="4331" y="2282"/>
                </a:lnTo>
                <a:lnTo>
                  <a:pt x="4238" y="2328"/>
                </a:lnTo>
                <a:lnTo>
                  <a:pt x="4145" y="2375"/>
                </a:lnTo>
                <a:lnTo>
                  <a:pt x="4098" y="2421"/>
                </a:lnTo>
                <a:lnTo>
                  <a:pt x="4098" y="2514"/>
                </a:lnTo>
                <a:lnTo>
                  <a:pt x="4098" y="2980"/>
                </a:lnTo>
                <a:lnTo>
                  <a:pt x="4052" y="3306"/>
                </a:lnTo>
                <a:lnTo>
                  <a:pt x="3959" y="3585"/>
                </a:lnTo>
                <a:lnTo>
                  <a:pt x="3819" y="3865"/>
                </a:lnTo>
                <a:lnTo>
                  <a:pt x="3633" y="4098"/>
                </a:lnTo>
                <a:lnTo>
                  <a:pt x="3400" y="4330"/>
                </a:lnTo>
                <a:lnTo>
                  <a:pt x="3120" y="4470"/>
                </a:lnTo>
                <a:lnTo>
                  <a:pt x="2795" y="4563"/>
                </a:lnTo>
                <a:lnTo>
                  <a:pt x="2515" y="4563"/>
                </a:lnTo>
                <a:lnTo>
                  <a:pt x="2096" y="4517"/>
                </a:lnTo>
                <a:lnTo>
                  <a:pt x="1770" y="4423"/>
                </a:lnTo>
                <a:lnTo>
                  <a:pt x="2096" y="4051"/>
                </a:lnTo>
                <a:lnTo>
                  <a:pt x="2282" y="4098"/>
                </a:lnTo>
                <a:lnTo>
                  <a:pt x="2515" y="4144"/>
                </a:lnTo>
                <a:lnTo>
                  <a:pt x="2701" y="4098"/>
                </a:lnTo>
                <a:lnTo>
                  <a:pt x="2934" y="4051"/>
                </a:lnTo>
                <a:lnTo>
                  <a:pt x="3120" y="3958"/>
                </a:lnTo>
                <a:lnTo>
                  <a:pt x="3307" y="3772"/>
                </a:lnTo>
                <a:lnTo>
                  <a:pt x="3446" y="3632"/>
                </a:lnTo>
                <a:lnTo>
                  <a:pt x="3540" y="3399"/>
                </a:lnTo>
                <a:lnTo>
                  <a:pt x="3633" y="3213"/>
                </a:lnTo>
                <a:lnTo>
                  <a:pt x="3633" y="2980"/>
                </a:lnTo>
                <a:lnTo>
                  <a:pt x="3633" y="2514"/>
                </a:lnTo>
                <a:lnTo>
                  <a:pt x="4936" y="1211"/>
                </a:lnTo>
                <a:lnTo>
                  <a:pt x="4983" y="1164"/>
                </a:lnTo>
                <a:lnTo>
                  <a:pt x="4936" y="1071"/>
                </a:lnTo>
                <a:lnTo>
                  <a:pt x="4657" y="792"/>
                </a:lnTo>
                <a:lnTo>
                  <a:pt x="4564" y="74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114"/>
          <p:cNvSpPr/>
          <p:nvPr/>
        </p:nvSpPr>
        <p:spPr>
          <a:xfrm>
            <a:off x="21999999" y="9012275"/>
            <a:ext cx="244916" cy="423663"/>
          </a:xfrm>
          <a:custGeom>
            <a:rect b="b" l="l" r="r" t="t"/>
            <a:pathLst>
              <a:path extrusionOk="0" h="5961" w="3446">
                <a:moveTo>
                  <a:pt x="1723" y="1"/>
                </a:moveTo>
                <a:lnTo>
                  <a:pt x="0" y="978"/>
                </a:lnTo>
                <a:lnTo>
                  <a:pt x="0" y="2981"/>
                </a:lnTo>
                <a:lnTo>
                  <a:pt x="1723" y="1956"/>
                </a:lnTo>
                <a:lnTo>
                  <a:pt x="1723" y="1"/>
                </a:lnTo>
                <a:close/>
                <a:moveTo>
                  <a:pt x="3446" y="978"/>
                </a:moveTo>
                <a:lnTo>
                  <a:pt x="1723" y="1956"/>
                </a:lnTo>
                <a:lnTo>
                  <a:pt x="3446" y="2981"/>
                </a:lnTo>
                <a:lnTo>
                  <a:pt x="3446" y="978"/>
                </a:lnTo>
                <a:close/>
                <a:moveTo>
                  <a:pt x="0" y="2981"/>
                </a:moveTo>
                <a:lnTo>
                  <a:pt x="0" y="4936"/>
                </a:lnTo>
                <a:lnTo>
                  <a:pt x="1723" y="3958"/>
                </a:lnTo>
                <a:lnTo>
                  <a:pt x="0" y="2981"/>
                </a:lnTo>
                <a:close/>
                <a:moveTo>
                  <a:pt x="3446" y="2981"/>
                </a:moveTo>
                <a:lnTo>
                  <a:pt x="1723" y="3958"/>
                </a:lnTo>
                <a:lnTo>
                  <a:pt x="1723" y="5961"/>
                </a:lnTo>
                <a:lnTo>
                  <a:pt x="3446" y="4936"/>
                </a:lnTo>
                <a:lnTo>
                  <a:pt x="3446" y="29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114"/>
          <p:cNvSpPr/>
          <p:nvPr/>
        </p:nvSpPr>
        <p:spPr>
          <a:xfrm>
            <a:off x="4523758" y="10275169"/>
            <a:ext cx="423592" cy="423663"/>
          </a:xfrm>
          <a:custGeom>
            <a:rect b="b" l="l" r="r" t="t"/>
            <a:pathLst>
              <a:path extrusionOk="0" h="5961" w="5960">
                <a:moveTo>
                  <a:pt x="5168" y="0"/>
                </a:moveTo>
                <a:lnTo>
                  <a:pt x="4889" y="47"/>
                </a:lnTo>
                <a:lnTo>
                  <a:pt x="4610" y="187"/>
                </a:lnTo>
                <a:lnTo>
                  <a:pt x="4470" y="419"/>
                </a:lnTo>
                <a:lnTo>
                  <a:pt x="4377" y="699"/>
                </a:lnTo>
                <a:lnTo>
                  <a:pt x="4004" y="606"/>
                </a:lnTo>
                <a:lnTo>
                  <a:pt x="3678" y="652"/>
                </a:lnTo>
                <a:lnTo>
                  <a:pt x="3352" y="792"/>
                </a:lnTo>
                <a:lnTo>
                  <a:pt x="3073" y="1025"/>
                </a:lnTo>
                <a:lnTo>
                  <a:pt x="2933" y="1118"/>
                </a:lnTo>
                <a:lnTo>
                  <a:pt x="2328" y="1723"/>
                </a:lnTo>
                <a:lnTo>
                  <a:pt x="1723" y="2328"/>
                </a:lnTo>
                <a:lnTo>
                  <a:pt x="2328" y="2934"/>
                </a:lnTo>
                <a:lnTo>
                  <a:pt x="2933" y="2328"/>
                </a:lnTo>
                <a:lnTo>
                  <a:pt x="3539" y="1723"/>
                </a:lnTo>
                <a:lnTo>
                  <a:pt x="3632" y="1583"/>
                </a:lnTo>
                <a:lnTo>
                  <a:pt x="3818" y="1490"/>
                </a:lnTo>
                <a:lnTo>
                  <a:pt x="4004" y="1444"/>
                </a:lnTo>
                <a:lnTo>
                  <a:pt x="4191" y="1490"/>
                </a:lnTo>
                <a:lnTo>
                  <a:pt x="4330" y="1583"/>
                </a:lnTo>
                <a:lnTo>
                  <a:pt x="4423" y="1770"/>
                </a:lnTo>
                <a:lnTo>
                  <a:pt x="4470" y="1956"/>
                </a:lnTo>
                <a:lnTo>
                  <a:pt x="4423" y="2142"/>
                </a:lnTo>
                <a:lnTo>
                  <a:pt x="4330" y="2282"/>
                </a:lnTo>
                <a:lnTo>
                  <a:pt x="4284" y="2328"/>
                </a:lnTo>
                <a:lnTo>
                  <a:pt x="4889" y="2934"/>
                </a:lnTo>
                <a:lnTo>
                  <a:pt x="4936" y="2887"/>
                </a:lnTo>
                <a:lnTo>
                  <a:pt x="5122" y="2608"/>
                </a:lnTo>
                <a:lnTo>
                  <a:pt x="5261" y="2282"/>
                </a:lnTo>
                <a:lnTo>
                  <a:pt x="5308" y="1909"/>
                </a:lnTo>
                <a:lnTo>
                  <a:pt x="5261" y="1583"/>
                </a:lnTo>
                <a:lnTo>
                  <a:pt x="5541" y="1490"/>
                </a:lnTo>
                <a:lnTo>
                  <a:pt x="5727" y="1304"/>
                </a:lnTo>
                <a:lnTo>
                  <a:pt x="5913" y="1071"/>
                </a:lnTo>
                <a:lnTo>
                  <a:pt x="5960" y="792"/>
                </a:lnTo>
                <a:lnTo>
                  <a:pt x="5913" y="652"/>
                </a:lnTo>
                <a:lnTo>
                  <a:pt x="5867" y="466"/>
                </a:lnTo>
                <a:lnTo>
                  <a:pt x="5820" y="326"/>
                </a:lnTo>
                <a:lnTo>
                  <a:pt x="5727" y="233"/>
                </a:lnTo>
                <a:lnTo>
                  <a:pt x="5587" y="140"/>
                </a:lnTo>
                <a:lnTo>
                  <a:pt x="5448" y="47"/>
                </a:lnTo>
                <a:lnTo>
                  <a:pt x="5308" y="0"/>
                </a:lnTo>
                <a:close/>
                <a:moveTo>
                  <a:pt x="652" y="0"/>
                </a:moveTo>
                <a:lnTo>
                  <a:pt x="512" y="47"/>
                </a:lnTo>
                <a:lnTo>
                  <a:pt x="372" y="140"/>
                </a:lnTo>
                <a:lnTo>
                  <a:pt x="233" y="233"/>
                </a:lnTo>
                <a:lnTo>
                  <a:pt x="140" y="326"/>
                </a:lnTo>
                <a:lnTo>
                  <a:pt x="47" y="466"/>
                </a:lnTo>
                <a:lnTo>
                  <a:pt x="0" y="652"/>
                </a:lnTo>
                <a:lnTo>
                  <a:pt x="0" y="792"/>
                </a:lnTo>
                <a:lnTo>
                  <a:pt x="47" y="1071"/>
                </a:lnTo>
                <a:lnTo>
                  <a:pt x="186" y="1304"/>
                </a:lnTo>
                <a:lnTo>
                  <a:pt x="372" y="1490"/>
                </a:lnTo>
                <a:lnTo>
                  <a:pt x="605" y="1583"/>
                </a:lnTo>
                <a:lnTo>
                  <a:pt x="559" y="1909"/>
                </a:lnTo>
                <a:lnTo>
                  <a:pt x="605" y="2282"/>
                </a:lnTo>
                <a:lnTo>
                  <a:pt x="745" y="2608"/>
                </a:lnTo>
                <a:lnTo>
                  <a:pt x="931" y="2887"/>
                </a:lnTo>
                <a:lnTo>
                  <a:pt x="1071" y="2980"/>
                </a:lnTo>
                <a:lnTo>
                  <a:pt x="1676" y="3586"/>
                </a:lnTo>
                <a:lnTo>
                  <a:pt x="2282" y="4191"/>
                </a:lnTo>
                <a:lnTo>
                  <a:pt x="2887" y="3632"/>
                </a:lnTo>
                <a:lnTo>
                  <a:pt x="2235" y="2980"/>
                </a:lnTo>
                <a:lnTo>
                  <a:pt x="1676" y="2422"/>
                </a:lnTo>
                <a:lnTo>
                  <a:pt x="1537" y="2282"/>
                </a:lnTo>
                <a:lnTo>
                  <a:pt x="1443" y="2142"/>
                </a:lnTo>
                <a:lnTo>
                  <a:pt x="1397" y="1956"/>
                </a:lnTo>
                <a:lnTo>
                  <a:pt x="1443" y="1770"/>
                </a:lnTo>
                <a:lnTo>
                  <a:pt x="1537" y="1583"/>
                </a:lnTo>
                <a:lnTo>
                  <a:pt x="1723" y="1490"/>
                </a:lnTo>
                <a:lnTo>
                  <a:pt x="1909" y="1444"/>
                </a:lnTo>
                <a:lnTo>
                  <a:pt x="2095" y="1490"/>
                </a:lnTo>
                <a:lnTo>
                  <a:pt x="2235" y="1583"/>
                </a:lnTo>
                <a:lnTo>
                  <a:pt x="2282" y="1630"/>
                </a:lnTo>
                <a:lnTo>
                  <a:pt x="2887" y="1071"/>
                </a:lnTo>
                <a:lnTo>
                  <a:pt x="2840" y="1025"/>
                </a:lnTo>
                <a:lnTo>
                  <a:pt x="2561" y="792"/>
                </a:lnTo>
                <a:lnTo>
                  <a:pt x="2235" y="652"/>
                </a:lnTo>
                <a:lnTo>
                  <a:pt x="1909" y="606"/>
                </a:lnTo>
                <a:lnTo>
                  <a:pt x="1583" y="652"/>
                </a:lnTo>
                <a:lnTo>
                  <a:pt x="1490" y="373"/>
                </a:lnTo>
                <a:lnTo>
                  <a:pt x="1304" y="187"/>
                </a:lnTo>
                <a:lnTo>
                  <a:pt x="1071" y="47"/>
                </a:lnTo>
                <a:lnTo>
                  <a:pt x="792" y="0"/>
                </a:lnTo>
                <a:close/>
                <a:moveTo>
                  <a:pt x="978" y="3073"/>
                </a:moveTo>
                <a:lnTo>
                  <a:pt x="931" y="3120"/>
                </a:lnTo>
                <a:lnTo>
                  <a:pt x="745" y="3399"/>
                </a:lnTo>
                <a:lnTo>
                  <a:pt x="605" y="3725"/>
                </a:lnTo>
                <a:lnTo>
                  <a:pt x="559" y="4051"/>
                </a:lnTo>
                <a:lnTo>
                  <a:pt x="605" y="4377"/>
                </a:lnTo>
                <a:lnTo>
                  <a:pt x="372" y="4470"/>
                </a:lnTo>
                <a:lnTo>
                  <a:pt x="186" y="4657"/>
                </a:lnTo>
                <a:lnTo>
                  <a:pt x="47" y="4889"/>
                </a:lnTo>
                <a:lnTo>
                  <a:pt x="0" y="5169"/>
                </a:lnTo>
                <a:lnTo>
                  <a:pt x="0" y="5308"/>
                </a:lnTo>
                <a:lnTo>
                  <a:pt x="47" y="5448"/>
                </a:lnTo>
                <a:lnTo>
                  <a:pt x="140" y="5588"/>
                </a:lnTo>
                <a:lnTo>
                  <a:pt x="233" y="5727"/>
                </a:lnTo>
                <a:lnTo>
                  <a:pt x="372" y="5821"/>
                </a:lnTo>
                <a:lnTo>
                  <a:pt x="466" y="5914"/>
                </a:lnTo>
                <a:lnTo>
                  <a:pt x="652" y="5914"/>
                </a:lnTo>
                <a:lnTo>
                  <a:pt x="792" y="5960"/>
                </a:lnTo>
                <a:lnTo>
                  <a:pt x="1071" y="5914"/>
                </a:lnTo>
                <a:lnTo>
                  <a:pt x="1304" y="5774"/>
                </a:lnTo>
                <a:lnTo>
                  <a:pt x="1490" y="5588"/>
                </a:lnTo>
                <a:lnTo>
                  <a:pt x="1583" y="5308"/>
                </a:lnTo>
                <a:lnTo>
                  <a:pt x="1909" y="5355"/>
                </a:lnTo>
                <a:lnTo>
                  <a:pt x="2235" y="5308"/>
                </a:lnTo>
                <a:lnTo>
                  <a:pt x="2561" y="5215"/>
                </a:lnTo>
                <a:lnTo>
                  <a:pt x="2840" y="4982"/>
                </a:lnTo>
                <a:lnTo>
                  <a:pt x="2933" y="4889"/>
                </a:lnTo>
                <a:lnTo>
                  <a:pt x="3539" y="4284"/>
                </a:lnTo>
                <a:lnTo>
                  <a:pt x="4144" y="3679"/>
                </a:lnTo>
                <a:lnTo>
                  <a:pt x="3539" y="3073"/>
                </a:lnTo>
                <a:lnTo>
                  <a:pt x="2933" y="3679"/>
                </a:lnTo>
                <a:lnTo>
                  <a:pt x="2328" y="4284"/>
                </a:lnTo>
                <a:lnTo>
                  <a:pt x="2235" y="4377"/>
                </a:lnTo>
                <a:lnTo>
                  <a:pt x="2095" y="4517"/>
                </a:lnTo>
                <a:lnTo>
                  <a:pt x="1723" y="4517"/>
                </a:lnTo>
                <a:lnTo>
                  <a:pt x="1537" y="4377"/>
                </a:lnTo>
                <a:lnTo>
                  <a:pt x="1443" y="4237"/>
                </a:lnTo>
                <a:lnTo>
                  <a:pt x="1397" y="4051"/>
                </a:lnTo>
                <a:lnTo>
                  <a:pt x="1443" y="3865"/>
                </a:lnTo>
                <a:lnTo>
                  <a:pt x="1537" y="3679"/>
                </a:lnTo>
                <a:lnTo>
                  <a:pt x="1583" y="3679"/>
                </a:lnTo>
                <a:lnTo>
                  <a:pt x="978" y="3073"/>
                </a:lnTo>
                <a:close/>
                <a:moveTo>
                  <a:pt x="3585" y="1770"/>
                </a:moveTo>
                <a:lnTo>
                  <a:pt x="3027" y="2375"/>
                </a:lnTo>
                <a:lnTo>
                  <a:pt x="3632" y="2980"/>
                </a:lnTo>
                <a:lnTo>
                  <a:pt x="4237" y="3586"/>
                </a:lnTo>
                <a:lnTo>
                  <a:pt x="4330" y="3725"/>
                </a:lnTo>
                <a:lnTo>
                  <a:pt x="4423" y="3865"/>
                </a:lnTo>
                <a:lnTo>
                  <a:pt x="4470" y="4051"/>
                </a:lnTo>
                <a:lnTo>
                  <a:pt x="4423" y="4237"/>
                </a:lnTo>
                <a:lnTo>
                  <a:pt x="4330" y="4377"/>
                </a:lnTo>
                <a:lnTo>
                  <a:pt x="4191" y="4517"/>
                </a:lnTo>
                <a:lnTo>
                  <a:pt x="3818" y="4517"/>
                </a:lnTo>
                <a:lnTo>
                  <a:pt x="3632" y="4377"/>
                </a:lnTo>
                <a:lnTo>
                  <a:pt x="3585" y="4331"/>
                </a:lnTo>
                <a:lnTo>
                  <a:pt x="3027" y="4936"/>
                </a:lnTo>
                <a:lnTo>
                  <a:pt x="3073" y="4982"/>
                </a:lnTo>
                <a:lnTo>
                  <a:pt x="3352" y="5215"/>
                </a:lnTo>
                <a:lnTo>
                  <a:pt x="3678" y="5355"/>
                </a:lnTo>
                <a:lnTo>
                  <a:pt x="4051" y="5355"/>
                </a:lnTo>
                <a:lnTo>
                  <a:pt x="4377" y="5308"/>
                </a:lnTo>
                <a:lnTo>
                  <a:pt x="4470" y="5541"/>
                </a:lnTo>
                <a:lnTo>
                  <a:pt x="4656" y="5774"/>
                </a:lnTo>
                <a:lnTo>
                  <a:pt x="4889" y="5914"/>
                </a:lnTo>
                <a:lnTo>
                  <a:pt x="5168" y="5960"/>
                </a:lnTo>
                <a:lnTo>
                  <a:pt x="5308" y="5914"/>
                </a:lnTo>
                <a:lnTo>
                  <a:pt x="5448" y="5914"/>
                </a:lnTo>
                <a:lnTo>
                  <a:pt x="5587" y="5821"/>
                </a:lnTo>
                <a:lnTo>
                  <a:pt x="5727" y="5727"/>
                </a:lnTo>
                <a:lnTo>
                  <a:pt x="5820" y="5588"/>
                </a:lnTo>
                <a:lnTo>
                  <a:pt x="5913" y="5448"/>
                </a:lnTo>
                <a:lnTo>
                  <a:pt x="5960" y="5308"/>
                </a:lnTo>
                <a:lnTo>
                  <a:pt x="5960" y="5169"/>
                </a:lnTo>
                <a:lnTo>
                  <a:pt x="5913" y="4889"/>
                </a:lnTo>
                <a:lnTo>
                  <a:pt x="5774" y="4610"/>
                </a:lnTo>
                <a:lnTo>
                  <a:pt x="5541" y="4470"/>
                </a:lnTo>
                <a:lnTo>
                  <a:pt x="5261" y="4377"/>
                </a:lnTo>
                <a:lnTo>
                  <a:pt x="5308" y="4051"/>
                </a:lnTo>
                <a:lnTo>
                  <a:pt x="5261" y="3679"/>
                </a:lnTo>
                <a:lnTo>
                  <a:pt x="5122" y="3399"/>
                </a:lnTo>
                <a:lnTo>
                  <a:pt x="4936" y="3120"/>
                </a:lnTo>
                <a:lnTo>
                  <a:pt x="4796" y="2980"/>
                </a:lnTo>
                <a:lnTo>
                  <a:pt x="4237" y="2422"/>
                </a:lnTo>
                <a:lnTo>
                  <a:pt x="3585" y="177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114"/>
          <p:cNvSpPr/>
          <p:nvPr/>
        </p:nvSpPr>
        <p:spPr>
          <a:xfrm>
            <a:off x="5764684" y="10331388"/>
            <a:ext cx="423663" cy="307886"/>
          </a:xfrm>
          <a:custGeom>
            <a:rect b="b" l="l" r="r" t="t"/>
            <a:pathLst>
              <a:path extrusionOk="0" h="4332" w="5961">
                <a:moveTo>
                  <a:pt x="187" y="1"/>
                </a:moveTo>
                <a:lnTo>
                  <a:pt x="699" y="1118"/>
                </a:lnTo>
                <a:lnTo>
                  <a:pt x="1" y="4331"/>
                </a:lnTo>
                <a:lnTo>
                  <a:pt x="1165" y="4331"/>
                </a:lnTo>
                <a:lnTo>
                  <a:pt x="1863" y="1118"/>
                </a:lnTo>
                <a:lnTo>
                  <a:pt x="2841" y="1118"/>
                </a:lnTo>
                <a:lnTo>
                  <a:pt x="2143" y="4331"/>
                </a:lnTo>
                <a:lnTo>
                  <a:pt x="3260" y="4331"/>
                </a:lnTo>
                <a:lnTo>
                  <a:pt x="3958" y="1118"/>
                </a:lnTo>
                <a:lnTo>
                  <a:pt x="4517" y="1118"/>
                </a:lnTo>
                <a:lnTo>
                  <a:pt x="4703" y="1165"/>
                </a:lnTo>
                <a:lnTo>
                  <a:pt x="4797" y="1212"/>
                </a:lnTo>
                <a:lnTo>
                  <a:pt x="4890" y="1351"/>
                </a:lnTo>
                <a:lnTo>
                  <a:pt x="4843" y="1537"/>
                </a:lnTo>
                <a:lnTo>
                  <a:pt x="4238" y="4331"/>
                </a:lnTo>
                <a:lnTo>
                  <a:pt x="5402" y="4331"/>
                </a:lnTo>
                <a:lnTo>
                  <a:pt x="5961" y="1770"/>
                </a:lnTo>
                <a:lnTo>
                  <a:pt x="5961" y="1444"/>
                </a:lnTo>
                <a:lnTo>
                  <a:pt x="5961" y="1118"/>
                </a:lnTo>
                <a:lnTo>
                  <a:pt x="5821" y="792"/>
                </a:lnTo>
                <a:lnTo>
                  <a:pt x="5681" y="513"/>
                </a:lnTo>
                <a:lnTo>
                  <a:pt x="5448" y="327"/>
                </a:lnTo>
                <a:lnTo>
                  <a:pt x="5169" y="141"/>
                </a:lnTo>
                <a:lnTo>
                  <a:pt x="4843" y="47"/>
                </a:lnTo>
                <a:lnTo>
                  <a:pt x="451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114"/>
          <p:cNvSpPr/>
          <p:nvPr/>
        </p:nvSpPr>
        <p:spPr>
          <a:xfrm>
            <a:off x="5784595" y="7761399"/>
            <a:ext cx="387203" cy="423663"/>
          </a:xfrm>
          <a:custGeom>
            <a:rect b="b" l="l" r="r" t="t"/>
            <a:pathLst>
              <a:path extrusionOk="0" h="5961" w="5448">
                <a:moveTo>
                  <a:pt x="3352" y="512"/>
                </a:moveTo>
                <a:lnTo>
                  <a:pt x="3399" y="559"/>
                </a:lnTo>
                <a:lnTo>
                  <a:pt x="3585" y="1025"/>
                </a:lnTo>
                <a:lnTo>
                  <a:pt x="1862" y="1025"/>
                </a:lnTo>
                <a:lnTo>
                  <a:pt x="2049" y="559"/>
                </a:lnTo>
                <a:lnTo>
                  <a:pt x="2095" y="512"/>
                </a:lnTo>
                <a:close/>
                <a:moveTo>
                  <a:pt x="1862" y="2002"/>
                </a:moveTo>
                <a:lnTo>
                  <a:pt x="1956" y="2049"/>
                </a:lnTo>
                <a:lnTo>
                  <a:pt x="2002" y="2142"/>
                </a:lnTo>
                <a:lnTo>
                  <a:pt x="2002" y="4843"/>
                </a:lnTo>
                <a:lnTo>
                  <a:pt x="1956" y="4936"/>
                </a:lnTo>
                <a:lnTo>
                  <a:pt x="1862" y="4982"/>
                </a:lnTo>
                <a:lnTo>
                  <a:pt x="1630" y="4982"/>
                </a:lnTo>
                <a:lnTo>
                  <a:pt x="1537" y="4936"/>
                </a:lnTo>
                <a:lnTo>
                  <a:pt x="1490" y="4843"/>
                </a:lnTo>
                <a:lnTo>
                  <a:pt x="1490" y="2142"/>
                </a:lnTo>
                <a:lnTo>
                  <a:pt x="1537" y="2049"/>
                </a:lnTo>
                <a:lnTo>
                  <a:pt x="1630" y="2002"/>
                </a:lnTo>
                <a:close/>
                <a:moveTo>
                  <a:pt x="2840" y="2002"/>
                </a:moveTo>
                <a:lnTo>
                  <a:pt x="2933" y="2049"/>
                </a:lnTo>
                <a:lnTo>
                  <a:pt x="2980" y="2142"/>
                </a:lnTo>
                <a:lnTo>
                  <a:pt x="2980" y="4843"/>
                </a:lnTo>
                <a:lnTo>
                  <a:pt x="2933" y="4936"/>
                </a:lnTo>
                <a:lnTo>
                  <a:pt x="2840" y="4982"/>
                </a:lnTo>
                <a:lnTo>
                  <a:pt x="2607" y="4982"/>
                </a:lnTo>
                <a:lnTo>
                  <a:pt x="2514" y="4936"/>
                </a:lnTo>
                <a:lnTo>
                  <a:pt x="2468" y="4843"/>
                </a:lnTo>
                <a:lnTo>
                  <a:pt x="2468" y="2142"/>
                </a:lnTo>
                <a:lnTo>
                  <a:pt x="2514" y="2049"/>
                </a:lnTo>
                <a:lnTo>
                  <a:pt x="2607" y="2002"/>
                </a:lnTo>
                <a:close/>
                <a:moveTo>
                  <a:pt x="3865" y="2002"/>
                </a:moveTo>
                <a:lnTo>
                  <a:pt x="3911" y="2049"/>
                </a:lnTo>
                <a:lnTo>
                  <a:pt x="3958" y="2142"/>
                </a:lnTo>
                <a:lnTo>
                  <a:pt x="3958" y="4843"/>
                </a:lnTo>
                <a:lnTo>
                  <a:pt x="3911" y="4936"/>
                </a:lnTo>
                <a:lnTo>
                  <a:pt x="3865" y="4982"/>
                </a:lnTo>
                <a:lnTo>
                  <a:pt x="3585" y="4982"/>
                </a:lnTo>
                <a:lnTo>
                  <a:pt x="3492" y="4936"/>
                </a:lnTo>
                <a:lnTo>
                  <a:pt x="3492" y="4843"/>
                </a:lnTo>
                <a:lnTo>
                  <a:pt x="3492" y="2142"/>
                </a:lnTo>
                <a:lnTo>
                  <a:pt x="3492" y="2049"/>
                </a:lnTo>
                <a:lnTo>
                  <a:pt x="3585" y="2002"/>
                </a:lnTo>
                <a:close/>
                <a:moveTo>
                  <a:pt x="2095" y="0"/>
                </a:moveTo>
                <a:lnTo>
                  <a:pt x="1956" y="47"/>
                </a:lnTo>
                <a:lnTo>
                  <a:pt x="1816" y="140"/>
                </a:lnTo>
                <a:lnTo>
                  <a:pt x="1676" y="233"/>
                </a:lnTo>
                <a:lnTo>
                  <a:pt x="1583" y="373"/>
                </a:lnTo>
                <a:lnTo>
                  <a:pt x="1304" y="1025"/>
                </a:lnTo>
                <a:lnTo>
                  <a:pt x="47" y="1025"/>
                </a:lnTo>
                <a:lnTo>
                  <a:pt x="0" y="1118"/>
                </a:lnTo>
                <a:lnTo>
                  <a:pt x="0" y="1397"/>
                </a:lnTo>
                <a:lnTo>
                  <a:pt x="47" y="1490"/>
                </a:lnTo>
                <a:lnTo>
                  <a:pt x="512" y="1490"/>
                </a:lnTo>
                <a:lnTo>
                  <a:pt x="512" y="5215"/>
                </a:lnTo>
                <a:lnTo>
                  <a:pt x="559" y="5495"/>
                </a:lnTo>
                <a:lnTo>
                  <a:pt x="652" y="5774"/>
                </a:lnTo>
                <a:lnTo>
                  <a:pt x="885" y="5914"/>
                </a:lnTo>
                <a:lnTo>
                  <a:pt x="978" y="5960"/>
                </a:lnTo>
                <a:lnTo>
                  <a:pt x="4470" y="5960"/>
                </a:lnTo>
                <a:lnTo>
                  <a:pt x="4563" y="5914"/>
                </a:lnTo>
                <a:lnTo>
                  <a:pt x="4703" y="5867"/>
                </a:lnTo>
                <a:lnTo>
                  <a:pt x="4796" y="5727"/>
                </a:lnTo>
                <a:lnTo>
                  <a:pt x="4936" y="5495"/>
                </a:lnTo>
                <a:lnTo>
                  <a:pt x="4982" y="5169"/>
                </a:lnTo>
                <a:lnTo>
                  <a:pt x="4982" y="1490"/>
                </a:lnTo>
                <a:lnTo>
                  <a:pt x="5401" y="1490"/>
                </a:lnTo>
                <a:lnTo>
                  <a:pt x="5448" y="1397"/>
                </a:lnTo>
                <a:lnTo>
                  <a:pt x="5448" y="1118"/>
                </a:lnTo>
                <a:lnTo>
                  <a:pt x="5401" y="1025"/>
                </a:lnTo>
                <a:lnTo>
                  <a:pt x="4144" y="1025"/>
                </a:lnTo>
                <a:lnTo>
                  <a:pt x="3865" y="373"/>
                </a:lnTo>
                <a:lnTo>
                  <a:pt x="3772" y="233"/>
                </a:lnTo>
                <a:lnTo>
                  <a:pt x="3632" y="140"/>
                </a:lnTo>
                <a:lnTo>
                  <a:pt x="3492" y="47"/>
                </a:lnTo>
                <a:lnTo>
                  <a:pt x="335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114"/>
          <p:cNvSpPr/>
          <p:nvPr/>
        </p:nvSpPr>
        <p:spPr>
          <a:xfrm>
            <a:off x="7008961" y="7761399"/>
            <a:ext cx="423663" cy="423663"/>
          </a:xfrm>
          <a:custGeom>
            <a:rect b="b" l="l" r="r" t="t"/>
            <a:pathLst>
              <a:path extrusionOk="0" h="5961" w="5961">
                <a:moveTo>
                  <a:pt x="373" y="0"/>
                </a:moveTo>
                <a:lnTo>
                  <a:pt x="234" y="47"/>
                </a:lnTo>
                <a:lnTo>
                  <a:pt x="94" y="140"/>
                </a:lnTo>
                <a:lnTo>
                  <a:pt x="47" y="233"/>
                </a:lnTo>
                <a:lnTo>
                  <a:pt x="1" y="373"/>
                </a:lnTo>
                <a:lnTo>
                  <a:pt x="1" y="5588"/>
                </a:lnTo>
                <a:lnTo>
                  <a:pt x="47" y="5727"/>
                </a:lnTo>
                <a:lnTo>
                  <a:pt x="94" y="5867"/>
                </a:lnTo>
                <a:lnTo>
                  <a:pt x="234" y="5960"/>
                </a:lnTo>
                <a:lnTo>
                  <a:pt x="3959" y="5960"/>
                </a:lnTo>
                <a:lnTo>
                  <a:pt x="3959" y="4377"/>
                </a:lnTo>
                <a:lnTo>
                  <a:pt x="4005" y="4237"/>
                </a:lnTo>
                <a:lnTo>
                  <a:pt x="4098" y="4098"/>
                </a:lnTo>
                <a:lnTo>
                  <a:pt x="4191" y="4005"/>
                </a:lnTo>
                <a:lnTo>
                  <a:pt x="5961" y="4005"/>
                </a:lnTo>
                <a:lnTo>
                  <a:pt x="5961" y="373"/>
                </a:lnTo>
                <a:lnTo>
                  <a:pt x="5961" y="233"/>
                </a:lnTo>
                <a:lnTo>
                  <a:pt x="5868" y="140"/>
                </a:lnTo>
                <a:lnTo>
                  <a:pt x="5728" y="47"/>
                </a:lnTo>
                <a:lnTo>
                  <a:pt x="5588" y="0"/>
                </a:lnTo>
                <a:close/>
                <a:moveTo>
                  <a:pt x="4471" y="4470"/>
                </a:moveTo>
                <a:lnTo>
                  <a:pt x="4471" y="5960"/>
                </a:lnTo>
                <a:lnTo>
                  <a:pt x="4750" y="5867"/>
                </a:lnTo>
                <a:lnTo>
                  <a:pt x="4983" y="5727"/>
                </a:lnTo>
                <a:lnTo>
                  <a:pt x="5681" y="4982"/>
                </a:lnTo>
                <a:lnTo>
                  <a:pt x="5868" y="4796"/>
                </a:lnTo>
                <a:lnTo>
                  <a:pt x="5961" y="447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114"/>
          <p:cNvSpPr/>
          <p:nvPr/>
        </p:nvSpPr>
        <p:spPr>
          <a:xfrm>
            <a:off x="8253298" y="7761399"/>
            <a:ext cx="423663" cy="423663"/>
          </a:xfrm>
          <a:custGeom>
            <a:rect b="b" l="l" r="r" t="t"/>
            <a:pathLst>
              <a:path extrusionOk="0" h="5961" w="5961">
                <a:moveTo>
                  <a:pt x="2701" y="1770"/>
                </a:moveTo>
                <a:lnTo>
                  <a:pt x="2701" y="1863"/>
                </a:lnTo>
                <a:lnTo>
                  <a:pt x="2701" y="4098"/>
                </a:lnTo>
                <a:lnTo>
                  <a:pt x="2701" y="4191"/>
                </a:lnTo>
                <a:lnTo>
                  <a:pt x="2608" y="4237"/>
                </a:lnTo>
                <a:lnTo>
                  <a:pt x="1583" y="4237"/>
                </a:lnTo>
                <a:lnTo>
                  <a:pt x="1490" y="4191"/>
                </a:lnTo>
                <a:lnTo>
                  <a:pt x="1490" y="4098"/>
                </a:lnTo>
                <a:lnTo>
                  <a:pt x="1490" y="1863"/>
                </a:lnTo>
                <a:lnTo>
                  <a:pt x="1490" y="1770"/>
                </a:lnTo>
                <a:close/>
                <a:moveTo>
                  <a:pt x="4424" y="1770"/>
                </a:moveTo>
                <a:lnTo>
                  <a:pt x="4470" y="1863"/>
                </a:lnTo>
                <a:lnTo>
                  <a:pt x="4470" y="4098"/>
                </a:lnTo>
                <a:lnTo>
                  <a:pt x="4424" y="4191"/>
                </a:lnTo>
                <a:lnTo>
                  <a:pt x="4330" y="4237"/>
                </a:lnTo>
                <a:lnTo>
                  <a:pt x="3353" y="4237"/>
                </a:lnTo>
                <a:lnTo>
                  <a:pt x="3259" y="4191"/>
                </a:lnTo>
                <a:lnTo>
                  <a:pt x="3213" y="4098"/>
                </a:lnTo>
                <a:lnTo>
                  <a:pt x="3213" y="1863"/>
                </a:lnTo>
                <a:lnTo>
                  <a:pt x="3259" y="1770"/>
                </a:lnTo>
                <a:close/>
                <a:moveTo>
                  <a:pt x="2980" y="0"/>
                </a:moveTo>
                <a:lnTo>
                  <a:pt x="2561" y="47"/>
                </a:lnTo>
                <a:lnTo>
                  <a:pt x="2189" y="140"/>
                </a:lnTo>
                <a:lnTo>
                  <a:pt x="1816" y="233"/>
                </a:lnTo>
                <a:lnTo>
                  <a:pt x="1490" y="419"/>
                </a:lnTo>
                <a:lnTo>
                  <a:pt x="1164" y="652"/>
                </a:lnTo>
                <a:lnTo>
                  <a:pt x="838" y="885"/>
                </a:lnTo>
                <a:lnTo>
                  <a:pt x="605" y="1164"/>
                </a:lnTo>
                <a:lnTo>
                  <a:pt x="373" y="1490"/>
                </a:lnTo>
                <a:lnTo>
                  <a:pt x="233" y="1863"/>
                </a:lnTo>
                <a:lnTo>
                  <a:pt x="93" y="2235"/>
                </a:lnTo>
                <a:lnTo>
                  <a:pt x="0" y="2608"/>
                </a:lnTo>
                <a:lnTo>
                  <a:pt x="0" y="2980"/>
                </a:lnTo>
                <a:lnTo>
                  <a:pt x="0" y="3399"/>
                </a:lnTo>
                <a:lnTo>
                  <a:pt x="93" y="3772"/>
                </a:lnTo>
                <a:lnTo>
                  <a:pt x="233" y="4144"/>
                </a:lnTo>
                <a:lnTo>
                  <a:pt x="373" y="4517"/>
                </a:lnTo>
                <a:lnTo>
                  <a:pt x="605" y="4796"/>
                </a:lnTo>
                <a:lnTo>
                  <a:pt x="838" y="5122"/>
                </a:lnTo>
                <a:lnTo>
                  <a:pt x="1164" y="5355"/>
                </a:lnTo>
                <a:lnTo>
                  <a:pt x="1490" y="5588"/>
                </a:lnTo>
                <a:lnTo>
                  <a:pt x="1816" y="5774"/>
                </a:lnTo>
                <a:lnTo>
                  <a:pt x="2189" y="5867"/>
                </a:lnTo>
                <a:lnTo>
                  <a:pt x="2561" y="5960"/>
                </a:lnTo>
                <a:lnTo>
                  <a:pt x="3353" y="5960"/>
                </a:lnTo>
                <a:lnTo>
                  <a:pt x="3725" y="5867"/>
                </a:lnTo>
                <a:lnTo>
                  <a:pt x="4098" y="5774"/>
                </a:lnTo>
                <a:lnTo>
                  <a:pt x="4470" y="5588"/>
                </a:lnTo>
                <a:lnTo>
                  <a:pt x="4796" y="5355"/>
                </a:lnTo>
                <a:lnTo>
                  <a:pt x="5075" y="5122"/>
                </a:lnTo>
                <a:lnTo>
                  <a:pt x="5308" y="4796"/>
                </a:lnTo>
                <a:lnTo>
                  <a:pt x="5541" y="4517"/>
                </a:lnTo>
                <a:lnTo>
                  <a:pt x="5727" y="4144"/>
                </a:lnTo>
                <a:lnTo>
                  <a:pt x="5867" y="3772"/>
                </a:lnTo>
                <a:lnTo>
                  <a:pt x="5913" y="3399"/>
                </a:lnTo>
                <a:lnTo>
                  <a:pt x="5960" y="2980"/>
                </a:lnTo>
                <a:lnTo>
                  <a:pt x="5913" y="2608"/>
                </a:lnTo>
                <a:lnTo>
                  <a:pt x="5867" y="2235"/>
                </a:lnTo>
                <a:lnTo>
                  <a:pt x="5727" y="1863"/>
                </a:lnTo>
                <a:lnTo>
                  <a:pt x="5541" y="1490"/>
                </a:lnTo>
                <a:lnTo>
                  <a:pt x="5308" y="1164"/>
                </a:lnTo>
                <a:lnTo>
                  <a:pt x="5075" y="885"/>
                </a:lnTo>
                <a:lnTo>
                  <a:pt x="4796" y="652"/>
                </a:lnTo>
                <a:lnTo>
                  <a:pt x="4470" y="419"/>
                </a:lnTo>
                <a:lnTo>
                  <a:pt x="4098" y="233"/>
                </a:lnTo>
                <a:lnTo>
                  <a:pt x="3725" y="140"/>
                </a:lnTo>
                <a:lnTo>
                  <a:pt x="3353" y="47"/>
                </a:lnTo>
                <a:lnTo>
                  <a:pt x="29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114"/>
          <p:cNvSpPr/>
          <p:nvPr/>
        </p:nvSpPr>
        <p:spPr>
          <a:xfrm>
            <a:off x="9494224" y="7761399"/>
            <a:ext cx="423663" cy="423663"/>
          </a:xfrm>
          <a:custGeom>
            <a:rect b="b" l="l" r="r" t="t"/>
            <a:pathLst>
              <a:path extrusionOk="0" h="5961" w="5961">
                <a:moveTo>
                  <a:pt x="1770" y="1770"/>
                </a:moveTo>
                <a:lnTo>
                  <a:pt x="1770" y="1863"/>
                </a:lnTo>
                <a:lnTo>
                  <a:pt x="1770" y="4098"/>
                </a:lnTo>
                <a:lnTo>
                  <a:pt x="1770" y="4191"/>
                </a:lnTo>
                <a:lnTo>
                  <a:pt x="1863" y="4237"/>
                </a:lnTo>
                <a:lnTo>
                  <a:pt x="2608" y="4237"/>
                </a:lnTo>
                <a:lnTo>
                  <a:pt x="2701" y="4191"/>
                </a:lnTo>
                <a:lnTo>
                  <a:pt x="2748" y="4098"/>
                </a:lnTo>
                <a:lnTo>
                  <a:pt x="2748" y="1863"/>
                </a:lnTo>
                <a:lnTo>
                  <a:pt x="2701" y="1770"/>
                </a:lnTo>
                <a:close/>
                <a:moveTo>
                  <a:pt x="3260" y="1770"/>
                </a:moveTo>
                <a:lnTo>
                  <a:pt x="3260" y="1863"/>
                </a:lnTo>
                <a:lnTo>
                  <a:pt x="3260" y="4098"/>
                </a:lnTo>
                <a:lnTo>
                  <a:pt x="3260" y="4191"/>
                </a:lnTo>
                <a:lnTo>
                  <a:pt x="3353" y="4237"/>
                </a:lnTo>
                <a:lnTo>
                  <a:pt x="4098" y="4237"/>
                </a:lnTo>
                <a:lnTo>
                  <a:pt x="4191" y="4191"/>
                </a:lnTo>
                <a:lnTo>
                  <a:pt x="4238" y="4098"/>
                </a:lnTo>
                <a:lnTo>
                  <a:pt x="4238" y="1863"/>
                </a:lnTo>
                <a:lnTo>
                  <a:pt x="4191" y="1770"/>
                </a:lnTo>
                <a:close/>
                <a:moveTo>
                  <a:pt x="3260" y="885"/>
                </a:moveTo>
                <a:lnTo>
                  <a:pt x="3540" y="978"/>
                </a:lnTo>
                <a:lnTo>
                  <a:pt x="3819" y="1025"/>
                </a:lnTo>
                <a:lnTo>
                  <a:pt x="4052" y="1164"/>
                </a:lnTo>
                <a:lnTo>
                  <a:pt x="4285" y="1304"/>
                </a:lnTo>
                <a:lnTo>
                  <a:pt x="4471" y="1490"/>
                </a:lnTo>
                <a:lnTo>
                  <a:pt x="4657" y="1723"/>
                </a:lnTo>
                <a:lnTo>
                  <a:pt x="4843" y="1956"/>
                </a:lnTo>
                <a:lnTo>
                  <a:pt x="4936" y="2189"/>
                </a:lnTo>
                <a:lnTo>
                  <a:pt x="5030" y="2468"/>
                </a:lnTo>
                <a:lnTo>
                  <a:pt x="5076" y="2701"/>
                </a:lnTo>
                <a:lnTo>
                  <a:pt x="5123" y="2980"/>
                </a:lnTo>
                <a:lnTo>
                  <a:pt x="5076" y="3260"/>
                </a:lnTo>
                <a:lnTo>
                  <a:pt x="5030" y="3539"/>
                </a:lnTo>
                <a:lnTo>
                  <a:pt x="4936" y="3818"/>
                </a:lnTo>
                <a:lnTo>
                  <a:pt x="4843" y="4051"/>
                </a:lnTo>
                <a:lnTo>
                  <a:pt x="4657" y="4284"/>
                </a:lnTo>
                <a:lnTo>
                  <a:pt x="4471" y="4470"/>
                </a:lnTo>
                <a:lnTo>
                  <a:pt x="4285" y="4656"/>
                </a:lnTo>
                <a:lnTo>
                  <a:pt x="4052" y="4843"/>
                </a:lnTo>
                <a:lnTo>
                  <a:pt x="3819" y="4936"/>
                </a:lnTo>
                <a:lnTo>
                  <a:pt x="3540" y="5029"/>
                </a:lnTo>
                <a:lnTo>
                  <a:pt x="3260" y="5076"/>
                </a:lnTo>
                <a:lnTo>
                  <a:pt x="2981" y="5122"/>
                </a:lnTo>
                <a:lnTo>
                  <a:pt x="2701" y="5076"/>
                </a:lnTo>
                <a:lnTo>
                  <a:pt x="2422" y="5029"/>
                </a:lnTo>
                <a:lnTo>
                  <a:pt x="2189" y="4936"/>
                </a:lnTo>
                <a:lnTo>
                  <a:pt x="1956" y="4843"/>
                </a:lnTo>
                <a:lnTo>
                  <a:pt x="1724" y="4656"/>
                </a:lnTo>
                <a:lnTo>
                  <a:pt x="1491" y="4470"/>
                </a:lnTo>
                <a:lnTo>
                  <a:pt x="1305" y="4284"/>
                </a:lnTo>
                <a:lnTo>
                  <a:pt x="1165" y="4051"/>
                </a:lnTo>
                <a:lnTo>
                  <a:pt x="1025" y="3818"/>
                </a:lnTo>
                <a:lnTo>
                  <a:pt x="932" y="3539"/>
                </a:lnTo>
                <a:lnTo>
                  <a:pt x="885" y="3260"/>
                </a:lnTo>
                <a:lnTo>
                  <a:pt x="885" y="2980"/>
                </a:lnTo>
                <a:lnTo>
                  <a:pt x="885" y="2701"/>
                </a:lnTo>
                <a:lnTo>
                  <a:pt x="932" y="2468"/>
                </a:lnTo>
                <a:lnTo>
                  <a:pt x="1025" y="2189"/>
                </a:lnTo>
                <a:lnTo>
                  <a:pt x="1165" y="1956"/>
                </a:lnTo>
                <a:lnTo>
                  <a:pt x="1305" y="1723"/>
                </a:lnTo>
                <a:lnTo>
                  <a:pt x="1491" y="1490"/>
                </a:lnTo>
                <a:lnTo>
                  <a:pt x="1724" y="1304"/>
                </a:lnTo>
                <a:lnTo>
                  <a:pt x="1956" y="1164"/>
                </a:lnTo>
                <a:lnTo>
                  <a:pt x="2189" y="1025"/>
                </a:lnTo>
                <a:lnTo>
                  <a:pt x="2422" y="978"/>
                </a:lnTo>
                <a:lnTo>
                  <a:pt x="2701" y="885"/>
                </a:lnTo>
                <a:close/>
                <a:moveTo>
                  <a:pt x="2981" y="0"/>
                </a:moveTo>
                <a:lnTo>
                  <a:pt x="2608" y="47"/>
                </a:lnTo>
                <a:lnTo>
                  <a:pt x="2236" y="140"/>
                </a:lnTo>
                <a:lnTo>
                  <a:pt x="1863" y="233"/>
                </a:lnTo>
                <a:lnTo>
                  <a:pt x="1491" y="419"/>
                </a:lnTo>
                <a:lnTo>
                  <a:pt x="1165" y="652"/>
                </a:lnTo>
                <a:lnTo>
                  <a:pt x="885" y="885"/>
                </a:lnTo>
                <a:lnTo>
                  <a:pt x="653" y="1164"/>
                </a:lnTo>
                <a:lnTo>
                  <a:pt x="420" y="1490"/>
                </a:lnTo>
                <a:lnTo>
                  <a:pt x="234" y="1863"/>
                </a:lnTo>
                <a:lnTo>
                  <a:pt x="94" y="2235"/>
                </a:lnTo>
                <a:lnTo>
                  <a:pt x="47" y="2608"/>
                </a:lnTo>
                <a:lnTo>
                  <a:pt x="1" y="2980"/>
                </a:lnTo>
                <a:lnTo>
                  <a:pt x="47" y="3399"/>
                </a:lnTo>
                <a:lnTo>
                  <a:pt x="94" y="3772"/>
                </a:lnTo>
                <a:lnTo>
                  <a:pt x="234" y="4144"/>
                </a:lnTo>
                <a:lnTo>
                  <a:pt x="420" y="4517"/>
                </a:lnTo>
                <a:lnTo>
                  <a:pt x="653" y="4796"/>
                </a:lnTo>
                <a:lnTo>
                  <a:pt x="885" y="5122"/>
                </a:lnTo>
                <a:lnTo>
                  <a:pt x="1165" y="5355"/>
                </a:lnTo>
                <a:lnTo>
                  <a:pt x="1491" y="5588"/>
                </a:lnTo>
                <a:lnTo>
                  <a:pt x="1863" y="5774"/>
                </a:lnTo>
                <a:lnTo>
                  <a:pt x="2236" y="5867"/>
                </a:lnTo>
                <a:lnTo>
                  <a:pt x="2608" y="5960"/>
                </a:lnTo>
                <a:lnTo>
                  <a:pt x="3400" y="5960"/>
                </a:lnTo>
                <a:lnTo>
                  <a:pt x="3772" y="5867"/>
                </a:lnTo>
                <a:lnTo>
                  <a:pt x="4145" y="5774"/>
                </a:lnTo>
                <a:lnTo>
                  <a:pt x="4471" y="5588"/>
                </a:lnTo>
                <a:lnTo>
                  <a:pt x="4797" y="5355"/>
                </a:lnTo>
                <a:lnTo>
                  <a:pt x="5123" y="5122"/>
                </a:lnTo>
                <a:lnTo>
                  <a:pt x="5355" y="4796"/>
                </a:lnTo>
                <a:lnTo>
                  <a:pt x="5588" y="4517"/>
                </a:lnTo>
                <a:lnTo>
                  <a:pt x="5728" y="4144"/>
                </a:lnTo>
                <a:lnTo>
                  <a:pt x="5868" y="3772"/>
                </a:lnTo>
                <a:lnTo>
                  <a:pt x="5961" y="3399"/>
                </a:lnTo>
                <a:lnTo>
                  <a:pt x="5961" y="2980"/>
                </a:lnTo>
                <a:lnTo>
                  <a:pt x="5961" y="2608"/>
                </a:lnTo>
                <a:lnTo>
                  <a:pt x="5868" y="2235"/>
                </a:lnTo>
                <a:lnTo>
                  <a:pt x="5728" y="1863"/>
                </a:lnTo>
                <a:lnTo>
                  <a:pt x="5588" y="1490"/>
                </a:lnTo>
                <a:lnTo>
                  <a:pt x="5355" y="1164"/>
                </a:lnTo>
                <a:lnTo>
                  <a:pt x="5123" y="885"/>
                </a:lnTo>
                <a:lnTo>
                  <a:pt x="4797" y="652"/>
                </a:lnTo>
                <a:lnTo>
                  <a:pt x="4471" y="419"/>
                </a:lnTo>
                <a:lnTo>
                  <a:pt x="4145" y="233"/>
                </a:lnTo>
                <a:lnTo>
                  <a:pt x="3772" y="140"/>
                </a:lnTo>
                <a:lnTo>
                  <a:pt x="3400" y="47"/>
                </a:lnTo>
                <a:lnTo>
                  <a:pt x="29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114"/>
          <p:cNvSpPr/>
          <p:nvPr/>
        </p:nvSpPr>
        <p:spPr>
          <a:xfrm>
            <a:off x="10738561" y="7777959"/>
            <a:ext cx="423592" cy="390543"/>
          </a:xfrm>
          <a:custGeom>
            <a:rect b="b" l="l" r="r" t="t"/>
            <a:pathLst>
              <a:path extrusionOk="0" h="5495" w="5960">
                <a:moveTo>
                  <a:pt x="1863" y="0"/>
                </a:moveTo>
                <a:lnTo>
                  <a:pt x="1630" y="47"/>
                </a:lnTo>
                <a:lnTo>
                  <a:pt x="1490" y="140"/>
                </a:lnTo>
                <a:lnTo>
                  <a:pt x="1350" y="326"/>
                </a:lnTo>
                <a:lnTo>
                  <a:pt x="1257" y="466"/>
                </a:lnTo>
                <a:lnTo>
                  <a:pt x="1211" y="699"/>
                </a:lnTo>
                <a:lnTo>
                  <a:pt x="1164" y="885"/>
                </a:lnTo>
                <a:lnTo>
                  <a:pt x="1211" y="1164"/>
                </a:lnTo>
                <a:lnTo>
                  <a:pt x="1304" y="1444"/>
                </a:lnTo>
                <a:lnTo>
                  <a:pt x="1443" y="1676"/>
                </a:lnTo>
                <a:lnTo>
                  <a:pt x="1630" y="1909"/>
                </a:lnTo>
                <a:lnTo>
                  <a:pt x="1863" y="2095"/>
                </a:lnTo>
                <a:lnTo>
                  <a:pt x="2095" y="2142"/>
                </a:lnTo>
                <a:lnTo>
                  <a:pt x="2328" y="2095"/>
                </a:lnTo>
                <a:lnTo>
                  <a:pt x="2514" y="2002"/>
                </a:lnTo>
                <a:lnTo>
                  <a:pt x="2608" y="1816"/>
                </a:lnTo>
                <a:lnTo>
                  <a:pt x="2701" y="1676"/>
                </a:lnTo>
                <a:lnTo>
                  <a:pt x="2747" y="1444"/>
                </a:lnTo>
                <a:lnTo>
                  <a:pt x="2794" y="1257"/>
                </a:lnTo>
                <a:lnTo>
                  <a:pt x="2747" y="978"/>
                </a:lnTo>
                <a:lnTo>
                  <a:pt x="2701" y="699"/>
                </a:lnTo>
                <a:lnTo>
                  <a:pt x="2561" y="466"/>
                </a:lnTo>
                <a:lnTo>
                  <a:pt x="2375" y="233"/>
                </a:lnTo>
                <a:lnTo>
                  <a:pt x="2095" y="47"/>
                </a:lnTo>
                <a:lnTo>
                  <a:pt x="1863" y="0"/>
                </a:lnTo>
                <a:close/>
                <a:moveTo>
                  <a:pt x="4098" y="0"/>
                </a:moveTo>
                <a:lnTo>
                  <a:pt x="3818" y="47"/>
                </a:lnTo>
                <a:lnTo>
                  <a:pt x="3585" y="233"/>
                </a:lnTo>
                <a:lnTo>
                  <a:pt x="3399" y="466"/>
                </a:lnTo>
                <a:lnTo>
                  <a:pt x="3259" y="699"/>
                </a:lnTo>
                <a:lnTo>
                  <a:pt x="3166" y="978"/>
                </a:lnTo>
                <a:lnTo>
                  <a:pt x="3166" y="1257"/>
                </a:lnTo>
                <a:lnTo>
                  <a:pt x="3166" y="1444"/>
                </a:lnTo>
                <a:lnTo>
                  <a:pt x="3213" y="1676"/>
                </a:lnTo>
                <a:lnTo>
                  <a:pt x="3306" y="1816"/>
                </a:lnTo>
                <a:lnTo>
                  <a:pt x="3446" y="2002"/>
                </a:lnTo>
                <a:lnTo>
                  <a:pt x="3632" y="2095"/>
                </a:lnTo>
                <a:lnTo>
                  <a:pt x="3818" y="2142"/>
                </a:lnTo>
                <a:lnTo>
                  <a:pt x="4098" y="2095"/>
                </a:lnTo>
                <a:lnTo>
                  <a:pt x="4330" y="1909"/>
                </a:lnTo>
                <a:lnTo>
                  <a:pt x="4517" y="1676"/>
                </a:lnTo>
                <a:lnTo>
                  <a:pt x="4656" y="1444"/>
                </a:lnTo>
                <a:lnTo>
                  <a:pt x="4749" y="1164"/>
                </a:lnTo>
                <a:lnTo>
                  <a:pt x="4749" y="885"/>
                </a:lnTo>
                <a:lnTo>
                  <a:pt x="4749" y="699"/>
                </a:lnTo>
                <a:lnTo>
                  <a:pt x="4703" y="466"/>
                </a:lnTo>
                <a:lnTo>
                  <a:pt x="4610" y="326"/>
                </a:lnTo>
                <a:lnTo>
                  <a:pt x="4470" y="140"/>
                </a:lnTo>
                <a:lnTo>
                  <a:pt x="4284" y="47"/>
                </a:lnTo>
                <a:lnTo>
                  <a:pt x="4098" y="0"/>
                </a:lnTo>
                <a:close/>
                <a:moveTo>
                  <a:pt x="419" y="1769"/>
                </a:moveTo>
                <a:lnTo>
                  <a:pt x="326" y="1816"/>
                </a:lnTo>
                <a:lnTo>
                  <a:pt x="233" y="1863"/>
                </a:lnTo>
                <a:lnTo>
                  <a:pt x="140" y="1956"/>
                </a:lnTo>
                <a:lnTo>
                  <a:pt x="47" y="2189"/>
                </a:lnTo>
                <a:lnTo>
                  <a:pt x="0" y="2468"/>
                </a:lnTo>
                <a:lnTo>
                  <a:pt x="47" y="2747"/>
                </a:lnTo>
                <a:lnTo>
                  <a:pt x="140" y="3027"/>
                </a:lnTo>
                <a:lnTo>
                  <a:pt x="279" y="3259"/>
                </a:lnTo>
                <a:lnTo>
                  <a:pt x="466" y="3492"/>
                </a:lnTo>
                <a:lnTo>
                  <a:pt x="745" y="3632"/>
                </a:lnTo>
                <a:lnTo>
                  <a:pt x="978" y="3678"/>
                </a:lnTo>
                <a:lnTo>
                  <a:pt x="1118" y="3678"/>
                </a:lnTo>
                <a:lnTo>
                  <a:pt x="1211" y="3632"/>
                </a:lnTo>
                <a:lnTo>
                  <a:pt x="1350" y="3585"/>
                </a:lnTo>
                <a:lnTo>
                  <a:pt x="1397" y="3492"/>
                </a:lnTo>
                <a:lnTo>
                  <a:pt x="1537" y="3259"/>
                </a:lnTo>
                <a:lnTo>
                  <a:pt x="1583" y="2980"/>
                </a:lnTo>
                <a:lnTo>
                  <a:pt x="1537" y="2701"/>
                </a:lnTo>
                <a:lnTo>
                  <a:pt x="1443" y="2421"/>
                </a:lnTo>
                <a:lnTo>
                  <a:pt x="1304" y="2189"/>
                </a:lnTo>
                <a:lnTo>
                  <a:pt x="1071" y="1956"/>
                </a:lnTo>
                <a:lnTo>
                  <a:pt x="838" y="1816"/>
                </a:lnTo>
                <a:lnTo>
                  <a:pt x="559" y="1769"/>
                </a:lnTo>
                <a:close/>
                <a:moveTo>
                  <a:pt x="5355" y="1769"/>
                </a:moveTo>
                <a:lnTo>
                  <a:pt x="5122" y="1816"/>
                </a:lnTo>
                <a:lnTo>
                  <a:pt x="4889" y="1956"/>
                </a:lnTo>
                <a:lnTo>
                  <a:pt x="4656" y="2189"/>
                </a:lnTo>
                <a:lnTo>
                  <a:pt x="4517" y="2421"/>
                </a:lnTo>
                <a:lnTo>
                  <a:pt x="4423" y="2701"/>
                </a:lnTo>
                <a:lnTo>
                  <a:pt x="4377" y="2980"/>
                </a:lnTo>
                <a:lnTo>
                  <a:pt x="4423" y="3259"/>
                </a:lnTo>
                <a:lnTo>
                  <a:pt x="4517" y="3492"/>
                </a:lnTo>
                <a:lnTo>
                  <a:pt x="4610" y="3585"/>
                </a:lnTo>
                <a:lnTo>
                  <a:pt x="4703" y="3632"/>
                </a:lnTo>
                <a:lnTo>
                  <a:pt x="4843" y="3678"/>
                </a:lnTo>
                <a:lnTo>
                  <a:pt x="4982" y="3678"/>
                </a:lnTo>
                <a:lnTo>
                  <a:pt x="5215" y="3632"/>
                </a:lnTo>
                <a:lnTo>
                  <a:pt x="5448" y="3492"/>
                </a:lnTo>
                <a:lnTo>
                  <a:pt x="5681" y="3259"/>
                </a:lnTo>
                <a:lnTo>
                  <a:pt x="5820" y="3027"/>
                </a:lnTo>
                <a:lnTo>
                  <a:pt x="5913" y="2747"/>
                </a:lnTo>
                <a:lnTo>
                  <a:pt x="5960" y="2468"/>
                </a:lnTo>
                <a:lnTo>
                  <a:pt x="5913" y="2189"/>
                </a:lnTo>
                <a:lnTo>
                  <a:pt x="5820" y="1956"/>
                </a:lnTo>
                <a:lnTo>
                  <a:pt x="5727" y="1863"/>
                </a:lnTo>
                <a:lnTo>
                  <a:pt x="5634" y="1816"/>
                </a:lnTo>
                <a:lnTo>
                  <a:pt x="5494" y="1769"/>
                </a:lnTo>
                <a:close/>
                <a:moveTo>
                  <a:pt x="2980" y="2887"/>
                </a:moveTo>
                <a:lnTo>
                  <a:pt x="2654" y="2934"/>
                </a:lnTo>
                <a:lnTo>
                  <a:pt x="2282" y="3073"/>
                </a:lnTo>
                <a:lnTo>
                  <a:pt x="1909" y="3306"/>
                </a:lnTo>
                <a:lnTo>
                  <a:pt x="1630" y="3632"/>
                </a:lnTo>
                <a:lnTo>
                  <a:pt x="1350" y="3958"/>
                </a:lnTo>
                <a:lnTo>
                  <a:pt x="1118" y="4284"/>
                </a:lnTo>
                <a:lnTo>
                  <a:pt x="978" y="4656"/>
                </a:lnTo>
                <a:lnTo>
                  <a:pt x="931" y="4982"/>
                </a:lnTo>
                <a:lnTo>
                  <a:pt x="931" y="5215"/>
                </a:lnTo>
                <a:lnTo>
                  <a:pt x="1071" y="5401"/>
                </a:lnTo>
                <a:lnTo>
                  <a:pt x="1257" y="5494"/>
                </a:lnTo>
                <a:lnTo>
                  <a:pt x="1863" y="5494"/>
                </a:lnTo>
                <a:lnTo>
                  <a:pt x="2282" y="5355"/>
                </a:lnTo>
                <a:lnTo>
                  <a:pt x="2701" y="5215"/>
                </a:lnTo>
                <a:lnTo>
                  <a:pt x="3259" y="5215"/>
                </a:lnTo>
                <a:lnTo>
                  <a:pt x="3632" y="5355"/>
                </a:lnTo>
                <a:lnTo>
                  <a:pt x="4004" y="5494"/>
                </a:lnTo>
                <a:lnTo>
                  <a:pt x="4563" y="5494"/>
                </a:lnTo>
                <a:lnTo>
                  <a:pt x="4796" y="5448"/>
                </a:lnTo>
                <a:lnTo>
                  <a:pt x="4889" y="5355"/>
                </a:lnTo>
                <a:lnTo>
                  <a:pt x="4982" y="5262"/>
                </a:lnTo>
                <a:lnTo>
                  <a:pt x="5029" y="5122"/>
                </a:lnTo>
                <a:lnTo>
                  <a:pt x="5029" y="4982"/>
                </a:lnTo>
                <a:lnTo>
                  <a:pt x="5029" y="4796"/>
                </a:lnTo>
                <a:lnTo>
                  <a:pt x="4936" y="4563"/>
                </a:lnTo>
                <a:lnTo>
                  <a:pt x="4843" y="4330"/>
                </a:lnTo>
                <a:lnTo>
                  <a:pt x="4703" y="4098"/>
                </a:lnTo>
                <a:lnTo>
                  <a:pt x="4330" y="3632"/>
                </a:lnTo>
                <a:lnTo>
                  <a:pt x="3865" y="3213"/>
                </a:lnTo>
                <a:lnTo>
                  <a:pt x="3632" y="3073"/>
                </a:lnTo>
                <a:lnTo>
                  <a:pt x="3399" y="2980"/>
                </a:lnTo>
                <a:lnTo>
                  <a:pt x="3166" y="288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114"/>
          <p:cNvSpPr/>
          <p:nvPr/>
        </p:nvSpPr>
        <p:spPr>
          <a:xfrm>
            <a:off x="11979487" y="7761399"/>
            <a:ext cx="423663" cy="423663"/>
          </a:xfrm>
          <a:custGeom>
            <a:rect b="b" l="l" r="r" t="t"/>
            <a:pathLst>
              <a:path extrusionOk="0" h="5961" w="5961">
                <a:moveTo>
                  <a:pt x="1491" y="1025"/>
                </a:moveTo>
                <a:lnTo>
                  <a:pt x="1677" y="1071"/>
                </a:lnTo>
                <a:lnTo>
                  <a:pt x="1863" y="1164"/>
                </a:lnTo>
                <a:lnTo>
                  <a:pt x="1956" y="1304"/>
                </a:lnTo>
                <a:lnTo>
                  <a:pt x="2003" y="1490"/>
                </a:lnTo>
                <a:lnTo>
                  <a:pt x="1956" y="1677"/>
                </a:lnTo>
                <a:lnTo>
                  <a:pt x="1863" y="1863"/>
                </a:lnTo>
                <a:lnTo>
                  <a:pt x="1677" y="1956"/>
                </a:lnTo>
                <a:lnTo>
                  <a:pt x="1491" y="2002"/>
                </a:lnTo>
                <a:lnTo>
                  <a:pt x="1305" y="1956"/>
                </a:lnTo>
                <a:lnTo>
                  <a:pt x="1165" y="1863"/>
                </a:lnTo>
                <a:lnTo>
                  <a:pt x="1072" y="1677"/>
                </a:lnTo>
                <a:lnTo>
                  <a:pt x="1025" y="1490"/>
                </a:lnTo>
                <a:lnTo>
                  <a:pt x="1072" y="1304"/>
                </a:lnTo>
                <a:lnTo>
                  <a:pt x="1165" y="1164"/>
                </a:lnTo>
                <a:lnTo>
                  <a:pt x="1305" y="1071"/>
                </a:lnTo>
                <a:lnTo>
                  <a:pt x="1491" y="1025"/>
                </a:lnTo>
                <a:close/>
                <a:moveTo>
                  <a:pt x="1491" y="0"/>
                </a:moveTo>
                <a:lnTo>
                  <a:pt x="1211" y="47"/>
                </a:lnTo>
                <a:lnTo>
                  <a:pt x="932" y="140"/>
                </a:lnTo>
                <a:lnTo>
                  <a:pt x="699" y="280"/>
                </a:lnTo>
                <a:lnTo>
                  <a:pt x="466" y="466"/>
                </a:lnTo>
                <a:lnTo>
                  <a:pt x="280" y="699"/>
                </a:lnTo>
                <a:lnTo>
                  <a:pt x="140" y="932"/>
                </a:lnTo>
                <a:lnTo>
                  <a:pt x="47" y="1211"/>
                </a:lnTo>
                <a:lnTo>
                  <a:pt x="1" y="1490"/>
                </a:lnTo>
                <a:lnTo>
                  <a:pt x="47" y="1816"/>
                </a:lnTo>
                <a:lnTo>
                  <a:pt x="140" y="2096"/>
                </a:lnTo>
                <a:lnTo>
                  <a:pt x="280" y="2328"/>
                </a:lnTo>
                <a:lnTo>
                  <a:pt x="466" y="2561"/>
                </a:lnTo>
                <a:lnTo>
                  <a:pt x="699" y="2747"/>
                </a:lnTo>
                <a:lnTo>
                  <a:pt x="932" y="2887"/>
                </a:lnTo>
                <a:lnTo>
                  <a:pt x="1211" y="2980"/>
                </a:lnTo>
                <a:lnTo>
                  <a:pt x="1817" y="2980"/>
                </a:lnTo>
                <a:lnTo>
                  <a:pt x="2096" y="2887"/>
                </a:lnTo>
                <a:lnTo>
                  <a:pt x="2329" y="2747"/>
                </a:lnTo>
                <a:lnTo>
                  <a:pt x="2562" y="2561"/>
                </a:lnTo>
                <a:lnTo>
                  <a:pt x="2748" y="2328"/>
                </a:lnTo>
                <a:lnTo>
                  <a:pt x="2888" y="2096"/>
                </a:lnTo>
                <a:lnTo>
                  <a:pt x="2981" y="1816"/>
                </a:lnTo>
                <a:lnTo>
                  <a:pt x="2981" y="1490"/>
                </a:lnTo>
                <a:lnTo>
                  <a:pt x="2981" y="1211"/>
                </a:lnTo>
                <a:lnTo>
                  <a:pt x="2888" y="932"/>
                </a:lnTo>
                <a:lnTo>
                  <a:pt x="2748" y="699"/>
                </a:lnTo>
                <a:lnTo>
                  <a:pt x="2562" y="466"/>
                </a:lnTo>
                <a:lnTo>
                  <a:pt x="2329" y="280"/>
                </a:lnTo>
                <a:lnTo>
                  <a:pt x="2096" y="140"/>
                </a:lnTo>
                <a:lnTo>
                  <a:pt x="1817" y="47"/>
                </a:lnTo>
                <a:lnTo>
                  <a:pt x="1491" y="0"/>
                </a:lnTo>
                <a:close/>
                <a:moveTo>
                  <a:pt x="4471" y="4005"/>
                </a:moveTo>
                <a:lnTo>
                  <a:pt x="4657" y="4051"/>
                </a:lnTo>
                <a:lnTo>
                  <a:pt x="4843" y="4144"/>
                </a:lnTo>
                <a:lnTo>
                  <a:pt x="4936" y="4284"/>
                </a:lnTo>
                <a:lnTo>
                  <a:pt x="4983" y="4470"/>
                </a:lnTo>
                <a:lnTo>
                  <a:pt x="4936" y="4656"/>
                </a:lnTo>
                <a:lnTo>
                  <a:pt x="4843" y="4843"/>
                </a:lnTo>
                <a:lnTo>
                  <a:pt x="4657" y="4936"/>
                </a:lnTo>
                <a:lnTo>
                  <a:pt x="4471" y="4982"/>
                </a:lnTo>
                <a:lnTo>
                  <a:pt x="4284" y="4936"/>
                </a:lnTo>
                <a:lnTo>
                  <a:pt x="4145" y="4843"/>
                </a:lnTo>
                <a:lnTo>
                  <a:pt x="4052" y="4656"/>
                </a:lnTo>
                <a:lnTo>
                  <a:pt x="4005" y="4470"/>
                </a:lnTo>
                <a:lnTo>
                  <a:pt x="4052" y="4284"/>
                </a:lnTo>
                <a:lnTo>
                  <a:pt x="4145" y="4144"/>
                </a:lnTo>
                <a:lnTo>
                  <a:pt x="4284" y="4051"/>
                </a:lnTo>
                <a:lnTo>
                  <a:pt x="4471" y="4005"/>
                </a:lnTo>
                <a:close/>
                <a:moveTo>
                  <a:pt x="4750" y="0"/>
                </a:moveTo>
                <a:lnTo>
                  <a:pt x="4610" y="47"/>
                </a:lnTo>
                <a:lnTo>
                  <a:pt x="4564" y="140"/>
                </a:lnTo>
                <a:lnTo>
                  <a:pt x="466" y="5588"/>
                </a:lnTo>
                <a:lnTo>
                  <a:pt x="373" y="5727"/>
                </a:lnTo>
                <a:lnTo>
                  <a:pt x="420" y="5821"/>
                </a:lnTo>
                <a:lnTo>
                  <a:pt x="466" y="5914"/>
                </a:lnTo>
                <a:lnTo>
                  <a:pt x="560" y="5960"/>
                </a:lnTo>
                <a:lnTo>
                  <a:pt x="1351" y="5960"/>
                </a:lnTo>
                <a:lnTo>
                  <a:pt x="1444" y="5867"/>
                </a:lnTo>
                <a:lnTo>
                  <a:pt x="5542" y="419"/>
                </a:lnTo>
                <a:lnTo>
                  <a:pt x="5588" y="280"/>
                </a:lnTo>
                <a:lnTo>
                  <a:pt x="5588" y="187"/>
                </a:lnTo>
                <a:lnTo>
                  <a:pt x="5542" y="93"/>
                </a:lnTo>
                <a:lnTo>
                  <a:pt x="5449" y="47"/>
                </a:lnTo>
                <a:lnTo>
                  <a:pt x="5355" y="0"/>
                </a:lnTo>
                <a:close/>
                <a:moveTo>
                  <a:pt x="4471" y="2980"/>
                </a:moveTo>
                <a:lnTo>
                  <a:pt x="4191" y="3027"/>
                </a:lnTo>
                <a:lnTo>
                  <a:pt x="3912" y="3120"/>
                </a:lnTo>
                <a:lnTo>
                  <a:pt x="3679" y="3260"/>
                </a:lnTo>
                <a:lnTo>
                  <a:pt x="3446" y="3446"/>
                </a:lnTo>
                <a:lnTo>
                  <a:pt x="3260" y="3679"/>
                </a:lnTo>
                <a:lnTo>
                  <a:pt x="3120" y="3911"/>
                </a:lnTo>
                <a:lnTo>
                  <a:pt x="3027" y="4191"/>
                </a:lnTo>
                <a:lnTo>
                  <a:pt x="2981" y="4470"/>
                </a:lnTo>
                <a:lnTo>
                  <a:pt x="3027" y="4796"/>
                </a:lnTo>
                <a:lnTo>
                  <a:pt x="3120" y="5076"/>
                </a:lnTo>
                <a:lnTo>
                  <a:pt x="3260" y="5308"/>
                </a:lnTo>
                <a:lnTo>
                  <a:pt x="3446" y="5541"/>
                </a:lnTo>
                <a:lnTo>
                  <a:pt x="3679" y="5727"/>
                </a:lnTo>
                <a:lnTo>
                  <a:pt x="3912" y="5867"/>
                </a:lnTo>
                <a:lnTo>
                  <a:pt x="4191" y="5960"/>
                </a:lnTo>
                <a:lnTo>
                  <a:pt x="4797" y="5960"/>
                </a:lnTo>
                <a:lnTo>
                  <a:pt x="5076" y="5867"/>
                </a:lnTo>
                <a:lnTo>
                  <a:pt x="5309" y="5727"/>
                </a:lnTo>
                <a:lnTo>
                  <a:pt x="5542" y="5541"/>
                </a:lnTo>
                <a:lnTo>
                  <a:pt x="5728" y="5308"/>
                </a:lnTo>
                <a:lnTo>
                  <a:pt x="5868" y="5076"/>
                </a:lnTo>
                <a:lnTo>
                  <a:pt x="5961" y="4796"/>
                </a:lnTo>
                <a:lnTo>
                  <a:pt x="5961" y="4470"/>
                </a:lnTo>
                <a:lnTo>
                  <a:pt x="5961" y="4191"/>
                </a:lnTo>
                <a:lnTo>
                  <a:pt x="5868" y="3911"/>
                </a:lnTo>
                <a:lnTo>
                  <a:pt x="5728" y="3679"/>
                </a:lnTo>
                <a:lnTo>
                  <a:pt x="5542" y="3446"/>
                </a:lnTo>
                <a:lnTo>
                  <a:pt x="5309" y="3260"/>
                </a:lnTo>
                <a:lnTo>
                  <a:pt x="5076" y="3120"/>
                </a:lnTo>
                <a:lnTo>
                  <a:pt x="4797" y="3027"/>
                </a:lnTo>
                <a:lnTo>
                  <a:pt x="4471" y="29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114"/>
          <p:cNvSpPr/>
          <p:nvPr/>
        </p:nvSpPr>
        <p:spPr>
          <a:xfrm>
            <a:off x="13223824" y="7854078"/>
            <a:ext cx="423592" cy="238306"/>
          </a:xfrm>
          <a:custGeom>
            <a:rect b="b" l="l" r="r" t="t"/>
            <a:pathLst>
              <a:path extrusionOk="0" h="3353" w="5960">
                <a:moveTo>
                  <a:pt x="2980" y="0"/>
                </a:moveTo>
                <a:lnTo>
                  <a:pt x="2840" y="47"/>
                </a:lnTo>
                <a:lnTo>
                  <a:pt x="2701" y="140"/>
                </a:lnTo>
                <a:lnTo>
                  <a:pt x="93" y="2747"/>
                </a:lnTo>
                <a:lnTo>
                  <a:pt x="47" y="2840"/>
                </a:lnTo>
                <a:lnTo>
                  <a:pt x="0" y="2980"/>
                </a:lnTo>
                <a:lnTo>
                  <a:pt x="47" y="3120"/>
                </a:lnTo>
                <a:lnTo>
                  <a:pt x="93" y="3259"/>
                </a:lnTo>
                <a:lnTo>
                  <a:pt x="233" y="3352"/>
                </a:lnTo>
                <a:lnTo>
                  <a:pt x="5727" y="3352"/>
                </a:lnTo>
                <a:lnTo>
                  <a:pt x="5867" y="3259"/>
                </a:lnTo>
                <a:lnTo>
                  <a:pt x="5913" y="3120"/>
                </a:lnTo>
                <a:lnTo>
                  <a:pt x="5960" y="2980"/>
                </a:lnTo>
                <a:lnTo>
                  <a:pt x="5913" y="2840"/>
                </a:lnTo>
                <a:lnTo>
                  <a:pt x="5867" y="2747"/>
                </a:lnTo>
                <a:lnTo>
                  <a:pt x="3259" y="140"/>
                </a:lnTo>
                <a:lnTo>
                  <a:pt x="3120" y="47"/>
                </a:lnTo>
                <a:lnTo>
                  <a:pt x="29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114"/>
          <p:cNvSpPr/>
          <p:nvPr/>
        </p:nvSpPr>
        <p:spPr>
          <a:xfrm>
            <a:off x="14468091" y="7854078"/>
            <a:ext cx="423663" cy="238306"/>
          </a:xfrm>
          <a:custGeom>
            <a:rect b="b" l="l" r="r" t="t"/>
            <a:pathLst>
              <a:path extrusionOk="0" h="3353" w="5961">
                <a:moveTo>
                  <a:pt x="373" y="0"/>
                </a:moveTo>
                <a:lnTo>
                  <a:pt x="233" y="47"/>
                </a:lnTo>
                <a:lnTo>
                  <a:pt x="93" y="140"/>
                </a:lnTo>
                <a:lnTo>
                  <a:pt x="0" y="233"/>
                </a:lnTo>
                <a:lnTo>
                  <a:pt x="0" y="373"/>
                </a:lnTo>
                <a:lnTo>
                  <a:pt x="0" y="512"/>
                </a:lnTo>
                <a:lnTo>
                  <a:pt x="93" y="652"/>
                </a:lnTo>
                <a:lnTo>
                  <a:pt x="2701" y="3259"/>
                </a:lnTo>
                <a:lnTo>
                  <a:pt x="2841" y="3352"/>
                </a:lnTo>
                <a:lnTo>
                  <a:pt x="3120" y="3352"/>
                </a:lnTo>
                <a:lnTo>
                  <a:pt x="3213" y="3259"/>
                </a:lnTo>
                <a:lnTo>
                  <a:pt x="5821" y="652"/>
                </a:lnTo>
                <a:lnTo>
                  <a:pt x="5914" y="512"/>
                </a:lnTo>
                <a:lnTo>
                  <a:pt x="5960" y="373"/>
                </a:lnTo>
                <a:lnTo>
                  <a:pt x="5914" y="233"/>
                </a:lnTo>
                <a:lnTo>
                  <a:pt x="5821" y="140"/>
                </a:lnTo>
                <a:lnTo>
                  <a:pt x="5727" y="47"/>
                </a:lnTo>
                <a:lnTo>
                  <a:pt x="55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114"/>
          <p:cNvSpPr/>
          <p:nvPr/>
        </p:nvSpPr>
        <p:spPr>
          <a:xfrm>
            <a:off x="14468091" y="10273101"/>
            <a:ext cx="423663" cy="393884"/>
          </a:xfrm>
          <a:custGeom>
            <a:rect b="b" l="l" r="r" t="t"/>
            <a:pathLst>
              <a:path extrusionOk="0" h="5542" w="5961">
                <a:moveTo>
                  <a:pt x="3306" y="1723"/>
                </a:moveTo>
                <a:lnTo>
                  <a:pt x="3399" y="1770"/>
                </a:lnTo>
                <a:lnTo>
                  <a:pt x="3446" y="1817"/>
                </a:lnTo>
                <a:lnTo>
                  <a:pt x="3399" y="3353"/>
                </a:lnTo>
                <a:lnTo>
                  <a:pt x="3353" y="3400"/>
                </a:lnTo>
                <a:lnTo>
                  <a:pt x="2561" y="3400"/>
                </a:lnTo>
                <a:lnTo>
                  <a:pt x="2561" y="3353"/>
                </a:lnTo>
                <a:lnTo>
                  <a:pt x="2468" y="1817"/>
                </a:lnTo>
                <a:lnTo>
                  <a:pt x="2515" y="1770"/>
                </a:lnTo>
                <a:lnTo>
                  <a:pt x="2608" y="1723"/>
                </a:lnTo>
                <a:close/>
                <a:moveTo>
                  <a:pt x="3353" y="3865"/>
                </a:moveTo>
                <a:lnTo>
                  <a:pt x="3399" y="3958"/>
                </a:lnTo>
                <a:lnTo>
                  <a:pt x="3399" y="4610"/>
                </a:lnTo>
                <a:lnTo>
                  <a:pt x="3353" y="4657"/>
                </a:lnTo>
                <a:lnTo>
                  <a:pt x="3260" y="4703"/>
                </a:lnTo>
                <a:lnTo>
                  <a:pt x="2654" y="4703"/>
                </a:lnTo>
                <a:lnTo>
                  <a:pt x="2561" y="4657"/>
                </a:lnTo>
                <a:lnTo>
                  <a:pt x="2515" y="4610"/>
                </a:lnTo>
                <a:lnTo>
                  <a:pt x="2515" y="3958"/>
                </a:lnTo>
                <a:lnTo>
                  <a:pt x="2561" y="3865"/>
                </a:lnTo>
                <a:close/>
                <a:moveTo>
                  <a:pt x="2980" y="1"/>
                </a:moveTo>
                <a:lnTo>
                  <a:pt x="2841" y="47"/>
                </a:lnTo>
                <a:lnTo>
                  <a:pt x="2747" y="94"/>
                </a:lnTo>
                <a:lnTo>
                  <a:pt x="2654" y="140"/>
                </a:lnTo>
                <a:lnTo>
                  <a:pt x="2608" y="233"/>
                </a:lnTo>
                <a:lnTo>
                  <a:pt x="47" y="4936"/>
                </a:lnTo>
                <a:lnTo>
                  <a:pt x="0" y="5029"/>
                </a:lnTo>
                <a:lnTo>
                  <a:pt x="0" y="5122"/>
                </a:lnTo>
                <a:lnTo>
                  <a:pt x="0" y="5216"/>
                </a:lnTo>
                <a:lnTo>
                  <a:pt x="47" y="5355"/>
                </a:lnTo>
                <a:lnTo>
                  <a:pt x="93" y="5448"/>
                </a:lnTo>
                <a:lnTo>
                  <a:pt x="187" y="5495"/>
                </a:lnTo>
                <a:lnTo>
                  <a:pt x="280" y="5541"/>
                </a:lnTo>
                <a:lnTo>
                  <a:pt x="5634" y="5541"/>
                </a:lnTo>
                <a:lnTo>
                  <a:pt x="5727" y="5495"/>
                </a:lnTo>
                <a:lnTo>
                  <a:pt x="5821" y="5448"/>
                </a:lnTo>
                <a:lnTo>
                  <a:pt x="5867" y="5355"/>
                </a:lnTo>
                <a:lnTo>
                  <a:pt x="5914" y="5216"/>
                </a:lnTo>
                <a:lnTo>
                  <a:pt x="5960" y="5122"/>
                </a:lnTo>
                <a:lnTo>
                  <a:pt x="5914" y="5029"/>
                </a:lnTo>
                <a:lnTo>
                  <a:pt x="5867" y="4936"/>
                </a:lnTo>
                <a:lnTo>
                  <a:pt x="3353" y="233"/>
                </a:lnTo>
                <a:lnTo>
                  <a:pt x="3260" y="140"/>
                </a:lnTo>
                <a:lnTo>
                  <a:pt x="3166" y="94"/>
                </a:lnTo>
                <a:lnTo>
                  <a:pt x="3073" y="47"/>
                </a:lnTo>
                <a:lnTo>
                  <a:pt x="298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114"/>
          <p:cNvSpPr/>
          <p:nvPr/>
        </p:nvSpPr>
        <p:spPr>
          <a:xfrm>
            <a:off x="21923880" y="10259882"/>
            <a:ext cx="423592" cy="423663"/>
          </a:xfrm>
          <a:custGeom>
            <a:rect b="b" l="l" r="r" t="t"/>
            <a:pathLst>
              <a:path extrusionOk="0" h="5961" w="5960">
                <a:moveTo>
                  <a:pt x="140" y="0"/>
                </a:moveTo>
                <a:lnTo>
                  <a:pt x="47" y="47"/>
                </a:lnTo>
                <a:lnTo>
                  <a:pt x="0" y="140"/>
                </a:lnTo>
                <a:lnTo>
                  <a:pt x="0" y="187"/>
                </a:lnTo>
                <a:lnTo>
                  <a:pt x="0" y="5727"/>
                </a:lnTo>
                <a:lnTo>
                  <a:pt x="0" y="5821"/>
                </a:lnTo>
                <a:lnTo>
                  <a:pt x="47" y="5867"/>
                </a:lnTo>
                <a:lnTo>
                  <a:pt x="140" y="5914"/>
                </a:lnTo>
                <a:lnTo>
                  <a:pt x="233" y="5960"/>
                </a:lnTo>
                <a:lnTo>
                  <a:pt x="5727" y="5960"/>
                </a:lnTo>
                <a:lnTo>
                  <a:pt x="5820" y="5914"/>
                </a:lnTo>
                <a:lnTo>
                  <a:pt x="5913" y="5867"/>
                </a:lnTo>
                <a:lnTo>
                  <a:pt x="5960" y="5821"/>
                </a:lnTo>
                <a:lnTo>
                  <a:pt x="5960" y="5727"/>
                </a:lnTo>
                <a:lnTo>
                  <a:pt x="5960" y="1909"/>
                </a:lnTo>
                <a:lnTo>
                  <a:pt x="5960" y="1816"/>
                </a:lnTo>
                <a:lnTo>
                  <a:pt x="5913" y="1770"/>
                </a:lnTo>
                <a:lnTo>
                  <a:pt x="5820" y="1723"/>
                </a:lnTo>
                <a:lnTo>
                  <a:pt x="5727" y="1677"/>
                </a:lnTo>
                <a:lnTo>
                  <a:pt x="5634" y="1723"/>
                </a:lnTo>
                <a:lnTo>
                  <a:pt x="3818" y="3167"/>
                </a:lnTo>
                <a:lnTo>
                  <a:pt x="3818" y="1909"/>
                </a:lnTo>
                <a:lnTo>
                  <a:pt x="3818" y="1816"/>
                </a:lnTo>
                <a:lnTo>
                  <a:pt x="3772" y="1770"/>
                </a:lnTo>
                <a:lnTo>
                  <a:pt x="3678" y="1723"/>
                </a:lnTo>
                <a:lnTo>
                  <a:pt x="3632" y="1677"/>
                </a:lnTo>
                <a:lnTo>
                  <a:pt x="3492" y="1723"/>
                </a:lnTo>
                <a:lnTo>
                  <a:pt x="1723" y="3167"/>
                </a:lnTo>
                <a:lnTo>
                  <a:pt x="1723" y="187"/>
                </a:lnTo>
                <a:lnTo>
                  <a:pt x="1676" y="140"/>
                </a:lnTo>
                <a:lnTo>
                  <a:pt x="1630" y="47"/>
                </a:lnTo>
                <a:lnTo>
                  <a:pt x="158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114"/>
          <p:cNvSpPr/>
          <p:nvPr/>
        </p:nvSpPr>
        <p:spPr>
          <a:xfrm>
            <a:off x="10854338" y="2771044"/>
            <a:ext cx="192038" cy="423663"/>
          </a:xfrm>
          <a:custGeom>
            <a:rect b="b" l="l" r="r" t="t"/>
            <a:pathLst>
              <a:path extrusionOk="0" h="5961" w="2702">
                <a:moveTo>
                  <a:pt x="699" y="0"/>
                </a:moveTo>
                <a:lnTo>
                  <a:pt x="606" y="47"/>
                </a:lnTo>
                <a:lnTo>
                  <a:pt x="559" y="140"/>
                </a:lnTo>
                <a:lnTo>
                  <a:pt x="513" y="233"/>
                </a:lnTo>
                <a:lnTo>
                  <a:pt x="513" y="1071"/>
                </a:lnTo>
                <a:lnTo>
                  <a:pt x="559" y="1164"/>
                </a:lnTo>
                <a:lnTo>
                  <a:pt x="606" y="1257"/>
                </a:lnTo>
                <a:lnTo>
                  <a:pt x="699" y="1304"/>
                </a:lnTo>
                <a:lnTo>
                  <a:pt x="792" y="1351"/>
                </a:lnTo>
                <a:lnTo>
                  <a:pt x="1863" y="1351"/>
                </a:lnTo>
                <a:lnTo>
                  <a:pt x="2003" y="1304"/>
                </a:lnTo>
                <a:lnTo>
                  <a:pt x="2096" y="1257"/>
                </a:lnTo>
                <a:lnTo>
                  <a:pt x="2143" y="1164"/>
                </a:lnTo>
                <a:lnTo>
                  <a:pt x="2143" y="1071"/>
                </a:lnTo>
                <a:lnTo>
                  <a:pt x="2143" y="233"/>
                </a:lnTo>
                <a:lnTo>
                  <a:pt x="2143" y="140"/>
                </a:lnTo>
                <a:lnTo>
                  <a:pt x="2096" y="47"/>
                </a:lnTo>
                <a:lnTo>
                  <a:pt x="2003" y="0"/>
                </a:lnTo>
                <a:close/>
                <a:moveTo>
                  <a:pt x="280" y="2142"/>
                </a:moveTo>
                <a:lnTo>
                  <a:pt x="140" y="2189"/>
                </a:lnTo>
                <a:lnTo>
                  <a:pt x="47" y="2235"/>
                </a:lnTo>
                <a:lnTo>
                  <a:pt x="1" y="2328"/>
                </a:lnTo>
                <a:lnTo>
                  <a:pt x="1" y="2422"/>
                </a:lnTo>
                <a:lnTo>
                  <a:pt x="1" y="2980"/>
                </a:lnTo>
                <a:lnTo>
                  <a:pt x="1" y="3073"/>
                </a:lnTo>
                <a:lnTo>
                  <a:pt x="47" y="3167"/>
                </a:lnTo>
                <a:lnTo>
                  <a:pt x="140" y="3213"/>
                </a:lnTo>
                <a:lnTo>
                  <a:pt x="513" y="3213"/>
                </a:lnTo>
                <a:lnTo>
                  <a:pt x="513" y="4843"/>
                </a:lnTo>
                <a:lnTo>
                  <a:pt x="280" y="4843"/>
                </a:lnTo>
                <a:lnTo>
                  <a:pt x="140" y="4889"/>
                </a:lnTo>
                <a:lnTo>
                  <a:pt x="47" y="4936"/>
                </a:lnTo>
                <a:lnTo>
                  <a:pt x="1" y="5029"/>
                </a:lnTo>
                <a:lnTo>
                  <a:pt x="1" y="5122"/>
                </a:lnTo>
                <a:lnTo>
                  <a:pt x="1" y="5681"/>
                </a:lnTo>
                <a:lnTo>
                  <a:pt x="1" y="5774"/>
                </a:lnTo>
                <a:lnTo>
                  <a:pt x="47" y="5867"/>
                </a:lnTo>
                <a:lnTo>
                  <a:pt x="140" y="5914"/>
                </a:lnTo>
                <a:lnTo>
                  <a:pt x="280" y="5960"/>
                </a:lnTo>
                <a:lnTo>
                  <a:pt x="2422" y="5960"/>
                </a:lnTo>
                <a:lnTo>
                  <a:pt x="2515" y="5914"/>
                </a:lnTo>
                <a:lnTo>
                  <a:pt x="2608" y="5867"/>
                </a:lnTo>
                <a:lnTo>
                  <a:pt x="2701" y="5774"/>
                </a:lnTo>
                <a:lnTo>
                  <a:pt x="2701" y="5681"/>
                </a:lnTo>
                <a:lnTo>
                  <a:pt x="2701" y="5122"/>
                </a:lnTo>
                <a:lnTo>
                  <a:pt x="2701" y="5029"/>
                </a:lnTo>
                <a:lnTo>
                  <a:pt x="2608" y="4936"/>
                </a:lnTo>
                <a:lnTo>
                  <a:pt x="2515" y="4889"/>
                </a:lnTo>
                <a:lnTo>
                  <a:pt x="2422" y="4843"/>
                </a:lnTo>
                <a:lnTo>
                  <a:pt x="2143" y="4843"/>
                </a:lnTo>
                <a:lnTo>
                  <a:pt x="2143" y="2422"/>
                </a:lnTo>
                <a:lnTo>
                  <a:pt x="2143" y="2328"/>
                </a:lnTo>
                <a:lnTo>
                  <a:pt x="2096" y="2235"/>
                </a:lnTo>
                <a:lnTo>
                  <a:pt x="2003" y="2189"/>
                </a:lnTo>
                <a:lnTo>
                  <a:pt x="1863" y="214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114"/>
          <p:cNvSpPr/>
          <p:nvPr/>
        </p:nvSpPr>
        <p:spPr>
          <a:xfrm>
            <a:off x="21999999" y="7761399"/>
            <a:ext cx="271426" cy="423663"/>
          </a:xfrm>
          <a:custGeom>
            <a:rect b="b" l="l" r="r" t="t"/>
            <a:pathLst>
              <a:path extrusionOk="0" h="5961" w="3819">
                <a:moveTo>
                  <a:pt x="186" y="0"/>
                </a:moveTo>
                <a:lnTo>
                  <a:pt x="140" y="47"/>
                </a:lnTo>
                <a:lnTo>
                  <a:pt x="47" y="93"/>
                </a:lnTo>
                <a:lnTo>
                  <a:pt x="0" y="233"/>
                </a:lnTo>
                <a:lnTo>
                  <a:pt x="0" y="5215"/>
                </a:lnTo>
                <a:lnTo>
                  <a:pt x="47" y="5355"/>
                </a:lnTo>
                <a:lnTo>
                  <a:pt x="140" y="5448"/>
                </a:lnTo>
                <a:lnTo>
                  <a:pt x="279" y="5448"/>
                </a:lnTo>
                <a:lnTo>
                  <a:pt x="373" y="5401"/>
                </a:lnTo>
                <a:lnTo>
                  <a:pt x="1397" y="4331"/>
                </a:lnTo>
                <a:lnTo>
                  <a:pt x="2049" y="5867"/>
                </a:lnTo>
                <a:lnTo>
                  <a:pt x="2095" y="5914"/>
                </a:lnTo>
                <a:lnTo>
                  <a:pt x="2142" y="5960"/>
                </a:lnTo>
                <a:lnTo>
                  <a:pt x="2328" y="5960"/>
                </a:lnTo>
                <a:lnTo>
                  <a:pt x="2887" y="5727"/>
                </a:lnTo>
                <a:lnTo>
                  <a:pt x="2980" y="5681"/>
                </a:lnTo>
                <a:lnTo>
                  <a:pt x="3027" y="5588"/>
                </a:lnTo>
                <a:lnTo>
                  <a:pt x="3027" y="5495"/>
                </a:lnTo>
                <a:lnTo>
                  <a:pt x="3027" y="5448"/>
                </a:lnTo>
                <a:lnTo>
                  <a:pt x="2328" y="3865"/>
                </a:lnTo>
                <a:lnTo>
                  <a:pt x="3632" y="3865"/>
                </a:lnTo>
                <a:lnTo>
                  <a:pt x="3725" y="3818"/>
                </a:lnTo>
                <a:lnTo>
                  <a:pt x="3818" y="3725"/>
                </a:lnTo>
                <a:lnTo>
                  <a:pt x="3818" y="3586"/>
                </a:lnTo>
                <a:lnTo>
                  <a:pt x="3772" y="3492"/>
                </a:lnTo>
                <a:lnTo>
                  <a:pt x="373" y="93"/>
                </a:lnTo>
                <a:lnTo>
                  <a:pt x="279" y="47"/>
                </a:lnTo>
                <a:lnTo>
                  <a:pt x="1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114"/>
          <p:cNvSpPr/>
          <p:nvPr/>
        </p:nvSpPr>
        <p:spPr>
          <a:xfrm>
            <a:off x="20679543" y="7797788"/>
            <a:ext cx="423663" cy="354154"/>
          </a:xfrm>
          <a:custGeom>
            <a:rect b="b" l="l" r="r" t="t"/>
            <a:pathLst>
              <a:path extrusionOk="0" h="4983" w="5961">
                <a:moveTo>
                  <a:pt x="187" y="0"/>
                </a:moveTo>
                <a:lnTo>
                  <a:pt x="94" y="94"/>
                </a:lnTo>
                <a:lnTo>
                  <a:pt x="47" y="140"/>
                </a:lnTo>
                <a:lnTo>
                  <a:pt x="1" y="233"/>
                </a:lnTo>
                <a:lnTo>
                  <a:pt x="1" y="745"/>
                </a:lnTo>
                <a:lnTo>
                  <a:pt x="47" y="839"/>
                </a:lnTo>
                <a:lnTo>
                  <a:pt x="94" y="932"/>
                </a:lnTo>
                <a:lnTo>
                  <a:pt x="187" y="978"/>
                </a:lnTo>
                <a:lnTo>
                  <a:pt x="5821" y="978"/>
                </a:lnTo>
                <a:lnTo>
                  <a:pt x="5914" y="932"/>
                </a:lnTo>
                <a:lnTo>
                  <a:pt x="5961" y="839"/>
                </a:lnTo>
                <a:lnTo>
                  <a:pt x="5961" y="745"/>
                </a:lnTo>
                <a:lnTo>
                  <a:pt x="5961" y="233"/>
                </a:lnTo>
                <a:lnTo>
                  <a:pt x="5961" y="140"/>
                </a:lnTo>
                <a:lnTo>
                  <a:pt x="5914" y="94"/>
                </a:lnTo>
                <a:lnTo>
                  <a:pt x="5821" y="0"/>
                </a:lnTo>
                <a:close/>
                <a:moveTo>
                  <a:pt x="187" y="2003"/>
                </a:moveTo>
                <a:lnTo>
                  <a:pt x="94" y="2049"/>
                </a:lnTo>
                <a:lnTo>
                  <a:pt x="47" y="2142"/>
                </a:lnTo>
                <a:lnTo>
                  <a:pt x="1" y="2235"/>
                </a:lnTo>
                <a:lnTo>
                  <a:pt x="1" y="2748"/>
                </a:lnTo>
                <a:lnTo>
                  <a:pt x="47" y="2841"/>
                </a:lnTo>
                <a:lnTo>
                  <a:pt x="94" y="2887"/>
                </a:lnTo>
                <a:lnTo>
                  <a:pt x="187" y="2980"/>
                </a:lnTo>
                <a:lnTo>
                  <a:pt x="5821" y="2980"/>
                </a:lnTo>
                <a:lnTo>
                  <a:pt x="5914" y="2887"/>
                </a:lnTo>
                <a:lnTo>
                  <a:pt x="5961" y="2841"/>
                </a:lnTo>
                <a:lnTo>
                  <a:pt x="5961" y="2748"/>
                </a:lnTo>
                <a:lnTo>
                  <a:pt x="5961" y="2235"/>
                </a:lnTo>
                <a:lnTo>
                  <a:pt x="5961" y="2142"/>
                </a:lnTo>
                <a:lnTo>
                  <a:pt x="5914" y="2049"/>
                </a:lnTo>
                <a:lnTo>
                  <a:pt x="5821" y="2003"/>
                </a:lnTo>
                <a:close/>
                <a:moveTo>
                  <a:pt x="280" y="3958"/>
                </a:moveTo>
                <a:lnTo>
                  <a:pt x="187" y="4005"/>
                </a:lnTo>
                <a:lnTo>
                  <a:pt x="94" y="4051"/>
                </a:lnTo>
                <a:lnTo>
                  <a:pt x="47" y="4144"/>
                </a:lnTo>
                <a:lnTo>
                  <a:pt x="1" y="4238"/>
                </a:lnTo>
                <a:lnTo>
                  <a:pt x="1" y="4703"/>
                </a:lnTo>
                <a:lnTo>
                  <a:pt x="47" y="4796"/>
                </a:lnTo>
                <a:lnTo>
                  <a:pt x="94" y="4889"/>
                </a:lnTo>
                <a:lnTo>
                  <a:pt x="187" y="4936"/>
                </a:lnTo>
                <a:lnTo>
                  <a:pt x="280" y="4983"/>
                </a:lnTo>
                <a:lnTo>
                  <a:pt x="5728" y="4983"/>
                </a:lnTo>
                <a:lnTo>
                  <a:pt x="5821" y="4936"/>
                </a:lnTo>
                <a:lnTo>
                  <a:pt x="5914" y="4889"/>
                </a:lnTo>
                <a:lnTo>
                  <a:pt x="5961" y="4796"/>
                </a:lnTo>
                <a:lnTo>
                  <a:pt x="5961" y="4703"/>
                </a:lnTo>
                <a:lnTo>
                  <a:pt x="5961" y="4238"/>
                </a:lnTo>
                <a:lnTo>
                  <a:pt x="5961" y="4144"/>
                </a:lnTo>
                <a:lnTo>
                  <a:pt x="5914" y="4051"/>
                </a:lnTo>
                <a:lnTo>
                  <a:pt x="5821" y="4005"/>
                </a:lnTo>
                <a:lnTo>
                  <a:pt x="5728" y="39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114"/>
          <p:cNvSpPr/>
          <p:nvPr/>
        </p:nvSpPr>
        <p:spPr>
          <a:xfrm>
            <a:off x="19527955" y="7761399"/>
            <a:ext cx="241646" cy="423663"/>
          </a:xfrm>
          <a:custGeom>
            <a:rect b="b" l="l" r="r" t="t"/>
            <a:pathLst>
              <a:path extrusionOk="0" h="5961" w="3400">
                <a:moveTo>
                  <a:pt x="1770" y="559"/>
                </a:moveTo>
                <a:lnTo>
                  <a:pt x="1816" y="652"/>
                </a:lnTo>
                <a:lnTo>
                  <a:pt x="1770" y="745"/>
                </a:lnTo>
                <a:lnTo>
                  <a:pt x="1723" y="745"/>
                </a:lnTo>
                <a:lnTo>
                  <a:pt x="1537" y="792"/>
                </a:lnTo>
                <a:lnTo>
                  <a:pt x="1351" y="838"/>
                </a:lnTo>
                <a:lnTo>
                  <a:pt x="1164" y="932"/>
                </a:lnTo>
                <a:lnTo>
                  <a:pt x="1025" y="1025"/>
                </a:lnTo>
                <a:lnTo>
                  <a:pt x="932" y="1211"/>
                </a:lnTo>
                <a:lnTo>
                  <a:pt x="838" y="1351"/>
                </a:lnTo>
                <a:lnTo>
                  <a:pt x="792" y="1537"/>
                </a:lnTo>
                <a:lnTo>
                  <a:pt x="745" y="1723"/>
                </a:lnTo>
                <a:lnTo>
                  <a:pt x="745" y="1816"/>
                </a:lnTo>
                <a:lnTo>
                  <a:pt x="559" y="1816"/>
                </a:lnTo>
                <a:lnTo>
                  <a:pt x="559" y="1723"/>
                </a:lnTo>
                <a:lnTo>
                  <a:pt x="559" y="1490"/>
                </a:lnTo>
                <a:lnTo>
                  <a:pt x="652" y="1257"/>
                </a:lnTo>
                <a:lnTo>
                  <a:pt x="745" y="1071"/>
                </a:lnTo>
                <a:lnTo>
                  <a:pt x="885" y="885"/>
                </a:lnTo>
                <a:lnTo>
                  <a:pt x="1071" y="745"/>
                </a:lnTo>
                <a:lnTo>
                  <a:pt x="1257" y="652"/>
                </a:lnTo>
                <a:lnTo>
                  <a:pt x="1490" y="559"/>
                </a:lnTo>
                <a:close/>
                <a:moveTo>
                  <a:pt x="1723" y="0"/>
                </a:moveTo>
                <a:lnTo>
                  <a:pt x="1397" y="47"/>
                </a:lnTo>
                <a:lnTo>
                  <a:pt x="1071" y="140"/>
                </a:lnTo>
                <a:lnTo>
                  <a:pt x="792" y="280"/>
                </a:lnTo>
                <a:lnTo>
                  <a:pt x="513" y="512"/>
                </a:lnTo>
                <a:lnTo>
                  <a:pt x="280" y="792"/>
                </a:lnTo>
                <a:lnTo>
                  <a:pt x="140" y="1071"/>
                </a:lnTo>
                <a:lnTo>
                  <a:pt x="47" y="1397"/>
                </a:lnTo>
                <a:lnTo>
                  <a:pt x="0" y="1723"/>
                </a:lnTo>
                <a:lnTo>
                  <a:pt x="47" y="2049"/>
                </a:lnTo>
                <a:lnTo>
                  <a:pt x="140" y="2375"/>
                </a:lnTo>
                <a:lnTo>
                  <a:pt x="280" y="2654"/>
                </a:lnTo>
                <a:lnTo>
                  <a:pt x="513" y="2934"/>
                </a:lnTo>
                <a:lnTo>
                  <a:pt x="792" y="3167"/>
                </a:lnTo>
                <a:lnTo>
                  <a:pt x="1071" y="3306"/>
                </a:lnTo>
                <a:lnTo>
                  <a:pt x="1397" y="3399"/>
                </a:lnTo>
                <a:lnTo>
                  <a:pt x="1723" y="3446"/>
                </a:lnTo>
                <a:lnTo>
                  <a:pt x="2049" y="3399"/>
                </a:lnTo>
                <a:lnTo>
                  <a:pt x="2375" y="3306"/>
                </a:lnTo>
                <a:lnTo>
                  <a:pt x="2654" y="3167"/>
                </a:lnTo>
                <a:lnTo>
                  <a:pt x="2934" y="2934"/>
                </a:lnTo>
                <a:lnTo>
                  <a:pt x="3120" y="2654"/>
                </a:lnTo>
                <a:lnTo>
                  <a:pt x="3306" y="2375"/>
                </a:lnTo>
                <a:lnTo>
                  <a:pt x="3399" y="2049"/>
                </a:lnTo>
                <a:lnTo>
                  <a:pt x="3399" y="1723"/>
                </a:lnTo>
                <a:lnTo>
                  <a:pt x="3399" y="1397"/>
                </a:lnTo>
                <a:lnTo>
                  <a:pt x="3306" y="1071"/>
                </a:lnTo>
                <a:lnTo>
                  <a:pt x="3120" y="792"/>
                </a:lnTo>
                <a:lnTo>
                  <a:pt x="2934" y="512"/>
                </a:lnTo>
                <a:lnTo>
                  <a:pt x="2654" y="280"/>
                </a:lnTo>
                <a:lnTo>
                  <a:pt x="2375" y="140"/>
                </a:lnTo>
                <a:lnTo>
                  <a:pt x="2049" y="47"/>
                </a:lnTo>
                <a:lnTo>
                  <a:pt x="1723" y="0"/>
                </a:lnTo>
                <a:close/>
                <a:moveTo>
                  <a:pt x="1304" y="3586"/>
                </a:moveTo>
                <a:lnTo>
                  <a:pt x="1304" y="5774"/>
                </a:lnTo>
                <a:lnTo>
                  <a:pt x="1304" y="5867"/>
                </a:lnTo>
                <a:lnTo>
                  <a:pt x="1351" y="5914"/>
                </a:lnTo>
                <a:lnTo>
                  <a:pt x="1444" y="5960"/>
                </a:lnTo>
                <a:lnTo>
                  <a:pt x="2002" y="5960"/>
                </a:lnTo>
                <a:lnTo>
                  <a:pt x="2096" y="5914"/>
                </a:lnTo>
                <a:lnTo>
                  <a:pt x="2142" y="5867"/>
                </a:lnTo>
                <a:lnTo>
                  <a:pt x="2142" y="5774"/>
                </a:lnTo>
                <a:lnTo>
                  <a:pt x="2142" y="3586"/>
                </a:lnTo>
                <a:lnTo>
                  <a:pt x="1723" y="3632"/>
                </a:lnTo>
                <a:lnTo>
                  <a:pt x="1304" y="35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114"/>
          <p:cNvSpPr/>
          <p:nvPr/>
        </p:nvSpPr>
        <p:spPr>
          <a:xfrm>
            <a:off x="18194280" y="7916906"/>
            <a:ext cx="423663" cy="115919"/>
          </a:xfrm>
          <a:custGeom>
            <a:rect b="b" l="l" r="r" t="t"/>
            <a:pathLst>
              <a:path extrusionOk="0" h="1631" w="5961">
                <a:moveTo>
                  <a:pt x="420" y="1"/>
                </a:moveTo>
                <a:lnTo>
                  <a:pt x="280" y="47"/>
                </a:lnTo>
                <a:lnTo>
                  <a:pt x="141" y="94"/>
                </a:lnTo>
                <a:lnTo>
                  <a:pt x="47" y="234"/>
                </a:lnTo>
                <a:lnTo>
                  <a:pt x="1" y="420"/>
                </a:lnTo>
                <a:lnTo>
                  <a:pt x="1" y="1211"/>
                </a:lnTo>
                <a:lnTo>
                  <a:pt x="47" y="1351"/>
                </a:lnTo>
                <a:lnTo>
                  <a:pt x="141" y="1491"/>
                </a:lnTo>
                <a:lnTo>
                  <a:pt x="280" y="1584"/>
                </a:lnTo>
                <a:lnTo>
                  <a:pt x="420" y="1630"/>
                </a:lnTo>
                <a:lnTo>
                  <a:pt x="1212" y="1630"/>
                </a:lnTo>
                <a:lnTo>
                  <a:pt x="1398" y="1584"/>
                </a:lnTo>
                <a:lnTo>
                  <a:pt x="1537" y="1491"/>
                </a:lnTo>
                <a:lnTo>
                  <a:pt x="1631" y="1351"/>
                </a:lnTo>
                <a:lnTo>
                  <a:pt x="1631" y="1211"/>
                </a:lnTo>
                <a:lnTo>
                  <a:pt x="1631" y="420"/>
                </a:lnTo>
                <a:lnTo>
                  <a:pt x="1631" y="234"/>
                </a:lnTo>
                <a:lnTo>
                  <a:pt x="1537" y="94"/>
                </a:lnTo>
                <a:lnTo>
                  <a:pt x="1398" y="47"/>
                </a:lnTo>
                <a:lnTo>
                  <a:pt x="1212" y="1"/>
                </a:lnTo>
                <a:close/>
                <a:moveTo>
                  <a:pt x="2608" y="1"/>
                </a:moveTo>
                <a:lnTo>
                  <a:pt x="2422" y="47"/>
                </a:lnTo>
                <a:lnTo>
                  <a:pt x="2282" y="94"/>
                </a:lnTo>
                <a:lnTo>
                  <a:pt x="2189" y="234"/>
                </a:lnTo>
                <a:lnTo>
                  <a:pt x="2189" y="420"/>
                </a:lnTo>
                <a:lnTo>
                  <a:pt x="2189" y="1211"/>
                </a:lnTo>
                <a:lnTo>
                  <a:pt x="2189" y="1351"/>
                </a:lnTo>
                <a:lnTo>
                  <a:pt x="2282" y="1491"/>
                </a:lnTo>
                <a:lnTo>
                  <a:pt x="2422" y="1584"/>
                </a:lnTo>
                <a:lnTo>
                  <a:pt x="2608" y="1630"/>
                </a:lnTo>
                <a:lnTo>
                  <a:pt x="3400" y="1630"/>
                </a:lnTo>
                <a:lnTo>
                  <a:pt x="3540" y="1584"/>
                </a:lnTo>
                <a:lnTo>
                  <a:pt x="3679" y="1491"/>
                </a:lnTo>
                <a:lnTo>
                  <a:pt x="3772" y="1351"/>
                </a:lnTo>
                <a:lnTo>
                  <a:pt x="3819" y="1211"/>
                </a:lnTo>
                <a:lnTo>
                  <a:pt x="3819" y="420"/>
                </a:lnTo>
                <a:lnTo>
                  <a:pt x="3772" y="234"/>
                </a:lnTo>
                <a:lnTo>
                  <a:pt x="3679" y="94"/>
                </a:lnTo>
                <a:lnTo>
                  <a:pt x="3540" y="47"/>
                </a:lnTo>
                <a:lnTo>
                  <a:pt x="3400" y="1"/>
                </a:lnTo>
                <a:close/>
                <a:moveTo>
                  <a:pt x="4750" y="1"/>
                </a:moveTo>
                <a:lnTo>
                  <a:pt x="4611" y="47"/>
                </a:lnTo>
                <a:lnTo>
                  <a:pt x="4471" y="94"/>
                </a:lnTo>
                <a:lnTo>
                  <a:pt x="4378" y="234"/>
                </a:lnTo>
                <a:lnTo>
                  <a:pt x="4331" y="420"/>
                </a:lnTo>
                <a:lnTo>
                  <a:pt x="4331" y="1211"/>
                </a:lnTo>
                <a:lnTo>
                  <a:pt x="4378" y="1351"/>
                </a:lnTo>
                <a:lnTo>
                  <a:pt x="4471" y="1491"/>
                </a:lnTo>
                <a:lnTo>
                  <a:pt x="4611" y="1584"/>
                </a:lnTo>
                <a:lnTo>
                  <a:pt x="4750" y="1630"/>
                </a:lnTo>
                <a:lnTo>
                  <a:pt x="5588" y="1630"/>
                </a:lnTo>
                <a:lnTo>
                  <a:pt x="5728" y="1584"/>
                </a:lnTo>
                <a:lnTo>
                  <a:pt x="5868" y="1491"/>
                </a:lnTo>
                <a:lnTo>
                  <a:pt x="5961" y="1351"/>
                </a:lnTo>
                <a:lnTo>
                  <a:pt x="5961" y="1211"/>
                </a:lnTo>
                <a:lnTo>
                  <a:pt x="5961" y="420"/>
                </a:lnTo>
                <a:lnTo>
                  <a:pt x="5961" y="234"/>
                </a:lnTo>
                <a:lnTo>
                  <a:pt x="5868" y="94"/>
                </a:lnTo>
                <a:lnTo>
                  <a:pt x="5728" y="47"/>
                </a:lnTo>
                <a:lnTo>
                  <a:pt x="558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114"/>
          <p:cNvSpPr/>
          <p:nvPr/>
        </p:nvSpPr>
        <p:spPr>
          <a:xfrm>
            <a:off x="17105591" y="7761399"/>
            <a:ext cx="115848" cy="423663"/>
          </a:xfrm>
          <a:custGeom>
            <a:rect b="b" l="l" r="r" t="t"/>
            <a:pathLst>
              <a:path extrusionOk="0" h="5961" w="1630">
                <a:moveTo>
                  <a:pt x="419" y="0"/>
                </a:moveTo>
                <a:lnTo>
                  <a:pt x="279" y="47"/>
                </a:lnTo>
                <a:lnTo>
                  <a:pt x="140" y="140"/>
                </a:lnTo>
                <a:lnTo>
                  <a:pt x="47" y="280"/>
                </a:lnTo>
                <a:lnTo>
                  <a:pt x="0" y="419"/>
                </a:lnTo>
                <a:lnTo>
                  <a:pt x="0" y="1257"/>
                </a:lnTo>
                <a:lnTo>
                  <a:pt x="47" y="1397"/>
                </a:lnTo>
                <a:lnTo>
                  <a:pt x="140" y="1537"/>
                </a:lnTo>
                <a:lnTo>
                  <a:pt x="279" y="1630"/>
                </a:lnTo>
                <a:lnTo>
                  <a:pt x="1397" y="1630"/>
                </a:lnTo>
                <a:lnTo>
                  <a:pt x="1537" y="1537"/>
                </a:lnTo>
                <a:lnTo>
                  <a:pt x="1630" y="1397"/>
                </a:lnTo>
                <a:lnTo>
                  <a:pt x="1630" y="1257"/>
                </a:lnTo>
                <a:lnTo>
                  <a:pt x="1630" y="419"/>
                </a:lnTo>
                <a:lnTo>
                  <a:pt x="1630" y="280"/>
                </a:lnTo>
                <a:lnTo>
                  <a:pt x="1537" y="140"/>
                </a:lnTo>
                <a:lnTo>
                  <a:pt x="1397" y="47"/>
                </a:lnTo>
                <a:lnTo>
                  <a:pt x="1211" y="0"/>
                </a:lnTo>
                <a:close/>
                <a:moveTo>
                  <a:pt x="419" y="2189"/>
                </a:moveTo>
                <a:lnTo>
                  <a:pt x="279" y="2235"/>
                </a:lnTo>
                <a:lnTo>
                  <a:pt x="140" y="2282"/>
                </a:lnTo>
                <a:lnTo>
                  <a:pt x="47" y="2422"/>
                </a:lnTo>
                <a:lnTo>
                  <a:pt x="0" y="2608"/>
                </a:lnTo>
                <a:lnTo>
                  <a:pt x="0" y="3399"/>
                </a:lnTo>
                <a:lnTo>
                  <a:pt x="47" y="3539"/>
                </a:lnTo>
                <a:lnTo>
                  <a:pt x="140" y="3679"/>
                </a:lnTo>
                <a:lnTo>
                  <a:pt x="279" y="3772"/>
                </a:lnTo>
                <a:lnTo>
                  <a:pt x="419" y="3818"/>
                </a:lnTo>
                <a:lnTo>
                  <a:pt x="1211" y="3818"/>
                </a:lnTo>
                <a:lnTo>
                  <a:pt x="1397" y="3772"/>
                </a:lnTo>
                <a:lnTo>
                  <a:pt x="1537" y="3679"/>
                </a:lnTo>
                <a:lnTo>
                  <a:pt x="1630" y="3539"/>
                </a:lnTo>
                <a:lnTo>
                  <a:pt x="1630" y="3399"/>
                </a:lnTo>
                <a:lnTo>
                  <a:pt x="1630" y="2608"/>
                </a:lnTo>
                <a:lnTo>
                  <a:pt x="1630" y="2422"/>
                </a:lnTo>
                <a:lnTo>
                  <a:pt x="1537" y="2282"/>
                </a:lnTo>
                <a:lnTo>
                  <a:pt x="1397" y="2235"/>
                </a:lnTo>
                <a:lnTo>
                  <a:pt x="1211" y="2189"/>
                </a:lnTo>
                <a:close/>
                <a:moveTo>
                  <a:pt x="419" y="4331"/>
                </a:moveTo>
                <a:lnTo>
                  <a:pt x="279" y="4377"/>
                </a:lnTo>
                <a:lnTo>
                  <a:pt x="140" y="4470"/>
                </a:lnTo>
                <a:lnTo>
                  <a:pt x="47" y="4610"/>
                </a:lnTo>
                <a:lnTo>
                  <a:pt x="0" y="4750"/>
                </a:lnTo>
                <a:lnTo>
                  <a:pt x="0" y="5588"/>
                </a:lnTo>
                <a:lnTo>
                  <a:pt x="47" y="5727"/>
                </a:lnTo>
                <a:lnTo>
                  <a:pt x="140" y="5867"/>
                </a:lnTo>
                <a:lnTo>
                  <a:pt x="279" y="5960"/>
                </a:lnTo>
                <a:lnTo>
                  <a:pt x="1397" y="5960"/>
                </a:lnTo>
                <a:lnTo>
                  <a:pt x="1537" y="5867"/>
                </a:lnTo>
                <a:lnTo>
                  <a:pt x="1630" y="5727"/>
                </a:lnTo>
                <a:lnTo>
                  <a:pt x="1630" y="5588"/>
                </a:lnTo>
                <a:lnTo>
                  <a:pt x="1630" y="4750"/>
                </a:lnTo>
                <a:lnTo>
                  <a:pt x="1630" y="4610"/>
                </a:lnTo>
                <a:lnTo>
                  <a:pt x="1537" y="4470"/>
                </a:lnTo>
                <a:lnTo>
                  <a:pt x="1397" y="4377"/>
                </a:lnTo>
                <a:lnTo>
                  <a:pt x="1211" y="433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114"/>
          <p:cNvSpPr/>
          <p:nvPr/>
        </p:nvSpPr>
        <p:spPr>
          <a:xfrm>
            <a:off x="15709017" y="7797788"/>
            <a:ext cx="423663" cy="354154"/>
          </a:xfrm>
          <a:custGeom>
            <a:rect b="b" l="l" r="r" t="t"/>
            <a:pathLst>
              <a:path extrusionOk="0" h="4983" w="5961">
                <a:moveTo>
                  <a:pt x="2888" y="0"/>
                </a:moveTo>
                <a:lnTo>
                  <a:pt x="2795" y="47"/>
                </a:lnTo>
                <a:lnTo>
                  <a:pt x="48" y="2841"/>
                </a:lnTo>
                <a:lnTo>
                  <a:pt x="1" y="2887"/>
                </a:lnTo>
                <a:lnTo>
                  <a:pt x="1" y="2934"/>
                </a:lnTo>
                <a:lnTo>
                  <a:pt x="48" y="2980"/>
                </a:lnTo>
                <a:lnTo>
                  <a:pt x="5914" y="2980"/>
                </a:lnTo>
                <a:lnTo>
                  <a:pt x="5961" y="2934"/>
                </a:lnTo>
                <a:lnTo>
                  <a:pt x="5961" y="2887"/>
                </a:lnTo>
                <a:lnTo>
                  <a:pt x="5914" y="2841"/>
                </a:lnTo>
                <a:lnTo>
                  <a:pt x="3167" y="47"/>
                </a:lnTo>
                <a:lnTo>
                  <a:pt x="3074" y="0"/>
                </a:lnTo>
                <a:close/>
                <a:moveTo>
                  <a:pt x="187" y="3493"/>
                </a:moveTo>
                <a:lnTo>
                  <a:pt x="94" y="3586"/>
                </a:lnTo>
                <a:lnTo>
                  <a:pt x="48" y="3632"/>
                </a:lnTo>
                <a:lnTo>
                  <a:pt x="1" y="3725"/>
                </a:lnTo>
                <a:lnTo>
                  <a:pt x="1" y="4750"/>
                </a:lnTo>
                <a:lnTo>
                  <a:pt x="48" y="4843"/>
                </a:lnTo>
                <a:lnTo>
                  <a:pt x="94" y="4889"/>
                </a:lnTo>
                <a:lnTo>
                  <a:pt x="187" y="4936"/>
                </a:lnTo>
                <a:lnTo>
                  <a:pt x="280" y="4983"/>
                </a:lnTo>
                <a:lnTo>
                  <a:pt x="5728" y="4983"/>
                </a:lnTo>
                <a:lnTo>
                  <a:pt x="5821" y="4936"/>
                </a:lnTo>
                <a:lnTo>
                  <a:pt x="5868" y="4889"/>
                </a:lnTo>
                <a:lnTo>
                  <a:pt x="5961" y="4843"/>
                </a:lnTo>
                <a:lnTo>
                  <a:pt x="5961" y="4750"/>
                </a:lnTo>
                <a:lnTo>
                  <a:pt x="5961" y="3725"/>
                </a:lnTo>
                <a:lnTo>
                  <a:pt x="5961" y="3632"/>
                </a:lnTo>
                <a:lnTo>
                  <a:pt x="5868" y="3586"/>
                </a:lnTo>
                <a:lnTo>
                  <a:pt x="5821" y="34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114"/>
          <p:cNvSpPr/>
          <p:nvPr/>
        </p:nvSpPr>
        <p:spPr>
          <a:xfrm>
            <a:off x="20679543" y="10276442"/>
            <a:ext cx="423663" cy="390543"/>
          </a:xfrm>
          <a:custGeom>
            <a:rect b="b" l="l" r="r" t="t"/>
            <a:pathLst>
              <a:path extrusionOk="0" h="5495" w="5961">
                <a:moveTo>
                  <a:pt x="2469" y="0"/>
                </a:moveTo>
                <a:lnTo>
                  <a:pt x="2376" y="47"/>
                </a:lnTo>
                <a:lnTo>
                  <a:pt x="2329" y="140"/>
                </a:lnTo>
                <a:lnTo>
                  <a:pt x="2329" y="233"/>
                </a:lnTo>
                <a:lnTo>
                  <a:pt x="2329" y="1816"/>
                </a:lnTo>
                <a:lnTo>
                  <a:pt x="1398" y="1816"/>
                </a:lnTo>
                <a:lnTo>
                  <a:pt x="1258" y="1863"/>
                </a:lnTo>
                <a:lnTo>
                  <a:pt x="1165" y="1956"/>
                </a:lnTo>
                <a:lnTo>
                  <a:pt x="1165" y="2095"/>
                </a:lnTo>
                <a:lnTo>
                  <a:pt x="1211" y="2189"/>
                </a:lnTo>
                <a:lnTo>
                  <a:pt x="2841" y="3818"/>
                </a:lnTo>
                <a:lnTo>
                  <a:pt x="2934" y="3865"/>
                </a:lnTo>
                <a:lnTo>
                  <a:pt x="3074" y="3865"/>
                </a:lnTo>
                <a:lnTo>
                  <a:pt x="3167" y="3818"/>
                </a:lnTo>
                <a:lnTo>
                  <a:pt x="4750" y="2189"/>
                </a:lnTo>
                <a:lnTo>
                  <a:pt x="4843" y="2095"/>
                </a:lnTo>
                <a:lnTo>
                  <a:pt x="4797" y="1956"/>
                </a:lnTo>
                <a:lnTo>
                  <a:pt x="4750" y="1863"/>
                </a:lnTo>
                <a:lnTo>
                  <a:pt x="4610" y="1816"/>
                </a:lnTo>
                <a:lnTo>
                  <a:pt x="3679" y="1816"/>
                </a:lnTo>
                <a:lnTo>
                  <a:pt x="3679" y="233"/>
                </a:lnTo>
                <a:lnTo>
                  <a:pt x="3679" y="140"/>
                </a:lnTo>
                <a:lnTo>
                  <a:pt x="3633" y="47"/>
                </a:lnTo>
                <a:lnTo>
                  <a:pt x="3540" y="0"/>
                </a:lnTo>
                <a:close/>
                <a:moveTo>
                  <a:pt x="4378" y="4563"/>
                </a:moveTo>
                <a:lnTo>
                  <a:pt x="4471" y="4610"/>
                </a:lnTo>
                <a:lnTo>
                  <a:pt x="4517" y="4656"/>
                </a:lnTo>
                <a:lnTo>
                  <a:pt x="4610" y="4703"/>
                </a:lnTo>
                <a:lnTo>
                  <a:pt x="4610" y="4796"/>
                </a:lnTo>
                <a:lnTo>
                  <a:pt x="4610" y="4889"/>
                </a:lnTo>
                <a:lnTo>
                  <a:pt x="4517" y="4982"/>
                </a:lnTo>
                <a:lnTo>
                  <a:pt x="4471" y="5029"/>
                </a:lnTo>
                <a:lnTo>
                  <a:pt x="4285" y="5029"/>
                </a:lnTo>
                <a:lnTo>
                  <a:pt x="4191" y="4982"/>
                </a:lnTo>
                <a:lnTo>
                  <a:pt x="4145" y="4889"/>
                </a:lnTo>
                <a:lnTo>
                  <a:pt x="4145" y="4796"/>
                </a:lnTo>
                <a:lnTo>
                  <a:pt x="4145" y="4703"/>
                </a:lnTo>
                <a:lnTo>
                  <a:pt x="4191" y="4656"/>
                </a:lnTo>
                <a:lnTo>
                  <a:pt x="4285" y="4610"/>
                </a:lnTo>
                <a:lnTo>
                  <a:pt x="4378" y="4563"/>
                </a:lnTo>
                <a:close/>
                <a:moveTo>
                  <a:pt x="5309" y="4563"/>
                </a:moveTo>
                <a:lnTo>
                  <a:pt x="5402" y="4610"/>
                </a:lnTo>
                <a:lnTo>
                  <a:pt x="5449" y="4656"/>
                </a:lnTo>
                <a:lnTo>
                  <a:pt x="5495" y="4703"/>
                </a:lnTo>
                <a:lnTo>
                  <a:pt x="5542" y="4796"/>
                </a:lnTo>
                <a:lnTo>
                  <a:pt x="5495" y="4889"/>
                </a:lnTo>
                <a:lnTo>
                  <a:pt x="5449" y="4982"/>
                </a:lnTo>
                <a:lnTo>
                  <a:pt x="5402" y="5029"/>
                </a:lnTo>
                <a:lnTo>
                  <a:pt x="5216" y="5029"/>
                </a:lnTo>
                <a:lnTo>
                  <a:pt x="5123" y="4982"/>
                </a:lnTo>
                <a:lnTo>
                  <a:pt x="5076" y="4889"/>
                </a:lnTo>
                <a:lnTo>
                  <a:pt x="5076" y="4796"/>
                </a:lnTo>
                <a:lnTo>
                  <a:pt x="5076" y="4703"/>
                </a:lnTo>
                <a:lnTo>
                  <a:pt x="5123" y="4656"/>
                </a:lnTo>
                <a:lnTo>
                  <a:pt x="5216" y="4610"/>
                </a:lnTo>
                <a:lnTo>
                  <a:pt x="5309" y="4563"/>
                </a:lnTo>
                <a:close/>
                <a:moveTo>
                  <a:pt x="373" y="3632"/>
                </a:moveTo>
                <a:lnTo>
                  <a:pt x="234" y="3679"/>
                </a:lnTo>
                <a:lnTo>
                  <a:pt x="141" y="3772"/>
                </a:lnTo>
                <a:lnTo>
                  <a:pt x="47" y="3865"/>
                </a:lnTo>
                <a:lnTo>
                  <a:pt x="1" y="4004"/>
                </a:lnTo>
                <a:lnTo>
                  <a:pt x="1" y="5122"/>
                </a:lnTo>
                <a:lnTo>
                  <a:pt x="47" y="5262"/>
                </a:lnTo>
                <a:lnTo>
                  <a:pt x="141" y="5401"/>
                </a:lnTo>
                <a:lnTo>
                  <a:pt x="234" y="5448"/>
                </a:lnTo>
                <a:lnTo>
                  <a:pt x="373" y="5494"/>
                </a:lnTo>
                <a:lnTo>
                  <a:pt x="5635" y="5494"/>
                </a:lnTo>
                <a:lnTo>
                  <a:pt x="5775" y="5448"/>
                </a:lnTo>
                <a:lnTo>
                  <a:pt x="5868" y="5401"/>
                </a:lnTo>
                <a:lnTo>
                  <a:pt x="5961" y="5262"/>
                </a:lnTo>
                <a:lnTo>
                  <a:pt x="5961" y="5122"/>
                </a:lnTo>
                <a:lnTo>
                  <a:pt x="5961" y="4004"/>
                </a:lnTo>
                <a:lnTo>
                  <a:pt x="5961" y="3865"/>
                </a:lnTo>
                <a:lnTo>
                  <a:pt x="5868" y="3772"/>
                </a:lnTo>
                <a:lnTo>
                  <a:pt x="5775" y="3679"/>
                </a:lnTo>
                <a:lnTo>
                  <a:pt x="5635" y="3632"/>
                </a:lnTo>
                <a:lnTo>
                  <a:pt x="3959" y="3632"/>
                </a:lnTo>
                <a:lnTo>
                  <a:pt x="3493" y="4144"/>
                </a:lnTo>
                <a:lnTo>
                  <a:pt x="3260" y="4284"/>
                </a:lnTo>
                <a:lnTo>
                  <a:pt x="2981" y="4330"/>
                </a:lnTo>
                <a:lnTo>
                  <a:pt x="2748" y="4284"/>
                </a:lnTo>
                <a:lnTo>
                  <a:pt x="2515" y="4144"/>
                </a:lnTo>
                <a:lnTo>
                  <a:pt x="2050" y="363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114"/>
          <p:cNvSpPr/>
          <p:nvPr/>
        </p:nvSpPr>
        <p:spPr>
          <a:xfrm>
            <a:off x="18194280" y="10259882"/>
            <a:ext cx="423663" cy="423663"/>
          </a:xfrm>
          <a:custGeom>
            <a:rect b="b" l="l" r="r" t="t"/>
            <a:pathLst>
              <a:path extrusionOk="0" h="5961" w="5961">
                <a:moveTo>
                  <a:pt x="2981" y="1956"/>
                </a:moveTo>
                <a:lnTo>
                  <a:pt x="2795" y="2003"/>
                </a:lnTo>
                <a:lnTo>
                  <a:pt x="2608" y="2049"/>
                </a:lnTo>
                <a:lnTo>
                  <a:pt x="2422" y="2142"/>
                </a:lnTo>
                <a:lnTo>
                  <a:pt x="2282" y="2282"/>
                </a:lnTo>
                <a:lnTo>
                  <a:pt x="2143" y="2422"/>
                </a:lnTo>
                <a:lnTo>
                  <a:pt x="2096" y="2608"/>
                </a:lnTo>
                <a:lnTo>
                  <a:pt x="2003" y="2794"/>
                </a:lnTo>
                <a:lnTo>
                  <a:pt x="2003" y="2980"/>
                </a:lnTo>
                <a:lnTo>
                  <a:pt x="2003" y="3167"/>
                </a:lnTo>
                <a:lnTo>
                  <a:pt x="2096" y="3353"/>
                </a:lnTo>
                <a:lnTo>
                  <a:pt x="2143" y="3539"/>
                </a:lnTo>
                <a:lnTo>
                  <a:pt x="2282" y="3679"/>
                </a:lnTo>
                <a:lnTo>
                  <a:pt x="2422" y="3818"/>
                </a:lnTo>
                <a:lnTo>
                  <a:pt x="2608" y="3912"/>
                </a:lnTo>
                <a:lnTo>
                  <a:pt x="2795" y="3958"/>
                </a:lnTo>
                <a:lnTo>
                  <a:pt x="3214" y="3958"/>
                </a:lnTo>
                <a:lnTo>
                  <a:pt x="3353" y="3912"/>
                </a:lnTo>
                <a:lnTo>
                  <a:pt x="3540" y="3818"/>
                </a:lnTo>
                <a:lnTo>
                  <a:pt x="3679" y="3679"/>
                </a:lnTo>
                <a:lnTo>
                  <a:pt x="3819" y="3539"/>
                </a:lnTo>
                <a:lnTo>
                  <a:pt x="3912" y="3353"/>
                </a:lnTo>
                <a:lnTo>
                  <a:pt x="3959" y="3167"/>
                </a:lnTo>
                <a:lnTo>
                  <a:pt x="4005" y="2980"/>
                </a:lnTo>
                <a:lnTo>
                  <a:pt x="3959" y="2794"/>
                </a:lnTo>
                <a:lnTo>
                  <a:pt x="3912" y="2608"/>
                </a:lnTo>
                <a:lnTo>
                  <a:pt x="3819" y="2422"/>
                </a:lnTo>
                <a:lnTo>
                  <a:pt x="3679" y="2282"/>
                </a:lnTo>
                <a:lnTo>
                  <a:pt x="3540" y="2142"/>
                </a:lnTo>
                <a:lnTo>
                  <a:pt x="3353" y="2049"/>
                </a:lnTo>
                <a:lnTo>
                  <a:pt x="3214" y="2003"/>
                </a:lnTo>
                <a:lnTo>
                  <a:pt x="2981" y="1956"/>
                </a:lnTo>
                <a:close/>
                <a:moveTo>
                  <a:pt x="2981" y="838"/>
                </a:moveTo>
                <a:lnTo>
                  <a:pt x="3260" y="885"/>
                </a:lnTo>
                <a:lnTo>
                  <a:pt x="3540" y="932"/>
                </a:lnTo>
                <a:lnTo>
                  <a:pt x="3819" y="1025"/>
                </a:lnTo>
                <a:lnTo>
                  <a:pt x="4052" y="1164"/>
                </a:lnTo>
                <a:lnTo>
                  <a:pt x="4285" y="1304"/>
                </a:lnTo>
                <a:lnTo>
                  <a:pt x="4471" y="1490"/>
                </a:lnTo>
                <a:lnTo>
                  <a:pt x="4657" y="1677"/>
                </a:lnTo>
                <a:lnTo>
                  <a:pt x="4843" y="1909"/>
                </a:lnTo>
                <a:lnTo>
                  <a:pt x="4936" y="2142"/>
                </a:lnTo>
                <a:lnTo>
                  <a:pt x="5030" y="2422"/>
                </a:lnTo>
                <a:lnTo>
                  <a:pt x="5076" y="2701"/>
                </a:lnTo>
                <a:lnTo>
                  <a:pt x="5123" y="2980"/>
                </a:lnTo>
                <a:lnTo>
                  <a:pt x="5076" y="3260"/>
                </a:lnTo>
                <a:lnTo>
                  <a:pt x="5030" y="3539"/>
                </a:lnTo>
                <a:lnTo>
                  <a:pt x="4936" y="3772"/>
                </a:lnTo>
                <a:lnTo>
                  <a:pt x="4843" y="4051"/>
                </a:lnTo>
                <a:lnTo>
                  <a:pt x="4657" y="4237"/>
                </a:lnTo>
                <a:lnTo>
                  <a:pt x="4471" y="4470"/>
                </a:lnTo>
                <a:lnTo>
                  <a:pt x="4285" y="4657"/>
                </a:lnTo>
                <a:lnTo>
                  <a:pt x="4052" y="4796"/>
                </a:lnTo>
                <a:lnTo>
                  <a:pt x="3819" y="4936"/>
                </a:lnTo>
                <a:lnTo>
                  <a:pt x="3540" y="5029"/>
                </a:lnTo>
                <a:lnTo>
                  <a:pt x="3260" y="5076"/>
                </a:lnTo>
                <a:lnTo>
                  <a:pt x="2701" y="5076"/>
                </a:lnTo>
                <a:lnTo>
                  <a:pt x="2422" y="5029"/>
                </a:lnTo>
                <a:lnTo>
                  <a:pt x="2189" y="4936"/>
                </a:lnTo>
                <a:lnTo>
                  <a:pt x="1956" y="4796"/>
                </a:lnTo>
                <a:lnTo>
                  <a:pt x="1724" y="4657"/>
                </a:lnTo>
                <a:lnTo>
                  <a:pt x="1491" y="4470"/>
                </a:lnTo>
                <a:lnTo>
                  <a:pt x="1305" y="4237"/>
                </a:lnTo>
                <a:lnTo>
                  <a:pt x="1165" y="4051"/>
                </a:lnTo>
                <a:lnTo>
                  <a:pt x="1025" y="3772"/>
                </a:lnTo>
                <a:lnTo>
                  <a:pt x="932" y="3539"/>
                </a:lnTo>
                <a:lnTo>
                  <a:pt x="886" y="3260"/>
                </a:lnTo>
                <a:lnTo>
                  <a:pt x="886" y="2980"/>
                </a:lnTo>
                <a:lnTo>
                  <a:pt x="886" y="2701"/>
                </a:lnTo>
                <a:lnTo>
                  <a:pt x="932" y="2422"/>
                </a:lnTo>
                <a:lnTo>
                  <a:pt x="1025" y="2142"/>
                </a:lnTo>
                <a:lnTo>
                  <a:pt x="1165" y="1909"/>
                </a:lnTo>
                <a:lnTo>
                  <a:pt x="1305" y="1677"/>
                </a:lnTo>
                <a:lnTo>
                  <a:pt x="1491" y="1490"/>
                </a:lnTo>
                <a:lnTo>
                  <a:pt x="1724" y="1304"/>
                </a:lnTo>
                <a:lnTo>
                  <a:pt x="1956" y="1164"/>
                </a:lnTo>
                <a:lnTo>
                  <a:pt x="2189" y="1025"/>
                </a:lnTo>
                <a:lnTo>
                  <a:pt x="2422" y="932"/>
                </a:lnTo>
                <a:lnTo>
                  <a:pt x="2701" y="885"/>
                </a:lnTo>
                <a:lnTo>
                  <a:pt x="2981" y="838"/>
                </a:lnTo>
                <a:close/>
                <a:moveTo>
                  <a:pt x="2608" y="0"/>
                </a:moveTo>
                <a:lnTo>
                  <a:pt x="2236" y="93"/>
                </a:lnTo>
                <a:lnTo>
                  <a:pt x="1863" y="233"/>
                </a:lnTo>
                <a:lnTo>
                  <a:pt x="1491" y="373"/>
                </a:lnTo>
                <a:lnTo>
                  <a:pt x="1165" y="606"/>
                </a:lnTo>
                <a:lnTo>
                  <a:pt x="886" y="838"/>
                </a:lnTo>
                <a:lnTo>
                  <a:pt x="653" y="1164"/>
                </a:lnTo>
                <a:lnTo>
                  <a:pt x="420" y="1490"/>
                </a:lnTo>
                <a:lnTo>
                  <a:pt x="234" y="1816"/>
                </a:lnTo>
                <a:lnTo>
                  <a:pt x="94" y="2189"/>
                </a:lnTo>
                <a:lnTo>
                  <a:pt x="47" y="2561"/>
                </a:lnTo>
                <a:lnTo>
                  <a:pt x="1" y="2980"/>
                </a:lnTo>
                <a:lnTo>
                  <a:pt x="47" y="3353"/>
                </a:lnTo>
                <a:lnTo>
                  <a:pt x="94" y="3772"/>
                </a:lnTo>
                <a:lnTo>
                  <a:pt x="234" y="4098"/>
                </a:lnTo>
                <a:lnTo>
                  <a:pt x="420" y="4470"/>
                </a:lnTo>
                <a:lnTo>
                  <a:pt x="653" y="4796"/>
                </a:lnTo>
                <a:lnTo>
                  <a:pt x="886" y="5076"/>
                </a:lnTo>
                <a:lnTo>
                  <a:pt x="1165" y="5355"/>
                </a:lnTo>
                <a:lnTo>
                  <a:pt x="1491" y="5541"/>
                </a:lnTo>
                <a:lnTo>
                  <a:pt x="1863" y="5727"/>
                </a:lnTo>
                <a:lnTo>
                  <a:pt x="2236" y="5867"/>
                </a:lnTo>
                <a:lnTo>
                  <a:pt x="2608" y="5914"/>
                </a:lnTo>
                <a:lnTo>
                  <a:pt x="2981" y="5960"/>
                </a:lnTo>
                <a:lnTo>
                  <a:pt x="3400" y="5914"/>
                </a:lnTo>
                <a:lnTo>
                  <a:pt x="3772" y="5867"/>
                </a:lnTo>
                <a:lnTo>
                  <a:pt x="4145" y="5727"/>
                </a:lnTo>
                <a:lnTo>
                  <a:pt x="4471" y="5541"/>
                </a:lnTo>
                <a:lnTo>
                  <a:pt x="4797" y="5355"/>
                </a:lnTo>
                <a:lnTo>
                  <a:pt x="5123" y="5076"/>
                </a:lnTo>
                <a:lnTo>
                  <a:pt x="5356" y="4796"/>
                </a:lnTo>
                <a:lnTo>
                  <a:pt x="5588" y="4470"/>
                </a:lnTo>
                <a:lnTo>
                  <a:pt x="5728" y="4098"/>
                </a:lnTo>
                <a:lnTo>
                  <a:pt x="5868" y="3772"/>
                </a:lnTo>
                <a:lnTo>
                  <a:pt x="5961" y="3353"/>
                </a:lnTo>
                <a:lnTo>
                  <a:pt x="5961" y="2980"/>
                </a:lnTo>
                <a:lnTo>
                  <a:pt x="5961" y="2561"/>
                </a:lnTo>
                <a:lnTo>
                  <a:pt x="5868" y="2189"/>
                </a:lnTo>
                <a:lnTo>
                  <a:pt x="5728" y="1816"/>
                </a:lnTo>
                <a:lnTo>
                  <a:pt x="5588" y="1490"/>
                </a:lnTo>
                <a:lnTo>
                  <a:pt x="5356" y="1164"/>
                </a:lnTo>
                <a:lnTo>
                  <a:pt x="5123" y="838"/>
                </a:lnTo>
                <a:lnTo>
                  <a:pt x="4797" y="606"/>
                </a:lnTo>
                <a:lnTo>
                  <a:pt x="4471" y="373"/>
                </a:lnTo>
                <a:lnTo>
                  <a:pt x="4145" y="233"/>
                </a:lnTo>
                <a:lnTo>
                  <a:pt x="3772" y="93"/>
                </a:lnTo>
                <a:lnTo>
                  <a:pt x="34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114"/>
          <p:cNvSpPr/>
          <p:nvPr/>
        </p:nvSpPr>
        <p:spPr>
          <a:xfrm>
            <a:off x="4523698" y="5372084"/>
            <a:ext cx="423663" cy="281376"/>
          </a:xfrm>
          <a:custGeom>
            <a:rect b="b" l="l" r="r" t="t"/>
            <a:pathLst>
              <a:path extrusionOk="0" h="3959" w="5961">
                <a:moveTo>
                  <a:pt x="3819" y="2375"/>
                </a:moveTo>
                <a:lnTo>
                  <a:pt x="2795" y="3586"/>
                </a:lnTo>
                <a:lnTo>
                  <a:pt x="420" y="3586"/>
                </a:lnTo>
                <a:lnTo>
                  <a:pt x="1444" y="2375"/>
                </a:lnTo>
                <a:close/>
                <a:moveTo>
                  <a:pt x="3167" y="1"/>
                </a:moveTo>
                <a:lnTo>
                  <a:pt x="3027" y="47"/>
                </a:lnTo>
                <a:lnTo>
                  <a:pt x="2888" y="140"/>
                </a:lnTo>
                <a:lnTo>
                  <a:pt x="94" y="3307"/>
                </a:lnTo>
                <a:lnTo>
                  <a:pt x="48" y="3400"/>
                </a:lnTo>
                <a:lnTo>
                  <a:pt x="1" y="3539"/>
                </a:lnTo>
                <a:lnTo>
                  <a:pt x="1" y="3633"/>
                </a:lnTo>
                <a:lnTo>
                  <a:pt x="48" y="3726"/>
                </a:lnTo>
                <a:lnTo>
                  <a:pt x="94" y="3819"/>
                </a:lnTo>
                <a:lnTo>
                  <a:pt x="187" y="3912"/>
                </a:lnTo>
                <a:lnTo>
                  <a:pt x="280" y="3959"/>
                </a:lnTo>
                <a:lnTo>
                  <a:pt x="2934" y="3959"/>
                </a:lnTo>
                <a:lnTo>
                  <a:pt x="3074" y="3819"/>
                </a:lnTo>
                <a:lnTo>
                  <a:pt x="5868" y="653"/>
                </a:lnTo>
                <a:lnTo>
                  <a:pt x="5914" y="560"/>
                </a:lnTo>
                <a:lnTo>
                  <a:pt x="5961" y="466"/>
                </a:lnTo>
                <a:lnTo>
                  <a:pt x="5961" y="327"/>
                </a:lnTo>
                <a:lnTo>
                  <a:pt x="5914" y="234"/>
                </a:lnTo>
                <a:lnTo>
                  <a:pt x="5868" y="140"/>
                </a:lnTo>
                <a:lnTo>
                  <a:pt x="5775" y="47"/>
                </a:lnTo>
                <a:lnTo>
                  <a:pt x="568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114"/>
          <p:cNvSpPr/>
          <p:nvPr/>
        </p:nvSpPr>
        <p:spPr>
          <a:xfrm>
            <a:off x="7035471" y="4018650"/>
            <a:ext cx="364104" cy="423592"/>
          </a:xfrm>
          <a:custGeom>
            <a:rect b="b" l="l" r="r" t="t"/>
            <a:pathLst>
              <a:path extrusionOk="0" h="5960" w="5123">
                <a:moveTo>
                  <a:pt x="3399" y="466"/>
                </a:moveTo>
                <a:lnTo>
                  <a:pt x="3539" y="512"/>
                </a:lnTo>
                <a:lnTo>
                  <a:pt x="4610" y="1537"/>
                </a:lnTo>
                <a:lnTo>
                  <a:pt x="4657" y="1676"/>
                </a:lnTo>
                <a:lnTo>
                  <a:pt x="3399" y="1676"/>
                </a:lnTo>
                <a:lnTo>
                  <a:pt x="3399" y="466"/>
                </a:lnTo>
                <a:close/>
                <a:moveTo>
                  <a:pt x="2422" y="1863"/>
                </a:moveTo>
                <a:lnTo>
                  <a:pt x="2422" y="1956"/>
                </a:lnTo>
                <a:lnTo>
                  <a:pt x="2468" y="1956"/>
                </a:lnTo>
                <a:lnTo>
                  <a:pt x="2468" y="2002"/>
                </a:lnTo>
                <a:lnTo>
                  <a:pt x="2422" y="2002"/>
                </a:lnTo>
                <a:lnTo>
                  <a:pt x="2422" y="2142"/>
                </a:lnTo>
                <a:lnTo>
                  <a:pt x="2375" y="2282"/>
                </a:lnTo>
                <a:lnTo>
                  <a:pt x="2375" y="2049"/>
                </a:lnTo>
                <a:lnTo>
                  <a:pt x="2375" y="1863"/>
                </a:lnTo>
                <a:close/>
                <a:moveTo>
                  <a:pt x="3679" y="3911"/>
                </a:moveTo>
                <a:lnTo>
                  <a:pt x="3958" y="3958"/>
                </a:lnTo>
                <a:lnTo>
                  <a:pt x="4144" y="4004"/>
                </a:lnTo>
                <a:lnTo>
                  <a:pt x="3912" y="4004"/>
                </a:lnTo>
                <a:lnTo>
                  <a:pt x="3679" y="3911"/>
                </a:lnTo>
                <a:close/>
                <a:moveTo>
                  <a:pt x="2422" y="3120"/>
                </a:moveTo>
                <a:lnTo>
                  <a:pt x="2608" y="3446"/>
                </a:lnTo>
                <a:lnTo>
                  <a:pt x="2841" y="3725"/>
                </a:lnTo>
                <a:lnTo>
                  <a:pt x="2887" y="3772"/>
                </a:lnTo>
                <a:lnTo>
                  <a:pt x="2934" y="3772"/>
                </a:lnTo>
                <a:lnTo>
                  <a:pt x="2468" y="3911"/>
                </a:lnTo>
                <a:lnTo>
                  <a:pt x="2003" y="4051"/>
                </a:lnTo>
                <a:lnTo>
                  <a:pt x="2003" y="4051"/>
                </a:lnTo>
                <a:lnTo>
                  <a:pt x="2142" y="3772"/>
                </a:lnTo>
                <a:lnTo>
                  <a:pt x="2282" y="3446"/>
                </a:lnTo>
                <a:lnTo>
                  <a:pt x="2422" y="3120"/>
                </a:lnTo>
                <a:close/>
                <a:moveTo>
                  <a:pt x="1537" y="4377"/>
                </a:moveTo>
                <a:lnTo>
                  <a:pt x="1258" y="4749"/>
                </a:lnTo>
                <a:lnTo>
                  <a:pt x="1071" y="4936"/>
                </a:lnTo>
                <a:lnTo>
                  <a:pt x="1258" y="4656"/>
                </a:lnTo>
                <a:lnTo>
                  <a:pt x="1537" y="4377"/>
                </a:lnTo>
                <a:close/>
                <a:moveTo>
                  <a:pt x="2328" y="1676"/>
                </a:moveTo>
                <a:lnTo>
                  <a:pt x="2235" y="1723"/>
                </a:lnTo>
                <a:lnTo>
                  <a:pt x="2189" y="1816"/>
                </a:lnTo>
                <a:lnTo>
                  <a:pt x="2189" y="2002"/>
                </a:lnTo>
                <a:lnTo>
                  <a:pt x="2189" y="2235"/>
                </a:lnTo>
                <a:lnTo>
                  <a:pt x="2282" y="2794"/>
                </a:lnTo>
                <a:lnTo>
                  <a:pt x="2142" y="3213"/>
                </a:lnTo>
                <a:lnTo>
                  <a:pt x="1956" y="3632"/>
                </a:lnTo>
                <a:lnTo>
                  <a:pt x="1583" y="4330"/>
                </a:lnTo>
                <a:lnTo>
                  <a:pt x="1583" y="4284"/>
                </a:lnTo>
                <a:lnTo>
                  <a:pt x="1490" y="4284"/>
                </a:lnTo>
                <a:lnTo>
                  <a:pt x="1258" y="4423"/>
                </a:lnTo>
                <a:lnTo>
                  <a:pt x="1071" y="4610"/>
                </a:lnTo>
                <a:lnTo>
                  <a:pt x="932" y="4749"/>
                </a:lnTo>
                <a:lnTo>
                  <a:pt x="885" y="4889"/>
                </a:lnTo>
                <a:lnTo>
                  <a:pt x="885" y="5029"/>
                </a:lnTo>
                <a:lnTo>
                  <a:pt x="932" y="5029"/>
                </a:lnTo>
                <a:lnTo>
                  <a:pt x="978" y="5075"/>
                </a:lnTo>
                <a:lnTo>
                  <a:pt x="1071" y="5122"/>
                </a:lnTo>
                <a:lnTo>
                  <a:pt x="1258" y="5029"/>
                </a:lnTo>
                <a:lnTo>
                  <a:pt x="1444" y="4889"/>
                </a:lnTo>
                <a:lnTo>
                  <a:pt x="1630" y="4610"/>
                </a:lnTo>
                <a:lnTo>
                  <a:pt x="1909" y="4237"/>
                </a:lnTo>
                <a:lnTo>
                  <a:pt x="2515" y="4051"/>
                </a:lnTo>
                <a:lnTo>
                  <a:pt x="3213" y="3958"/>
                </a:lnTo>
                <a:lnTo>
                  <a:pt x="3632" y="4144"/>
                </a:lnTo>
                <a:lnTo>
                  <a:pt x="4005" y="4191"/>
                </a:lnTo>
                <a:lnTo>
                  <a:pt x="4191" y="4144"/>
                </a:lnTo>
                <a:lnTo>
                  <a:pt x="4238" y="4144"/>
                </a:lnTo>
                <a:lnTo>
                  <a:pt x="4238" y="4051"/>
                </a:lnTo>
                <a:lnTo>
                  <a:pt x="4284" y="3958"/>
                </a:lnTo>
                <a:lnTo>
                  <a:pt x="4238" y="3865"/>
                </a:lnTo>
                <a:lnTo>
                  <a:pt x="4191" y="3818"/>
                </a:lnTo>
                <a:lnTo>
                  <a:pt x="4051" y="3772"/>
                </a:lnTo>
                <a:lnTo>
                  <a:pt x="3679" y="3725"/>
                </a:lnTo>
                <a:lnTo>
                  <a:pt x="3260" y="3725"/>
                </a:lnTo>
                <a:lnTo>
                  <a:pt x="2980" y="3539"/>
                </a:lnTo>
                <a:lnTo>
                  <a:pt x="2841" y="3399"/>
                </a:lnTo>
                <a:lnTo>
                  <a:pt x="2701" y="3213"/>
                </a:lnTo>
                <a:lnTo>
                  <a:pt x="2608" y="3027"/>
                </a:lnTo>
                <a:lnTo>
                  <a:pt x="2515" y="2747"/>
                </a:lnTo>
                <a:lnTo>
                  <a:pt x="2561" y="2142"/>
                </a:lnTo>
                <a:lnTo>
                  <a:pt x="2561" y="2002"/>
                </a:lnTo>
                <a:lnTo>
                  <a:pt x="2561" y="1956"/>
                </a:lnTo>
                <a:lnTo>
                  <a:pt x="2561" y="1816"/>
                </a:lnTo>
                <a:lnTo>
                  <a:pt x="2515" y="1723"/>
                </a:lnTo>
                <a:lnTo>
                  <a:pt x="2468" y="1723"/>
                </a:lnTo>
                <a:lnTo>
                  <a:pt x="2422" y="1676"/>
                </a:lnTo>
                <a:close/>
                <a:moveTo>
                  <a:pt x="2980" y="419"/>
                </a:moveTo>
                <a:lnTo>
                  <a:pt x="2980" y="1816"/>
                </a:lnTo>
                <a:lnTo>
                  <a:pt x="3027" y="1909"/>
                </a:lnTo>
                <a:lnTo>
                  <a:pt x="3073" y="2049"/>
                </a:lnTo>
                <a:lnTo>
                  <a:pt x="3213" y="2095"/>
                </a:lnTo>
                <a:lnTo>
                  <a:pt x="3306" y="2142"/>
                </a:lnTo>
                <a:lnTo>
                  <a:pt x="4703" y="2142"/>
                </a:lnTo>
                <a:lnTo>
                  <a:pt x="4703" y="5541"/>
                </a:lnTo>
                <a:lnTo>
                  <a:pt x="419" y="5541"/>
                </a:lnTo>
                <a:lnTo>
                  <a:pt x="419" y="419"/>
                </a:lnTo>
                <a:close/>
                <a:moveTo>
                  <a:pt x="233" y="0"/>
                </a:moveTo>
                <a:lnTo>
                  <a:pt x="94" y="93"/>
                </a:lnTo>
                <a:lnTo>
                  <a:pt x="47" y="186"/>
                </a:lnTo>
                <a:lnTo>
                  <a:pt x="0" y="326"/>
                </a:lnTo>
                <a:lnTo>
                  <a:pt x="0" y="5634"/>
                </a:lnTo>
                <a:lnTo>
                  <a:pt x="47" y="5774"/>
                </a:lnTo>
                <a:lnTo>
                  <a:pt x="94" y="5867"/>
                </a:lnTo>
                <a:lnTo>
                  <a:pt x="233" y="5913"/>
                </a:lnTo>
                <a:lnTo>
                  <a:pt x="326" y="5960"/>
                </a:lnTo>
                <a:lnTo>
                  <a:pt x="4796" y="5960"/>
                </a:lnTo>
                <a:lnTo>
                  <a:pt x="4936" y="5913"/>
                </a:lnTo>
                <a:lnTo>
                  <a:pt x="5029" y="5867"/>
                </a:lnTo>
                <a:lnTo>
                  <a:pt x="5122" y="5774"/>
                </a:lnTo>
                <a:lnTo>
                  <a:pt x="5122" y="5634"/>
                </a:lnTo>
                <a:lnTo>
                  <a:pt x="5122" y="1816"/>
                </a:lnTo>
                <a:lnTo>
                  <a:pt x="5122" y="1676"/>
                </a:lnTo>
                <a:lnTo>
                  <a:pt x="5076" y="1490"/>
                </a:lnTo>
                <a:lnTo>
                  <a:pt x="4982" y="1350"/>
                </a:lnTo>
                <a:lnTo>
                  <a:pt x="4889" y="1257"/>
                </a:lnTo>
                <a:lnTo>
                  <a:pt x="3865" y="233"/>
                </a:lnTo>
                <a:lnTo>
                  <a:pt x="3772" y="140"/>
                </a:lnTo>
                <a:lnTo>
                  <a:pt x="3586" y="47"/>
                </a:lnTo>
                <a:lnTo>
                  <a:pt x="344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114"/>
          <p:cNvSpPr/>
          <p:nvPr/>
        </p:nvSpPr>
        <p:spPr>
          <a:xfrm>
            <a:off x="8279737" y="4018650"/>
            <a:ext cx="360764" cy="423592"/>
          </a:xfrm>
          <a:custGeom>
            <a:rect b="b" l="l" r="r" t="t"/>
            <a:pathLst>
              <a:path extrusionOk="0" h="5960" w="5076">
                <a:moveTo>
                  <a:pt x="3400" y="466"/>
                </a:moveTo>
                <a:lnTo>
                  <a:pt x="3539" y="512"/>
                </a:lnTo>
                <a:lnTo>
                  <a:pt x="4564" y="1537"/>
                </a:lnTo>
                <a:lnTo>
                  <a:pt x="4657" y="1676"/>
                </a:lnTo>
                <a:lnTo>
                  <a:pt x="3400" y="1676"/>
                </a:lnTo>
                <a:lnTo>
                  <a:pt x="3400" y="466"/>
                </a:lnTo>
                <a:close/>
                <a:moveTo>
                  <a:pt x="2701" y="2933"/>
                </a:moveTo>
                <a:lnTo>
                  <a:pt x="2841" y="2980"/>
                </a:lnTo>
                <a:lnTo>
                  <a:pt x="2887" y="3027"/>
                </a:lnTo>
                <a:lnTo>
                  <a:pt x="2981" y="3120"/>
                </a:lnTo>
                <a:lnTo>
                  <a:pt x="3027" y="3353"/>
                </a:lnTo>
                <a:lnTo>
                  <a:pt x="2981" y="3492"/>
                </a:lnTo>
                <a:lnTo>
                  <a:pt x="2934" y="3632"/>
                </a:lnTo>
                <a:lnTo>
                  <a:pt x="2887" y="3725"/>
                </a:lnTo>
                <a:lnTo>
                  <a:pt x="2794" y="3772"/>
                </a:lnTo>
                <a:lnTo>
                  <a:pt x="2701" y="3818"/>
                </a:lnTo>
                <a:lnTo>
                  <a:pt x="2142" y="3818"/>
                </a:lnTo>
                <a:lnTo>
                  <a:pt x="2142" y="2933"/>
                </a:lnTo>
                <a:close/>
                <a:moveTo>
                  <a:pt x="1351" y="2561"/>
                </a:moveTo>
                <a:lnTo>
                  <a:pt x="1351" y="2887"/>
                </a:lnTo>
                <a:lnTo>
                  <a:pt x="1677" y="2887"/>
                </a:lnTo>
                <a:lnTo>
                  <a:pt x="1677" y="4749"/>
                </a:lnTo>
                <a:lnTo>
                  <a:pt x="1351" y="4749"/>
                </a:lnTo>
                <a:lnTo>
                  <a:pt x="1351" y="5122"/>
                </a:lnTo>
                <a:lnTo>
                  <a:pt x="2468" y="5122"/>
                </a:lnTo>
                <a:lnTo>
                  <a:pt x="2468" y="4749"/>
                </a:lnTo>
                <a:lnTo>
                  <a:pt x="2142" y="4749"/>
                </a:lnTo>
                <a:lnTo>
                  <a:pt x="2142" y="4191"/>
                </a:lnTo>
                <a:lnTo>
                  <a:pt x="2841" y="4191"/>
                </a:lnTo>
                <a:lnTo>
                  <a:pt x="2981" y="4144"/>
                </a:lnTo>
                <a:lnTo>
                  <a:pt x="3213" y="4051"/>
                </a:lnTo>
                <a:lnTo>
                  <a:pt x="3353" y="3865"/>
                </a:lnTo>
                <a:lnTo>
                  <a:pt x="3446" y="3632"/>
                </a:lnTo>
                <a:lnTo>
                  <a:pt x="3493" y="3353"/>
                </a:lnTo>
                <a:lnTo>
                  <a:pt x="3446" y="3120"/>
                </a:lnTo>
                <a:lnTo>
                  <a:pt x="3353" y="2887"/>
                </a:lnTo>
                <a:lnTo>
                  <a:pt x="3213" y="2747"/>
                </a:lnTo>
                <a:lnTo>
                  <a:pt x="3027" y="2608"/>
                </a:lnTo>
                <a:lnTo>
                  <a:pt x="2841" y="2561"/>
                </a:lnTo>
                <a:close/>
                <a:moveTo>
                  <a:pt x="2981" y="419"/>
                </a:moveTo>
                <a:lnTo>
                  <a:pt x="2981" y="1816"/>
                </a:lnTo>
                <a:lnTo>
                  <a:pt x="2981" y="1909"/>
                </a:lnTo>
                <a:lnTo>
                  <a:pt x="3074" y="2049"/>
                </a:lnTo>
                <a:lnTo>
                  <a:pt x="3167" y="2095"/>
                </a:lnTo>
                <a:lnTo>
                  <a:pt x="3307" y="2142"/>
                </a:lnTo>
                <a:lnTo>
                  <a:pt x="4657" y="2142"/>
                </a:lnTo>
                <a:lnTo>
                  <a:pt x="4657" y="5541"/>
                </a:lnTo>
                <a:lnTo>
                  <a:pt x="420" y="5541"/>
                </a:lnTo>
                <a:lnTo>
                  <a:pt x="420" y="419"/>
                </a:lnTo>
                <a:close/>
                <a:moveTo>
                  <a:pt x="187" y="0"/>
                </a:moveTo>
                <a:lnTo>
                  <a:pt x="94" y="93"/>
                </a:lnTo>
                <a:lnTo>
                  <a:pt x="1" y="186"/>
                </a:lnTo>
                <a:lnTo>
                  <a:pt x="1" y="326"/>
                </a:lnTo>
                <a:lnTo>
                  <a:pt x="1" y="5634"/>
                </a:lnTo>
                <a:lnTo>
                  <a:pt x="1" y="5774"/>
                </a:lnTo>
                <a:lnTo>
                  <a:pt x="94" y="5867"/>
                </a:lnTo>
                <a:lnTo>
                  <a:pt x="187" y="5913"/>
                </a:lnTo>
                <a:lnTo>
                  <a:pt x="327" y="5960"/>
                </a:lnTo>
                <a:lnTo>
                  <a:pt x="4796" y="5960"/>
                </a:lnTo>
                <a:lnTo>
                  <a:pt x="4890" y="5913"/>
                </a:lnTo>
                <a:lnTo>
                  <a:pt x="4983" y="5867"/>
                </a:lnTo>
                <a:lnTo>
                  <a:pt x="5076" y="5774"/>
                </a:lnTo>
                <a:lnTo>
                  <a:pt x="5076" y="5634"/>
                </a:lnTo>
                <a:lnTo>
                  <a:pt x="5076" y="1816"/>
                </a:lnTo>
                <a:lnTo>
                  <a:pt x="5076" y="1676"/>
                </a:lnTo>
                <a:lnTo>
                  <a:pt x="5029" y="1490"/>
                </a:lnTo>
                <a:lnTo>
                  <a:pt x="4936" y="1350"/>
                </a:lnTo>
                <a:lnTo>
                  <a:pt x="4890" y="1257"/>
                </a:lnTo>
                <a:lnTo>
                  <a:pt x="3819" y="233"/>
                </a:lnTo>
                <a:lnTo>
                  <a:pt x="3726" y="140"/>
                </a:lnTo>
                <a:lnTo>
                  <a:pt x="3586" y="47"/>
                </a:lnTo>
                <a:lnTo>
                  <a:pt x="344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114"/>
          <p:cNvSpPr/>
          <p:nvPr/>
        </p:nvSpPr>
        <p:spPr>
          <a:xfrm>
            <a:off x="9520734" y="4018650"/>
            <a:ext cx="364104" cy="423592"/>
          </a:xfrm>
          <a:custGeom>
            <a:rect b="b" l="l" r="r" t="t"/>
            <a:pathLst>
              <a:path extrusionOk="0" h="5960" w="5123">
                <a:moveTo>
                  <a:pt x="3399" y="466"/>
                </a:moveTo>
                <a:lnTo>
                  <a:pt x="3539" y="512"/>
                </a:lnTo>
                <a:lnTo>
                  <a:pt x="4563" y="1537"/>
                </a:lnTo>
                <a:lnTo>
                  <a:pt x="4657" y="1676"/>
                </a:lnTo>
                <a:lnTo>
                  <a:pt x="3399" y="1676"/>
                </a:lnTo>
                <a:lnTo>
                  <a:pt x="3399" y="466"/>
                </a:lnTo>
                <a:close/>
                <a:moveTo>
                  <a:pt x="1444" y="2561"/>
                </a:moveTo>
                <a:lnTo>
                  <a:pt x="1444" y="2887"/>
                </a:lnTo>
                <a:lnTo>
                  <a:pt x="1677" y="2887"/>
                </a:lnTo>
                <a:lnTo>
                  <a:pt x="2282" y="3818"/>
                </a:lnTo>
                <a:lnTo>
                  <a:pt x="1677" y="4749"/>
                </a:lnTo>
                <a:lnTo>
                  <a:pt x="1444" y="4749"/>
                </a:lnTo>
                <a:lnTo>
                  <a:pt x="1444" y="5122"/>
                </a:lnTo>
                <a:lnTo>
                  <a:pt x="2375" y="5122"/>
                </a:lnTo>
                <a:lnTo>
                  <a:pt x="2375" y="4749"/>
                </a:lnTo>
                <a:lnTo>
                  <a:pt x="2096" y="4749"/>
                </a:lnTo>
                <a:lnTo>
                  <a:pt x="2468" y="4191"/>
                </a:lnTo>
                <a:lnTo>
                  <a:pt x="2468" y="4144"/>
                </a:lnTo>
                <a:lnTo>
                  <a:pt x="2515" y="4097"/>
                </a:lnTo>
                <a:lnTo>
                  <a:pt x="2561" y="4144"/>
                </a:lnTo>
                <a:lnTo>
                  <a:pt x="2561" y="4191"/>
                </a:lnTo>
                <a:lnTo>
                  <a:pt x="2608" y="4191"/>
                </a:lnTo>
                <a:lnTo>
                  <a:pt x="2980" y="4749"/>
                </a:lnTo>
                <a:lnTo>
                  <a:pt x="2701" y="4749"/>
                </a:lnTo>
                <a:lnTo>
                  <a:pt x="2701" y="5122"/>
                </a:lnTo>
                <a:lnTo>
                  <a:pt x="3679" y="5122"/>
                </a:lnTo>
                <a:lnTo>
                  <a:pt x="3679" y="4749"/>
                </a:lnTo>
                <a:lnTo>
                  <a:pt x="3446" y="4749"/>
                </a:lnTo>
                <a:lnTo>
                  <a:pt x="2794" y="3818"/>
                </a:lnTo>
                <a:lnTo>
                  <a:pt x="3446" y="2887"/>
                </a:lnTo>
                <a:lnTo>
                  <a:pt x="3679" y="2887"/>
                </a:lnTo>
                <a:lnTo>
                  <a:pt x="3679" y="2561"/>
                </a:lnTo>
                <a:lnTo>
                  <a:pt x="2747" y="2561"/>
                </a:lnTo>
                <a:lnTo>
                  <a:pt x="2747" y="2887"/>
                </a:lnTo>
                <a:lnTo>
                  <a:pt x="2980" y="2887"/>
                </a:lnTo>
                <a:lnTo>
                  <a:pt x="2654" y="3446"/>
                </a:lnTo>
                <a:lnTo>
                  <a:pt x="2608" y="3492"/>
                </a:lnTo>
                <a:lnTo>
                  <a:pt x="2608" y="3539"/>
                </a:lnTo>
                <a:lnTo>
                  <a:pt x="2561" y="3539"/>
                </a:lnTo>
                <a:lnTo>
                  <a:pt x="2561" y="3492"/>
                </a:lnTo>
                <a:lnTo>
                  <a:pt x="2515" y="3446"/>
                </a:lnTo>
                <a:lnTo>
                  <a:pt x="2142" y="2887"/>
                </a:lnTo>
                <a:lnTo>
                  <a:pt x="2422" y="2887"/>
                </a:lnTo>
                <a:lnTo>
                  <a:pt x="2422" y="2561"/>
                </a:lnTo>
                <a:close/>
                <a:moveTo>
                  <a:pt x="2980" y="419"/>
                </a:moveTo>
                <a:lnTo>
                  <a:pt x="2980" y="1816"/>
                </a:lnTo>
                <a:lnTo>
                  <a:pt x="3027" y="1909"/>
                </a:lnTo>
                <a:lnTo>
                  <a:pt x="3073" y="2049"/>
                </a:lnTo>
                <a:lnTo>
                  <a:pt x="3167" y="2095"/>
                </a:lnTo>
                <a:lnTo>
                  <a:pt x="3306" y="2142"/>
                </a:lnTo>
                <a:lnTo>
                  <a:pt x="4703" y="2142"/>
                </a:lnTo>
                <a:lnTo>
                  <a:pt x="4703" y="5541"/>
                </a:lnTo>
                <a:lnTo>
                  <a:pt x="419" y="5541"/>
                </a:lnTo>
                <a:lnTo>
                  <a:pt x="419" y="419"/>
                </a:lnTo>
                <a:close/>
                <a:moveTo>
                  <a:pt x="187" y="0"/>
                </a:moveTo>
                <a:lnTo>
                  <a:pt x="93" y="93"/>
                </a:lnTo>
                <a:lnTo>
                  <a:pt x="47" y="186"/>
                </a:lnTo>
                <a:lnTo>
                  <a:pt x="0" y="326"/>
                </a:lnTo>
                <a:lnTo>
                  <a:pt x="0" y="5634"/>
                </a:lnTo>
                <a:lnTo>
                  <a:pt x="47" y="5774"/>
                </a:lnTo>
                <a:lnTo>
                  <a:pt x="93" y="5867"/>
                </a:lnTo>
                <a:lnTo>
                  <a:pt x="187" y="5913"/>
                </a:lnTo>
                <a:lnTo>
                  <a:pt x="326" y="5960"/>
                </a:lnTo>
                <a:lnTo>
                  <a:pt x="4796" y="5960"/>
                </a:lnTo>
                <a:lnTo>
                  <a:pt x="4936" y="5913"/>
                </a:lnTo>
                <a:lnTo>
                  <a:pt x="5029" y="5867"/>
                </a:lnTo>
                <a:lnTo>
                  <a:pt x="5076" y="5774"/>
                </a:lnTo>
                <a:lnTo>
                  <a:pt x="5122" y="5634"/>
                </a:lnTo>
                <a:lnTo>
                  <a:pt x="5122" y="1816"/>
                </a:lnTo>
                <a:lnTo>
                  <a:pt x="5076" y="1676"/>
                </a:lnTo>
                <a:lnTo>
                  <a:pt x="5029" y="1490"/>
                </a:lnTo>
                <a:lnTo>
                  <a:pt x="4982" y="1350"/>
                </a:lnTo>
                <a:lnTo>
                  <a:pt x="4889" y="1257"/>
                </a:lnTo>
                <a:lnTo>
                  <a:pt x="3865" y="233"/>
                </a:lnTo>
                <a:lnTo>
                  <a:pt x="3725" y="140"/>
                </a:lnTo>
                <a:lnTo>
                  <a:pt x="3586" y="47"/>
                </a:lnTo>
                <a:lnTo>
                  <a:pt x="344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114"/>
          <p:cNvSpPr/>
          <p:nvPr/>
        </p:nvSpPr>
        <p:spPr>
          <a:xfrm>
            <a:off x="10761731" y="4018650"/>
            <a:ext cx="364033" cy="423592"/>
          </a:xfrm>
          <a:custGeom>
            <a:rect b="b" l="l" r="r" t="t"/>
            <a:pathLst>
              <a:path extrusionOk="0" h="5960" w="5122">
                <a:moveTo>
                  <a:pt x="3399" y="466"/>
                </a:moveTo>
                <a:lnTo>
                  <a:pt x="3539" y="512"/>
                </a:lnTo>
                <a:lnTo>
                  <a:pt x="4610" y="1537"/>
                </a:lnTo>
                <a:lnTo>
                  <a:pt x="4656" y="1676"/>
                </a:lnTo>
                <a:lnTo>
                  <a:pt x="3399" y="1676"/>
                </a:lnTo>
                <a:lnTo>
                  <a:pt x="3399" y="466"/>
                </a:lnTo>
                <a:close/>
                <a:moveTo>
                  <a:pt x="792" y="2561"/>
                </a:moveTo>
                <a:lnTo>
                  <a:pt x="792" y="2887"/>
                </a:lnTo>
                <a:lnTo>
                  <a:pt x="1024" y="2887"/>
                </a:lnTo>
                <a:lnTo>
                  <a:pt x="1583" y="5122"/>
                </a:lnTo>
                <a:lnTo>
                  <a:pt x="2095" y="5122"/>
                </a:lnTo>
                <a:lnTo>
                  <a:pt x="2514" y="3492"/>
                </a:lnTo>
                <a:lnTo>
                  <a:pt x="2561" y="3353"/>
                </a:lnTo>
                <a:lnTo>
                  <a:pt x="2561" y="3259"/>
                </a:lnTo>
                <a:lnTo>
                  <a:pt x="2607" y="3353"/>
                </a:lnTo>
                <a:lnTo>
                  <a:pt x="2607" y="3399"/>
                </a:lnTo>
                <a:lnTo>
                  <a:pt x="2607" y="3492"/>
                </a:lnTo>
                <a:lnTo>
                  <a:pt x="3027" y="5122"/>
                </a:lnTo>
                <a:lnTo>
                  <a:pt x="3585" y="5122"/>
                </a:lnTo>
                <a:lnTo>
                  <a:pt x="4097" y="2887"/>
                </a:lnTo>
                <a:lnTo>
                  <a:pt x="4330" y="2887"/>
                </a:lnTo>
                <a:lnTo>
                  <a:pt x="4330" y="2561"/>
                </a:lnTo>
                <a:lnTo>
                  <a:pt x="3352" y="2561"/>
                </a:lnTo>
                <a:lnTo>
                  <a:pt x="3352" y="2887"/>
                </a:lnTo>
                <a:lnTo>
                  <a:pt x="3632" y="2887"/>
                </a:lnTo>
                <a:lnTo>
                  <a:pt x="3306" y="4377"/>
                </a:lnTo>
                <a:lnTo>
                  <a:pt x="3306" y="4517"/>
                </a:lnTo>
                <a:lnTo>
                  <a:pt x="3306" y="4563"/>
                </a:lnTo>
                <a:lnTo>
                  <a:pt x="3259" y="4563"/>
                </a:lnTo>
                <a:lnTo>
                  <a:pt x="3259" y="4517"/>
                </a:lnTo>
                <a:lnTo>
                  <a:pt x="3259" y="4423"/>
                </a:lnTo>
                <a:lnTo>
                  <a:pt x="3259" y="4377"/>
                </a:lnTo>
                <a:lnTo>
                  <a:pt x="2747" y="2561"/>
                </a:lnTo>
                <a:lnTo>
                  <a:pt x="2375" y="2561"/>
                </a:lnTo>
                <a:lnTo>
                  <a:pt x="1909" y="4377"/>
                </a:lnTo>
                <a:lnTo>
                  <a:pt x="1909" y="4423"/>
                </a:lnTo>
                <a:lnTo>
                  <a:pt x="1862" y="4517"/>
                </a:lnTo>
                <a:lnTo>
                  <a:pt x="1816" y="4377"/>
                </a:lnTo>
                <a:lnTo>
                  <a:pt x="1490" y="2887"/>
                </a:lnTo>
                <a:lnTo>
                  <a:pt x="1769" y="2887"/>
                </a:lnTo>
                <a:lnTo>
                  <a:pt x="1769" y="2561"/>
                </a:lnTo>
                <a:close/>
                <a:moveTo>
                  <a:pt x="2980" y="419"/>
                </a:moveTo>
                <a:lnTo>
                  <a:pt x="2980" y="1816"/>
                </a:lnTo>
                <a:lnTo>
                  <a:pt x="3027" y="1909"/>
                </a:lnTo>
                <a:lnTo>
                  <a:pt x="3073" y="2049"/>
                </a:lnTo>
                <a:lnTo>
                  <a:pt x="3213" y="2095"/>
                </a:lnTo>
                <a:lnTo>
                  <a:pt x="3306" y="2142"/>
                </a:lnTo>
                <a:lnTo>
                  <a:pt x="4703" y="2142"/>
                </a:lnTo>
                <a:lnTo>
                  <a:pt x="4703" y="5541"/>
                </a:lnTo>
                <a:lnTo>
                  <a:pt x="419" y="5541"/>
                </a:lnTo>
                <a:lnTo>
                  <a:pt x="419" y="419"/>
                </a:lnTo>
                <a:close/>
                <a:moveTo>
                  <a:pt x="233" y="0"/>
                </a:moveTo>
                <a:lnTo>
                  <a:pt x="93" y="93"/>
                </a:lnTo>
                <a:lnTo>
                  <a:pt x="47" y="186"/>
                </a:lnTo>
                <a:lnTo>
                  <a:pt x="0" y="326"/>
                </a:lnTo>
                <a:lnTo>
                  <a:pt x="0" y="5634"/>
                </a:lnTo>
                <a:lnTo>
                  <a:pt x="47" y="5774"/>
                </a:lnTo>
                <a:lnTo>
                  <a:pt x="93" y="5867"/>
                </a:lnTo>
                <a:lnTo>
                  <a:pt x="233" y="5913"/>
                </a:lnTo>
                <a:lnTo>
                  <a:pt x="326" y="5960"/>
                </a:lnTo>
                <a:lnTo>
                  <a:pt x="4796" y="5960"/>
                </a:lnTo>
                <a:lnTo>
                  <a:pt x="4936" y="5913"/>
                </a:lnTo>
                <a:lnTo>
                  <a:pt x="5029" y="5867"/>
                </a:lnTo>
                <a:lnTo>
                  <a:pt x="5122" y="5774"/>
                </a:lnTo>
                <a:lnTo>
                  <a:pt x="5122" y="5634"/>
                </a:lnTo>
                <a:lnTo>
                  <a:pt x="5122" y="1816"/>
                </a:lnTo>
                <a:lnTo>
                  <a:pt x="5122" y="1676"/>
                </a:lnTo>
                <a:lnTo>
                  <a:pt x="5075" y="1490"/>
                </a:lnTo>
                <a:lnTo>
                  <a:pt x="4982" y="1350"/>
                </a:lnTo>
                <a:lnTo>
                  <a:pt x="4889" y="1257"/>
                </a:lnTo>
                <a:lnTo>
                  <a:pt x="3865" y="233"/>
                </a:lnTo>
                <a:lnTo>
                  <a:pt x="3772" y="140"/>
                </a:lnTo>
                <a:lnTo>
                  <a:pt x="3585" y="47"/>
                </a:lnTo>
                <a:lnTo>
                  <a:pt x="344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114"/>
          <p:cNvSpPr/>
          <p:nvPr/>
        </p:nvSpPr>
        <p:spPr>
          <a:xfrm>
            <a:off x="18207570" y="11590217"/>
            <a:ext cx="423663" cy="284645"/>
          </a:xfrm>
          <a:custGeom>
            <a:rect b="b" l="l" r="r" t="t"/>
            <a:pathLst>
              <a:path extrusionOk="0" h="4005" w="5961">
                <a:moveTo>
                  <a:pt x="419" y="0"/>
                </a:moveTo>
                <a:lnTo>
                  <a:pt x="280" y="47"/>
                </a:lnTo>
                <a:lnTo>
                  <a:pt x="140" y="140"/>
                </a:lnTo>
                <a:lnTo>
                  <a:pt x="47" y="280"/>
                </a:lnTo>
                <a:lnTo>
                  <a:pt x="0" y="419"/>
                </a:lnTo>
                <a:lnTo>
                  <a:pt x="0" y="1025"/>
                </a:lnTo>
                <a:lnTo>
                  <a:pt x="5960" y="1025"/>
                </a:lnTo>
                <a:lnTo>
                  <a:pt x="5960" y="419"/>
                </a:lnTo>
                <a:lnTo>
                  <a:pt x="5960" y="280"/>
                </a:lnTo>
                <a:lnTo>
                  <a:pt x="5867" y="140"/>
                </a:lnTo>
                <a:lnTo>
                  <a:pt x="5727" y="47"/>
                </a:lnTo>
                <a:lnTo>
                  <a:pt x="5541" y="0"/>
                </a:lnTo>
                <a:close/>
                <a:moveTo>
                  <a:pt x="1350" y="2980"/>
                </a:moveTo>
                <a:lnTo>
                  <a:pt x="1350" y="3306"/>
                </a:lnTo>
                <a:lnTo>
                  <a:pt x="652" y="3306"/>
                </a:lnTo>
                <a:lnTo>
                  <a:pt x="652" y="2980"/>
                </a:lnTo>
                <a:close/>
                <a:moveTo>
                  <a:pt x="2654" y="2980"/>
                </a:moveTo>
                <a:lnTo>
                  <a:pt x="2654" y="3306"/>
                </a:lnTo>
                <a:lnTo>
                  <a:pt x="1676" y="3306"/>
                </a:lnTo>
                <a:lnTo>
                  <a:pt x="1676" y="2980"/>
                </a:lnTo>
                <a:close/>
                <a:moveTo>
                  <a:pt x="0" y="2002"/>
                </a:moveTo>
                <a:lnTo>
                  <a:pt x="0" y="3585"/>
                </a:lnTo>
                <a:lnTo>
                  <a:pt x="47" y="3725"/>
                </a:lnTo>
                <a:lnTo>
                  <a:pt x="140" y="3865"/>
                </a:lnTo>
                <a:lnTo>
                  <a:pt x="280" y="3958"/>
                </a:lnTo>
                <a:lnTo>
                  <a:pt x="419" y="4004"/>
                </a:lnTo>
                <a:lnTo>
                  <a:pt x="5541" y="4004"/>
                </a:lnTo>
                <a:lnTo>
                  <a:pt x="5727" y="3958"/>
                </a:lnTo>
                <a:lnTo>
                  <a:pt x="5867" y="3865"/>
                </a:lnTo>
                <a:lnTo>
                  <a:pt x="5960" y="3725"/>
                </a:lnTo>
                <a:lnTo>
                  <a:pt x="5960" y="3585"/>
                </a:lnTo>
                <a:lnTo>
                  <a:pt x="5960" y="200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114"/>
          <p:cNvSpPr/>
          <p:nvPr/>
        </p:nvSpPr>
        <p:spPr>
          <a:xfrm>
            <a:off x="2091225" y="9005600"/>
            <a:ext cx="390680" cy="390680"/>
          </a:xfrm>
          <a:custGeom>
            <a:rect b="b" l="l" r="r" t="t"/>
            <a:pathLst>
              <a:path extrusionOk="0" h="179623" w="179623">
                <a:moveTo>
                  <a:pt x="137758" y="31107"/>
                </a:moveTo>
                <a:lnTo>
                  <a:pt x="137206" y="31116"/>
                </a:lnTo>
                <a:lnTo>
                  <a:pt x="136139" y="31210"/>
                </a:lnTo>
                <a:lnTo>
                  <a:pt x="135101" y="31416"/>
                </a:lnTo>
                <a:lnTo>
                  <a:pt x="134119" y="31706"/>
                </a:lnTo>
                <a:lnTo>
                  <a:pt x="133164" y="32099"/>
                </a:lnTo>
                <a:lnTo>
                  <a:pt x="132257" y="32594"/>
                </a:lnTo>
                <a:lnTo>
                  <a:pt x="131387" y="33184"/>
                </a:lnTo>
                <a:lnTo>
                  <a:pt x="130554" y="33876"/>
                </a:lnTo>
                <a:lnTo>
                  <a:pt x="130161" y="34269"/>
                </a:lnTo>
                <a:lnTo>
                  <a:pt x="129768" y="34662"/>
                </a:lnTo>
                <a:lnTo>
                  <a:pt x="129076" y="35495"/>
                </a:lnTo>
                <a:lnTo>
                  <a:pt x="128487" y="36365"/>
                </a:lnTo>
                <a:lnTo>
                  <a:pt x="127991" y="37272"/>
                </a:lnTo>
                <a:lnTo>
                  <a:pt x="127598" y="38226"/>
                </a:lnTo>
                <a:lnTo>
                  <a:pt x="127308" y="39209"/>
                </a:lnTo>
                <a:lnTo>
                  <a:pt x="127102" y="40247"/>
                </a:lnTo>
                <a:lnTo>
                  <a:pt x="127008" y="41314"/>
                </a:lnTo>
                <a:lnTo>
                  <a:pt x="126999" y="41866"/>
                </a:lnTo>
                <a:lnTo>
                  <a:pt x="127008" y="42418"/>
                </a:lnTo>
                <a:lnTo>
                  <a:pt x="127102" y="43484"/>
                </a:lnTo>
                <a:lnTo>
                  <a:pt x="127308" y="44523"/>
                </a:lnTo>
                <a:lnTo>
                  <a:pt x="127598" y="45505"/>
                </a:lnTo>
                <a:lnTo>
                  <a:pt x="127991" y="46459"/>
                </a:lnTo>
                <a:lnTo>
                  <a:pt x="128487" y="47367"/>
                </a:lnTo>
                <a:lnTo>
                  <a:pt x="129076" y="48237"/>
                </a:lnTo>
                <a:lnTo>
                  <a:pt x="129768" y="49069"/>
                </a:lnTo>
                <a:lnTo>
                  <a:pt x="130161" y="49472"/>
                </a:lnTo>
                <a:lnTo>
                  <a:pt x="130554" y="49855"/>
                </a:lnTo>
                <a:lnTo>
                  <a:pt x="131387" y="50547"/>
                </a:lnTo>
                <a:lnTo>
                  <a:pt x="132257" y="51137"/>
                </a:lnTo>
                <a:lnTo>
                  <a:pt x="133164" y="51633"/>
                </a:lnTo>
                <a:lnTo>
                  <a:pt x="134119" y="52026"/>
                </a:lnTo>
                <a:lnTo>
                  <a:pt x="135101" y="52316"/>
                </a:lnTo>
                <a:lnTo>
                  <a:pt x="136139" y="52521"/>
                </a:lnTo>
                <a:lnTo>
                  <a:pt x="137206" y="52615"/>
                </a:lnTo>
                <a:lnTo>
                  <a:pt x="137758" y="52624"/>
                </a:lnTo>
                <a:lnTo>
                  <a:pt x="138310" y="52615"/>
                </a:lnTo>
                <a:lnTo>
                  <a:pt x="139376" y="52521"/>
                </a:lnTo>
                <a:lnTo>
                  <a:pt x="140415" y="52316"/>
                </a:lnTo>
                <a:lnTo>
                  <a:pt x="141397" y="52026"/>
                </a:lnTo>
                <a:lnTo>
                  <a:pt x="142351" y="51633"/>
                </a:lnTo>
                <a:lnTo>
                  <a:pt x="143259" y="51137"/>
                </a:lnTo>
                <a:lnTo>
                  <a:pt x="144129" y="50547"/>
                </a:lnTo>
                <a:lnTo>
                  <a:pt x="144961" y="49855"/>
                </a:lnTo>
                <a:lnTo>
                  <a:pt x="145364" y="49472"/>
                </a:lnTo>
                <a:lnTo>
                  <a:pt x="145747" y="49069"/>
                </a:lnTo>
                <a:lnTo>
                  <a:pt x="146439" y="48237"/>
                </a:lnTo>
                <a:lnTo>
                  <a:pt x="147029" y="47367"/>
                </a:lnTo>
                <a:lnTo>
                  <a:pt x="147525" y="46459"/>
                </a:lnTo>
                <a:lnTo>
                  <a:pt x="147918" y="45505"/>
                </a:lnTo>
                <a:lnTo>
                  <a:pt x="148208" y="44523"/>
                </a:lnTo>
                <a:lnTo>
                  <a:pt x="148413" y="43484"/>
                </a:lnTo>
                <a:lnTo>
                  <a:pt x="148507" y="42418"/>
                </a:lnTo>
                <a:lnTo>
                  <a:pt x="148516" y="41866"/>
                </a:lnTo>
                <a:lnTo>
                  <a:pt x="148507" y="41314"/>
                </a:lnTo>
                <a:lnTo>
                  <a:pt x="148413" y="40247"/>
                </a:lnTo>
                <a:lnTo>
                  <a:pt x="148208" y="39209"/>
                </a:lnTo>
                <a:lnTo>
                  <a:pt x="147918" y="38226"/>
                </a:lnTo>
                <a:lnTo>
                  <a:pt x="147525" y="37272"/>
                </a:lnTo>
                <a:lnTo>
                  <a:pt x="147029" y="36365"/>
                </a:lnTo>
                <a:lnTo>
                  <a:pt x="146439" y="35495"/>
                </a:lnTo>
                <a:lnTo>
                  <a:pt x="145747" y="34662"/>
                </a:lnTo>
                <a:lnTo>
                  <a:pt x="145364" y="34269"/>
                </a:lnTo>
                <a:lnTo>
                  <a:pt x="144961" y="33876"/>
                </a:lnTo>
                <a:lnTo>
                  <a:pt x="144129" y="33184"/>
                </a:lnTo>
                <a:lnTo>
                  <a:pt x="143259" y="32594"/>
                </a:lnTo>
                <a:lnTo>
                  <a:pt x="142351" y="32099"/>
                </a:lnTo>
                <a:lnTo>
                  <a:pt x="141397" y="31706"/>
                </a:lnTo>
                <a:lnTo>
                  <a:pt x="140415" y="31416"/>
                </a:lnTo>
                <a:lnTo>
                  <a:pt x="139376" y="31210"/>
                </a:lnTo>
                <a:lnTo>
                  <a:pt x="138310" y="31116"/>
                </a:lnTo>
                <a:lnTo>
                  <a:pt x="137758" y="31107"/>
                </a:lnTo>
                <a:close/>
                <a:moveTo>
                  <a:pt x="89812" y="59875"/>
                </a:moveTo>
                <a:lnTo>
                  <a:pt x="90588" y="59884"/>
                </a:lnTo>
                <a:lnTo>
                  <a:pt x="92104" y="59949"/>
                </a:lnTo>
                <a:lnTo>
                  <a:pt x="93601" y="60090"/>
                </a:lnTo>
                <a:lnTo>
                  <a:pt x="95060" y="60296"/>
                </a:lnTo>
                <a:lnTo>
                  <a:pt x="96501" y="60567"/>
                </a:lnTo>
                <a:lnTo>
                  <a:pt x="97904" y="60904"/>
                </a:lnTo>
                <a:lnTo>
                  <a:pt x="99289" y="61315"/>
                </a:lnTo>
                <a:lnTo>
                  <a:pt x="100636" y="61802"/>
                </a:lnTo>
                <a:lnTo>
                  <a:pt x="101964" y="62344"/>
                </a:lnTo>
                <a:lnTo>
                  <a:pt x="103255" y="62962"/>
                </a:lnTo>
                <a:lnTo>
                  <a:pt x="104518" y="63645"/>
                </a:lnTo>
                <a:lnTo>
                  <a:pt x="105763" y="64403"/>
                </a:lnTo>
                <a:lnTo>
                  <a:pt x="106969" y="65226"/>
                </a:lnTo>
                <a:lnTo>
                  <a:pt x="108148" y="66115"/>
                </a:lnTo>
                <a:lnTo>
                  <a:pt x="109299" y="67078"/>
                </a:lnTo>
                <a:lnTo>
                  <a:pt x="110431" y="68107"/>
                </a:lnTo>
                <a:lnTo>
                  <a:pt x="110983" y="68650"/>
                </a:lnTo>
                <a:lnTo>
                  <a:pt x="111516" y="69193"/>
                </a:lnTo>
                <a:lnTo>
                  <a:pt x="112545" y="70325"/>
                </a:lnTo>
                <a:lnTo>
                  <a:pt x="113509" y="71475"/>
                </a:lnTo>
                <a:lnTo>
                  <a:pt x="114397" y="72654"/>
                </a:lnTo>
                <a:lnTo>
                  <a:pt x="115221" y="73861"/>
                </a:lnTo>
                <a:lnTo>
                  <a:pt x="115979" y="75105"/>
                </a:lnTo>
                <a:lnTo>
                  <a:pt x="116661" y="76368"/>
                </a:lnTo>
                <a:lnTo>
                  <a:pt x="117279" y="77659"/>
                </a:lnTo>
                <a:lnTo>
                  <a:pt x="117822" y="78988"/>
                </a:lnTo>
                <a:lnTo>
                  <a:pt x="118308" y="80335"/>
                </a:lnTo>
                <a:lnTo>
                  <a:pt x="118720" y="81719"/>
                </a:lnTo>
                <a:lnTo>
                  <a:pt x="119056" y="83123"/>
                </a:lnTo>
                <a:lnTo>
                  <a:pt x="119328" y="84563"/>
                </a:lnTo>
                <a:lnTo>
                  <a:pt x="119534" y="86023"/>
                </a:lnTo>
                <a:lnTo>
                  <a:pt x="119674" y="87520"/>
                </a:lnTo>
                <a:lnTo>
                  <a:pt x="119739" y="89035"/>
                </a:lnTo>
                <a:lnTo>
                  <a:pt x="119749" y="89812"/>
                </a:lnTo>
                <a:lnTo>
                  <a:pt x="119739" y="90588"/>
                </a:lnTo>
                <a:lnTo>
                  <a:pt x="119674" y="92104"/>
                </a:lnTo>
                <a:lnTo>
                  <a:pt x="119534" y="93601"/>
                </a:lnTo>
                <a:lnTo>
                  <a:pt x="119328" y="95060"/>
                </a:lnTo>
                <a:lnTo>
                  <a:pt x="119056" y="96501"/>
                </a:lnTo>
                <a:lnTo>
                  <a:pt x="118720" y="97904"/>
                </a:lnTo>
                <a:lnTo>
                  <a:pt x="118308" y="99289"/>
                </a:lnTo>
                <a:lnTo>
                  <a:pt x="117822" y="100636"/>
                </a:lnTo>
                <a:lnTo>
                  <a:pt x="117279" y="101964"/>
                </a:lnTo>
                <a:lnTo>
                  <a:pt x="116661" y="103255"/>
                </a:lnTo>
                <a:lnTo>
                  <a:pt x="115979" y="104518"/>
                </a:lnTo>
                <a:lnTo>
                  <a:pt x="115221" y="105763"/>
                </a:lnTo>
                <a:lnTo>
                  <a:pt x="114397" y="106969"/>
                </a:lnTo>
                <a:lnTo>
                  <a:pt x="113509" y="108148"/>
                </a:lnTo>
                <a:lnTo>
                  <a:pt x="112545" y="109299"/>
                </a:lnTo>
                <a:lnTo>
                  <a:pt x="111516" y="110431"/>
                </a:lnTo>
                <a:lnTo>
                  <a:pt x="110983" y="110983"/>
                </a:lnTo>
                <a:lnTo>
                  <a:pt x="110431" y="111516"/>
                </a:lnTo>
                <a:lnTo>
                  <a:pt x="109299" y="112545"/>
                </a:lnTo>
                <a:lnTo>
                  <a:pt x="108148" y="113509"/>
                </a:lnTo>
                <a:lnTo>
                  <a:pt x="106969" y="114397"/>
                </a:lnTo>
                <a:lnTo>
                  <a:pt x="105763" y="115221"/>
                </a:lnTo>
                <a:lnTo>
                  <a:pt x="104518" y="115979"/>
                </a:lnTo>
                <a:lnTo>
                  <a:pt x="103255" y="116661"/>
                </a:lnTo>
                <a:lnTo>
                  <a:pt x="101964" y="117279"/>
                </a:lnTo>
                <a:lnTo>
                  <a:pt x="100636" y="117822"/>
                </a:lnTo>
                <a:lnTo>
                  <a:pt x="99289" y="118308"/>
                </a:lnTo>
                <a:lnTo>
                  <a:pt x="97904" y="118720"/>
                </a:lnTo>
                <a:lnTo>
                  <a:pt x="96501" y="119056"/>
                </a:lnTo>
                <a:lnTo>
                  <a:pt x="95060" y="119328"/>
                </a:lnTo>
                <a:lnTo>
                  <a:pt x="93601" y="119534"/>
                </a:lnTo>
                <a:lnTo>
                  <a:pt x="92104" y="119674"/>
                </a:lnTo>
                <a:lnTo>
                  <a:pt x="90588" y="119739"/>
                </a:lnTo>
                <a:lnTo>
                  <a:pt x="89812" y="119749"/>
                </a:lnTo>
                <a:lnTo>
                  <a:pt x="89035" y="119739"/>
                </a:lnTo>
                <a:lnTo>
                  <a:pt x="87520" y="119674"/>
                </a:lnTo>
                <a:lnTo>
                  <a:pt x="86023" y="119534"/>
                </a:lnTo>
                <a:lnTo>
                  <a:pt x="84563" y="119328"/>
                </a:lnTo>
                <a:lnTo>
                  <a:pt x="83123" y="119056"/>
                </a:lnTo>
                <a:lnTo>
                  <a:pt x="81719" y="118720"/>
                </a:lnTo>
                <a:lnTo>
                  <a:pt x="80335" y="118308"/>
                </a:lnTo>
                <a:lnTo>
                  <a:pt x="78988" y="117822"/>
                </a:lnTo>
                <a:lnTo>
                  <a:pt x="77659" y="117279"/>
                </a:lnTo>
                <a:lnTo>
                  <a:pt x="76368" y="116661"/>
                </a:lnTo>
                <a:lnTo>
                  <a:pt x="75105" y="115979"/>
                </a:lnTo>
                <a:lnTo>
                  <a:pt x="73861" y="115221"/>
                </a:lnTo>
                <a:lnTo>
                  <a:pt x="72654" y="114397"/>
                </a:lnTo>
                <a:lnTo>
                  <a:pt x="71475" y="113509"/>
                </a:lnTo>
                <a:lnTo>
                  <a:pt x="70325" y="112545"/>
                </a:lnTo>
                <a:lnTo>
                  <a:pt x="69193" y="111516"/>
                </a:lnTo>
                <a:lnTo>
                  <a:pt x="68650" y="110983"/>
                </a:lnTo>
                <a:lnTo>
                  <a:pt x="68107" y="110431"/>
                </a:lnTo>
                <a:lnTo>
                  <a:pt x="67078" y="109299"/>
                </a:lnTo>
                <a:lnTo>
                  <a:pt x="66115" y="108148"/>
                </a:lnTo>
                <a:lnTo>
                  <a:pt x="65226" y="106969"/>
                </a:lnTo>
                <a:lnTo>
                  <a:pt x="64403" y="105763"/>
                </a:lnTo>
                <a:lnTo>
                  <a:pt x="63645" y="104518"/>
                </a:lnTo>
                <a:lnTo>
                  <a:pt x="62962" y="103255"/>
                </a:lnTo>
                <a:lnTo>
                  <a:pt x="62344" y="101964"/>
                </a:lnTo>
                <a:lnTo>
                  <a:pt x="61802" y="100636"/>
                </a:lnTo>
                <a:lnTo>
                  <a:pt x="61315" y="99289"/>
                </a:lnTo>
                <a:lnTo>
                  <a:pt x="60904" y="97904"/>
                </a:lnTo>
                <a:lnTo>
                  <a:pt x="60567" y="96501"/>
                </a:lnTo>
                <a:lnTo>
                  <a:pt x="60296" y="95060"/>
                </a:lnTo>
                <a:lnTo>
                  <a:pt x="60090" y="93601"/>
                </a:lnTo>
                <a:lnTo>
                  <a:pt x="59949" y="92104"/>
                </a:lnTo>
                <a:lnTo>
                  <a:pt x="59884" y="90588"/>
                </a:lnTo>
                <a:lnTo>
                  <a:pt x="59875" y="89812"/>
                </a:lnTo>
                <a:lnTo>
                  <a:pt x="59884" y="89035"/>
                </a:lnTo>
                <a:lnTo>
                  <a:pt x="59949" y="87520"/>
                </a:lnTo>
                <a:lnTo>
                  <a:pt x="60090" y="86023"/>
                </a:lnTo>
                <a:lnTo>
                  <a:pt x="60296" y="84563"/>
                </a:lnTo>
                <a:lnTo>
                  <a:pt x="60567" y="83123"/>
                </a:lnTo>
                <a:lnTo>
                  <a:pt x="60904" y="81719"/>
                </a:lnTo>
                <a:lnTo>
                  <a:pt x="61315" y="80335"/>
                </a:lnTo>
                <a:lnTo>
                  <a:pt x="61802" y="78988"/>
                </a:lnTo>
                <a:lnTo>
                  <a:pt x="62344" y="77659"/>
                </a:lnTo>
                <a:lnTo>
                  <a:pt x="62962" y="76368"/>
                </a:lnTo>
                <a:lnTo>
                  <a:pt x="63645" y="75105"/>
                </a:lnTo>
                <a:lnTo>
                  <a:pt x="64403" y="73861"/>
                </a:lnTo>
                <a:lnTo>
                  <a:pt x="65226" y="72654"/>
                </a:lnTo>
                <a:lnTo>
                  <a:pt x="66115" y="71475"/>
                </a:lnTo>
                <a:lnTo>
                  <a:pt x="67078" y="70325"/>
                </a:lnTo>
                <a:lnTo>
                  <a:pt x="68107" y="69193"/>
                </a:lnTo>
                <a:lnTo>
                  <a:pt x="68650" y="68650"/>
                </a:lnTo>
                <a:lnTo>
                  <a:pt x="69193" y="68107"/>
                </a:lnTo>
                <a:lnTo>
                  <a:pt x="70325" y="67078"/>
                </a:lnTo>
                <a:lnTo>
                  <a:pt x="71475" y="66115"/>
                </a:lnTo>
                <a:lnTo>
                  <a:pt x="72654" y="65226"/>
                </a:lnTo>
                <a:lnTo>
                  <a:pt x="73861" y="64403"/>
                </a:lnTo>
                <a:lnTo>
                  <a:pt x="75105" y="63645"/>
                </a:lnTo>
                <a:lnTo>
                  <a:pt x="76368" y="62962"/>
                </a:lnTo>
                <a:lnTo>
                  <a:pt x="77659" y="62344"/>
                </a:lnTo>
                <a:lnTo>
                  <a:pt x="78988" y="61802"/>
                </a:lnTo>
                <a:lnTo>
                  <a:pt x="80335" y="61315"/>
                </a:lnTo>
                <a:lnTo>
                  <a:pt x="81719" y="60904"/>
                </a:lnTo>
                <a:lnTo>
                  <a:pt x="83123" y="60567"/>
                </a:lnTo>
                <a:lnTo>
                  <a:pt x="84563" y="60296"/>
                </a:lnTo>
                <a:lnTo>
                  <a:pt x="86023" y="60090"/>
                </a:lnTo>
                <a:lnTo>
                  <a:pt x="87520" y="59949"/>
                </a:lnTo>
                <a:lnTo>
                  <a:pt x="89035" y="59884"/>
                </a:lnTo>
                <a:lnTo>
                  <a:pt x="89812" y="59875"/>
                </a:lnTo>
                <a:close/>
                <a:moveTo>
                  <a:pt x="89812" y="43737"/>
                </a:moveTo>
                <a:lnTo>
                  <a:pt x="88614" y="43746"/>
                </a:lnTo>
                <a:lnTo>
                  <a:pt x="86266" y="43849"/>
                </a:lnTo>
                <a:lnTo>
                  <a:pt x="83955" y="44064"/>
                </a:lnTo>
                <a:lnTo>
                  <a:pt x="81691" y="44373"/>
                </a:lnTo>
                <a:lnTo>
                  <a:pt x="79474" y="44794"/>
                </a:lnTo>
                <a:lnTo>
                  <a:pt x="77304" y="45318"/>
                </a:lnTo>
                <a:lnTo>
                  <a:pt x="75171" y="45954"/>
                </a:lnTo>
                <a:lnTo>
                  <a:pt x="73094" y="46684"/>
                </a:lnTo>
                <a:lnTo>
                  <a:pt x="71054" y="47526"/>
                </a:lnTo>
                <a:lnTo>
                  <a:pt x="69052" y="48470"/>
                </a:lnTo>
                <a:lnTo>
                  <a:pt x="67106" y="49528"/>
                </a:lnTo>
                <a:lnTo>
                  <a:pt x="65198" y="50678"/>
                </a:lnTo>
                <a:lnTo>
                  <a:pt x="63345" y="51941"/>
                </a:lnTo>
                <a:lnTo>
                  <a:pt x="61521" y="53307"/>
                </a:lnTo>
                <a:lnTo>
                  <a:pt x="59753" y="54776"/>
                </a:lnTo>
                <a:lnTo>
                  <a:pt x="58032" y="56357"/>
                </a:lnTo>
                <a:lnTo>
                  <a:pt x="57190" y="57190"/>
                </a:lnTo>
                <a:lnTo>
                  <a:pt x="56357" y="58032"/>
                </a:lnTo>
                <a:lnTo>
                  <a:pt x="54776" y="59753"/>
                </a:lnTo>
                <a:lnTo>
                  <a:pt x="53307" y="61521"/>
                </a:lnTo>
                <a:lnTo>
                  <a:pt x="51941" y="63345"/>
                </a:lnTo>
                <a:lnTo>
                  <a:pt x="50678" y="65198"/>
                </a:lnTo>
                <a:lnTo>
                  <a:pt x="49528" y="67106"/>
                </a:lnTo>
                <a:lnTo>
                  <a:pt x="48470" y="69052"/>
                </a:lnTo>
                <a:lnTo>
                  <a:pt x="47526" y="71054"/>
                </a:lnTo>
                <a:lnTo>
                  <a:pt x="46684" y="73094"/>
                </a:lnTo>
                <a:lnTo>
                  <a:pt x="45954" y="75171"/>
                </a:lnTo>
                <a:lnTo>
                  <a:pt x="45318" y="77304"/>
                </a:lnTo>
                <a:lnTo>
                  <a:pt x="44794" y="79474"/>
                </a:lnTo>
                <a:lnTo>
                  <a:pt x="44373" y="81691"/>
                </a:lnTo>
                <a:lnTo>
                  <a:pt x="44064" y="83955"/>
                </a:lnTo>
                <a:lnTo>
                  <a:pt x="43849" y="86266"/>
                </a:lnTo>
                <a:lnTo>
                  <a:pt x="43746" y="88614"/>
                </a:lnTo>
                <a:lnTo>
                  <a:pt x="43737" y="89812"/>
                </a:lnTo>
                <a:lnTo>
                  <a:pt x="43746" y="91009"/>
                </a:lnTo>
                <a:lnTo>
                  <a:pt x="43849" y="93357"/>
                </a:lnTo>
                <a:lnTo>
                  <a:pt x="44064" y="95668"/>
                </a:lnTo>
                <a:lnTo>
                  <a:pt x="44373" y="97932"/>
                </a:lnTo>
                <a:lnTo>
                  <a:pt x="44794" y="100149"/>
                </a:lnTo>
                <a:lnTo>
                  <a:pt x="45318" y="102320"/>
                </a:lnTo>
                <a:lnTo>
                  <a:pt x="45954" y="104453"/>
                </a:lnTo>
                <a:lnTo>
                  <a:pt x="46684" y="106530"/>
                </a:lnTo>
                <a:lnTo>
                  <a:pt x="47526" y="108569"/>
                </a:lnTo>
                <a:lnTo>
                  <a:pt x="48470" y="110571"/>
                </a:lnTo>
                <a:lnTo>
                  <a:pt x="49528" y="112517"/>
                </a:lnTo>
                <a:lnTo>
                  <a:pt x="50678" y="114426"/>
                </a:lnTo>
                <a:lnTo>
                  <a:pt x="51941" y="116278"/>
                </a:lnTo>
                <a:lnTo>
                  <a:pt x="53307" y="118102"/>
                </a:lnTo>
                <a:lnTo>
                  <a:pt x="54776" y="119870"/>
                </a:lnTo>
                <a:lnTo>
                  <a:pt x="56357" y="121592"/>
                </a:lnTo>
                <a:lnTo>
                  <a:pt x="57190" y="122443"/>
                </a:lnTo>
                <a:lnTo>
                  <a:pt x="58032" y="123266"/>
                </a:lnTo>
                <a:lnTo>
                  <a:pt x="59753" y="124847"/>
                </a:lnTo>
                <a:lnTo>
                  <a:pt x="61521" y="126316"/>
                </a:lnTo>
                <a:lnTo>
                  <a:pt x="63345" y="127682"/>
                </a:lnTo>
                <a:lnTo>
                  <a:pt x="65198" y="128945"/>
                </a:lnTo>
                <a:lnTo>
                  <a:pt x="67106" y="130096"/>
                </a:lnTo>
                <a:lnTo>
                  <a:pt x="69052" y="131153"/>
                </a:lnTo>
                <a:lnTo>
                  <a:pt x="71054" y="132098"/>
                </a:lnTo>
                <a:lnTo>
                  <a:pt x="73094" y="132940"/>
                </a:lnTo>
                <a:lnTo>
                  <a:pt x="75171" y="133669"/>
                </a:lnTo>
                <a:lnTo>
                  <a:pt x="77304" y="134306"/>
                </a:lnTo>
                <a:lnTo>
                  <a:pt x="79474" y="134830"/>
                </a:lnTo>
                <a:lnTo>
                  <a:pt x="81691" y="135251"/>
                </a:lnTo>
                <a:lnTo>
                  <a:pt x="83955" y="135559"/>
                </a:lnTo>
                <a:lnTo>
                  <a:pt x="86266" y="135774"/>
                </a:lnTo>
                <a:lnTo>
                  <a:pt x="88614" y="135877"/>
                </a:lnTo>
                <a:lnTo>
                  <a:pt x="89812" y="135887"/>
                </a:lnTo>
                <a:lnTo>
                  <a:pt x="91009" y="135877"/>
                </a:lnTo>
                <a:lnTo>
                  <a:pt x="93357" y="135774"/>
                </a:lnTo>
                <a:lnTo>
                  <a:pt x="95668" y="135559"/>
                </a:lnTo>
                <a:lnTo>
                  <a:pt x="97932" y="135251"/>
                </a:lnTo>
                <a:lnTo>
                  <a:pt x="100149" y="134830"/>
                </a:lnTo>
                <a:lnTo>
                  <a:pt x="102320" y="134306"/>
                </a:lnTo>
                <a:lnTo>
                  <a:pt x="104453" y="133669"/>
                </a:lnTo>
                <a:lnTo>
                  <a:pt x="106530" y="132940"/>
                </a:lnTo>
                <a:lnTo>
                  <a:pt x="108569" y="132098"/>
                </a:lnTo>
                <a:lnTo>
                  <a:pt x="110571" y="131153"/>
                </a:lnTo>
                <a:lnTo>
                  <a:pt x="112517" y="130096"/>
                </a:lnTo>
                <a:lnTo>
                  <a:pt x="114426" y="128945"/>
                </a:lnTo>
                <a:lnTo>
                  <a:pt x="116278" y="127682"/>
                </a:lnTo>
                <a:lnTo>
                  <a:pt x="118102" y="126316"/>
                </a:lnTo>
                <a:lnTo>
                  <a:pt x="119870" y="124847"/>
                </a:lnTo>
                <a:lnTo>
                  <a:pt x="121592" y="123266"/>
                </a:lnTo>
                <a:lnTo>
                  <a:pt x="122443" y="122443"/>
                </a:lnTo>
                <a:lnTo>
                  <a:pt x="123266" y="121592"/>
                </a:lnTo>
                <a:lnTo>
                  <a:pt x="124847" y="119870"/>
                </a:lnTo>
                <a:lnTo>
                  <a:pt x="126316" y="118102"/>
                </a:lnTo>
                <a:lnTo>
                  <a:pt x="127682" y="116278"/>
                </a:lnTo>
                <a:lnTo>
                  <a:pt x="128945" y="114426"/>
                </a:lnTo>
                <a:lnTo>
                  <a:pt x="130096" y="112517"/>
                </a:lnTo>
                <a:lnTo>
                  <a:pt x="131153" y="110571"/>
                </a:lnTo>
                <a:lnTo>
                  <a:pt x="132098" y="108569"/>
                </a:lnTo>
                <a:lnTo>
                  <a:pt x="132940" y="106530"/>
                </a:lnTo>
                <a:lnTo>
                  <a:pt x="133669" y="104453"/>
                </a:lnTo>
                <a:lnTo>
                  <a:pt x="134306" y="102320"/>
                </a:lnTo>
                <a:lnTo>
                  <a:pt x="134830" y="100149"/>
                </a:lnTo>
                <a:lnTo>
                  <a:pt x="135251" y="97932"/>
                </a:lnTo>
                <a:lnTo>
                  <a:pt x="135559" y="95668"/>
                </a:lnTo>
                <a:lnTo>
                  <a:pt x="135774" y="93357"/>
                </a:lnTo>
                <a:lnTo>
                  <a:pt x="135877" y="91009"/>
                </a:lnTo>
                <a:lnTo>
                  <a:pt x="135887" y="89812"/>
                </a:lnTo>
                <a:lnTo>
                  <a:pt x="135877" y="88614"/>
                </a:lnTo>
                <a:lnTo>
                  <a:pt x="135774" y="86266"/>
                </a:lnTo>
                <a:lnTo>
                  <a:pt x="135559" y="83955"/>
                </a:lnTo>
                <a:lnTo>
                  <a:pt x="135251" y="81691"/>
                </a:lnTo>
                <a:lnTo>
                  <a:pt x="134830" y="79474"/>
                </a:lnTo>
                <a:lnTo>
                  <a:pt x="134306" y="77304"/>
                </a:lnTo>
                <a:lnTo>
                  <a:pt x="133669" y="75171"/>
                </a:lnTo>
                <a:lnTo>
                  <a:pt x="132940" y="73094"/>
                </a:lnTo>
                <a:lnTo>
                  <a:pt x="132098" y="71054"/>
                </a:lnTo>
                <a:lnTo>
                  <a:pt x="131153" y="69052"/>
                </a:lnTo>
                <a:lnTo>
                  <a:pt x="130096" y="67106"/>
                </a:lnTo>
                <a:lnTo>
                  <a:pt x="128945" y="65198"/>
                </a:lnTo>
                <a:lnTo>
                  <a:pt x="127682" y="63345"/>
                </a:lnTo>
                <a:lnTo>
                  <a:pt x="126316" y="61521"/>
                </a:lnTo>
                <a:lnTo>
                  <a:pt x="124847" y="59753"/>
                </a:lnTo>
                <a:lnTo>
                  <a:pt x="123266" y="58032"/>
                </a:lnTo>
                <a:lnTo>
                  <a:pt x="122443" y="57190"/>
                </a:lnTo>
                <a:lnTo>
                  <a:pt x="121592" y="56357"/>
                </a:lnTo>
                <a:lnTo>
                  <a:pt x="119870" y="54776"/>
                </a:lnTo>
                <a:lnTo>
                  <a:pt x="118102" y="53307"/>
                </a:lnTo>
                <a:lnTo>
                  <a:pt x="116278" y="51941"/>
                </a:lnTo>
                <a:lnTo>
                  <a:pt x="114426" y="50678"/>
                </a:lnTo>
                <a:lnTo>
                  <a:pt x="112517" y="49528"/>
                </a:lnTo>
                <a:lnTo>
                  <a:pt x="110571" y="48470"/>
                </a:lnTo>
                <a:lnTo>
                  <a:pt x="108569" y="47526"/>
                </a:lnTo>
                <a:lnTo>
                  <a:pt x="106530" y="46684"/>
                </a:lnTo>
                <a:lnTo>
                  <a:pt x="104453" y="45954"/>
                </a:lnTo>
                <a:lnTo>
                  <a:pt x="102320" y="45318"/>
                </a:lnTo>
                <a:lnTo>
                  <a:pt x="100149" y="44794"/>
                </a:lnTo>
                <a:lnTo>
                  <a:pt x="97932" y="44373"/>
                </a:lnTo>
                <a:lnTo>
                  <a:pt x="95668" y="44064"/>
                </a:lnTo>
                <a:lnTo>
                  <a:pt x="93357" y="43849"/>
                </a:lnTo>
                <a:lnTo>
                  <a:pt x="91009" y="43746"/>
                </a:lnTo>
                <a:lnTo>
                  <a:pt x="89812" y="43737"/>
                </a:lnTo>
                <a:close/>
                <a:moveTo>
                  <a:pt x="108831" y="16054"/>
                </a:moveTo>
                <a:lnTo>
                  <a:pt x="111095" y="16082"/>
                </a:lnTo>
                <a:lnTo>
                  <a:pt x="113322" y="16120"/>
                </a:lnTo>
                <a:lnTo>
                  <a:pt x="118963" y="16298"/>
                </a:lnTo>
                <a:lnTo>
                  <a:pt x="122378" y="16428"/>
                </a:lnTo>
                <a:lnTo>
                  <a:pt x="124127" y="16513"/>
                </a:lnTo>
                <a:lnTo>
                  <a:pt x="127401" y="16728"/>
                </a:lnTo>
                <a:lnTo>
                  <a:pt x="130414" y="17018"/>
                </a:lnTo>
                <a:lnTo>
                  <a:pt x="133164" y="17383"/>
                </a:lnTo>
                <a:lnTo>
                  <a:pt x="134427" y="17598"/>
                </a:lnTo>
                <a:lnTo>
                  <a:pt x="135653" y="17822"/>
                </a:lnTo>
                <a:lnTo>
                  <a:pt x="137935" y="18309"/>
                </a:lnTo>
                <a:lnTo>
                  <a:pt x="140031" y="18852"/>
                </a:lnTo>
                <a:lnTo>
                  <a:pt x="141921" y="19450"/>
                </a:lnTo>
                <a:lnTo>
                  <a:pt x="142791" y="19768"/>
                </a:lnTo>
                <a:lnTo>
                  <a:pt x="143511" y="20058"/>
                </a:lnTo>
                <a:lnTo>
                  <a:pt x="144933" y="20713"/>
                </a:lnTo>
                <a:lnTo>
                  <a:pt x="146309" y="21424"/>
                </a:lnTo>
                <a:lnTo>
                  <a:pt x="147637" y="22210"/>
                </a:lnTo>
                <a:lnTo>
                  <a:pt x="148919" y="23061"/>
                </a:lnTo>
                <a:lnTo>
                  <a:pt x="150163" y="23969"/>
                </a:lnTo>
                <a:lnTo>
                  <a:pt x="151360" y="24951"/>
                </a:lnTo>
                <a:lnTo>
                  <a:pt x="152520" y="25999"/>
                </a:lnTo>
                <a:lnTo>
                  <a:pt x="153082" y="26551"/>
                </a:lnTo>
                <a:lnTo>
                  <a:pt x="153624" y="27103"/>
                </a:lnTo>
                <a:lnTo>
                  <a:pt x="154672" y="28263"/>
                </a:lnTo>
                <a:lnTo>
                  <a:pt x="155654" y="29460"/>
                </a:lnTo>
                <a:lnTo>
                  <a:pt x="156562" y="30705"/>
                </a:lnTo>
                <a:lnTo>
                  <a:pt x="157413" y="31986"/>
                </a:lnTo>
                <a:lnTo>
                  <a:pt x="158199" y="33315"/>
                </a:lnTo>
                <a:lnTo>
                  <a:pt x="158910" y="34690"/>
                </a:lnTo>
                <a:lnTo>
                  <a:pt x="159565" y="36112"/>
                </a:lnTo>
                <a:lnTo>
                  <a:pt x="159864" y="36842"/>
                </a:lnTo>
                <a:lnTo>
                  <a:pt x="160173" y="37703"/>
                </a:lnTo>
                <a:lnTo>
                  <a:pt x="160772" y="39592"/>
                </a:lnTo>
                <a:lnTo>
                  <a:pt x="161314" y="41688"/>
                </a:lnTo>
                <a:lnTo>
                  <a:pt x="161801" y="43971"/>
                </a:lnTo>
                <a:lnTo>
                  <a:pt x="162025" y="45196"/>
                </a:lnTo>
                <a:lnTo>
                  <a:pt x="162241" y="46459"/>
                </a:lnTo>
                <a:lnTo>
                  <a:pt x="162605" y="49210"/>
                </a:lnTo>
                <a:lnTo>
                  <a:pt x="162896" y="52222"/>
                </a:lnTo>
                <a:lnTo>
                  <a:pt x="163111" y="55496"/>
                </a:lnTo>
                <a:lnTo>
                  <a:pt x="163195" y="57246"/>
                </a:lnTo>
                <a:lnTo>
                  <a:pt x="163326" y="60660"/>
                </a:lnTo>
                <a:lnTo>
                  <a:pt x="163504" y="66302"/>
                </a:lnTo>
                <a:lnTo>
                  <a:pt x="163541" y="68528"/>
                </a:lnTo>
                <a:lnTo>
                  <a:pt x="163569" y="70792"/>
                </a:lnTo>
                <a:lnTo>
                  <a:pt x="163569" y="76967"/>
                </a:lnTo>
                <a:lnTo>
                  <a:pt x="163541" y="80868"/>
                </a:lnTo>
                <a:lnTo>
                  <a:pt x="163494" y="87772"/>
                </a:lnTo>
                <a:lnTo>
                  <a:pt x="163485" y="89812"/>
                </a:lnTo>
                <a:lnTo>
                  <a:pt x="163494" y="91851"/>
                </a:lnTo>
                <a:lnTo>
                  <a:pt x="163541" y="98755"/>
                </a:lnTo>
                <a:lnTo>
                  <a:pt x="163569" y="102657"/>
                </a:lnTo>
                <a:lnTo>
                  <a:pt x="163569" y="108831"/>
                </a:lnTo>
                <a:lnTo>
                  <a:pt x="163541" y="111095"/>
                </a:lnTo>
                <a:lnTo>
                  <a:pt x="163504" y="113322"/>
                </a:lnTo>
                <a:lnTo>
                  <a:pt x="163326" y="118963"/>
                </a:lnTo>
                <a:lnTo>
                  <a:pt x="163195" y="122378"/>
                </a:lnTo>
                <a:lnTo>
                  <a:pt x="163111" y="124127"/>
                </a:lnTo>
                <a:lnTo>
                  <a:pt x="162896" y="127401"/>
                </a:lnTo>
                <a:lnTo>
                  <a:pt x="162605" y="130414"/>
                </a:lnTo>
                <a:lnTo>
                  <a:pt x="162241" y="133164"/>
                </a:lnTo>
                <a:lnTo>
                  <a:pt x="162025" y="134427"/>
                </a:lnTo>
                <a:lnTo>
                  <a:pt x="161801" y="135653"/>
                </a:lnTo>
                <a:lnTo>
                  <a:pt x="161314" y="137935"/>
                </a:lnTo>
                <a:lnTo>
                  <a:pt x="160772" y="140031"/>
                </a:lnTo>
                <a:lnTo>
                  <a:pt x="160173" y="141921"/>
                </a:lnTo>
                <a:lnTo>
                  <a:pt x="159864" y="142791"/>
                </a:lnTo>
                <a:lnTo>
                  <a:pt x="159565" y="143511"/>
                </a:lnTo>
                <a:lnTo>
                  <a:pt x="158910" y="144933"/>
                </a:lnTo>
                <a:lnTo>
                  <a:pt x="158199" y="146309"/>
                </a:lnTo>
                <a:lnTo>
                  <a:pt x="157413" y="147637"/>
                </a:lnTo>
                <a:lnTo>
                  <a:pt x="156562" y="148919"/>
                </a:lnTo>
                <a:lnTo>
                  <a:pt x="155654" y="150163"/>
                </a:lnTo>
                <a:lnTo>
                  <a:pt x="154672" y="151360"/>
                </a:lnTo>
                <a:lnTo>
                  <a:pt x="153624" y="152520"/>
                </a:lnTo>
                <a:lnTo>
                  <a:pt x="153082" y="153082"/>
                </a:lnTo>
                <a:lnTo>
                  <a:pt x="152520" y="153624"/>
                </a:lnTo>
                <a:lnTo>
                  <a:pt x="151360" y="154672"/>
                </a:lnTo>
                <a:lnTo>
                  <a:pt x="150163" y="155654"/>
                </a:lnTo>
                <a:lnTo>
                  <a:pt x="148919" y="156562"/>
                </a:lnTo>
                <a:lnTo>
                  <a:pt x="147637" y="157413"/>
                </a:lnTo>
                <a:lnTo>
                  <a:pt x="146309" y="158199"/>
                </a:lnTo>
                <a:lnTo>
                  <a:pt x="144933" y="158910"/>
                </a:lnTo>
                <a:lnTo>
                  <a:pt x="143511" y="159565"/>
                </a:lnTo>
                <a:lnTo>
                  <a:pt x="142791" y="159864"/>
                </a:lnTo>
                <a:lnTo>
                  <a:pt x="141921" y="160173"/>
                </a:lnTo>
                <a:lnTo>
                  <a:pt x="140031" y="160772"/>
                </a:lnTo>
                <a:lnTo>
                  <a:pt x="137935" y="161314"/>
                </a:lnTo>
                <a:lnTo>
                  <a:pt x="135653" y="161801"/>
                </a:lnTo>
                <a:lnTo>
                  <a:pt x="134427" y="162025"/>
                </a:lnTo>
                <a:lnTo>
                  <a:pt x="133164" y="162241"/>
                </a:lnTo>
                <a:lnTo>
                  <a:pt x="130414" y="162605"/>
                </a:lnTo>
                <a:lnTo>
                  <a:pt x="127401" y="162896"/>
                </a:lnTo>
                <a:lnTo>
                  <a:pt x="124127" y="163111"/>
                </a:lnTo>
                <a:lnTo>
                  <a:pt x="122378" y="163195"/>
                </a:lnTo>
                <a:lnTo>
                  <a:pt x="118963" y="163326"/>
                </a:lnTo>
                <a:lnTo>
                  <a:pt x="113322" y="163504"/>
                </a:lnTo>
                <a:lnTo>
                  <a:pt x="111095" y="163541"/>
                </a:lnTo>
                <a:lnTo>
                  <a:pt x="108831" y="163569"/>
                </a:lnTo>
                <a:lnTo>
                  <a:pt x="102657" y="163569"/>
                </a:lnTo>
                <a:lnTo>
                  <a:pt x="98755" y="163541"/>
                </a:lnTo>
                <a:lnTo>
                  <a:pt x="91851" y="163494"/>
                </a:lnTo>
                <a:lnTo>
                  <a:pt x="89812" y="163485"/>
                </a:lnTo>
                <a:lnTo>
                  <a:pt x="87772" y="163494"/>
                </a:lnTo>
                <a:lnTo>
                  <a:pt x="80868" y="163541"/>
                </a:lnTo>
                <a:lnTo>
                  <a:pt x="76967" y="163569"/>
                </a:lnTo>
                <a:lnTo>
                  <a:pt x="70792" y="163569"/>
                </a:lnTo>
                <a:lnTo>
                  <a:pt x="68528" y="163541"/>
                </a:lnTo>
                <a:lnTo>
                  <a:pt x="66302" y="163504"/>
                </a:lnTo>
                <a:lnTo>
                  <a:pt x="60660" y="163326"/>
                </a:lnTo>
                <a:lnTo>
                  <a:pt x="57246" y="163195"/>
                </a:lnTo>
                <a:lnTo>
                  <a:pt x="55496" y="163111"/>
                </a:lnTo>
                <a:lnTo>
                  <a:pt x="52222" y="162896"/>
                </a:lnTo>
                <a:lnTo>
                  <a:pt x="49210" y="162605"/>
                </a:lnTo>
                <a:lnTo>
                  <a:pt x="46459" y="162241"/>
                </a:lnTo>
                <a:lnTo>
                  <a:pt x="45196" y="162025"/>
                </a:lnTo>
                <a:lnTo>
                  <a:pt x="43971" y="161801"/>
                </a:lnTo>
                <a:lnTo>
                  <a:pt x="41688" y="161314"/>
                </a:lnTo>
                <a:lnTo>
                  <a:pt x="39592" y="160772"/>
                </a:lnTo>
                <a:lnTo>
                  <a:pt x="37703" y="160173"/>
                </a:lnTo>
                <a:lnTo>
                  <a:pt x="36842" y="159864"/>
                </a:lnTo>
                <a:lnTo>
                  <a:pt x="36112" y="159565"/>
                </a:lnTo>
                <a:lnTo>
                  <a:pt x="34690" y="158910"/>
                </a:lnTo>
                <a:lnTo>
                  <a:pt x="33315" y="158199"/>
                </a:lnTo>
                <a:lnTo>
                  <a:pt x="31986" y="157413"/>
                </a:lnTo>
                <a:lnTo>
                  <a:pt x="30705" y="156562"/>
                </a:lnTo>
                <a:lnTo>
                  <a:pt x="29460" y="155654"/>
                </a:lnTo>
                <a:lnTo>
                  <a:pt x="28263" y="154672"/>
                </a:lnTo>
                <a:lnTo>
                  <a:pt x="27103" y="153624"/>
                </a:lnTo>
                <a:lnTo>
                  <a:pt x="26551" y="153082"/>
                </a:lnTo>
                <a:lnTo>
                  <a:pt x="25999" y="152520"/>
                </a:lnTo>
                <a:lnTo>
                  <a:pt x="24951" y="151360"/>
                </a:lnTo>
                <a:lnTo>
                  <a:pt x="23969" y="150163"/>
                </a:lnTo>
                <a:lnTo>
                  <a:pt x="23061" y="148919"/>
                </a:lnTo>
                <a:lnTo>
                  <a:pt x="22210" y="147637"/>
                </a:lnTo>
                <a:lnTo>
                  <a:pt x="21424" y="146309"/>
                </a:lnTo>
                <a:lnTo>
                  <a:pt x="20713" y="144933"/>
                </a:lnTo>
                <a:lnTo>
                  <a:pt x="20058" y="143511"/>
                </a:lnTo>
                <a:lnTo>
                  <a:pt x="19768" y="142791"/>
                </a:lnTo>
                <a:lnTo>
                  <a:pt x="19450" y="141921"/>
                </a:lnTo>
                <a:lnTo>
                  <a:pt x="18852" y="140031"/>
                </a:lnTo>
                <a:lnTo>
                  <a:pt x="18309" y="137935"/>
                </a:lnTo>
                <a:lnTo>
                  <a:pt x="17822" y="135653"/>
                </a:lnTo>
                <a:lnTo>
                  <a:pt x="17598" y="134427"/>
                </a:lnTo>
                <a:lnTo>
                  <a:pt x="17383" y="133164"/>
                </a:lnTo>
                <a:lnTo>
                  <a:pt x="17018" y="130414"/>
                </a:lnTo>
                <a:lnTo>
                  <a:pt x="16728" y="127401"/>
                </a:lnTo>
                <a:lnTo>
                  <a:pt x="16513" y="124127"/>
                </a:lnTo>
                <a:lnTo>
                  <a:pt x="16428" y="122378"/>
                </a:lnTo>
                <a:lnTo>
                  <a:pt x="16298" y="118963"/>
                </a:lnTo>
                <a:lnTo>
                  <a:pt x="16120" y="113322"/>
                </a:lnTo>
                <a:lnTo>
                  <a:pt x="16082" y="111095"/>
                </a:lnTo>
                <a:lnTo>
                  <a:pt x="16054" y="108831"/>
                </a:lnTo>
                <a:lnTo>
                  <a:pt x="16054" y="102657"/>
                </a:lnTo>
                <a:lnTo>
                  <a:pt x="16082" y="98755"/>
                </a:lnTo>
                <a:lnTo>
                  <a:pt x="16129" y="91851"/>
                </a:lnTo>
                <a:lnTo>
                  <a:pt x="16138" y="89812"/>
                </a:lnTo>
                <a:lnTo>
                  <a:pt x="16129" y="87772"/>
                </a:lnTo>
                <a:lnTo>
                  <a:pt x="16082" y="80868"/>
                </a:lnTo>
                <a:lnTo>
                  <a:pt x="16054" y="76967"/>
                </a:lnTo>
                <a:lnTo>
                  <a:pt x="16054" y="70792"/>
                </a:lnTo>
                <a:lnTo>
                  <a:pt x="16082" y="68528"/>
                </a:lnTo>
                <a:lnTo>
                  <a:pt x="16120" y="66302"/>
                </a:lnTo>
                <a:lnTo>
                  <a:pt x="16298" y="60660"/>
                </a:lnTo>
                <a:lnTo>
                  <a:pt x="16428" y="57246"/>
                </a:lnTo>
                <a:lnTo>
                  <a:pt x="16513" y="55496"/>
                </a:lnTo>
                <a:lnTo>
                  <a:pt x="16728" y="52222"/>
                </a:lnTo>
                <a:lnTo>
                  <a:pt x="17018" y="49210"/>
                </a:lnTo>
                <a:lnTo>
                  <a:pt x="17383" y="46459"/>
                </a:lnTo>
                <a:lnTo>
                  <a:pt x="17598" y="45196"/>
                </a:lnTo>
                <a:lnTo>
                  <a:pt x="17822" y="43971"/>
                </a:lnTo>
                <a:lnTo>
                  <a:pt x="18309" y="41688"/>
                </a:lnTo>
                <a:lnTo>
                  <a:pt x="18852" y="39592"/>
                </a:lnTo>
                <a:lnTo>
                  <a:pt x="19450" y="37703"/>
                </a:lnTo>
                <a:lnTo>
                  <a:pt x="19768" y="36842"/>
                </a:lnTo>
                <a:lnTo>
                  <a:pt x="20058" y="36112"/>
                </a:lnTo>
                <a:lnTo>
                  <a:pt x="20713" y="34690"/>
                </a:lnTo>
                <a:lnTo>
                  <a:pt x="21424" y="33315"/>
                </a:lnTo>
                <a:lnTo>
                  <a:pt x="22210" y="31986"/>
                </a:lnTo>
                <a:lnTo>
                  <a:pt x="23061" y="30705"/>
                </a:lnTo>
                <a:lnTo>
                  <a:pt x="23969" y="29460"/>
                </a:lnTo>
                <a:lnTo>
                  <a:pt x="24951" y="28263"/>
                </a:lnTo>
                <a:lnTo>
                  <a:pt x="25999" y="27103"/>
                </a:lnTo>
                <a:lnTo>
                  <a:pt x="26551" y="26551"/>
                </a:lnTo>
                <a:lnTo>
                  <a:pt x="27103" y="25999"/>
                </a:lnTo>
                <a:lnTo>
                  <a:pt x="28263" y="24951"/>
                </a:lnTo>
                <a:lnTo>
                  <a:pt x="29460" y="23969"/>
                </a:lnTo>
                <a:lnTo>
                  <a:pt x="30705" y="23061"/>
                </a:lnTo>
                <a:lnTo>
                  <a:pt x="31986" y="22210"/>
                </a:lnTo>
                <a:lnTo>
                  <a:pt x="33315" y="21424"/>
                </a:lnTo>
                <a:lnTo>
                  <a:pt x="34690" y="20713"/>
                </a:lnTo>
                <a:lnTo>
                  <a:pt x="36112" y="20058"/>
                </a:lnTo>
                <a:lnTo>
                  <a:pt x="36842" y="19768"/>
                </a:lnTo>
                <a:lnTo>
                  <a:pt x="37703" y="19450"/>
                </a:lnTo>
                <a:lnTo>
                  <a:pt x="39592" y="18852"/>
                </a:lnTo>
                <a:lnTo>
                  <a:pt x="41688" y="18309"/>
                </a:lnTo>
                <a:lnTo>
                  <a:pt x="43971" y="17822"/>
                </a:lnTo>
                <a:lnTo>
                  <a:pt x="45196" y="17598"/>
                </a:lnTo>
                <a:lnTo>
                  <a:pt x="46459" y="17383"/>
                </a:lnTo>
                <a:lnTo>
                  <a:pt x="49210" y="17018"/>
                </a:lnTo>
                <a:lnTo>
                  <a:pt x="52222" y="16728"/>
                </a:lnTo>
                <a:lnTo>
                  <a:pt x="55496" y="16513"/>
                </a:lnTo>
                <a:lnTo>
                  <a:pt x="57246" y="16428"/>
                </a:lnTo>
                <a:lnTo>
                  <a:pt x="60660" y="16298"/>
                </a:lnTo>
                <a:lnTo>
                  <a:pt x="66302" y="16120"/>
                </a:lnTo>
                <a:lnTo>
                  <a:pt x="68528" y="16082"/>
                </a:lnTo>
                <a:lnTo>
                  <a:pt x="70792" y="16054"/>
                </a:lnTo>
                <a:lnTo>
                  <a:pt x="76967" y="16054"/>
                </a:lnTo>
                <a:lnTo>
                  <a:pt x="80868" y="16082"/>
                </a:lnTo>
                <a:lnTo>
                  <a:pt x="87772" y="16129"/>
                </a:lnTo>
                <a:lnTo>
                  <a:pt x="89812" y="16138"/>
                </a:lnTo>
                <a:lnTo>
                  <a:pt x="91851" y="16129"/>
                </a:lnTo>
                <a:lnTo>
                  <a:pt x="98755" y="16082"/>
                </a:lnTo>
                <a:lnTo>
                  <a:pt x="102657" y="16054"/>
                </a:lnTo>
                <a:close/>
                <a:moveTo>
                  <a:pt x="89812" y="1"/>
                </a:moveTo>
                <a:lnTo>
                  <a:pt x="83291" y="10"/>
                </a:lnTo>
                <a:lnTo>
                  <a:pt x="71962" y="75"/>
                </a:lnTo>
                <a:lnTo>
                  <a:pt x="62691" y="225"/>
                </a:lnTo>
                <a:lnTo>
                  <a:pt x="55487" y="450"/>
                </a:lnTo>
                <a:lnTo>
                  <a:pt x="52746" y="590"/>
                </a:lnTo>
                <a:lnTo>
                  <a:pt x="51230" y="665"/>
                </a:lnTo>
                <a:lnTo>
                  <a:pt x="48274" y="908"/>
                </a:lnTo>
                <a:lnTo>
                  <a:pt x="45402" y="1245"/>
                </a:lnTo>
                <a:lnTo>
                  <a:pt x="42623" y="1675"/>
                </a:lnTo>
                <a:lnTo>
                  <a:pt x="39929" y="2199"/>
                </a:lnTo>
                <a:lnTo>
                  <a:pt x="37310" y="2826"/>
                </a:lnTo>
                <a:lnTo>
                  <a:pt x="34793" y="3537"/>
                </a:lnTo>
                <a:lnTo>
                  <a:pt x="32351" y="4351"/>
                </a:lnTo>
                <a:lnTo>
                  <a:pt x="29994" y="5258"/>
                </a:lnTo>
                <a:lnTo>
                  <a:pt x="27730" y="6259"/>
                </a:lnTo>
                <a:lnTo>
                  <a:pt x="25550" y="7354"/>
                </a:lnTo>
                <a:lnTo>
                  <a:pt x="23454" y="8542"/>
                </a:lnTo>
                <a:lnTo>
                  <a:pt x="21443" y="9833"/>
                </a:lnTo>
                <a:lnTo>
                  <a:pt x="19516" y="11218"/>
                </a:lnTo>
                <a:lnTo>
                  <a:pt x="17682" y="12686"/>
                </a:lnTo>
                <a:lnTo>
                  <a:pt x="15923" y="14258"/>
                </a:lnTo>
                <a:lnTo>
                  <a:pt x="15091" y="15091"/>
                </a:lnTo>
                <a:lnTo>
                  <a:pt x="14258" y="15923"/>
                </a:lnTo>
                <a:lnTo>
                  <a:pt x="12686" y="17682"/>
                </a:lnTo>
                <a:lnTo>
                  <a:pt x="11218" y="19516"/>
                </a:lnTo>
                <a:lnTo>
                  <a:pt x="9833" y="21443"/>
                </a:lnTo>
                <a:lnTo>
                  <a:pt x="8542" y="23454"/>
                </a:lnTo>
                <a:lnTo>
                  <a:pt x="7354" y="25550"/>
                </a:lnTo>
                <a:lnTo>
                  <a:pt x="6259" y="27730"/>
                </a:lnTo>
                <a:lnTo>
                  <a:pt x="5258" y="29994"/>
                </a:lnTo>
                <a:lnTo>
                  <a:pt x="4351" y="32351"/>
                </a:lnTo>
                <a:lnTo>
                  <a:pt x="3537" y="34793"/>
                </a:lnTo>
                <a:lnTo>
                  <a:pt x="2826" y="37310"/>
                </a:lnTo>
                <a:lnTo>
                  <a:pt x="2199" y="39929"/>
                </a:lnTo>
                <a:lnTo>
                  <a:pt x="1675" y="42623"/>
                </a:lnTo>
                <a:lnTo>
                  <a:pt x="1245" y="45402"/>
                </a:lnTo>
                <a:lnTo>
                  <a:pt x="908" y="48274"/>
                </a:lnTo>
                <a:lnTo>
                  <a:pt x="665" y="51230"/>
                </a:lnTo>
                <a:lnTo>
                  <a:pt x="590" y="52746"/>
                </a:lnTo>
                <a:lnTo>
                  <a:pt x="450" y="55487"/>
                </a:lnTo>
                <a:lnTo>
                  <a:pt x="225" y="62691"/>
                </a:lnTo>
                <a:lnTo>
                  <a:pt x="75" y="71962"/>
                </a:lnTo>
                <a:lnTo>
                  <a:pt x="10" y="83291"/>
                </a:lnTo>
                <a:lnTo>
                  <a:pt x="1" y="89812"/>
                </a:lnTo>
                <a:lnTo>
                  <a:pt x="10" y="96332"/>
                </a:lnTo>
                <a:lnTo>
                  <a:pt x="75" y="107662"/>
                </a:lnTo>
                <a:lnTo>
                  <a:pt x="225" y="116933"/>
                </a:lnTo>
                <a:lnTo>
                  <a:pt x="450" y="124136"/>
                </a:lnTo>
                <a:lnTo>
                  <a:pt x="590" y="126887"/>
                </a:lnTo>
                <a:lnTo>
                  <a:pt x="665" y="128393"/>
                </a:lnTo>
                <a:lnTo>
                  <a:pt x="908" y="131349"/>
                </a:lnTo>
                <a:lnTo>
                  <a:pt x="1245" y="134221"/>
                </a:lnTo>
                <a:lnTo>
                  <a:pt x="1675" y="137000"/>
                </a:lnTo>
                <a:lnTo>
                  <a:pt x="2199" y="139694"/>
                </a:lnTo>
                <a:lnTo>
                  <a:pt x="2826" y="142314"/>
                </a:lnTo>
                <a:lnTo>
                  <a:pt x="3537" y="144830"/>
                </a:lnTo>
                <a:lnTo>
                  <a:pt x="4351" y="147272"/>
                </a:lnTo>
                <a:lnTo>
                  <a:pt x="5258" y="149630"/>
                </a:lnTo>
                <a:lnTo>
                  <a:pt x="6259" y="151894"/>
                </a:lnTo>
                <a:lnTo>
                  <a:pt x="7354" y="154073"/>
                </a:lnTo>
                <a:lnTo>
                  <a:pt x="8542" y="156169"/>
                </a:lnTo>
                <a:lnTo>
                  <a:pt x="9833" y="158180"/>
                </a:lnTo>
                <a:lnTo>
                  <a:pt x="11218" y="160108"/>
                </a:lnTo>
                <a:lnTo>
                  <a:pt x="12686" y="161941"/>
                </a:lnTo>
                <a:lnTo>
                  <a:pt x="14258" y="163700"/>
                </a:lnTo>
                <a:lnTo>
                  <a:pt x="15091" y="164542"/>
                </a:lnTo>
                <a:lnTo>
                  <a:pt x="15923" y="165365"/>
                </a:lnTo>
                <a:lnTo>
                  <a:pt x="17682" y="166937"/>
                </a:lnTo>
                <a:lnTo>
                  <a:pt x="19516" y="168406"/>
                </a:lnTo>
                <a:lnTo>
                  <a:pt x="21443" y="169790"/>
                </a:lnTo>
                <a:lnTo>
                  <a:pt x="23454" y="171081"/>
                </a:lnTo>
                <a:lnTo>
                  <a:pt x="25550" y="172270"/>
                </a:lnTo>
                <a:lnTo>
                  <a:pt x="27730" y="173364"/>
                </a:lnTo>
                <a:lnTo>
                  <a:pt x="29994" y="174365"/>
                </a:lnTo>
                <a:lnTo>
                  <a:pt x="32351" y="175273"/>
                </a:lnTo>
                <a:lnTo>
                  <a:pt x="34793" y="176087"/>
                </a:lnTo>
                <a:lnTo>
                  <a:pt x="37310" y="176798"/>
                </a:lnTo>
                <a:lnTo>
                  <a:pt x="39929" y="177424"/>
                </a:lnTo>
                <a:lnTo>
                  <a:pt x="42623" y="177948"/>
                </a:lnTo>
                <a:lnTo>
                  <a:pt x="45402" y="178379"/>
                </a:lnTo>
                <a:lnTo>
                  <a:pt x="48274" y="178715"/>
                </a:lnTo>
                <a:lnTo>
                  <a:pt x="51230" y="178959"/>
                </a:lnTo>
                <a:lnTo>
                  <a:pt x="52746" y="179043"/>
                </a:lnTo>
                <a:lnTo>
                  <a:pt x="55487" y="179174"/>
                </a:lnTo>
                <a:lnTo>
                  <a:pt x="62691" y="179398"/>
                </a:lnTo>
                <a:lnTo>
                  <a:pt x="71962" y="179548"/>
                </a:lnTo>
                <a:lnTo>
                  <a:pt x="83291" y="179613"/>
                </a:lnTo>
                <a:lnTo>
                  <a:pt x="89812" y="179623"/>
                </a:lnTo>
                <a:lnTo>
                  <a:pt x="96332" y="179613"/>
                </a:lnTo>
                <a:lnTo>
                  <a:pt x="107662" y="179548"/>
                </a:lnTo>
                <a:lnTo>
                  <a:pt x="116933" y="179398"/>
                </a:lnTo>
                <a:lnTo>
                  <a:pt x="124136" y="179174"/>
                </a:lnTo>
                <a:lnTo>
                  <a:pt x="126887" y="179043"/>
                </a:lnTo>
                <a:lnTo>
                  <a:pt x="128393" y="178959"/>
                </a:lnTo>
                <a:lnTo>
                  <a:pt x="131349" y="178715"/>
                </a:lnTo>
                <a:lnTo>
                  <a:pt x="134221" y="178379"/>
                </a:lnTo>
                <a:lnTo>
                  <a:pt x="137000" y="177948"/>
                </a:lnTo>
                <a:lnTo>
                  <a:pt x="139694" y="177424"/>
                </a:lnTo>
                <a:lnTo>
                  <a:pt x="142314" y="176798"/>
                </a:lnTo>
                <a:lnTo>
                  <a:pt x="144830" y="176087"/>
                </a:lnTo>
                <a:lnTo>
                  <a:pt x="147272" y="175273"/>
                </a:lnTo>
                <a:lnTo>
                  <a:pt x="149630" y="174365"/>
                </a:lnTo>
                <a:lnTo>
                  <a:pt x="151894" y="173364"/>
                </a:lnTo>
                <a:lnTo>
                  <a:pt x="154073" y="172270"/>
                </a:lnTo>
                <a:lnTo>
                  <a:pt x="156169" y="171081"/>
                </a:lnTo>
                <a:lnTo>
                  <a:pt x="158180" y="169790"/>
                </a:lnTo>
                <a:lnTo>
                  <a:pt x="160108" y="168406"/>
                </a:lnTo>
                <a:lnTo>
                  <a:pt x="161941" y="166937"/>
                </a:lnTo>
                <a:lnTo>
                  <a:pt x="163700" y="165365"/>
                </a:lnTo>
                <a:lnTo>
                  <a:pt x="164542" y="164542"/>
                </a:lnTo>
                <a:lnTo>
                  <a:pt x="165365" y="163700"/>
                </a:lnTo>
                <a:lnTo>
                  <a:pt x="166937" y="161941"/>
                </a:lnTo>
                <a:lnTo>
                  <a:pt x="168406" y="160108"/>
                </a:lnTo>
                <a:lnTo>
                  <a:pt x="169790" y="158180"/>
                </a:lnTo>
                <a:lnTo>
                  <a:pt x="171081" y="156169"/>
                </a:lnTo>
                <a:lnTo>
                  <a:pt x="172270" y="154073"/>
                </a:lnTo>
                <a:lnTo>
                  <a:pt x="173364" y="151894"/>
                </a:lnTo>
                <a:lnTo>
                  <a:pt x="174365" y="149630"/>
                </a:lnTo>
                <a:lnTo>
                  <a:pt x="175273" y="147272"/>
                </a:lnTo>
                <a:lnTo>
                  <a:pt x="176087" y="144830"/>
                </a:lnTo>
                <a:lnTo>
                  <a:pt x="176798" y="142314"/>
                </a:lnTo>
                <a:lnTo>
                  <a:pt x="177424" y="139694"/>
                </a:lnTo>
                <a:lnTo>
                  <a:pt x="177948" y="137000"/>
                </a:lnTo>
                <a:lnTo>
                  <a:pt x="178379" y="134221"/>
                </a:lnTo>
                <a:lnTo>
                  <a:pt x="178715" y="131349"/>
                </a:lnTo>
                <a:lnTo>
                  <a:pt x="178959" y="128393"/>
                </a:lnTo>
                <a:lnTo>
                  <a:pt x="179043" y="126887"/>
                </a:lnTo>
                <a:lnTo>
                  <a:pt x="179174" y="124136"/>
                </a:lnTo>
                <a:lnTo>
                  <a:pt x="179398" y="116933"/>
                </a:lnTo>
                <a:lnTo>
                  <a:pt x="179548" y="107662"/>
                </a:lnTo>
                <a:lnTo>
                  <a:pt x="179613" y="96332"/>
                </a:lnTo>
                <a:lnTo>
                  <a:pt x="179623" y="89812"/>
                </a:lnTo>
                <a:lnTo>
                  <a:pt x="179613" y="83291"/>
                </a:lnTo>
                <a:lnTo>
                  <a:pt x="179548" y="71962"/>
                </a:lnTo>
                <a:lnTo>
                  <a:pt x="179398" y="62691"/>
                </a:lnTo>
                <a:lnTo>
                  <a:pt x="179174" y="55487"/>
                </a:lnTo>
                <a:lnTo>
                  <a:pt x="179043" y="52746"/>
                </a:lnTo>
                <a:lnTo>
                  <a:pt x="178959" y="51230"/>
                </a:lnTo>
                <a:lnTo>
                  <a:pt x="178715" y="48274"/>
                </a:lnTo>
                <a:lnTo>
                  <a:pt x="178379" y="45402"/>
                </a:lnTo>
                <a:lnTo>
                  <a:pt x="177948" y="42623"/>
                </a:lnTo>
                <a:lnTo>
                  <a:pt x="177424" y="39929"/>
                </a:lnTo>
                <a:lnTo>
                  <a:pt x="176798" y="37310"/>
                </a:lnTo>
                <a:lnTo>
                  <a:pt x="176087" y="34793"/>
                </a:lnTo>
                <a:lnTo>
                  <a:pt x="175273" y="32351"/>
                </a:lnTo>
                <a:lnTo>
                  <a:pt x="174365" y="29994"/>
                </a:lnTo>
                <a:lnTo>
                  <a:pt x="173364" y="27730"/>
                </a:lnTo>
                <a:lnTo>
                  <a:pt x="172270" y="25550"/>
                </a:lnTo>
                <a:lnTo>
                  <a:pt x="171081" y="23454"/>
                </a:lnTo>
                <a:lnTo>
                  <a:pt x="169790" y="21443"/>
                </a:lnTo>
                <a:lnTo>
                  <a:pt x="168406" y="19516"/>
                </a:lnTo>
                <a:lnTo>
                  <a:pt x="166937" y="17682"/>
                </a:lnTo>
                <a:lnTo>
                  <a:pt x="165365" y="15923"/>
                </a:lnTo>
                <a:lnTo>
                  <a:pt x="164542" y="15091"/>
                </a:lnTo>
                <a:lnTo>
                  <a:pt x="163700" y="14258"/>
                </a:lnTo>
                <a:lnTo>
                  <a:pt x="161941" y="12686"/>
                </a:lnTo>
                <a:lnTo>
                  <a:pt x="160108" y="11218"/>
                </a:lnTo>
                <a:lnTo>
                  <a:pt x="158180" y="9833"/>
                </a:lnTo>
                <a:lnTo>
                  <a:pt x="156169" y="8542"/>
                </a:lnTo>
                <a:lnTo>
                  <a:pt x="154073" y="7354"/>
                </a:lnTo>
                <a:lnTo>
                  <a:pt x="151894" y="6259"/>
                </a:lnTo>
                <a:lnTo>
                  <a:pt x="149630" y="5258"/>
                </a:lnTo>
                <a:lnTo>
                  <a:pt x="147272" y="4351"/>
                </a:lnTo>
                <a:lnTo>
                  <a:pt x="144830" y="3537"/>
                </a:lnTo>
                <a:lnTo>
                  <a:pt x="142314" y="2826"/>
                </a:lnTo>
                <a:lnTo>
                  <a:pt x="139694" y="2199"/>
                </a:lnTo>
                <a:lnTo>
                  <a:pt x="137000" y="1675"/>
                </a:lnTo>
                <a:lnTo>
                  <a:pt x="134221" y="1245"/>
                </a:lnTo>
                <a:lnTo>
                  <a:pt x="131349" y="908"/>
                </a:lnTo>
                <a:lnTo>
                  <a:pt x="128393" y="665"/>
                </a:lnTo>
                <a:lnTo>
                  <a:pt x="126887" y="590"/>
                </a:lnTo>
                <a:lnTo>
                  <a:pt x="124136" y="450"/>
                </a:lnTo>
                <a:lnTo>
                  <a:pt x="116933" y="225"/>
                </a:lnTo>
                <a:lnTo>
                  <a:pt x="107662" y="75"/>
                </a:lnTo>
                <a:lnTo>
                  <a:pt x="96332" y="10"/>
                </a:lnTo>
                <a:lnTo>
                  <a:pt x="898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114"/>
          <p:cNvSpPr/>
          <p:nvPr/>
        </p:nvSpPr>
        <p:spPr>
          <a:xfrm>
            <a:off x="2074763" y="10252790"/>
            <a:ext cx="423727" cy="398314"/>
          </a:xfrm>
          <a:custGeom>
            <a:rect b="b" l="l" r="r" t="t"/>
            <a:pathLst>
              <a:path extrusionOk="0" h="179623" w="191083">
                <a:moveTo>
                  <a:pt x="97408" y="1"/>
                </a:moveTo>
                <a:lnTo>
                  <a:pt x="96276" y="19"/>
                </a:lnTo>
                <a:lnTo>
                  <a:pt x="94030" y="103"/>
                </a:lnTo>
                <a:lnTo>
                  <a:pt x="91841" y="244"/>
                </a:lnTo>
                <a:lnTo>
                  <a:pt x="89690" y="431"/>
                </a:lnTo>
                <a:lnTo>
                  <a:pt x="87585" y="674"/>
                </a:lnTo>
                <a:lnTo>
                  <a:pt x="85526" y="973"/>
                </a:lnTo>
                <a:lnTo>
                  <a:pt x="83506" y="1329"/>
                </a:lnTo>
                <a:lnTo>
                  <a:pt x="81541" y="1731"/>
                </a:lnTo>
                <a:lnTo>
                  <a:pt x="79605" y="2190"/>
                </a:lnTo>
                <a:lnTo>
                  <a:pt x="77724" y="2704"/>
                </a:lnTo>
                <a:lnTo>
                  <a:pt x="75881" y="3275"/>
                </a:lnTo>
                <a:lnTo>
                  <a:pt x="74085" y="3902"/>
                </a:lnTo>
                <a:lnTo>
                  <a:pt x="72326" y="4575"/>
                </a:lnTo>
                <a:lnTo>
                  <a:pt x="70614" y="5305"/>
                </a:lnTo>
                <a:lnTo>
                  <a:pt x="68949" y="6091"/>
                </a:lnTo>
                <a:lnTo>
                  <a:pt x="67330" y="6923"/>
                </a:lnTo>
                <a:lnTo>
                  <a:pt x="66535" y="7373"/>
                </a:lnTo>
                <a:lnTo>
                  <a:pt x="65749" y="7822"/>
                </a:lnTo>
                <a:lnTo>
                  <a:pt x="64215" y="8785"/>
                </a:lnTo>
                <a:lnTo>
                  <a:pt x="62709" y="9814"/>
                </a:lnTo>
                <a:lnTo>
                  <a:pt x="61259" y="10909"/>
                </a:lnTo>
                <a:lnTo>
                  <a:pt x="59837" y="12078"/>
                </a:lnTo>
                <a:lnTo>
                  <a:pt x="58462" y="13323"/>
                </a:lnTo>
                <a:lnTo>
                  <a:pt x="57124" y="14632"/>
                </a:lnTo>
                <a:lnTo>
                  <a:pt x="55823" y="16007"/>
                </a:lnTo>
                <a:lnTo>
                  <a:pt x="54570" y="17448"/>
                </a:lnTo>
                <a:lnTo>
                  <a:pt x="53354" y="18973"/>
                </a:lnTo>
                <a:lnTo>
                  <a:pt x="52175" y="20554"/>
                </a:lnTo>
                <a:lnTo>
                  <a:pt x="51033" y="22210"/>
                </a:lnTo>
                <a:lnTo>
                  <a:pt x="49939" y="23931"/>
                </a:lnTo>
                <a:lnTo>
                  <a:pt x="48882" y="25728"/>
                </a:lnTo>
                <a:lnTo>
                  <a:pt x="47871" y="27589"/>
                </a:lnTo>
                <a:lnTo>
                  <a:pt x="46889" y="29526"/>
                </a:lnTo>
                <a:lnTo>
                  <a:pt x="46421" y="30527"/>
                </a:lnTo>
                <a:lnTo>
                  <a:pt x="46225" y="30948"/>
                </a:lnTo>
                <a:lnTo>
                  <a:pt x="45860" y="31855"/>
                </a:lnTo>
                <a:lnTo>
                  <a:pt x="45345" y="33315"/>
                </a:lnTo>
                <a:lnTo>
                  <a:pt x="44756" y="35485"/>
                </a:lnTo>
                <a:lnTo>
                  <a:pt x="44260" y="37880"/>
                </a:lnTo>
                <a:lnTo>
                  <a:pt x="43867" y="40509"/>
                </a:lnTo>
                <a:lnTo>
                  <a:pt x="43568" y="43372"/>
                </a:lnTo>
                <a:lnTo>
                  <a:pt x="43371" y="46478"/>
                </a:lnTo>
                <a:lnTo>
                  <a:pt x="43268" y="49808"/>
                </a:lnTo>
                <a:lnTo>
                  <a:pt x="43268" y="51576"/>
                </a:lnTo>
                <a:lnTo>
                  <a:pt x="43278" y="53092"/>
                </a:lnTo>
                <a:lnTo>
                  <a:pt x="43409" y="57274"/>
                </a:lnTo>
                <a:lnTo>
                  <a:pt x="43671" y="62822"/>
                </a:lnTo>
                <a:lnTo>
                  <a:pt x="44064" y="69754"/>
                </a:lnTo>
                <a:lnTo>
                  <a:pt x="44316" y="73795"/>
                </a:lnTo>
                <a:lnTo>
                  <a:pt x="43905" y="73982"/>
                </a:lnTo>
                <a:lnTo>
                  <a:pt x="43025" y="74291"/>
                </a:lnTo>
                <a:lnTo>
                  <a:pt x="42090" y="74497"/>
                </a:lnTo>
                <a:lnTo>
                  <a:pt x="41098" y="74600"/>
                </a:lnTo>
                <a:lnTo>
                  <a:pt x="40574" y="74609"/>
                </a:lnTo>
                <a:lnTo>
                  <a:pt x="39975" y="74591"/>
                </a:lnTo>
                <a:lnTo>
                  <a:pt x="38610" y="74403"/>
                </a:lnTo>
                <a:lnTo>
                  <a:pt x="37066" y="74020"/>
                </a:lnTo>
                <a:lnTo>
                  <a:pt x="35326" y="73449"/>
                </a:lnTo>
                <a:lnTo>
                  <a:pt x="34381" y="73094"/>
                </a:lnTo>
                <a:lnTo>
                  <a:pt x="33436" y="72729"/>
                </a:lnTo>
                <a:lnTo>
                  <a:pt x="31771" y="72158"/>
                </a:lnTo>
                <a:lnTo>
                  <a:pt x="30367" y="71775"/>
                </a:lnTo>
                <a:lnTo>
                  <a:pt x="29226" y="71588"/>
                </a:lnTo>
                <a:lnTo>
                  <a:pt x="28768" y="71569"/>
                </a:lnTo>
                <a:lnTo>
                  <a:pt x="28337" y="71578"/>
                </a:lnTo>
                <a:lnTo>
                  <a:pt x="27505" y="71644"/>
                </a:lnTo>
                <a:lnTo>
                  <a:pt x="26681" y="71775"/>
                </a:lnTo>
                <a:lnTo>
                  <a:pt x="25858" y="71980"/>
                </a:lnTo>
                <a:lnTo>
                  <a:pt x="25063" y="72252"/>
                </a:lnTo>
                <a:lnTo>
                  <a:pt x="24268" y="72589"/>
                </a:lnTo>
                <a:lnTo>
                  <a:pt x="23482" y="72991"/>
                </a:lnTo>
                <a:lnTo>
                  <a:pt x="22715" y="73468"/>
                </a:lnTo>
                <a:lnTo>
                  <a:pt x="22331" y="73730"/>
                </a:lnTo>
                <a:lnTo>
                  <a:pt x="21957" y="74001"/>
                </a:lnTo>
                <a:lnTo>
                  <a:pt x="21293" y="74581"/>
                </a:lnTo>
                <a:lnTo>
                  <a:pt x="20722" y="75180"/>
                </a:lnTo>
                <a:lnTo>
                  <a:pt x="20245" y="75816"/>
                </a:lnTo>
                <a:lnTo>
                  <a:pt x="19871" y="76480"/>
                </a:lnTo>
                <a:lnTo>
                  <a:pt x="19581" y="77173"/>
                </a:lnTo>
                <a:lnTo>
                  <a:pt x="19394" y="77902"/>
                </a:lnTo>
                <a:lnTo>
                  <a:pt x="19300" y="78660"/>
                </a:lnTo>
                <a:lnTo>
                  <a:pt x="19291" y="79053"/>
                </a:lnTo>
                <a:lnTo>
                  <a:pt x="19300" y="79502"/>
                </a:lnTo>
                <a:lnTo>
                  <a:pt x="19412" y="80372"/>
                </a:lnTo>
                <a:lnTo>
                  <a:pt x="19646" y="81214"/>
                </a:lnTo>
                <a:lnTo>
                  <a:pt x="19992" y="82009"/>
                </a:lnTo>
                <a:lnTo>
                  <a:pt x="20451" y="82786"/>
                </a:lnTo>
                <a:lnTo>
                  <a:pt x="21031" y="83516"/>
                </a:lnTo>
                <a:lnTo>
                  <a:pt x="21714" y="84208"/>
                </a:lnTo>
                <a:lnTo>
                  <a:pt x="22528" y="84872"/>
                </a:lnTo>
                <a:lnTo>
                  <a:pt x="22977" y="85190"/>
                </a:lnTo>
                <a:lnTo>
                  <a:pt x="23435" y="85499"/>
                </a:lnTo>
                <a:lnTo>
                  <a:pt x="24380" y="86088"/>
                </a:lnTo>
                <a:lnTo>
                  <a:pt x="25353" y="86631"/>
                </a:lnTo>
                <a:lnTo>
                  <a:pt x="26345" y="87136"/>
                </a:lnTo>
                <a:lnTo>
                  <a:pt x="27355" y="87594"/>
                </a:lnTo>
                <a:lnTo>
                  <a:pt x="28393" y="88015"/>
                </a:lnTo>
                <a:lnTo>
                  <a:pt x="29460" y="88390"/>
                </a:lnTo>
                <a:lnTo>
                  <a:pt x="30545" y="88726"/>
                </a:lnTo>
                <a:lnTo>
                  <a:pt x="31107" y="88876"/>
                </a:lnTo>
                <a:lnTo>
                  <a:pt x="32201" y="89176"/>
                </a:lnTo>
                <a:lnTo>
                  <a:pt x="34334" y="89905"/>
                </a:lnTo>
                <a:lnTo>
                  <a:pt x="36364" y="90766"/>
                </a:lnTo>
                <a:lnTo>
                  <a:pt x="38301" y="91767"/>
                </a:lnTo>
                <a:lnTo>
                  <a:pt x="39227" y="92328"/>
                </a:lnTo>
                <a:lnTo>
                  <a:pt x="39676" y="92609"/>
                </a:lnTo>
                <a:lnTo>
                  <a:pt x="40490" y="93217"/>
                </a:lnTo>
                <a:lnTo>
                  <a:pt x="41173" y="93844"/>
                </a:lnTo>
                <a:lnTo>
                  <a:pt x="41753" y="94508"/>
                </a:lnTo>
                <a:lnTo>
                  <a:pt x="42211" y="95200"/>
                </a:lnTo>
                <a:lnTo>
                  <a:pt x="42557" y="95930"/>
                </a:lnTo>
                <a:lnTo>
                  <a:pt x="42791" y="96688"/>
                </a:lnTo>
                <a:lnTo>
                  <a:pt x="42904" y="97474"/>
                </a:lnTo>
                <a:lnTo>
                  <a:pt x="42913" y="97885"/>
                </a:lnTo>
                <a:lnTo>
                  <a:pt x="42894" y="98334"/>
                </a:lnTo>
                <a:lnTo>
                  <a:pt x="42726" y="99401"/>
                </a:lnTo>
                <a:lnTo>
                  <a:pt x="42370" y="100664"/>
                </a:lnTo>
                <a:lnTo>
                  <a:pt x="41846" y="102105"/>
                </a:lnTo>
                <a:lnTo>
                  <a:pt x="41510" y="102909"/>
                </a:lnTo>
                <a:lnTo>
                  <a:pt x="40976" y="104088"/>
                </a:lnTo>
                <a:lnTo>
                  <a:pt x="39807" y="106417"/>
                </a:lnTo>
                <a:lnTo>
                  <a:pt x="38535" y="108691"/>
                </a:lnTo>
                <a:lnTo>
                  <a:pt x="37150" y="110927"/>
                </a:lnTo>
                <a:lnTo>
                  <a:pt x="35653" y="113125"/>
                </a:lnTo>
                <a:lnTo>
                  <a:pt x="34044" y="115268"/>
                </a:lnTo>
                <a:lnTo>
                  <a:pt x="32323" y="117372"/>
                </a:lnTo>
                <a:lnTo>
                  <a:pt x="30489" y="119440"/>
                </a:lnTo>
                <a:lnTo>
                  <a:pt x="29525" y="120450"/>
                </a:lnTo>
                <a:lnTo>
                  <a:pt x="28543" y="121451"/>
                </a:lnTo>
                <a:lnTo>
                  <a:pt x="26560" y="123332"/>
                </a:lnTo>
                <a:lnTo>
                  <a:pt x="24530" y="125072"/>
                </a:lnTo>
                <a:lnTo>
                  <a:pt x="22462" y="126690"/>
                </a:lnTo>
                <a:lnTo>
                  <a:pt x="20348" y="128169"/>
                </a:lnTo>
                <a:lnTo>
                  <a:pt x="18196" y="129506"/>
                </a:lnTo>
                <a:lnTo>
                  <a:pt x="15998" y="130713"/>
                </a:lnTo>
                <a:lnTo>
                  <a:pt x="13762" y="131780"/>
                </a:lnTo>
                <a:lnTo>
                  <a:pt x="12630" y="132266"/>
                </a:lnTo>
                <a:lnTo>
                  <a:pt x="11778" y="132612"/>
                </a:lnTo>
                <a:lnTo>
                  <a:pt x="9786" y="133295"/>
                </a:lnTo>
                <a:lnTo>
                  <a:pt x="7447" y="133969"/>
                </a:lnTo>
                <a:lnTo>
                  <a:pt x="4762" y="134624"/>
                </a:lnTo>
                <a:lnTo>
                  <a:pt x="3274" y="134951"/>
                </a:lnTo>
                <a:lnTo>
                  <a:pt x="2872" y="135045"/>
                </a:lnTo>
                <a:lnTo>
                  <a:pt x="2152" y="135307"/>
                </a:lnTo>
                <a:lnTo>
                  <a:pt x="1534" y="135653"/>
                </a:lnTo>
                <a:lnTo>
                  <a:pt x="1029" y="136074"/>
                </a:lnTo>
                <a:lnTo>
                  <a:pt x="618" y="136588"/>
                </a:lnTo>
                <a:lnTo>
                  <a:pt x="309" y="137187"/>
                </a:lnTo>
                <a:lnTo>
                  <a:pt x="103" y="137861"/>
                </a:lnTo>
                <a:lnTo>
                  <a:pt x="0" y="138628"/>
                </a:lnTo>
                <a:lnTo>
                  <a:pt x="0" y="139049"/>
                </a:lnTo>
                <a:lnTo>
                  <a:pt x="0" y="139301"/>
                </a:lnTo>
                <a:lnTo>
                  <a:pt x="47" y="139807"/>
                </a:lnTo>
                <a:lnTo>
                  <a:pt x="150" y="140293"/>
                </a:lnTo>
                <a:lnTo>
                  <a:pt x="299" y="140780"/>
                </a:lnTo>
                <a:lnTo>
                  <a:pt x="496" y="141257"/>
                </a:lnTo>
                <a:lnTo>
                  <a:pt x="748" y="141734"/>
                </a:lnTo>
                <a:lnTo>
                  <a:pt x="1048" y="142192"/>
                </a:lnTo>
                <a:lnTo>
                  <a:pt x="1403" y="142641"/>
                </a:lnTo>
                <a:lnTo>
                  <a:pt x="2011" y="143305"/>
                </a:lnTo>
                <a:lnTo>
                  <a:pt x="3012" y="144166"/>
                </a:lnTo>
                <a:lnTo>
                  <a:pt x="4210" y="144980"/>
                </a:lnTo>
                <a:lnTo>
                  <a:pt x="5613" y="145766"/>
                </a:lnTo>
                <a:lnTo>
                  <a:pt x="7213" y="146524"/>
                </a:lnTo>
                <a:lnTo>
                  <a:pt x="9019" y="147244"/>
                </a:lnTo>
                <a:lnTo>
                  <a:pt x="11021" y="147927"/>
                </a:lnTo>
                <a:lnTo>
                  <a:pt x="13219" y="148582"/>
                </a:lnTo>
                <a:lnTo>
                  <a:pt x="15614" y="149199"/>
                </a:lnTo>
                <a:lnTo>
                  <a:pt x="18215" y="149779"/>
                </a:lnTo>
                <a:lnTo>
                  <a:pt x="21021" y="150331"/>
                </a:lnTo>
                <a:lnTo>
                  <a:pt x="24025" y="150846"/>
                </a:lnTo>
                <a:lnTo>
                  <a:pt x="25606" y="151089"/>
                </a:lnTo>
                <a:lnTo>
                  <a:pt x="25802" y="151435"/>
                </a:lnTo>
                <a:lnTo>
                  <a:pt x="26176" y="152343"/>
                </a:lnTo>
                <a:lnTo>
                  <a:pt x="26494" y="153512"/>
                </a:lnTo>
                <a:lnTo>
                  <a:pt x="26775" y="154943"/>
                </a:lnTo>
                <a:lnTo>
                  <a:pt x="26897" y="155767"/>
                </a:lnTo>
                <a:lnTo>
                  <a:pt x="27018" y="156599"/>
                </a:lnTo>
                <a:lnTo>
                  <a:pt x="27336" y="158143"/>
                </a:lnTo>
                <a:lnTo>
                  <a:pt x="27748" y="159537"/>
                </a:lnTo>
                <a:lnTo>
                  <a:pt x="28244" y="160772"/>
                </a:lnTo>
                <a:lnTo>
                  <a:pt x="28534" y="161324"/>
                </a:lnTo>
                <a:lnTo>
                  <a:pt x="28684" y="161586"/>
                </a:lnTo>
                <a:lnTo>
                  <a:pt x="29030" y="162063"/>
                </a:lnTo>
                <a:lnTo>
                  <a:pt x="29432" y="162465"/>
                </a:lnTo>
                <a:lnTo>
                  <a:pt x="29890" y="162802"/>
                </a:lnTo>
                <a:lnTo>
                  <a:pt x="30396" y="163073"/>
                </a:lnTo>
                <a:lnTo>
                  <a:pt x="30966" y="163279"/>
                </a:lnTo>
                <a:lnTo>
                  <a:pt x="31584" y="163410"/>
                </a:lnTo>
                <a:lnTo>
                  <a:pt x="32257" y="163476"/>
                </a:lnTo>
                <a:lnTo>
                  <a:pt x="32622" y="163485"/>
                </a:lnTo>
                <a:lnTo>
                  <a:pt x="33146" y="163476"/>
                </a:lnTo>
                <a:lnTo>
                  <a:pt x="34503" y="163363"/>
                </a:lnTo>
                <a:lnTo>
                  <a:pt x="36215" y="163148"/>
                </a:lnTo>
                <a:lnTo>
                  <a:pt x="38282" y="162821"/>
                </a:lnTo>
                <a:lnTo>
                  <a:pt x="39461" y="162605"/>
                </a:lnTo>
                <a:lnTo>
                  <a:pt x="40658" y="162400"/>
                </a:lnTo>
                <a:lnTo>
                  <a:pt x="42829" y="162072"/>
                </a:lnTo>
                <a:lnTo>
                  <a:pt x="44737" y="161848"/>
                </a:lnTo>
                <a:lnTo>
                  <a:pt x="46402" y="161735"/>
                </a:lnTo>
                <a:lnTo>
                  <a:pt x="48189" y="161735"/>
                </a:lnTo>
                <a:lnTo>
                  <a:pt x="50191" y="161810"/>
                </a:lnTo>
                <a:lnTo>
                  <a:pt x="52034" y="161960"/>
                </a:lnTo>
                <a:lnTo>
                  <a:pt x="53718" y="162175"/>
                </a:lnTo>
                <a:lnTo>
                  <a:pt x="54495" y="162315"/>
                </a:lnTo>
                <a:lnTo>
                  <a:pt x="54944" y="162390"/>
                </a:lnTo>
                <a:lnTo>
                  <a:pt x="55851" y="162587"/>
                </a:lnTo>
                <a:lnTo>
                  <a:pt x="57208" y="162952"/>
                </a:lnTo>
                <a:lnTo>
                  <a:pt x="59023" y="163607"/>
                </a:lnTo>
                <a:lnTo>
                  <a:pt x="60838" y="164448"/>
                </a:lnTo>
                <a:lnTo>
                  <a:pt x="61745" y="164944"/>
                </a:lnTo>
                <a:lnTo>
                  <a:pt x="62643" y="165459"/>
                </a:lnTo>
                <a:lnTo>
                  <a:pt x="64393" y="166525"/>
                </a:lnTo>
                <a:lnTo>
                  <a:pt x="66095" y="167639"/>
                </a:lnTo>
                <a:lnTo>
                  <a:pt x="67733" y="168799"/>
                </a:lnTo>
                <a:lnTo>
                  <a:pt x="68528" y="169388"/>
                </a:lnTo>
                <a:lnTo>
                  <a:pt x="70118" y="170586"/>
                </a:lnTo>
                <a:lnTo>
                  <a:pt x="73477" y="172952"/>
                </a:lnTo>
                <a:lnTo>
                  <a:pt x="75245" y="174131"/>
                </a:lnTo>
                <a:lnTo>
                  <a:pt x="75694" y="174421"/>
                </a:lnTo>
                <a:lnTo>
                  <a:pt x="76639" y="174973"/>
                </a:lnTo>
                <a:lnTo>
                  <a:pt x="77631" y="175516"/>
                </a:lnTo>
                <a:lnTo>
                  <a:pt x="78678" y="176030"/>
                </a:lnTo>
                <a:lnTo>
                  <a:pt x="80334" y="176760"/>
                </a:lnTo>
                <a:lnTo>
                  <a:pt x="82739" y="177640"/>
                </a:lnTo>
                <a:lnTo>
                  <a:pt x="84020" y="178042"/>
                </a:lnTo>
                <a:lnTo>
                  <a:pt x="84675" y="178238"/>
                </a:lnTo>
                <a:lnTo>
                  <a:pt x="86004" y="178584"/>
                </a:lnTo>
                <a:lnTo>
                  <a:pt x="87351" y="178874"/>
                </a:lnTo>
                <a:lnTo>
                  <a:pt x="88735" y="179127"/>
                </a:lnTo>
                <a:lnTo>
                  <a:pt x="90148" y="179323"/>
                </a:lnTo>
                <a:lnTo>
                  <a:pt x="91589" y="179473"/>
                </a:lnTo>
                <a:lnTo>
                  <a:pt x="93048" y="179567"/>
                </a:lnTo>
                <a:lnTo>
                  <a:pt x="94545" y="179623"/>
                </a:lnTo>
                <a:lnTo>
                  <a:pt x="96089" y="179623"/>
                </a:lnTo>
                <a:lnTo>
                  <a:pt x="97632" y="179567"/>
                </a:lnTo>
                <a:lnTo>
                  <a:pt x="99148" y="179473"/>
                </a:lnTo>
                <a:lnTo>
                  <a:pt x="100626" y="179323"/>
                </a:lnTo>
                <a:lnTo>
                  <a:pt x="102076" y="179127"/>
                </a:lnTo>
                <a:lnTo>
                  <a:pt x="103489" y="178874"/>
                </a:lnTo>
                <a:lnTo>
                  <a:pt x="104873" y="178584"/>
                </a:lnTo>
                <a:lnTo>
                  <a:pt x="106220" y="178238"/>
                </a:lnTo>
                <a:lnTo>
                  <a:pt x="106885" y="178042"/>
                </a:lnTo>
                <a:lnTo>
                  <a:pt x="108176" y="177640"/>
                </a:lnTo>
                <a:lnTo>
                  <a:pt x="110608" y="176760"/>
                </a:lnTo>
                <a:lnTo>
                  <a:pt x="112825" y="175778"/>
                </a:lnTo>
                <a:lnTo>
                  <a:pt x="114350" y="174973"/>
                </a:lnTo>
                <a:lnTo>
                  <a:pt x="115314" y="174421"/>
                </a:lnTo>
                <a:lnTo>
                  <a:pt x="115772" y="174131"/>
                </a:lnTo>
                <a:lnTo>
                  <a:pt x="117559" y="172952"/>
                </a:lnTo>
                <a:lnTo>
                  <a:pt x="120955" y="170586"/>
                </a:lnTo>
                <a:lnTo>
                  <a:pt x="122555" y="169388"/>
                </a:lnTo>
                <a:lnTo>
                  <a:pt x="123341" y="168799"/>
                </a:lnTo>
                <a:lnTo>
                  <a:pt x="124978" y="167639"/>
                </a:lnTo>
                <a:lnTo>
                  <a:pt x="126681" y="166525"/>
                </a:lnTo>
                <a:lnTo>
                  <a:pt x="128430" y="165459"/>
                </a:lnTo>
                <a:lnTo>
                  <a:pt x="129337" y="164944"/>
                </a:lnTo>
                <a:lnTo>
                  <a:pt x="130245" y="164448"/>
                </a:lnTo>
                <a:lnTo>
                  <a:pt x="132069" y="163607"/>
                </a:lnTo>
                <a:lnTo>
                  <a:pt x="133444" y="163101"/>
                </a:lnTo>
                <a:lnTo>
                  <a:pt x="134371" y="162821"/>
                </a:lnTo>
                <a:lnTo>
                  <a:pt x="135297" y="162587"/>
                </a:lnTo>
                <a:lnTo>
                  <a:pt x="136232" y="162390"/>
                </a:lnTo>
                <a:lnTo>
                  <a:pt x="136700" y="162315"/>
                </a:lnTo>
                <a:lnTo>
                  <a:pt x="137449" y="162175"/>
                </a:lnTo>
                <a:lnTo>
                  <a:pt x="139086" y="161960"/>
                </a:lnTo>
                <a:lnTo>
                  <a:pt x="140891" y="161810"/>
                </a:lnTo>
                <a:lnTo>
                  <a:pt x="142884" y="161735"/>
                </a:lnTo>
                <a:lnTo>
                  <a:pt x="144615" y="161735"/>
                </a:lnTo>
                <a:lnTo>
                  <a:pt x="146196" y="161838"/>
                </a:lnTo>
                <a:lnTo>
                  <a:pt x="148067" y="162025"/>
                </a:lnTo>
                <a:lnTo>
                  <a:pt x="150228" y="162306"/>
                </a:lnTo>
                <a:lnTo>
                  <a:pt x="151435" y="162493"/>
                </a:lnTo>
                <a:lnTo>
                  <a:pt x="152632" y="162671"/>
                </a:lnTo>
                <a:lnTo>
                  <a:pt x="154775" y="162961"/>
                </a:lnTo>
                <a:lnTo>
                  <a:pt x="156580" y="163148"/>
                </a:lnTo>
                <a:lnTo>
                  <a:pt x="158077" y="163242"/>
                </a:lnTo>
                <a:lnTo>
                  <a:pt x="158685" y="163251"/>
                </a:lnTo>
                <a:lnTo>
                  <a:pt x="159022" y="163242"/>
                </a:lnTo>
                <a:lnTo>
                  <a:pt x="159639" y="163176"/>
                </a:lnTo>
                <a:lnTo>
                  <a:pt x="160219" y="163045"/>
                </a:lnTo>
                <a:lnTo>
                  <a:pt x="160753" y="162839"/>
                </a:lnTo>
                <a:lnTo>
                  <a:pt x="161230" y="162568"/>
                </a:lnTo>
                <a:lnTo>
                  <a:pt x="161670" y="162231"/>
                </a:lnTo>
                <a:lnTo>
                  <a:pt x="162053" y="161829"/>
                </a:lnTo>
                <a:lnTo>
                  <a:pt x="162390" y="161352"/>
                </a:lnTo>
                <a:lnTo>
                  <a:pt x="162549" y="161090"/>
                </a:lnTo>
                <a:lnTo>
                  <a:pt x="162830" y="160538"/>
                </a:lnTo>
                <a:lnTo>
                  <a:pt x="163325" y="159312"/>
                </a:lnTo>
                <a:lnTo>
                  <a:pt x="163737" y="157956"/>
                </a:lnTo>
                <a:lnTo>
                  <a:pt x="164055" y="156459"/>
                </a:lnTo>
                <a:lnTo>
                  <a:pt x="164186" y="155654"/>
                </a:lnTo>
                <a:lnTo>
                  <a:pt x="164298" y="154850"/>
                </a:lnTo>
                <a:lnTo>
                  <a:pt x="164579" y="153465"/>
                </a:lnTo>
                <a:lnTo>
                  <a:pt x="164897" y="152324"/>
                </a:lnTo>
                <a:lnTo>
                  <a:pt x="165271" y="151435"/>
                </a:lnTo>
                <a:lnTo>
                  <a:pt x="165468" y="151089"/>
                </a:lnTo>
                <a:lnTo>
                  <a:pt x="167049" y="150846"/>
                </a:lnTo>
                <a:lnTo>
                  <a:pt x="170052" y="150331"/>
                </a:lnTo>
                <a:lnTo>
                  <a:pt x="172858" y="149779"/>
                </a:lnTo>
                <a:lnTo>
                  <a:pt x="175459" y="149199"/>
                </a:lnTo>
                <a:lnTo>
                  <a:pt x="177854" y="148582"/>
                </a:lnTo>
                <a:lnTo>
                  <a:pt x="180053" y="147927"/>
                </a:lnTo>
                <a:lnTo>
                  <a:pt x="182055" y="147244"/>
                </a:lnTo>
                <a:lnTo>
                  <a:pt x="183860" y="146524"/>
                </a:lnTo>
                <a:lnTo>
                  <a:pt x="185460" y="145766"/>
                </a:lnTo>
                <a:lnTo>
                  <a:pt x="186863" y="144980"/>
                </a:lnTo>
                <a:lnTo>
                  <a:pt x="188061" y="144166"/>
                </a:lnTo>
                <a:lnTo>
                  <a:pt x="189062" y="143305"/>
                </a:lnTo>
                <a:lnTo>
                  <a:pt x="189670" y="142641"/>
                </a:lnTo>
                <a:lnTo>
                  <a:pt x="190026" y="142192"/>
                </a:lnTo>
                <a:lnTo>
                  <a:pt x="190325" y="141734"/>
                </a:lnTo>
                <a:lnTo>
                  <a:pt x="190577" y="141257"/>
                </a:lnTo>
                <a:lnTo>
                  <a:pt x="190774" y="140780"/>
                </a:lnTo>
                <a:lnTo>
                  <a:pt x="190924" y="140293"/>
                </a:lnTo>
                <a:lnTo>
                  <a:pt x="191027" y="139807"/>
                </a:lnTo>
                <a:lnTo>
                  <a:pt x="191073" y="139301"/>
                </a:lnTo>
                <a:lnTo>
                  <a:pt x="191083" y="139049"/>
                </a:lnTo>
                <a:lnTo>
                  <a:pt x="191073" y="138628"/>
                </a:lnTo>
                <a:lnTo>
                  <a:pt x="190970" y="137861"/>
                </a:lnTo>
                <a:lnTo>
                  <a:pt x="190765" y="137187"/>
                </a:lnTo>
                <a:lnTo>
                  <a:pt x="190456" y="136588"/>
                </a:lnTo>
                <a:lnTo>
                  <a:pt x="190044" y="136074"/>
                </a:lnTo>
                <a:lnTo>
                  <a:pt x="189539" y="135653"/>
                </a:lnTo>
                <a:lnTo>
                  <a:pt x="188922" y="135307"/>
                </a:lnTo>
                <a:lnTo>
                  <a:pt x="188201" y="135045"/>
                </a:lnTo>
                <a:lnTo>
                  <a:pt x="187808" y="134951"/>
                </a:lnTo>
                <a:lnTo>
                  <a:pt x="186311" y="134624"/>
                </a:lnTo>
                <a:lnTo>
                  <a:pt x="183626" y="133969"/>
                </a:lnTo>
                <a:lnTo>
                  <a:pt x="181288" y="133295"/>
                </a:lnTo>
                <a:lnTo>
                  <a:pt x="179295" y="132612"/>
                </a:lnTo>
                <a:lnTo>
                  <a:pt x="178453" y="132266"/>
                </a:lnTo>
                <a:lnTo>
                  <a:pt x="177302" y="131770"/>
                </a:lnTo>
                <a:lnTo>
                  <a:pt x="175038" y="130676"/>
                </a:lnTo>
                <a:lnTo>
                  <a:pt x="172830" y="129460"/>
                </a:lnTo>
                <a:lnTo>
                  <a:pt x="170669" y="128103"/>
                </a:lnTo>
                <a:lnTo>
                  <a:pt x="168555" y="126634"/>
                </a:lnTo>
                <a:lnTo>
                  <a:pt x="166487" y="125025"/>
                </a:lnTo>
                <a:lnTo>
                  <a:pt x="164476" y="123294"/>
                </a:lnTo>
                <a:lnTo>
                  <a:pt x="162511" y="121433"/>
                </a:lnTo>
                <a:lnTo>
                  <a:pt x="161548" y="120450"/>
                </a:lnTo>
                <a:lnTo>
                  <a:pt x="160603" y="119449"/>
                </a:lnTo>
                <a:lnTo>
                  <a:pt x="158788" y="117410"/>
                </a:lnTo>
                <a:lnTo>
                  <a:pt x="157085" y="115324"/>
                </a:lnTo>
                <a:lnTo>
                  <a:pt x="155486" y="113181"/>
                </a:lnTo>
                <a:lnTo>
                  <a:pt x="153979" y="110992"/>
                </a:lnTo>
                <a:lnTo>
                  <a:pt x="152585" y="108747"/>
                </a:lnTo>
                <a:lnTo>
                  <a:pt x="151294" y="106445"/>
                </a:lnTo>
                <a:lnTo>
                  <a:pt x="150116" y="104107"/>
                </a:lnTo>
                <a:lnTo>
                  <a:pt x="149564" y="102909"/>
                </a:lnTo>
                <a:lnTo>
                  <a:pt x="149227" y="102105"/>
                </a:lnTo>
                <a:lnTo>
                  <a:pt x="148703" y="100664"/>
                </a:lnTo>
                <a:lnTo>
                  <a:pt x="148348" y="99401"/>
                </a:lnTo>
                <a:lnTo>
                  <a:pt x="148179" y="98334"/>
                </a:lnTo>
                <a:lnTo>
                  <a:pt x="148160" y="97885"/>
                </a:lnTo>
                <a:lnTo>
                  <a:pt x="148170" y="97474"/>
                </a:lnTo>
                <a:lnTo>
                  <a:pt x="148282" y="96688"/>
                </a:lnTo>
                <a:lnTo>
                  <a:pt x="148516" y="95930"/>
                </a:lnTo>
                <a:lnTo>
                  <a:pt x="148862" y="95200"/>
                </a:lnTo>
                <a:lnTo>
                  <a:pt x="149320" y="94508"/>
                </a:lnTo>
                <a:lnTo>
                  <a:pt x="149900" y="93844"/>
                </a:lnTo>
                <a:lnTo>
                  <a:pt x="150583" y="93217"/>
                </a:lnTo>
                <a:lnTo>
                  <a:pt x="151397" y="92609"/>
                </a:lnTo>
                <a:lnTo>
                  <a:pt x="151846" y="92328"/>
                </a:lnTo>
                <a:lnTo>
                  <a:pt x="152773" y="91767"/>
                </a:lnTo>
                <a:lnTo>
                  <a:pt x="154700" y="90775"/>
                </a:lnTo>
                <a:lnTo>
                  <a:pt x="156721" y="89924"/>
                </a:lnTo>
                <a:lnTo>
                  <a:pt x="158825" y="89222"/>
                </a:lnTo>
                <a:lnTo>
                  <a:pt x="159911" y="88932"/>
                </a:lnTo>
                <a:lnTo>
                  <a:pt x="160463" y="88792"/>
                </a:lnTo>
                <a:lnTo>
                  <a:pt x="161529" y="88465"/>
                </a:lnTo>
                <a:lnTo>
                  <a:pt x="162586" y="88100"/>
                </a:lnTo>
                <a:lnTo>
                  <a:pt x="163615" y="87688"/>
                </a:lnTo>
                <a:lnTo>
                  <a:pt x="164626" y="87220"/>
                </a:lnTo>
                <a:lnTo>
                  <a:pt x="165608" y="86715"/>
                </a:lnTo>
                <a:lnTo>
                  <a:pt x="166581" y="86163"/>
                </a:lnTo>
                <a:lnTo>
                  <a:pt x="167517" y="85564"/>
                </a:lnTo>
                <a:lnTo>
                  <a:pt x="167984" y="85256"/>
                </a:lnTo>
                <a:lnTo>
                  <a:pt x="168433" y="84928"/>
                </a:lnTo>
                <a:lnTo>
                  <a:pt x="169238" y="84245"/>
                </a:lnTo>
                <a:lnTo>
                  <a:pt x="169930" y="83534"/>
                </a:lnTo>
                <a:lnTo>
                  <a:pt x="170501" y="82776"/>
                </a:lnTo>
                <a:lnTo>
                  <a:pt x="170969" y="81991"/>
                </a:lnTo>
                <a:lnTo>
                  <a:pt x="171315" y="81158"/>
                </a:lnTo>
                <a:lnTo>
                  <a:pt x="171539" y="80297"/>
                </a:lnTo>
                <a:lnTo>
                  <a:pt x="171652" y="79399"/>
                </a:lnTo>
                <a:lnTo>
                  <a:pt x="171670" y="78941"/>
                </a:lnTo>
                <a:lnTo>
                  <a:pt x="171661" y="78529"/>
                </a:lnTo>
                <a:lnTo>
                  <a:pt x="171558" y="77743"/>
                </a:lnTo>
                <a:lnTo>
                  <a:pt x="171362" y="77004"/>
                </a:lnTo>
                <a:lnTo>
                  <a:pt x="171062" y="76293"/>
                </a:lnTo>
                <a:lnTo>
                  <a:pt x="170669" y="75620"/>
                </a:lnTo>
                <a:lnTo>
                  <a:pt x="170173" y="74983"/>
                </a:lnTo>
                <a:lnTo>
                  <a:pt x="169584" y="74385"/>
                </a:lnTo>
                <a:lnTo>
                  <a:pt x="168892" y="73823"/>
                </a:lnTo>
                <a:lnTo>
                  <a:pt x="168508" y="73561"/>
                </a:lnTo>
                <a:lnTo>
                  <a:pt x="168115" y="73300"/>
                </a:lnTo>
                <a:lnTo>
                  <a:pt x="167320" y="72841"/>
                </a:lnTo>
                <a:lnTo>
                  <a:pt x="166516" y="72448"/>
                </a:lnTo>
                <a:lnTo>
                  <a:pt x="165702" y="72111"/>
                </a:lnTo>
                <a:lnTo>
                  <a:pt x="164878" y="71849"/>
                </a:lnTo>
                <a:lnTo>
                  <a:pt x="164055" y="71653"/>
                </a:lnTo>
                <a:lnTo>
                  <a:pt x="163222" y="71522"/>
                </a:lnTo>
                <a:lnTo>
                  <a:pt x="162381" y="71457"/>
                </a:lnTo>
                <a:lnTo>
                  <a:pt x="161688" y="71457"/>
                </a:lnTo>
                <a:lnTo>
                  <a:pt x="161108" y="71503"/>
                </a:lnTo>
                <a:lnTo>
                  <a:pt x="160145" y="71662"/>
                </a:lnTo>
                <a:lnTo>
                  <a:pt x="158648" y="72065"/>
                </a:lnTo>
                <a:lnTo>
                  <a:pt x="156945" y="72654"/>
                </a:lnTo>
                <a:lnTo>
                  <a:pt x="156000" y="73028"/>
                </a:lnTo>
                <a:lnTo>
                  <a:pt x="155046" y="73412"/>
                </a:lnTo>
                <a:lnTo>
                  <a:pt x="153343" y="74001"/>
                </a:lnTo>
                <a:lnTo>
                  <a:pt x="151846" y="74394"/>
                </a:lnTo>
                <a:lnTo>
                  <a:pt x="150883" y="74553"/>
                </a:lnTo>
                <a:lnTo>
                  <a:pt x="150303" y="74609"/>
                </a:lnTo>
                <a:lnTo>
                  <a:pt x="150031" y="74609"/>
                </a:lnTo>
                <a:lnTo>
                  <a:pt x="149620" y="74600"/>
                </a:lnTo>
                <a:lnTo>
                  <a:pt x="148806" y="74497"/>
                </a:lnTo>
                <a:lnTo>
                  <a:pt x="147983" y="74291"/>
                </a:lnTo>
                <a:lnTo>
                  <a:pt x="147169" y="73982"/>
                </a:lnTo>
                <a:lnTo>
                  <a:pt x="146757" y="73795"/>
                </a:lnTo>
                <a:lnTo>
                  <a:pt x="147010" y="69698"/>
                </a:lnTo>
                <a:lnTo>
                  <a:pt x="147403" y="62700"/>
                </a:lnTo>
                <a:lnTo>
                  <a:pt x="147665" y="57115"/>
                </a:lnTo>
                <a:lnTo>
                  <a:pt x="147796" y="52952"/>
                </a:lnTo>
                <a:lnTo>
                  <a:pt x="147814" y="51455"/>
                </a:lnTo>
                <a:lnTo>
                  <a:pt x="147805" y="49705"/>
                </a:lnTo>
                <a:lnTo>
                  <a:pt x="147702" y="46394"/>
                </a:lnTo>
                <a:lnTo>
                  <a:pt x="147506" y="43325"/>
                </a:lnTo>
                <a:lnTo>
                  <a:pt x="147206" y="40472"/>
                </a:lnTo>
                <a:lnTo>
                  <a:pt x="146813" y="37862"/>
                </a:lnTo>
                <a:lnTo>
                  <a:pt x="146317" y="35476"/>
                </a:lnTo>
                <a:lnTo>
                  <a:pt x="145728" y="33315"/>
                </a:lnTo>
                <a:lnTo>
                  <a:pt x="145213" y="31855"/>
                </a:lnTo>
                <a:lnTo>
                  <a:pt x="144849" y="30948"/>
                </a:lnTo>
                <a:lnTo>
                  <a:pt x="144652" y="30527"/>
                </a:lnTo>
                <a:lnTo>
                  <a:pt x="144231" y="29629"/>
                </a:lnTo>
                <a:lnTo>
                  <a:pt x="143352" y="27879"/>
                </a:lnTo>
                <a:lnTo>
                  <a:pt x="142426" y="26177"/>
                </a:lnTo>
                <a:lnTo>
                  <a:pt x="141462" y="24530"/>
                </a:lnTo>
                <a:lnTo>
                  <a:pt x="140442" y="22921"/>
                </a:lnTo>
                <a:lnTo>
                  <a:pt x="139385" y="21368"/>
                </a:lnTo>
                <a:lnTo>
                  <a:pt x="138281" y="19862"/>
                </a:lnTo>
                <a:lnTo>
                  <a:pt x="137130" y="18412"/>
                </a:lnTo>
                <a:lnTo>
                  <a:pt x="135942" y="16999"/>
                </a:lnTo>
                <a:lnTo>
                  <a:pt x="134698" y="15643"/>
                </a:lnTo>
                <a:lnTo>
                  <a:pt x="133416" y="14333"/>
                </a:lnTo>
                <a:lnTo>
                  <a:pt x="132079" y="13079"/>
                </a:lnTo>
                <a:lnTo>
                  <a:pt x="130703" y="11863"/>
                </a:lnTo>
                <a:lnTo>
                  <a:pt x="129281" y="10703"/>
                </a:lnTo>
                <a:lnTo>
                  <a:pt x="127822" y="9590"/>
                </a:lnTo>
                <a:lnTo>
                  <a:pt x="126306" y="8523"/>
                </a:lnTo>
                <a:lnTo>
                  <a:pt x="125530" y="8009"/>
                </a:lnTo>
                <a:lnTo>
                  <a:pt x="124753" y="7513"/>
                </a:lnTo>
                <a:lnTo>
                  <a:pt x="123172" y="6559"/>
                </a:lnTo>
                <a:lnTo>
                  <a:pt x="121563" y="5670"/>
                </a:lnTo>
                <a:lnTo>
                  <a:pt x="119926" y="4847"/>
                </a:lnTo>
                <a:lnTo>
                  <a:pt x="118270" y="4089"/>
                </a:lnTo>
                <a:lnTo>
                  <a:pt x="116596" y="3397"/>
                </a:lnTo>
                <a:lnTo>
                  <a:pt x="114884" y="2770"/>
                </a:lnTo>
                <a:lnTo>
                  <a:pt x="113153" y="2199"/>
                </a:lnTo>
                <a:lnTo>
                  <a:pt x="111394" y="1703"/>
                </a:lnTo>
                <a:lnTo>
                  <a:pt x="109607" y="1263"/>
                </a:lnTo>
                <a:lnTo>
                  <a:pt x="107802" y="889"/>
                </a:lnTo>
                <a:lnTo>
                  <a:pt x="105968" y="581"/>
                </a:lnTo>
                <a:lnTo>
                  <a:pt x="104106" y="337"/>
                </a:lnTo>
                <a:lnTo>
                  <a:pt x="102226" y="160"/>
                </a:lnTo>
                <a:lnTo>
                  <a:pt x="100317" y="47"/>
                </a:lnTo>
                <a:lnTo>
                  <a:pt x="9838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114"/>
          <p:cNvSpPr/>
          <p:nvPr/>
        </p:nvSpPr>
        <p:spPr>
          <a:xfrm>
            <a:off x="3317025" y="10250375"/>
            <a:ext cx="459835" cy="459835"/>
          </a:xfrm>
          <a:custGeom>
            <a:rect b="b" l="l" r="r" t="t"/>
            <a:pathLst>
              <a:path extrusionOk="0" h="179623" w="179623">
                <a:moveTo>
                  <a:pt x="90981" y="32398"/>
                </a:moveTo>
                <a:lnTo>
                  <a:pt x="92235" y="32407"/>
                </a:lnTo>
                <a:lnTo>
                  <a:pt x="94676" y="32566"/>
                </a:lnTo>
                <a:lnTo>
                  <a:pt x="97043" y="32885"/>
                </a:lnTo>
                <a:lnTo>
                  <a:pt x="99345" y="33362"/>
                </a:lnTo>
                <a:lnTo>
                  <a:pt x="101581" y="33998"/>
                </a:lnTo>
                <a:lnTo>
                  <a:pt x="103732" y="34793"/>
                </a:lnTo>
                <a:lnTo>
                  <a:pt x="105819" y="35747"/>
                </a:lnTo>
                <a:lnTo>
                  <a:pt x="107839" y="36861"/>
                </a:lnTo>
                <a:lnTo>
                  <a:pt x="108812" y="37478"/>
                </a:lnTo>
                <a:lnTo>
                  <a:pt x="109776" y="38123"/>
                </a:lnTo>
                <a:lnTo>
                  <a:pt x="111610" y="39527"/>
                </a:lnTo>
                <a:lnTo>
                  <a:pt x="113331" y="41052"/>
                </a:lnTo>
                <a:lnTo>
                  <a:pt x="114940" y="42698"/>
                </a:lnTo>
                <a:lnTo>
                  <a:pt x="116437" y="44476"/>
                </a:lnTo>
                <a:lnTo>
                  <a:pt x="117831" y="46375"/>
                </a:lnTo>
                <a:lnTo>
                  <a:pt x="119103" y="48405"/>
                </a:lnTo>
                <a:lnTo>
                  <a:pt x="120263" y="50557"/>
                </a:lnTo>
                <a:lnTo>
                  <a:pt x="120806" y="51689"/>
                </a:lnTo>
                <a:lnTo>
                  <a:pt x="121049" y="52231"/>
                </a:lnTo>
                <a:lnTo>
                  <a:pt x="121479" y="53438"/>
                </a:lnTo>
                <a:lnTo>
                  <a:pt x="121854" y="54795"/>
                </a:lnTo>
                <a:lnTo>
                  <a:pt x="122162" y="56310"/>
                </a:lnTo>
                <a:lnTo>
                  <a:pt x="122415" y="57975"/>
                </a:lnTo>
                <a:lnTo>
                  <a:pt x="122602" y="59790"/>
                </a:lnTo>
                <a:lnTo>
                  <a:pt x="122724" y="61764"/>
                </a:lnTo>
                <a:lnTo>
                  <a:pt x="122780" y="63888"/>
                </a:lnTo>
                <a:lnTo>
                  <a:pt x="122789" y="65020"/>
                </a:lnTo>
                <a:lnTo>
                  <a:pt x="122780" y="66554"/>
                </a:lnTo>
                <a:lnTo>
                  <a:pt x="122714" y="69754"/>
                </a:lnTo>
                <a:lnTo>
                  <a:pt x="122565" y="73112"/>
                </a:lnTo>
                <a:lnTo>
                  <a:pt x="122340" y="76639"/>
                </a:lnTo>
                <a:lnTo>
                  <a:pt x="122209" y="78473"/>
                </a:lnTo>
                <a:lnTo>
                  <a:pt x="122649" y="78576"/>
                </a:lnTo>
                <a:lnTo>
                  <a:pt x="123351" y="78688"/>
                </a:lnTo>
                <a:lnTo>
                  <a:pt x="123612" y="78707"/>
                </a:lnTo>
                <a:lnTo>
                  <a:pt x="123968" y="78688"/>
                </a:lnTo>
                <a:lnTo>
                  <a:pt x="124791" y="78576"/>
                </a:lnTo>
                <a:lnTo>
                  <a:pt x="125727" y="78342"/>
                </a:lnTo>
                <a:lnTo>
                  <a:pt x="126775" y="77987"/>
                </a:lnTo>
                <a:lnTo>
                  <a:pt x="127355" y="77771"/>
                </a:lnTo>
                <a:lnTo>
                  <a:pt x="127925" y="77547"/>
                </a:lnTo>
                <a:lnTo>
                  <a:pt x="128964" y="77191"/>
                </a:lnTo>
                <a:lnTo>
                  <a:pt x="129871" y="76957"/>
                </a:lnTo>
                <a:lnTo>
                  <a:pt x="130638" y="76845"/>
                </a:lnTo>
                <a:lnTo>
                  <a:pt x="130975" y="76836"/>
                </a:lnTo>
                <a:lnTo>
                  <a:pt x="131265" y="76836"/>
                </a:lnTo>
                <a:lnTo>
                  <a:pt x="131845" y="76883"/>
                </a:lnTo>
                <a:lnTo>
                  <a:pt x="132416" y="76976"/>
                </a:lnTo>
                <a:lnTo>
                  <a:pt x="132987" y="77107"/>
                </a:lnTo>
                <a:lnTo>
                  <a:pt x="133548" y="77294"/>
                </a:lnTo>
                <a:lnTo>
                  <a:pt x="134109" y="77519"/>
                </a:lnTo>
                <a:lnTo>
                  <a:pt x="134932" y="77940"/>
                </a:lnTo>
                <a:lnTo>
                  <a:pt x="135475" y="78295"/>
                </a:lnTo>
                <a:lnTo>
                  <a:pt x="135746" y="78473"/>
                </a:lnTo>
                <a:lnTo>
                  <a:pt x="136214" y="78866"/>
                </a:lnTo>
                <a:lnTo>
                  <a:pt x="136616" y="79278"/>
                </a:lnTo>
                <a:lnTo>
                  <a:pt x="136963" y="79717"/>
                </a:lnTo>
                <a:lnTo>
                  <a:pt x="137234" y="80176"/>
                </a:lnTo>
                <a:lnTo>
                  <a:pt x="137430" y="80662"/>
                </a:lnTo>
                <a:lnTo>
                  <a:pt x="137571" y="81167"/>
                </a:lnTo>
                <a:lnTo>
                  <a:pt x="137636" y="81701"/>
                </a:lnTo>
                <a:lnTo>
                  <a:pt x="137645" y="81981"/>
                </a:lnTo>
                <a:lnTo>
                  <a:pt x="137636" y="82299"/>
                </a:lnTo>
                <a:lnTo>
                  <a:pt x="137561" y="82907"/>
                </a:lnTo>
                <a:lnTo>
                  <a:pt x="137421" y="83497"/>
                </a:lnTo>
                <a:lnTo>
                  <a:pt x="137206" y="84058"/>
                </a:lnTo>
                <a:lnTo>
                  <a:pt x="136925" y="84591"/>
                </a:lnTo>
                <a:lnTo>
                  <a:pt x="136570" y="85097"/>
                </a:lnTo>
                <a:lnTo>
                  <a:pt x="136139" y="85583"/>
                </a:lnTo>
                <a:lnTo>
                  <a:pt x="135643" y="86032"/>
                </a:lnTo>
                <a:lnTo>
                  <a:pt x="135363" y="86247"/>
                </a:lnTo>
                <a:lnTo>
                  <a:pt x="134783" y="86659"/>
                </a:lnTo>
                <a:lnTo>
                  <a:pt x="133595" y="87379"/>
                </a:lnTo>
                <a:lnTo>
                  <a:pt x="132350" y="87978"/>
                </a:lnTo>
                <a:lnTo>
                  <a:pt x="131059" y="88455"/>
                </a:lnTo>
                <a:lnTo>
                  <a:pt x="130395" y="88642"/>
                </a:lnTo>
                <a:lnTo>
                  <a:pt x="129722" y="88820"/>
                </a:lnTo>
                <a:lnTo>
                  <a:pt x="128430" y="89250"/>
                </a:lnTo>
                <a:lnTo>
                  <a:pt x="127186" y="89746"/>
                </a:lnTo>
                <a:lnTo>
                  <a:pt x="125998" y="90317"/>
                </a:lnTo>
                <a:lnTo>
                  <a:pt x="125418" y="90635"/>
                </a:lnTo>
                <a:lnTo>
                  <a:pt x="125137" y="90794"/>
                </a:lnTo>
                <a:lnTo>
                  <a:pt x="124642" y="91131"/>
                </a:lnTo>
                <a:lnTo>
                  <a:pt x="124211" y="91477"/>
                </a:lnTo>
                <a:lnTo>
                  <a:pt x="123856" y="91842"/>
                </a:lnTo>
                <a:lnTo>
                  <a:pt x="123575" y="92225"/>
                </a:lnTo>
                <a:lnTo>
                  <a:pt x="123360" y="92618"/>
                </a:lnTo>
                <a:lnTo>
                  <a:pt x="123220" y="93030"/>
                </a:lnTo>
                <a:lnTo>
                  <a:pt x="123145" y="93451"/>
                </a:lnTo>
                <a:lnTo>
                  <a:pt x="123145" y="93675"/>
                </a:lnTo>
                <a:lnTo>
                  <a:pt x="123145" y="93994"/>
                </a:lnTo>
                <a:lnTo>
                  <a:pt x="123248" y="94686"/>
                </a:lnTo>
                <a:lnTo>
                  <a:pt x="123453" y="95416"/>
                </a:lnTo>
                <a:lnTo>
                  <a:pt x="123762" y="96192"/>
                </a:lnTo>
                <a:lnTo>
                  <a:pt x="123959" y="96594"/>
                </a:lnTo>
                <a:lnTo>
                  <a:pt x="124389" y="97539"/>
                </a:lnTo>
                <a:lnTo>
                  <a:pt x="125315" y="99363"/>
                </a:lnTo>
                <a:lnTo>
                  <a:pt x="126326" y="101113"/>
                </a:lnTo>
                <a:lnTo>
                  <a:pt x="127411" y="102778"/>
                </a:lnTo>
                <a:lnTo>
                  <a:pt x="128580" y="104369"/>
                </a:lnTo>
                <a:lnTo>
                  <a:pt x="129834" y="105884"/>
                </a:lnTo>
                <a:lnTo>
                  <a:pt x="131162" y="107325"/>
                </a:lnTo>
                <a:lnTo>
                  <a:pt x="132575" y="108691"/>
                </a:lnTo>
                <a:lnTo>
                  <a:pt x="133314" y="109346"/>
                </a:lnTo>
                <a:lnTo>
                  <a:pt x="134062" y="109972"/>
                </a:lnTo>
                <a:lnTo>
                  <a:pt x="135615" y="111151"/>
                </a:lnTo>
                <a:lnTo>
                  <a:pt x="137224" y="112218"/>
                </a:lnTo>
                <a:lnTo>
                  <a:pt x="138890" y="113172"/>
                </a:lnTo>
                <a:lnTo>
                  <a:pt x="140611" y="114023"/>
                </a:lnTo>
                <a:lnTo>
                  <a:pt x="142398" y="114762"/>
                </a:lnTo>
                <a:lnTo>
                  <a:pt x="144241" y="115389"/>
                </a:lnTo>
                <a:lnTo>
                  <a:pt x="146140" y="115913"/>
                </a:lnTo>
                <a:lnTo>
                  <a:pt x="147113" y="116128"/>
                </a:lnTo>
                <a:lnTo>
                  <a:pt x="147431" y="116203"/>
                </a:lnTo>
                <a:lnTo>
                  <a:pt x="147992" y="116409"/>
                </a:lnTo>
                <a:lnTo>
                  <a:pt x="148470" y="116680"/>
                </a:lnTo>
                <a:lnTo>
                  <a:pt x="148872" y="117017"/>
                </a:lnTo>
                <a:lnTo>
                  <a:pt x="149199" y="117410"/>
                </a:lnTo>
                <a:lnTo>
                  <a:pt x="149443" y="117868"/>
                </a:lnTo>
                <a:lnTo>
                  <a:pt x="149602" y="118383"/>
                </a:lnTo>
                <a:lnTo>
                  <a:pt x="149676" y="118963"/>
                </a:lnTo>
                <a:lnTo>
                  <a:pt x="149686" y="119281"/>
                </a:lnTo>
                <a:lnTo>
                  <a:pt x="149676" y="119627"/>
                </a:lnTo>
                <a:lnTo>
                  <a:pt x="149545" y="120291"/>
                </a:lnTo>
                <a:lnTo>
                  <a:pt x="149293" y="120928"/>
                </a:lnTo>
                <a:lnTo>
                  <a:pt x="148919" y="121545"/>
                </a:lnTo>
                <a:lnTo>
                  <a:pt x="148413" y="122144"/>
                </a:lnTo>
                <a:lnTo>
                  <a:pt x="147787" y="122714"/>
                </a:lnTo>
                <a:lnTo>
                  <a:pt x="147029" y="123266"/>
                </a:lnTo>
                <a:lnTo>
                  <a:pt x="146149" y="123790"/>
                </a:lnTo>
                <a:lnTo>
                  <a:pt x="145139" y="124295"/>
                </a:lnTo>
                <a:lnTo>
                  <a:pt x="143998" y="124782"/>
                </a:lnTo>
                <a:lnTo>
                  <a:pt x="142744" y="125240"/>
                </a:lnTo>
                <a:lnTo>
                  <a:pt x="141350" y="125671"/>
                </a:lnTo>
                <a:lnTo>
                  <a:pt x="139844" y="126082"/>
                </a:lnTo>
                <a:lnTo>
                  <a:pt x="138207" y="126475"/>
                </a:lnTo>
                <a:lnTo>
                  <a:pt x="136439" y="126840"/>
                </a:lnTo>
                <a:lnTo>
                  <a:pt x="134549" y="127186"/>
                </a:lnTo>
                <a:lnTo>
                  <a:pt x="133548" y="127355"/>
                </a:lnTo>
                <a:lnTo>
                  <a:pt x="133473" y="127617"/>
                </a:lnTo>
                <a:lnTo>
                  <a:pt x="133183" y="129048"/>
                </a:lnTo>
                <a:lnTo>
                  <a:pt x="132968" y="130217"/>
                </a:lnTo>
                <a:lnTo>
                  <a:pt x="132846" y="130825"/>
                </a:lnTo>
                <a:lnTo>
                  <a:pt x="132556" y="131911"/>
                </a:lnTo>
                <a:lnTo>
                  <a:pt x="132219" y="132818"/>
                </a:lnTo>
                <a:lnTo>
                  <a:pt x="131836" y="133548"/>
                </a:lnTo>
                <a:lnTo>
                  <a:pt x="131621" y="133838"/>
                </a:lnTo>
                <a:lnTo>
                  <a:pt x="131508" y="133978"/>
                </a:lnTo>
                <a:lnTo>
                  <a:pt x="131256" y="134221"/>
                </a:lnTo>
                <a:lnTo>
                  <a:pt x="130844" y="134521"/>
                </a:lnTo>
                <a:lnTo>
                  <a:pt x="130180" y="134801"/>
                </a:lnTo>
                <a:lnTo>
                  <a:pt x="129413" y="134942"/>
                </a:lnTo>
                <a:lnTo>
                  <a:pt x="128992" y="134951"/>
                </a:lnTo>
                <a:lnTo>
                  <a:pt x="128590" y="134942"/>
                </a:lnTo>
                <a:lnTo>
                  <a:pt x="127645" y="134876"/>
                </a:lnTo>
                <a:lnTo>
                  <a:pt x="125886" y="134670"/>
                </a:lnTo>
                <a:lnTo>
                  <a:pt x="124426" y="134427"/>
                </a:lnTo>
                <a:lnTo>
                  <a:pt x="122967" y="134184"/>
                </a:lnTo>
                <a:lnTo>
                  <a:pt x="121208" y="133969"/>
                </a:lnTo>
                <a:lnTo>
                  <a:pt x="120263" y="133903"/>
                </a:lnTo>
                <a:lnTo>
                  <a:pt x="119356" y="133903"/>
                </a:lnTo>
                <a:lnTo>
                  <a:pt x="118336" y="133959"/>
                </a:lnTo>
                <a:lnTo>
                  <a:pt x="117335" y="134072"/>
                </a:lnTo>
                <a:lnTo>
                  <a:pt x="116343" y="134231"/>
                </a:lnTo>
                <a:lnTo>
                  <a:pt x="115352" y="134455"/>
                </a:lnTo>
                <a:lnTo>
                  <a:pt x="114379" y="134727"/>
                </a:lnTo>
                <a:lnTo>
                  <a:pt x="113406" y="135054"/>
                </a:lnTo>
                <a:lnTo>
                  <a:pt x="112452" y="135438"/>
                </a:lnTo>
                <a:lnTo>
                  <a:pt x="111974" y="135653"/>
                </a:lnTo>
                <a:lnTo>
                  <a:pt x="111039" y="136092"/>
                </a:lnTo>
                <a:lnTo>
                  <a:pt x="109299" y="137009"/>
                </a:lnTo>
                <a:lnTo>
                  <a:pt x="107718" y="137954"/>
                </a:lnTo>
                <a:lnTo>
                  <a:pt x="106296" y="138946"/>
                </a:lnTo>
                <a:lnTo>
                  <a:pt x="105660" y="139451"/>
                </a:lnTo>
                <a:lnTo>
                  <a:pt x="105014" y="139966"/>
                </a:lnTo>
                <a:lnTo>
                  <a:pt x="103545" y="140948"/>
                </a:lnTo>
                <a:lnTo>
                  <a:pt x="101861" y="141902"/>
                </a:lnTo>
                <a:lnTo>
                  <a:pt x="99972" y="142810"/>
                </a:lnTo>
                <a:lnTo>
                  <a:pt x="98933" y="143259"/>
                </a:lnTo>
                <a:lnTo>
                  <a:pt x="98409" y="143464"/>
                </a:lnTo>
                <a:lnTo>
                  <a:pt x="97324" y="143848"/>
                </a:lnTo>
                <a:lnTo>
                  <a:pt x="96220" y="144185"/>
                </a:lnTo>
                <a:lnTo>
                  <a:pt x="95097" y="144456"/>
                </a:lnTo>
                <a:lnTo>
                  <a:pt x="93937" y="144671"/>
                </a:lnTo>
                <a:lnTo>
                  <a:pt x="92759" y="144840"/>
                </a:lnTo>
                <a:lnTo>
                  <a:pt x="91552" y="144952"/>
                </a:lnTo>
                <a:lnTo>
                  <a:pt x="90317" y="145008"/>
                </a:lnTo>
                <a:lnTo>
                  <a:pt x="89101" y="145008"/>
                </a:lnTo>
                <a:lnTo>
                  <a:pt x="87922" y="144952"/>
                </a:lnTo>
                <a:lnTo>
                  <a:pt x="86762" y="144840"/>
                </a:lnTo>
                <a:lnTo>
                  <a:pt x="85620" y="144671"/>
                </a:lnTo>
                <a:lnTo>
                  <a:pt x="84507" y="144456"/>
                </a:lnTo>
                <a:lnTo>
                  <a:pt x="83403" y="144185"/>
                </a:lnTo>
                <a:lnTo>
                  <a:pt x="82327" y="143848"/>
                </a:lnTo>
                <a:lnTo>
                  <a:pt x="81270" y="143464"/>
                </a:lnTo>
                <a:lnTo>
                  <a:pt x="80746" y="143259"/>
                </a:lnTo>
                <a:lnTo>
                  <a:pt x="79727" y="142810"/>
                </a:lnTo>
                <a:lnTo>
                  <a:pt x="77846" y="141902"/>
                </a:lnTo>
                <a:lnTo>
                  <a:pt x="76172" y="140948"/>
                </a:lnTo>
                <a:lnTo>
                  <a:pt x="74684" y="139966"/>
                </a:lnTo>
                <a:lnTo>
                  <a:pt x="74029" y="139451"/>
                </a:lnTo>
                <a:lnTo>
                  <a:pt x="73365" y="138946"/>
                </a:lnTo>
                <a:lnTo>
                  <a:pt x="71924" y="137954"/>
                </a:lnTo>
                <a:lnTo>
                  <a:pt x="70334" y="137009"/>
                </a:lnTo>
                <a:lnTo>
                  <a:pt x="68584" y="136092"/>
                </a:lnTo>
                <a:lnTo>
                  <a:pt x="67649" y="135653"/>
                </a:lnTo>
                <a:lnTo>
                  <a:pt x="67172" y="135438"/>
                </a:lnTo>
                <a:lnTo>
                  <a:pt x="66218" y="135054"/>
                </a:lnTo>
                <a:lnTo>
                  <a:pt x="65245" y="134727"/>
                </a:lnTo>
                <a:lnTo>
                  <a:pt x="64272" y="134455"/>
                </a:lnTo>
                <a:lnTo>
                  <a:pt x="63280" y="134231"/>
                </a:lnTo>
                <a:lnTo>
                  <a:pt x="62288" y="134072"/>
                </a:lnTo>
                <a:lnTo>
                  <a:pt x="61287" y="133959"/>
                </a:lnTo>
                <a:lnTo>
                  <a:pt x="60268" y="133903"/>
                </a:lnTo>
                <a:lnTo>
                  <a:pt x="59360" y="133903"/>
                </a:lnTo>
                <a:lnTo>
                  <a:pt x="58415" y="133978"/>
                </a:lnTo>
                <a:lnTo>
                  <a:pt x="56684" y="134212"/>
                </a:lnTo>
                <a:lnTo>
                  <a:pt x="55253" y="134483"/>
                </a:lnTo>
                <a:lnTo>
                  <a:pt x="53822" y="134755"/>
                </a:lnTo>
                <a:lnTo>
                  <a:pt x="52091" y="134989"/>
                </a:lnTo>
                <a:lnTo>
                  <a:pt x="51146" y="135063"/>
                </a:lnTo>
                <a:lnTo>
                  <a:pt x="50753" y="135073"/>
                </a:lnTo>
                <a:lnTo>
                  <a:pt x="50295" y="135054"/>
                </a:lnTo>
                <a:lnTo>
                  <a:pt x="49490" y="134914"/>
                </a:lnTo>
                <a:lnTo>
                  <a:pt x="48976" y="134717"/>
                </a:lnTo>
                <a:lnTo>
                  <a:pt x="48676" y="134549"/>
                </a:lnTo>
                <a:lnTo>
                  <a:pt x="48405" y="134334"/>
                </a:lnTo>
                <a:lnTo>
                  <a:pt x="48171" y="134090"/>
                </a:lnTo>
                <a:lnTo>
                  <a:pt x="48068" y="133959"/>
                </a:lnTo>
                <a:lnTo>
                  <a:pt x="47862" y="133669"/>
                </a:lnTo>
                <a:lnTo>
                  <a:pt x="47498" y="132940"/>
                </a:lnTo>
                <a:lnTo>
                  <a:pt x="47179" y="132051"/>
                </a:lnTo>
                <a:lnTo>
                  <a:pt x="46899" y="130994"/>
                </a:lnTo>
                <a:lnTo>
                  <a:pt x="46777" y="130395"/>
                </a:lnTo>
                <a:lnTo>
                  <a:pt x="46553" y="129244"/>
                </a:lnTo>
                <a:lnTo>
                  <a:pt x="46206" y="127719"/>
                </a:lnTo>
                <a:lnTo>
                  <a:pt x="46076" y="127355"/>
                </a:lnTo>
                <a:lnTo>
                  <a:pt x="45075" y="127186"/>
                </a:lnTo>
                <a:lnTo>
                  <a:pt x="43185" y="126840"/>
                </a:lnTo>
                <a:lnTo>
                  <a:pt x="41417" y="126475"/>
                </a:lnTo>
                <a:lnTo>
                  <a:pt x="39779" y="126082"/>
                </a:lnTo>
                <a:lnTo>
                  <a:pt x="38273" y="125671"/>
                </a:lnTo>
                <a:lnTo>
                  <a:pt x="36879" y="125240"/>
                </a:lnTo>
                <a:lnTo>
                  <a:pt x="35626" y="124782"/>
                </a:lnTo>
                <a:lnTo>
                  <a:pt x="34484" y="124295"/>
                </a:lnTo>
                <a:lnTo>
                  <a:pt x="33474" y="123790"/>
                </a:lnTo>
                <a:lnTo>
                  <a:pt x="32594" y="123266"/>
                </a:lnTo>
                <a:lnTo>
                  <a:pt x="31837" y="122714"/>
                </a:lnTo>
                <a:lnTo>
                  <a:pt x="31210" y="122144"/>
                </a:lnTo>
                <a:lnTo>
                  <a:pt x="30705" y="121545"/>
                </a:lnTo>
                <a:lnTo>
                  <a:pt x="30331" y="120928"/>
                </a:lnTo>
                <a:lnTo>
                  <a:pt x="30078" y="120291"/>
                </a:lnTo>
                <a:lnTo>
                  <a:pt x="29947" y="119627"/>
                </a:lnTo>
                <a:lnTo>
                  <a:pt x="29938" y="119281"/>
                </a:lnTo>
                <a:lnTo>
                  <a:pt x="29947" y="118963"/>
                </a:lnTo>
                <a:lnTo>
                  <a:pt x="30022" y="118383"/>
                </a:lnTo>
                <a:lnTo>
                  <a:pt x="30181" y="117868"/>
                </a:lnTo>
                <a:lnTo>
                  <a:pt x="30424" y="117410"/>
                </a:lnTo>
                <a:lnTo>
                  <a:pt x="30751" y="117017"/>
                </a:lnTo>
                <a:lnTo>
                  <a:pt x="31154" y="116680"/>
                </a:lnTo>
                <a:lnTo>
                  <a:pt x="31631" y="116409"/>
                </a:lnTo>
                <a:lnTo>
                  <a:pt x="32192" y="116203"/>
                </a:lnTo>
                <a:lnTo>
                  <a:pt x="32510" y="116128"/>
                </a:lnTo>
                <a:lnTo>
                  <a:pt x="33483" y="115904"/>
                </a:lnTo>
                <a:lnTo>
                  <a:pt x="35382" y="115380"/>
                </a:lnTo>
                <a:lnTo>
                  <a:pt x="37207" y="114753"/>
                </a:lnTo>
                <a:lnTo>
                  <a:pt x="38975" y="114033"/>
                </a:lnTo>
                <a:lnTo>
                  <a:pt x="40677" y="113209"/>
                </a:lnTo>
                <a:lnTo>
                  <a:pt x="42315" y="112293"/>
                </a:lnTo>
                <a:lnTo>
                  <a:pt x="43896" y="111273"/>
                </a:lnTo>
                <a:lnTo>
                  <a:pt x="45402" y="110150"/>
                </a:lnTo>
                <a:lnTo>
                  <a:pt x="46852" y="108925"/>
                </a:lnTo>
                <a:lnTo>
                  <a:pt x="48237" y="107606"/>
                </a:lnTo>
                <a:lnTo>
                  <a:pt x="49556" y="106184"/>
                </a:lnTo>
                <a:lnTo>
                  <a:pt x="50809" y="104668"/>
                </a:lnTo>
                <a:lnTo>
                  <a:pt x="51997" y="103049"/>
                </a:lnTo>
                <a:lnTo>
                  <a:pt x="53129" y="101328"/>
                </a:lnTo>
                <a:lnTo>
                  <a:pt x="54196" y="99513"/>
                </a:lnTo>
                <a:lnTo>
                  <a:pt x="55188" y="97595"/>
                </a:lnTo>
                <a:lnTo>
                  <a:pt x="55665" y="96594"/>
                </a:lnTo>
                <a:lnTo>
                  <a:pt x="55861" y="96192"/>
                </a:lnTo>
                <a:lnTo>
                  <a:pt x="56170" y="95416"/>
                </a:lnTo>
                <a:lnTo>
                  <a:pt x="56376" y="94686"/>
                </a:lnTo>
                <a:lnTo>
                  <a:pt x="56479" y="93994"/>
                </a:lnTo>
                <a:lnTo>
                  <a:pt x="56488" y="93675"/>
                </a:lnTo>
                <a:lnTo>
                  <a:pt x="56479" y="93451"/>
                </a:lnTo>
                <a:lnTo>
                  <a:pt x="56404" y="93030"/>
                </a:lnTo>
                <a:lnTo>
                  <a:pt x="56263" y="92618"/>
                </a:lnTo>
                <a:lnTo>
                  <a:pt x="56048" y="92225"/>
                </a:lnTo>
                <a:lnTo>
                  <a:pt x="55768" y="91842"/>
                </a:lnTo>
                <a:lnTo>
                  <a:pt x="55412" y="91477"/>
                </a:lnTo>
                <a:lnTo>
                  <a:pt x="54982" y="91131"/>
                </a:lnTo>
                <a:lnTo>
                  <a:pt x="54486" y="90794"/>
                </a:lnTo>
                <a:lnTo>
                  <a:pt x="54205" y="90635"/>
                </a:lnTo>
                <a:lnTo>
                  <a:pt x="53625" y="90317"/>
                </a:lnTo>
                <a:lnTo>
                  <a:pt x="52437" y="89746"/>
                </a:lnTo>
                <a:lnTo>
                  <a:pt x="51193" y="89250"/>
                </a:lnTo>
                <a:lnTo>
                  <a:pt x="49902" y="88820"/>
                </a:lnTo>
                <a:lnTo>
                  <a:pt x="49238" y="88642"/>
                </a:lnTo>
                <a:lnTo>
                  <a:pt x="48564" y="88455"/>
                </a:lnTo>
                <a:lnTo>
                  <a:pt x="47273" y="87978"/>
                </a:lnTo>
                <a:lnTo>
                  <a:pt x="46029" y="87379"/>
                </a:lnTo>
                <a:lnTo>
                  <a:pt x="44841" y="86659"/>
                </a:lnTo>
                <a:lnTo>
                  <a:pt x="44261" y="86247"/>
                </a:lnTo>
                <a:lnTo>
                  <a:pt x="43980" y="86032"/>
                </a:lnTo>
                <a:lnTo>
                  <a:pt x="43484" y="85583"/>
                </a:lnTo>
                <a:lnTo>
                  <a:pt x="43054" y="85115"/>
                </a:lnTo>
                <a:lnTo>
                  <a:pt x="42698" y="84619"/>
                </a:lnTo>
                <a:lnTo>
                  <a:pt x="42418" y="84096"/>
                </a:lnTo>
                <a:lnTo>
                  <a:pt x="42202" y="83553"/>
                </a:lnTo>
                <a:lnTo>
                  <a:pt x="42062" y="82992"/>
                </a:lnTo>
                <a:lnTo>
                  <a:pt x="41987" y="82402"/>
                </a:lnTo>
                <a:lnTo>
                  <a:pt x="41987" y="82094"/>
                </a:lnTo>
                <a:lnTo>
                  <a:pt x="41987" y="81804"/>
                </a:lnTo>
                <a:lnTo>
                  <a:pt x="42053" y="81242"/>
                </a:lnTo>
                <a:lnTo>
                  <a:pt x="42184" y="80718"/>
                </a:lnTo>
                <a:lnTo>
                  <a:pt x="42371" y="80213"/>
                </a:lnTo>
                <a:lnTo>
                  <a:pt x="42623" y="79736"/>
                </a:lnTo>
                <a:lnTo>
                  <a:pt x="42951" y="79287"/>
                </a:lnTo>
                <a:lnTo>
                  <a:pt x="43334" y="78875"/>
                </a:lnTo>
                <a:lnTo>
                  <a:pt x="43774" y="78482"/>
                </a:lnTo>
                <a:lnTo>
                  <a:pt x="44027" y="78295"/>
                </a:lnTo>
                <a:lnTo>
                  <a:pt x="44541" y="77940"/>
                </a:lnTo>
                <a:lnTo>
                  <a:pt x="45336" y="77519"/>
                </a:lnTo>
                <a:lnTo>
                  <a:pt x="45879" y="77294"/>
                </a:lnTo>
                <a:lnTo>
                  <a:pt x="46422" y="77107"/>
                </a:lnTo>
                <a:lnTo>
                  <a:pt x="46983" y="76976"/>
                </a:lnTo>
                <a:lnTo>
                  <a:pt x="47544" y="76883"/>
                </a:lnTo>
                <a:lnTo>
                  <a:pt x="48124" y="76836"/>
                </a:lnTo>
                <a:lnTo>
                  <a:pt x="48414" y="76836"/>
                </a:lnTo>
                <a:lnTo>
                  <a:pt x="48723" y="76845"/>
                </a:lnTo>
                <a:lnTo>
                  <a:pt x="49462" y="76957"/>
                </a:lnTo>
                <a:lnTo>
                  <a:pt x="50351" y="77191"/>
                </a:lnTo>
                <a:lnTo>
                  <a:pt x="51399" y="77547"/>
                </a:lnTo>
                <a:lnTo>
                  <a:pt x="51979" y="77771"/>
                </a:lnTo>
                <a:lnTo>
                  <a:pt x="52568" y="77987"/>
                </a:lnTo>
                <a:lnTo>
                  <a:pt x="53625" y="78342"/>
                </a:lnTo>
                <a:lnTo>
                  <a:pt x="54551" y="78576"/>
                </a:lnTo>
                <a:lnTo>
                  <a:pt x="55328" y="78688"/>
                </a:lnTo>
                <a:lnTo>
                  <a:pt x="55665" y="78707"/>
                </a:lnTo>
                <a:lnTo>
                  <a:pt x="55983" y="78688"/>
                </a:lnTo>
                <a:lnTo>
                  <a:pt x="56862" y="78576"/>
                </a:lnTo>
                <a:lnTo>
                  <a:pt x="57424" y="78473"/>
                </a:lnTo>
                <a:lnTo>
                  <a:pt x="57255" y="76293"/>
                </a:lnTo>
                <a:lnTo>
                  <a:pt x="56984" y="72401"/>
                </a:lnTo>
                <a:lnTo>
                  <a:pt x="56815" y="69071"/>
                </a:lnTo>
                <a:lnTo>
                  <a:pt x="56722" y="66292"/>
                </a:lnTo>
                <a:lnTo>
                  <a:pt x="56722" y="65142"/>
                </a:lnTo>
                <a:lnTo>
                  <a:pt x="56722" y="64019"/>
                </a:lnTo>
                <a:lnTo>
                  <a:pt x="56787" y="61914"/>
                </a:lnTo>
                <a:lnTo>
                  <a:pt x="56918" y="59949"/>
                </a:lnTo>
                <a:lnTo>
                  <a:pt x="57115" y="58125"/>
                </a:lnTo>
                <a:lnTo>
                  <a:pt x="57377" y="56441"/>
                </a:lnTo>
                <a:lnTo>
                  <a:pt x="57714" y="54907"/>
                </a:lnTo>
                <a:lnTo>
                  <a:pt x="58106" y="53513"/>
                </a:lnTo>
                <a:lnTo>
                  <a:pt x="58565" y="52259"/>
                </a:lnTo>
                <a:lnTo>
                  <a:pt x="58827" y="51689"/>
                </a:lnTo>
                <a:lnTo>
                  <a:pt x="59398" y="50491"/>
                </a:lnTo>
                <a:lnTo>
                  <a:pt x="60632" y="48237"/>
                </a:lnTo>
                <a:lnTo>
                  <a:pt x="61633" y="46646"/>
                </a:lnTo>
                <a:lnTo>
                  <a:pt x="62335" y="45626"/>
                </a:lnTo>
                <a:lnTo>
                  <a:pt x="63065" y="44644"/>
                </a:lnTo>
                <a:lnTo>
                  <a:pt x="63823" y="43699"/>
                </a:lnTo>
                <a:lnTo>
                  <a:pt x="64599" y="42801"/>
                </a:lnTo>
                <a:lnTo>
                  <a:pt x="65413" y="41931"/>
                </a:lnTo>
                <a:lnTo>
                  <a:pt x="66255" y="41098"/>
                </a:lnTo>
                <a:lnTo>
                  <a:pt x="67125" y="40313"/>
                </a:lnTo>
                <a:lnTo>
                  <a:pt x="68014" y="39555"/>
                </a:lnTo>
                <a:lnTo>
                  <a:pt x="68940" y="38844"/>
                </a:lnTo>
                <a:lnTo>
                  <a:pt x="69885" y="38161"/>
                </a:lnTo>
                <a:lnTo>
                  <a:pt x="70867" y="37525"/>
                </a:lnTo>
                <a:lnTo>
                  <a:pt x="71868" y="36917"/>
                </a:lnTo>
                <a:lnTo>
                  <a:pt x="72897" y="36355"/>
                </a:lnTo>
                <a:lnTo>
                  <a:pt x="73964" y="35822"/>
                </a:lnTo>
                <a:lnTo>
                  <a:pt x="75049" y="35336"/>
                </a:lnTo>
                <a:lnTo>
                  <a:pt x="76162" y="34887"/>
                </a:lnTo>
                <a:lnTo>
                  <a:pt x="77313" y="34466"/>
                </a:lnTo>
                <a:lnTo>
                  <a:pt x="79072" y="33914"/>
                </a:lnTo>
                <a:lnTo>
                  <a:pt x="81523" y="33315"/>
                </a:lnTo>
                <a:lnTo>
                  <a:pt x="84086" y="32856"/>
                </a:lnTo>
                <a:lnTo>
                  <a:pt x="86762" y="32557"/>
                </a:lnTo>
                <a:lnTo>
                  <a:pt x="89540" y="32407"/>
                </a:lnTo>
                <a:lnTo>
                  <a:pt x="90981" y="32398"/>
                </a:lnTo>
                <a:close/>
                <a:moveTo>
                  <a:pt x="33680" y="1"/>
                </a:moveTo>
                <a:lnTo>
                  <a:pt x="32810" y="10"/>
                </a:lnTo>
                <a:lnTo>
                  <a:pt x="31107" y="85"/>
                </a:lnTo>
                <a:lnTo>
                  <a:pt x="29432" y="234"/>
                </a:lnTo>
                <a:lnTo>
                  <a:pt x="27786" y="468"/>
                </a:lnTo>
                <a:lnTo>
                  <a:pt x="26167" y="777"/>
                </a:lnTo>
                <a:lnTo>
                  <a:pt x="24586" y="1161"/>
                </a:lnTo>
                <a:lnTo>
                  <a:pt x="23033" y="1628"/>
                </a:lnTo>
                <a:lnTo>
                  <a:pt x="21518" y="2171"/>
                </a:lnTo>
                <a:lnTo>
                  <a:pt x="20030" y="2788"/>
                </a:lnTo>
                <a:lnTo>
                  <a:pt x="18571" y="3481"/>
                </a:lnTo>
                <a:lnTo>
                  <a:pt x="17149" y="4257"/>
                </a:lnTo>
                <a:lnTo>
                  <a:pt x="15755" y="5099"/>
                </a:lnTo>
                <a:lnTo>
                  <a:pt x="14398" y="6025"/>
                </a:lnTo>
                <a:lnTo>
                  <a:pt x="13070" y="7036"/>
                </a:lnTo>
                <a:lnTo>
                  <a:pt x="11770" y="8112"/>
                </a:lnTo>
                <a:lnTo>
                  <a:pt x="10507" y="9272"/>
                </a:lnTo>
                <a:lnTo>
                  <a:pt x="9880" y="9880"/>
                </a:lnTo>
                <a:lnTo>
                  <a:pt x="9272" y="10507"/>
                </a:lnTo>
                <a:lnTo>
                  <a:pt x="8112" y="11770"/>
                </a:lnTo>
                <a:lnTo>
                  <a:pt x="7036" y="13070"/>
                </a:lnTo>
                <a:lnTo>
                  <a:pt x="6025" y="14398"/>
                </a:lnTo>
                <a:lnTo>
                  <a:pt x="5099" y="15755"/>
                </a:lnTo>
                <a:lnTo>
                  <a:pt x="4257" y="17149"/>
                </a:lnTo>
                <a:lnTo>
                  <a:pt x="3481" y="18571"/>
                </a:lnTo>
                <a:lnTo>
                  <a:pt x="2788" y="20030"/>
                </a:lnTo>
                <a:lnTo>
                  <a:pt x="2171" y="21518"/>
                </a:lnTo>
                <a:lnTo>
                  <a:pt x="1628" y="23033"/>
                </a:lnTo>
                <a:lnTo>
                  <a:pt x="1161" y="24586"/>
                </a:lnTo>
                <a:lnTo>
                  <a:pt x="777" y="26167"/>
                </a:lnTo>
                <a:lnTo>
                  <a:pt x="468" y="27786"/>
                </a:lnTo>
                <a:lnTo>
                  <a:pt x="234" y="29432"/>
                </a:lnTo>
                <a:lnTo>
                  <a:pt x="85" y="31107"/>
                </a:lnTo>
                <a:lnTo>
                  <a:pt x="10" y="32810"/>
                </a:lnTo>
                <a:lnTo>
                  <a:pt x="1" y="33680"/>
                </a:lnTo>
                <a:lnTo>
                  <a:pt x="1" y="145944"/>
                </a:lnTo>
                <a:lnTo>
                  <a:pt x="10" y="146814"/>
                </a:lnTo>
                <a:lnTo>
                  <a:pt x="85" y="148516"/>
                </a:lnTo>
                <a:lnTo>
                  <a:pt x="234" y="150191"/>
                </a:lnTo>
                <a:lnTo>
                  <a:pt x="468" y="151838"/>
                </a:lnTo>
                <a:lnTo>
                  <a:pt x="777" y="153456"/>
                </a:lnTo>
                <a:lnTo>
                  <a:pt x="1161" y="155037"/>
                </a:lnTo>
                <a:lnTo>
                  <a:pt x="1628" y="156590"/>
                </a:lnTo>
                <a:lnTo>
                  <a:pt x="2171" y="158106"/>
                </a:lnTo>
                <a:lnTo>
                  <a:pt x="2788" y="159593"/>
                </a:lnTo>
                <a:lnTo>
                  <a:pt x="3481" y="161053"/>
                </a:lnTo>
                <a:lnTo>
                  <a:pt x="4257" y="162475"/>
                </a:lnTo>
                <a:lnTo>
                  <a:pt x="5099" y="163868"/>
                </a:lnTo>
                <a:lnTo>
                  <a:pt x="6025" y="165225"/>
                </a:lnTo>
                <a:lnTo>
                  <a:pt x="7036" y="166553"/>
                </a:lnTo>
                <a:lnTo>
                  <a:pt x="8112" y="167854"/>
                </a:lnTo>
                <a:lnTo>
                  <a:pt x="9272" y="169117"/>
                </a:lnTo>
                <a:lnTo>
                  <a:pt x="9880" y="169744"/>
                </a:lnTo>
                <a:lnTo>
                  <a:pt x="10507" y="170352"/>
                </a:lnTo>
                <a:lnTo>
                  <a:pt x="11770" y="171512"/>
                </a:lnTo>
                <a:lnTo>
                  <a:pt x="13070" y="172588"/>
                </a:lnTo>
                <a:lnTo>
                  <a:pt x="14398" y="173598"/>
                </a:lnTo>
                <a:lnTo>
                  <a:pt x="15755" y="174524"/>
                </a:lnTo>
                <a:lnTo>
                  <a:pt x="17149" y="175366"/>
                </a:lnTo>
                <a:lnTo>
                  <a:pt x="18571" y="176143"/>
                </a:lnTo>
                <a:lnTo>
                  <a:pt x="20030" y="176835"/>
                </a:lnTo>
                <a:lnTo>
                  <a:pt x="21518" y="177452"/>
                </a:lnTo>
                <a:lnTo>
                  <a:pt x="23033" y="177995"/>
                </a:lnTo>
                <a:lnTo>
                  <a:pt x="24586" y="178463"/>
                </a:lnTo>
                <a:lnTo>
                  <a:pt x="26167" y="178846"/>
                </a:lnTo>
                <a:lnTo>
                  <a:pt x="27786" y="179155"/>
                </a:lnTo>
                <a:lnTo>
                  <a:pt x="29432" y="179389"/>
                </a:lnTo>
                <a:lnTo>
                  <a:pt x="31107" y="179539"/>
                </a:lnTo>
                <a:lnTo>
                  <a:pt x="32810" y="179613"/>
                </a:lnTo>
                <a:lnTo>
                  <a:pt x="33680" y="179623"/>
                </a:lnTo>
                <a:lnTo>
                  <a:pt x="145944" y="179623"/>
                </a:lnTo>
                <a:lnTo>
                  <a:pt x="146814" y="179613"/>
                </a:lnTo>
                <a:lnTo>
                  <a:pt x="148516" y="179539"/>
                </a:lnTo>
                <a:lnTo>
                  <a:pt x="150191" y="179389"/>
                </a:lnTo>
                <a:lnTo>
                  <a:pt x="151838" y="179155"/>
                </a:lnTo>
                <a:lnTo>
                  <a:pt x="153456" y="178846"/>
                </a:lnTo>
                <a:lnTo>
                  <a:pt x="155037" y="178463"/>
                </a:lnTo>
                <a:lnTo>
                  <a:pt x="156590" y="177995"/>
                </a:lnTo>
                <a:lnTo>
                  <a:pt x="158106" y="177452"/>
                </a:lnTo>
                <a:lnTo>
                  <a:pt x="159593" y="176835"/>
                </a:lnTo>
                <a:lnTo>
                  <a:pt x="161053" y="176143"/>
                </a:lnTo>
                <a:lnTo>
                  <a:pt x="162475" y="175366"/>
                </a:lnTo>
                <a:lnTo>
                  <a:pt x="163868" y="174524"/>
                </a:lnTo>
                <a:lnTo>
                  <a:pt x="165225" y="173598"/>
                </a:lnTo>
                <a:lnTo>
                  <a:pt x="166553" y="172588"/>
                </a:lnTo>
                <a:lnTo>
                  <a:pt x="167854" y="171512"/>
                </a:lnTo>
                <a:lnTo>
                  <a:pt x="169117" y="170352"/>
                </a:lnTo>
                <a:lnTo>
                  <a:pt x="169744" y="169744"/>
                </a:lnTo>
                <a:lnTo>
                  <a:pt x="170352" y="169117"/>
                </a:lnTo>
                <a:lnTo>
                  <a:pt x="171512" y="167854"/>
                </a:lnTo>
                <a:lnTo>
                  <a:pt x="172588" y="166553"/>
                </a:lnTo>
                <a:lnTo>
                  <a:pt x="173598" y="165225"/>
                </a:lnTo>
                <a:lnTo>
                  <a:pt x="174524" y="163868"/>
                </a:lnTo>
                <a:lnTo>
                  <a:pt x="175366" y="162475"/>
                </a:lnTo>
                <a:lnTo>
                  <a:pt x="176143" y="161053"/>
                </a:lnTo>
                <a:lnTo>
                  <a:pt x="176835" y="159593"/>
                </a:lnTo>
                <a:lnTo>
                  <a:pt x="177452" y="158106"/>
                </a:lnTo>
                <a:lnTo>
                  <a:pt x="177995" y="156590"/>
                </a:lnTo>
                <a:lnTo>
                  <a:pt x="178463" y="155037"/>
                </a:lnTo>
                <a:lnTo>
                  <a:pt x="178846" y="153456"/>
                </a:lnTo>
                <a:lnTo>
                  <a:pt x="179155" y="151838"/>
                </a:lnTo>
                <a:lnTo>
                  <a:pt x="179389" y="150191"/>
                </a:lnTo>
                <a:lnTo>
                  <a:pt x="179539" y="148516"/>
                </a:lnTo>
                <a:lnTo>
                  <a:pt x="179613" y="146814"/>
                </a:lnTo>
                <a:lnTo>
                  <a:pt x="179623" y="145944"/>
                </a:lnTo>
                <a:lnTo>
                  <a:pt x="179623" y="33680"/>
                </a:lnTo>
                <a:lnTo>
                  <a:pt x="179613" y="32810"/>
                </a:lnTo>
                <a:lnTo>
                  <a:pt x="179539" y="31107"/>
                </a:lnTo>
                <a:lnTo>
                  <a:pt x="179389" y="29432"/>
                </a:lnTo>
                <a:lnTo>
                  <a:pt x="179155" y="27786"/>
                </a:lnTo>
                <a:lnTo>
                  <a:pt x="178846" y="26167"/>
                </a:lnTo>
                <a:lnTo>
                  <a:pt x="178463" y="24586"/>
                </a:lnTo>
                <a:lnTo>
                  <a:pt x="177995" y="23033"/>
                </a:lnTo>
                <a:lnTo>
                  <a:pt x="177452" y="21518"/>
                </a:lnTo>
                <a:lnTo>
                  <a:pt x="176835" y="20030"/>
                </a:lnTo>
                <a:lnTo>
                  <a:pt x="176143" y="18571"/>
                </a:lnTo>
                <a:lnTo>
                  <a:pt x="175366" y="17149"/>
                </a:lnTo>
                <a:lnTo>
                  <a:pt x="174524" y="15755"/>
                </a:lnTo>
                <a:lnTo>
                  <a:pt x="173598" y="14398"/>
                </a:lnTo>
                <a:lnTo>
                  <a:pt x="172588" y="13070"/>
                </a:lnTo>
                <a:lnTo>
                  <a:pt x="171512" y="11770"/>
                </a:lnTo>
                <a:lnTo>
                  <a:pt x="170352" y="10507"/>
                </a:lnTo>
                <a:lnTo>
                  <a:pt x="169744" y="9880"/>
                </a:lnTo>
                <a:lnTo>
                  <a:pt x="169117" y="9272"/>
                </a:lnTo>
                <a:lnTo>
                  <a:pt x="167854" y="8112"/>
                </a:lnTo>
                <a:lnTo>
                  <a:pt x="166553" y="7036"/>
                </a:lnTo>
                <a:lnTo>
                  <a:pt x="165225" y="6025"/>
                </a:lnTo>
                <a:lnTo>
                  <a:pt x="163868" y="5099"/>
                </a:lnTo>
                <a:lnTo>
                  <a:pt x="162475" y="4257"/>
                </a:lnTo>
                <a:lnTo>
                  <a:pt x="161053" y="3481"/>
                </a:lnTo>
                <a:lnTo>
                  <a:pt x="159593" y="2788"/>
                </a:lnTo>
                <a:lnTo>
                  <a:pt x="158106" y="2171"/>
                </a:lnTo>
                <a:lnTo>
                  <a:pt x="156590" y="1628"/>
                </a:lnTo>
                <a:lnTo>
                  <a:pt x="155037" y="1161"/>
                </a:lnTo>
                <a:lnTo>
                  <a:pt x="153456" y="777"/>
                </a:lnTo>
                <a:lnTo>
                  <a:pt x="151838" y="468"/>
                </a:lnTo>
                <a:lnTo>
                  <a:pt x="150191" y="234"/>
                </a:lnTo>
                <a:lnTo>
                  <a:pt x="148516" y="85"/>
                </a:lnTo>
                <a:lnTo>
                  <a:pt x="146814" y="10"/>
                </a:lnTo>
                <a:lnTo>
                  <a:pt x="1459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15"/>
          <p:cNvSpPr/>
          <p:nvPr/>
        </p:nvSpPr>
        <p:spPr>
          <a:xfrm>
            <a:off x="4762500" y="11188700"/>
            <a:ext cx="609600" cy="6096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25" y="1125"/>
                </a:moveTo>
                <a:lnTo>
                  <a:pt x="20433" y="1125"/>
                </a:lnTo>
                <a:lnTo>
                  <a:pt x="20433" y="20433"/>
                </a:lnTo>
                <a:lnTo>
                  <a:pt x="1125" y="20433"/>
                </a:lnTo>
                <a:lnTo>
                  <a:pt x="1125" y="1125"/>
                </a:lnTo>
                <a:close/>
                <a:moveTo>
                  <a:pt x="5541" y="10350"/>
                </a:moveTo>
                <a:cubicBezTo>
                  <a:pt x="5226" y="10350"/>
                  <a:pt x="4950" y="10626"/>
                  <a:pt x="4950" y="10941"/>
                </a:cubicBezTo>
                <a:cubicBezTo>
                  <a:pt x="4950" y="11256"/>
                  <a:pt x="5226" y="11517"/>
                  <a:pt x="5541" y="11517"/>
                </a:cubicBezTo>
                <a:lnTo>
                  <a:pt x="15750" y="11517"/>
                </a:lnTo>
                <a:cubicBezTo>
                  <a:pt x="16065" y="11517"/>
                  <a:pt x="16341" y="11256"/>
                  <a:pt x="16341" y="10941"/>
                </a:cubicBezTo>
                <a:cubicBezTo>
                  <a:pt x="16341" y="10626"/>
                  <a:pt x="16065" y="10350"/>
                  <a:pt x="15750" y="10350"/>
                </a:cubicBezTo>
                <a:lnTo>
                  <a:pt x="5541" y="103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08" name="Google Shape;1408;p115"/>
          <p:cNvSpPr/>
          <p:nvPr/>
        </p:nvSpPr>
        <p:spPr>
          <a:xfrm>
            <a:off x="6057900" y="11188700"/>
            <a:ext cx="609600" cy="6096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25" y="1125"/>
                </a:moveTo>
                <a:lnTo>
                  <a:pt x="20433" y="1125"/>
                </a:lnTo>
                <a:lnTo>
                  <a:pt x="20433" y="20433"/>
                </a:lnTo>
                <a:lnTo>
                  <a:pt x="1125" y="20433"/>
                </a:lnTo>
                <a:lnTo>
                  <a:pt x="1125" y="1125"/>
                </a:lnTo>
                <a:close/>
                <a:moveTo>
                  <a:pt x="11109" y="4950"/>
                </a:moveTo>
                <a:cubicBezTo>
                  <a:pt x="10794" y="4950"/>
                  <a:pt x="10533" y="5226"/>
                  <a:pt x="10533" y="5541"/>
                </a:cubicBezTo>
                <a:lnTo>
                  <a:pt x="10533" y="10083"/>
                </a:lnTo>
                <a:lnTo>
                  <a:pt x="5991" y="10083"/>
                </a:lnTo>
                <a:cubicBezTo>
                  <a:pt x="5676" y="10083"/>
                  <a:pt x="5400" y="10344"/>
                  <a:pt x="5400" y="10659"/>
                </a:cubicBezTo>
                <a:cubicBezTo>
                  <a:pt x="5400" y="10974"/>
                  <a:pt x="5676" y="11250"/>
                  <a:pt x="5991" y="11250"/>
                </a:cubicBezTo>
                <a:lnTo>
                  <a:pt x="10533" y="11250"/>
                </a:lnTo>
                <a:lnTo>
                  <a:pt x="10533" y="15792"/>
                </a:lnTo>
                <a:cubicBezTo>
                  <a:pt x="10533" y="16107"/>
                  <a:pt x="10794" y="16383"/>
                  <a:pt x="11109" y="16383"/>
                </a:cubicBezTo>
                <a:cubicBezTo>
                  <a:pt x="11424" y="16383"/>
                  <a:pt x="11700" y="16107"/>
                  <a:pt x="11700" y="15792"/>
                </a:cubicBezTo>
                <a:lnTo>
                  <a:pt x="11700" y="11250"/>
                </a:lnTo>
                <a:lnTo>
                  <a:pt x="16242" y="11250"/>
                </a:lnTo>
                <a:cubicBezTo>
                  <a:pt x="16557" y="11250"/>
                  <a:pt x="16833" y="10974"/>
                  <a:pt x="16833" y="10659"/>
                </a:cubicBezTo>
                <a:cubicBezTo>
                  <a:pt x="16833" y="10344"/>
                  <a:pt x="16557" y="10083"/>
                  <a:pt x="16242" y="10083"/>
                </a:cubicBezTo>
                <a:lnTo>
                  <a:pt x="11700" y="10083"/>
                </a:lnTo>
                <a:lnTo>
                  <a:pt x="11700" y="5541"/>
                </a:lnTo>
                <a:cubicBezTo>
                  <a:pt x="11700" y="5226"/>
                  <a:pt x="11424" y="4950"/>
                  <a:pt x="11109" y="495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09" name="Google Shape;1409;p115"/>
          <p:cNvSpPr/>
          <p:nvPr/>
        </p:nvSpPr>
        <p:spPr>
          <a:xfrm>
            <a:off x="6146800" y="5676900"/>
            <a:ext cx="443762" cy="444500"/>
          </a:xfrm>
          <a:custGeom>
            <a:rect b="b" l="l" r="r" t="t"/>
            <a:pathLst>
              <a:path extrusionOk="0" h="21600" w="21560">
                <a:moveTo>
                  <a:pt x="10798" y="0"/>
                </a:moveTo>
                <a:cubicBezTo>
                  <a:pt x="9009" y="0"/>
                  <a:pt x="7524" y="1227"/>
                  <a:pt x="7154" y="2893"/>
                </a:cubicBezTo>
                <a:lnTo>
                  <a:pt x="810" y="2893"/>
                </a:lnTo>
                <a:cubicBezTo>
                  <a:pt x="625" y="2893"/>
                  <a:pt x="374" y="2958"/>
                  <a:pt x="251" y="3144"/>
                </a:cubicBezTo>
                <a:cubicBezTo>
                  <a:pt x="127" y="3267"/>
                  <a:pt x="0" y="3518"/>
                  <a:pt x="0" y="3703"/>
                </a:cubicBezTo>
                <a:lnTo>
                  <a:pt x="0" y="20790"/>
                </a:lnTo>
                <a:cubicBezTo>
                  <a:pt x="0" y="20975"/>
                  <a:pt x="66" y="21226"/>
                  <a:pt x="251" y="21349"/>
                </a:cubicBezTo>
                <a:cubicBezTo>
                  <a:pt x="374" y="21473"/>
                  <a:pt x="625" y="21600"/>
                  <a:pt x="810" y="21600"/>
                </a:cubicBezTo>
                <a:lnTo>
                  <a:pt x="20671" y="21600"/>
                </a:lnTo>
                <a:cubicBezTo>
                  <a:pt x="21103" y="21600"/>
                  <a:pt x="21481" y="21222"/>
                  <a:pt x="21480" y="20790"/>
                </a:cubicBezTo>
                <a:lnTo>
                  <a:pt x="21538" y="3819"/>
                </a:lnTo>
                <a:cubicBezTo>
                  <a:pt x="21600" y="3572"/>
                  <a:pt x="21531" y="3387"/>
                  <a:pt x="21346" y="3201"/>
                </a:cubicBezTo>
                <a:cubicBezTo>
                  <a:pt x="21222" y="3078"/>
                  <a:pt x="20971" y="2970"/>
                  <a:pt x="20786" y="2970"/>
                </a:cubicBezTo>
                <a:lnTo>
                  <a:pt x="14442" y="2970"/>
                </a:lnTo>
                <a:cubicBezTo>
                  <a:pt x="14072" y="1304"/>
                  <a:pt x="12588" y="0"/>
                  <a:pt x="10798" y="0"/>
                </a:cubicBezTo>
                <a:close/>
                <a:moveTo>
                  <a:pt x="10856" y="1601"/>
                </a:moveTo>
                <a:cubicBezTo>
                  <a:pt x="11781" y="1601"/>
                  <a:pt x="12533" y="2168"/>
                  <a:pt x="12842" y="2970"/>
                </a:cubicBezTo>
                <a:lnTo>
                  <a:pt x="8889" y="2970"/>
                </a:lnTo>
                <a:cubicBezTo>
                  <a:pt x="9198" y="2168"/>
                  <a:pt x="9930" y="1601"/>
                  <a:pt x="10856" y="1601"/>
                </a:cubicBezTo>
                <a:close/>
                <a:moveTo>
                  <a:pt x="1658" y="4513"/>
                </a:moveTo>
                <a:lnTo>
                  <a:pt x="19996" y="4571"/>
                </a:lnTo>
                <a:lnTo>
                  <a:pt x="19996" y="7714"/>
                </a:lnTo>
                <a:lnTo>
                  <a:pt x="1658" y="7714"/>
                </a:lnTo>
                <a:lnTo>
                  <a:pt x="1658" y="4513"/>
                </a:lnTo>
                <a:close/>
                <a:moveTo>
                  <a:pt x="1658" y="9315"/>
                </a:moveTo>
                <a:lnTo>
                  <a:pt x="19996" y="9315"/>
                </a:lnTo>
                <a:lnTo>
                  <a:pt x="19938" y="19941"/>
                </a:lnTo>
                <a:lnTo>
                  <a:pt x="1658" y="19999"/>
                </a:lnTo>
                <a:lnTo>
                  <a:pt x="1658" y="9315"/>
                </a:lnTo>
                <a:close/>
                <a:moveTo>
                  <a:pt x="6363" y="9874"/>
                </a:moveTo>
                <a:cubicBezTo>
                  <a:pt x="5931" y="9874"/>
                  <a:pt x="5553" y="10252"/>
                  <a:pt x="5553" y="10684"/>
                </a:cubicBezTo>
                <a:cubicBezTo>
                  <a:pt x="5553" y="11116"/>
                  <a:pt x="5931" y="11475"/>
                  <a:pt x="6363" y="11475"/>
                </a:cubicBezTo>
                <a:lnTo>
                  <a:pt x="8137" y="11475"/>
                </a:lnTo>
                <a:cubicBezTo>
                  <a:pt x="8569" y="11475"/>
                  <a:pt x="8947" y="11116"/>
                  <a:pt x="8947" y="10684"/>
                </a:cubicBezTo>
                <a:cubicBezTo>
                  <a:pt x="8947" y="10252"/>
                  <a:pt x="8569" y="9874"/>
                  <a:pt x="8137" y="9874"/>
                </a:cubicBezTo>
                <a:lnTo>
                  <a:pt x="6363" y="9874"/>
                </a:lnTo>
                <a:close/>
                <a:moveTo>
                  <a:pt x="13151" y="9874"/>
                </a:moveTo>
                <a:cubicBezTo>
                  <a:pt x="12719" y="9874"/>
                  <a:pt x="12341" y="10252"/>
                  <a:pt x="12341" y="10684"/>
                </a:cubicBezTo>
                <a:cubicBezTo>
                  <a:pt x="12341" y="11116"/>
                  <a:pt x="12719" y="11475"/>
                  <a:pt x="13151" y="11475"/>
                </a:cubicBezTo>
                <a:lnTo>
                  <a:pt x="14925" y="11475"/>
                </a:lnTo>
                <a:cubicBezTo>
                  <a:pt x="15356" y="11475"/>
                  <a:pt x="15734" y="11116"/>
                  <a:pt x="15734" y="10684"/>
                </a:cubicBezTo>
                <a:cubicBezTo>
                  <a:pt x="15734" y="10252"/>
                  <a:pt x="15356" y="9874"/>
                  <a:pt x="14925" y="9874"/>
                </a:cubicBezTo>
                <a:lnTo>
                  <a:pt x="13151" y="98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0" name="Google Shape;1410;p115"/>
          <p:cNvSpPr/>
          <p:nvPr/>
        </p:nvSpPr>
        <p:spPr>
          <a:xfrm>
            <a:off x="7454900" y="5676900"/>
            <a:ext cx="443763" cy="443310"/>
          </a:xfrm>
          <a:custGeom>
            <a:rect b="b" l="l" r="r" t="t"/>
            <a:pathLst>
              <a:path extrusionOk="0" h="21600" w="21560">
                <a:moveTo>
                  <a:pt x="10798" y="0"/>
                </a:moveTo>
                <a:cubicBezTo>
                  <a:pt x="8392" y="0"/>
                  <a:pt x="6479" y="1918"/>
                  <a:pt x="6479" y="4332"/>
                </a:cubicBezTo>
                <a:lnTo>
                  <a:pt x="6479" y="5008"/>
                </a:lnTo>
                <a:lnTo>
                  <a:pt x="810" y="5008"/>
                </a:lnTo>
                <a:cubicBezTo>
                  <a:pt x="625" y="5008"/>
                  <a:pt x="374" y="5074"/>
                  <a:pt x="251" y="5260"/>
                </a:cubicBezTo>
                <a:cubicBezTo>
                  <a:pt x="127" y="5384"/>
                  <a:pt x="0" y="5635"/>
                  <a:pt x="0" y="5821"/>
                </a:cubicBezTo>
                <a:lnTo>
                  <a:pt x="0" y="20788"/>
                </a:lnTo>
                <a:cubicBezTo>
                  <a:pt x="0" y="20973"/>
                  <a:pt x="66" y="21225"/>
                  <a:pt x="251" y="21349"/>
                </a:cubicBezTo>
                <a:cubicBezTo>
                  <a:pt x="374" y="21472"/>
                  <a:pt x="625" y="21600"/>
                  <a:pt x="810" y="21600"/>
                </a:cubicBezTo>
                <a:lnTo>
                  <a:pt x="20671" y="21600"/>
                </a:lnTo>
                <a:cubicBezTo>
                  <a:pt x="21102" y="21600"/>
                  <a:pt x="21480" y="21221"/>
                  <a:pt x="21480" y="20788"/>
                </a:cubicBezTo>
                <a:lnTo>
                  <a:pt x="21538" y="5879"/>
                </a:lnTo>
                <a:cubicBezTo>
                  <a:pt x="21600" y="5569"/>
                  <a:pt x="21531" y="5384"/>
                  <a:pt x="21345" y="5260"/>
                </a:cubicBezTo>
                <a:cubicBezTo>
                  <a:pt x="21222" y="5136"/>
                  <a:pt x="20971" y="5008"/>
                  <a:pt x="20786" y="5008"/>
                </a:cubicBezTo>
                <a:lnTo>
                  <a:pt x="15117" y="5008"/>
                </a:lnTo>
                <a:lnTo>
                  <a:pt x="15117" y="4332"/>
                </a:lnTo>
                <a:cubicBezTo>
                  <a:pt x="15117" y="1918"/>
                  <a:pt x="13204" y="0"/>
                  <a:pt x="10798" y="0"/>
                </a:cubicBezTo>
                <a:close/>
                <a:moveTo>
                  <a:pt x="10856" y="1605"/>
                </a:moveTo>
                <a:cubicBezTo>
                  <a:pt x="12337" y="1605"/>
                  <a:pt x="13575" y="2846"/>
                  <a:pt x="13575" y="4332"/>
                </a:cubicBezTo>
                <a:lnTo>
                  <a:pt x="13575" y="5008"/>
                </a:lnTo>
                <a:lnTo>
                  <a:pt x="8079" y="5008"/>
                </a:lnTo>
                <a:lnTo>
                  <a:pt x="8079" y="4332"/>
                </a:lnTo>
                <a:lnTo>
                  <a:pt x="8137" y="4332"/>
                </a:lnTo>
                <a:cubicBezTo>
                  <a:pt x="8137" y="2847"/>
                  <a:pt x="9375" y="1605"/>
                  <a:pt x="10856" y="1605"/>
                </a:cubicBezTo>
                <a:close/>
                <a:moveTo>
                  <a:pt x="1735" y="6555"/>
                </a:moveTo>
                <a:lnTo>
                  <a:pt x="20054" y="6555"/>
                </a:lnTo>
                <a:lnTo>
                  <a:pt x="19996" y="19918"/>
                </a:lnTo>
                <a:lnTo>
                  <a:pt x="1735" y="19918"/>
                </a:lnTo>
                <a:lnTo>
                  <a:pt x="1735" y="6555"/>
                </a:lnTo>
                <a:close/>
                <a:moveTo>
                  <a:pt x="10490" y="9282"/>
                </a:moveTo>
                <a:cubicBezTo>
                  <a:pt x="10058" y="9282"/>
                  <a:pt x="9680" y="9661"/>
                  <a:pt x="9680" y="10094"/>
                </a:cubicBezTo>
                <a:lnTo>
                  <a:pt x="9680" y="12801"/>
                </a:lnTo>
                <a:lnTo>
                  <a:pt x="6980" y="12801"/>
                </a:lnTo>
                <a:cubicBezTo>
                  <a:pt x="6548" y="12801"/>
                  <a:pt x="6170" y="13181"/>
                  <a:pt x="6170" y="13614"/>
                </a:cubicBezTo>
                <a:cubicBezTo>
                  <a:pt x="6170" y="14047"/>
                  <a:pt x="6548" y="14426"/>
                  <a:pt x="6980" y="14426"/>
                </a:cubicBezTo>
                <a:lnTo>
                  <a:pt x="9680" y="14426"/>
                </a:lnTo>
                <a:lnTo>
                  <a:pt x="9680" y="17133"/>
                </a:lnTo>
                <a:cubicBezTo>
                  <a:pt x="9680" y="17566"/>
                  <a:pt x="10058" y="17945"/>
                  <a:pt x="10490" y="17945"/>
                </a:cubicBezTo>
                <a:cubicBezTo>
                  <a:pt x="10921" y="17945"/>
                  <a:pt x="11299" y="17566"/>
                  <a:pt x="11299" y="17133"/>
                </a:cubicBezTo>
                <a:lnTo>
                  <a:pt x="11299" y="14426"/>
                </a:lnTo>
                <a:lnTo>
                  <a:pt x="13999" y="14426"/>
                </a:lnTo>
                <a:cubicBezTo>
                  <a:pt x="14431" y="14426"/>
                  <a:pt x="14809" y="14047"/>
                  <a:pt x="14809" y="13614"/>
                </a:cubicBezTo>
                <a:cubicBezTo>
                  <a:pt x="14809" y="13180"/>
                  <a:pt x="14431" y="12801"/>
                  <a:pt x="13999" y="12801"/>
                </a:cubicBezTo>
                <a:lnTo>
                  <a:pt x="11299" y="12801"/>
                </a:lnTo>
                <a:lnTo>
                  <a:pt x="11299" y="10094"/>
                </a:lnTo>
                <a:cubicBezTo>
                  <a:pt x="11299" y="9661"/>
                  <a:pt x="10921" y="9282"/>
                  <a:pt x="10490" y="928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1" name="Google Shape;1411;p115"/>
          <p:cNvSpPr/>
          <p:nvPr/>
        </p:nvSpPr>
        <p:spPr>
          <a:xfrm>
            <a:off x="20485100" y="4521200"/>
            <a:ext cx="524669" cy="525860"/>
          </a:xfrm>
          <a:custGeom>
            <a:rect b="b" l="l" r="r" t="t"/>
            <a:pathLst>
              <a:path extrusionOk="0" h="21600" w="21600">
                <a:moveTo>
                  <a:pt x="10767" y="0"/>
                </a:moveTo>
                <a:cubicBezTo>
                  <a:pt x="8990" y="0"/>
                  <a:pt x="7536" y="1298"/>
                  <a:pt x="7222" y="2967"/>
                </a:cubicBezTo>
                <a:lnTo>
                  <a:pt x="686" y="2967"/>
                </a:lnTo>
                <a:cubicBezTo>
                  <a:pt x="529" y="2967"/>
                  <a:pt x="317" y="3022"/>
                  <a:pt x="212" y="3179"/>
                </a:cubicBezTo>
                <a:cubicBezTo>
                  <a:pt x="108" y="3283"/>
                  <a:pt x="0" y="3495"/>
                  <a:pt x="0" y="3652"/>
                </a:cubicBezTo>
                <a:lnTo>
                  <a:pt x="0" y="20915"/>
                </a:lnTo>
                <a:cubicBezTo>
                  <a:pt x="0" y="21072"/>
                  <a:pt x="55" y="21284"/>
                  <a:pt x="212" y="21388"/>
                </a:cubicBezTo>
                <a:cubicBezTo>
                  <a:pt x="317" y="21492"/>
                  <a:pt x="529" y="21600"/>
                  <a:pt x="686" y="21600"/>
                </a:cubicBezTo>
                <a:lnTo>
                  <a:pt x="20865" y="21551"/>
                </a:lnTo>
                <a:cubicBezTo>
                  <a:pt x="21231" y="21551"/>
                  <a:pt x="21535" y="21232"/>
                  <a:pt x="21535" y="20866"/>
                </a:cubicBezTo>
                <a:lnTo>
                  <a:pt x="21600" y="3701"/>
                </a:lnTo>
                <a:cubicBezTo>
                  <a:pt x="21548" y="3492"/>
                  <a:pt x="21495" y="3335"/>
                  <a:pt x="21339" y="3179"/>
                </a:cubicBezTo>
                <a:cubicBezTo>
                  <a:pt x="21234" y="3075"/>
                  <a:pt x="21022" y="2967"/>
                  <a:pt x="20865" y="2967"/>
                </a:cubicBezTo>
                <a:lnTo>
                  <a:pt x="14329" y="2967"/>
                </a:lnTo>
                <a:cubicBezTo>
                  <a:pt x="14016" y="1298"/>
                  <a:pt x="12545" y="0"/>
                  <a:pt x="10767" y="0"/>
                </a:cubicBezTo>
                <a:close/>
                <a:moveTo>
                  <a:pt x="10718" y="1353"/>
                </a:moveTo>
                <a:cubicBezTo>
                  <a:pt x="11764" y="1353"/>
                  <a:pt x="12646" y="2028"/>
                  <a:pt x="12908" y="2967"/>
                </a:cubicBezTo>
                <a:lnTo>
                  <a:pt x="8529" y="2967"/>
                </a:lnTo>
                <a:cubicBezTo>
                  <a:pt x="8843" y="2028"/>
                  <a:pt x="9725" y="1353"/>
                  <a:pt x="10718" y="1353"/>
                </a:cubicBezTo>
                <a:close/>
                <a:moveTo>
                  <a:pt x="1307" y="4271"/>
                </a:moveTo>
                <a:lnTo>
                  <a:pt x="20179" y="4336"/>
                </a:lnTo>
                <a:lnTo>
                  <a:pt x="20179" y="7776"/>
                </a:lnTo>
                <a:lnTo>
                  <a:pt x="1307" y="7776"/>
                </a:lnTo>
                <a:lnTo>
                  <a:pt x="1307" y="4271"/>
                </a:lnTo>
                <a:close/>
                <a:moveTo>
                  <a:pt x="1307" y="9129"/>
                </a:moveTo>
                <a:lnTo>
                  <a:pt x="20179" y="9129"/>
                </a:lnTo>
                <a:lnTo>
                  <a:pt x="20130" y="20182"/>
                </a:lnTo>
                <a:lnTo>
                  <a:pt x="1307" y="20182"/>
                </a:lnTo>
                <a:lnTo>
                  <a:pt x="1307" y="9129"/>
                </a:lnTo>
                <a:close/>
                <a:moveTo>
                  <a:pt x="5915" y="9912"/>
                </a:moveTo>
                <a:cubicBezTo>
                  <a:pt x="5549" y="9912"/>
                  <a:pt x="5229" y="10231"/>
                  <a:pt x="5228" y="10596"/>
                </a:cubicBezTo>
                <a:cubicBezTo>
                  <a:pt x="5228" y="10961"/>
                  <a:pt x="5549" y="11265"/>
                  <a:pt x="5915" y="11265"/>
                </a:cubicBezTo>
                <a:lnTo>
                  <a:pt x="7679" y="11265"/>
                </a:lnTo>
                <a:cubicBezTo>
                  <a:pt x="8045" y="11265"/>
                  <a:pt x="8365" y="10961"/>
                  <a:pt x="8366" y="10596"/>
                </a:cubicBezTo>
                <a:cubicBezTo>
                  <a:pt x="8366" y="10231"/>
                  <a:pt x="8045" y="9912"/>
                  <a:pt x="7679" y="9912"/>
                </a:cubicBezTo>
                <a:lnTo>
                  <a:pt x="5915" y="9912"/>
                </a:lnTo>
                <a:close/>
                <a:moveTo>
                  <a:pt x="13234" y="9912"/>
                </a:moveTo>
                <a:cubicBezTo>
                  <a:pt x="12869" y="9912"/>
                  <a:pt x="12548" y="10231"/>
                  <a:pt x="12548" y="10596"/>
                </a:cubicBezTo>
                <a:cubicBezTo>
                  <a:pt x="12548" y="10961"/>
                  <a:pt x="12868" y="11265"/>
                  <a:pt x="13234" y="11265"/>
                </a:cubicBezTo>
                <a:lnTo>
                  <a:pt x="14999" y="11265"/>
                </a:lnTo>
                <a:cubicBezTo>
                  <a:pt x="15365" y="11265"/>
                  <a:pt x="15685" y="10961"/>
                  <a:pt x="15685" y="10596"/>
                </a:cubicBezTo>
                <a:cubicBezTo>
                  <a:pt x="15685" y="10231"/>
                  <a:pt x="15365" y="9912"/>
                  <a:pt x="14999" y="9912"/>
                </a:cubicBezTo>
                <a:lnTo>
                  <a:pt x="13234" y="99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2" name="Google Shape;1412;p115"/>
          <p:cNvSpPr/>
          <p:nvPr/>
        </p:nvSpPr>
        <p:spPr>
          <a:xfrm>
            <a:off x="21793200" y="4521200"/>
            <a:ext cx="525860" cy="525860"/>
          </a:xfrm>
          <a:custGeom>
            <a:rect b="b" l="l" r="r" t="t"/>
            <a:pathLst>
              <a:path extrusionOk="0" h="21600" w="21600">
                <a:moveTo>
                  <a:pt x="10743" y="0"/>
                </a:moveTo>
                <a:cubicBezTo>
                  <a:pt x="8448" y="0"/>
                  <a:pt x="6521" y="1927"/>
                  <a:pt x="6521" y="4222"/>
                </a:cubicBezTo>
                <a:lnTo>
                  <a:pt x="6521" y="5054"/>
                </a:lnTo>
                <a:lnTo>
                  <a:pt x="685" y="5054"/>
                </a:lnTo>
                <a:cubicBezTo>
                  <a:pt x="528" y="5054"/>
                  <a:pt x="316" y="5109"/>
                  <a:pt x="212" y="5266"/>
                </a:cubicBezTo>
                <a:cubicBezTo>
                  <a:pt x="108" y="5370"/>
                  <a:pt x="0" y="5582"/>
                  <a:pt x="0" y="5738"/>
                </a:cubicBezTo>
                <a:lnTo>
                  <a:pt x="0" y="20915"/>
                </a:lnTo>
                <a:cubicBezTo>
                  <a:pt x="0" y="21072"/>
                  <a:pt x="55" y="21284"/>
                  <a:pt x="212" y="21388"/>
                </a:cubicBezTo>
                <a:cubicBezTo>
                  <a:pt x="316" y="21492"/>
                  <a:pt x="528" y="21600"/>
                  <a:pt x="685" y="21600"/>
                </a:cubicBezTo>
                <a:lnTo>
                  <a:pt x="20866" y="21551"/>
                </a:lnTo>
                <a:cubicBezTo>
                  <a:pt x="21232" y="21551"/>
                  <a:pt x="21551" y="21232"/>
                  <a:pt x="21551" y="20866"/>
                </a:cubicBezTo>
                <a:lnTo>
                  <a:pt x="21600" y="5738"/>
                </a:lnTo>
                <a:cubicBezTo>
                  <a:pt x="21548" y="5582"/>
                  <a:pt x="21444" y="5422"/>
                  <a:pt x="21339" y="5266"/>
                </a:cubicBezTo>
                <a:cubicBezTo>
                  <a:pt x="21235" y="5161"/>
                  <a:pt x="21023" y="5054"/>
                  <a:pt x="20866" y="5054"/>
                </a:cubicBezTo>
                <a:lnTo>
                  <a:pt x="14965" y="5054"/>
                </a:lnTo>
                <a:lnTo>
                  <a:pt x="14965" y="4222"/>
                </a:lnTo>
                <a:cubicBezTo>
                  <a:pt x="14965" y="1875"/>
                  <a:pt x="13038" y="0"/>
                  <a:pt x="10743" y="0"/>
                </a:cubicBezTo>
                <a:close/>
                <a:moveTo>
                  <a:pt x="10743" y="1304"/>
                </a:moveTo>
                <a:cubicBezTo>
                  <a:pt x="12360" y="1304"/>
                  <a:pt x="13661" y="2605"/>
                  <a:pt x="13661" y="4222"/>
                </a:cubicBezTo>
                <a:lnTo>
                  <a:pt x="13661" y="5054"/>
                </a:lnTo>
                <a:lnTo>
                  <a:pt x="7874" y="5054"/>
                </a:lnTo>
                <a:lnTo>
                  <a:pt x="7874" y="4222"/>
                </a:lnTo>
                <a:lnTo>
                  <a:pt x="7825" y="4222"/>
                </a:lnTo>
                <a:cubicBezTo>
                  <a:pt x="7825" y="2605"/>
                  <a:pt x="9126" y="1304"/>
                  <a:pt x="10743" y="1304"/>
                </a:cubicBezTo>
                <a:close/>
                <a:moveTo>
                  <a:pt x="1304" y="6358"/>
                </a:moveTo>
                <a:lnTo>
                  <a:pt x="20182" y="6358"/>
                </a:lnTo>
                <a:lnTo>
                  <a:pt x="20133" y="20182"/>
                </a:lnTo>
                <a:lnTo>
                  <a:pt x="1304" y="20182"/>
                </a:lnTo>
                <a:lnTo>
                  <a:pt x="1304" y="6358"/>
                </a:lnTo>
                <a:close/>
                <a:moveTo>
                  <a:pt x="10531" y="8868"/>
                </a:moveTo>
                <a:cubicBezTo>
                  <a:pt x="10166" y="8868"/>
                  <a:pt x="9863" y="9188"/>
                  <a:pt x="9863" y="9553"/>
                </a:cubicBezTo>
                <a:lnTo>
                  <a:pt x="9863" y="12471"/>
                </a:lnTo>
                <a:lnTo>
                  <a:pt x="6945" y="12471"/>
                </a:lnTo>
                <a:cubicBezTo>
                  <a:pt x="6579" y="12471"/>
                  <a:pt x="6260" y="12774"/>
                  <a:pt x="6260" y="13139"/>
                </a:cubicBezTo>
                <a:cubicBezTo>
                  <a:pt x="6260" y="13504"/>
                  <a:pt x="6579" y="13824"/>
                  <a:pt x="6945" y="13824"/>
                </a:cubicBezTo>
                <a:lnTo>
                  <a:pt x="9863" y="13824"/>
                </a:lnTo>
                <a:lnTo>
                  <a:pt x="9863" y="16742"/>
                </a:lnTo>
                <a:cubicBezTo>
                  <a:pt x="9863" y="17107"/>
                  <a:pt x="10166" y="17427"/>
                  <a:pt x="10531" y="17427"/>
                </a:cubicBezTo>
                <a:cubicBezTo>
                  <a:pt x="10896" y="17427"/>
                  <a:pt x="11216" y="17107"/>
                  <a:pt x="11216" y="16742"/>
                </a:cubicBezTo>
                <a:lnTo>
                  <a:pt x="11216" y="13824"/>
                </a:lnTo>
                <a:lnTo>
                  <a:pt x="14134" y="13824"/>
                </a:lnTo>
                <a:cubicBezTo>
                  <a:pt x="14499" y="13824"/>
                  <a:pt x="14819" y="13504"/>
                  <a:pt x="14818" y="13139"/>
                </a:cubicBezTo>
                <a:cubicBezTo>
                  <a:pt x="14818" y="12774"/>
                  <a:pt x="14499" y="12471"/>
                  <a:pt x="14134" y="12471"/>
                </a:cubicBezTo>
                <a:lnTo>
                  <a:pt x="11216" y="12471"/>
                </a:lnTo>
                <a:lnTo>
                  <a:pt x="11216" y="9553"/>
                </a:lnTo>
                <a:cubicBezTo>
                  <a:pt x="11216" y="9188"/>
                  <a:pt x="10896" y="8868"/>
                  <a:pt x="10531" y="88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3" name="Google Shape;1413;p115"/>
          <p:cNvSpPr/>
          <p:nvPr/>
        </p:nvSpPr>
        <p:spPr>
          <a:xfrm>
            <a:off x="19215100" y="6794500"/>
            <a:ext cx="439341" cy="442119"/>
          </a:xfrm>
          <a:custGeom>
            <a:rect b="b" l="l" r="r" t="t"/>
            <a:pathLst>
              <a:path extrusionOk="0" h="21600" w="21600">
                <a:moveTo>
                  <a:pt x="820" y="0"/>
                </a:moveTo>
                <a:cubicBezTo>
                  <a:pt x="382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382" y="21600"/>
                  <a:pt x="820" y="21600"/>
                </a:cubicBezTo>
                <a:cubicBezTo>
                  <a:pt x="1256" y="21600"/>
                  <a:pt x="1557" y="21282"/>
                  <a:pt x="1619" y="20786"/>
                </a:cubicBezTo>
                <a:lnTo>
                  <a:pt x="1619" y="814"/>
                </a:lnTo>
                <a:cubicBezTo>
                  <a:pt x="1620" y="380"/>
                  <a:pt x="1257" y="0"/>
                  <a:pt x="820" y="0"/>
                </a:cubicBezTo>
                <a:close/>
                <a:moveTo>
                  <a:pt x="20800" y="0"/>
                </a:moveTo>
                <a:cubicBezTo>
                  <a:pt x="20362" y="0"/>
                  <a:pt x="19980" y="380"/>
                  <a:pt x="19980" y="814"/>
                </a:cubicBezTo>
                <a:lnTo>
                  <a:pt x="19980" y="20786"/>
                </a:lnTo>
                <a:cubicBezTo>
                  <a:pt x="19980" y="21220"/>
                  <a:pt x="20363" y="21600"/>
                  <a:pt x="20800" y="21600"/>
                </a:cubicBezTo>
                <a:cubicBezTo>
                  <a:pt x="21237" y="21600"/>
                  <a:pt x="21537" y="21282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237" y="0"/>
                  <a:pt x="20800" y="0"/>
                </a:cubicBezTo>
                <a:close/>
                <a:moveTo>
                  <a:pt x="5815" y="5584"/>
                </a:moveTo>
                <a:cubicBezTo>
                  <a:pt x="5377" y="5584"/>
                  <a:pt x="4995" y="5964"/>
                  <a:pt x="4995" y="6399"/>
                </a:cubicBezTo>
                <a:lnTo>
                  <a:pt x="4995" y="16384"/>
                </a:lnTo>
                <a:cubicBezTo>
                  <a:pt x="4995" y="16819"/>
                  <a:pt x="5378" y="17179"/>
                  <a:pt x="5815" y="17179"/>
                </a:cubicBezTo>
                <a:cubicBezTo>
                  <a:pt x="6252" y="17179"/>
                  <a:pt x="6614" y="16819"/>
                  <a:pt x="6615" y="16384"/>
                </a:cubicBezTo>
                <a:lnTo>
                  <a:pt x="6615" y="6399"/>
                </a:lnTo>
                <a:cubicBezTo>
                  <a:pt x="6615" y="5964"/>
                  <a:pt x="6252" y="5584"/>
                  <a:pt x="5815" y="5584"/>
                </a:cubicBezTo>
                <a:close/>
                <a:moveTo>
                  <a:pt x="15805" y="5584"/>
                </a:moveTo>
                <a:cubicBezTo>
                  <a:pt x="15367" y="5584"/>
                  <a:pt x="14985" y="5964"/>
                  <a:pt x="14985" y="6399"/>
                </a:cubicBezTo>
                <a:lnTo>
                  <a:pt x="14985" y="16384"/>
                </a:lnTo>
                <a:cubicBezTo>
                  <a:pt x="14985" y="16819"/>
                  <a:pt x="15368" y="17179"/>
                  <a:pt x="15805" y="17179"/>
                </a:cubicBezTo>
                <a:cubicBezTo>
                  <a:pt x="16242" y="17179"/>
                  <a:pt x="16605" y="16819"/>
                  <a:pt x="16605" y="16384"/>
                </a:cubicBezTo>
                <a:lnTo>
                  <a:pt x="16605" y="6399"/>
                </a:lnTo>
                <a:cubicBezTo>
                  <a:pt x="16605" y="5964"/>
                  <a:pt x="16242" y="5584"/>
                  <a:pt x="15805" y="5584"/>
                </a:cubicBezTo>
                <a:close/>
                <a:moveTo>
                  <a:pt x="10810" y="8066"/>
                </a:moveTo>
                <a:cubicBezTo>
                  <a:pt x="10372" y="8066"/>
                  <a:pt x="9990" y="8446"/>
                  <a:pt x="9990" y="8880"/>
                </a:cubicBezTo>
                <a:lnTo>
                  <a:pt x="9990" y="13902"/>
                </a:lnTo>
                <a:cubicBezTo>
                  <a:pt x="9990" y="14337"/>
                  <a:pt x="10373" y="14697"/>
                  <a:pt x="10810" y="14697"/>
                </a:cubicBezTo>
                <a:cubicBezTo>
                  <a:pt x="11246" y="14697"/>
                  <a:pt x="11547" y="14337"/>
                  <a:pt x="11610" y="13902"/>
                </a:cubicBezTo>
                <a:lnTo>
                  <a:pt x="11610" y="8880"/>
                </a:lnTo>
                <a:cubicBezTo>
                  <a:pt x="11610" y="8446"/>
                  <a:pt x="11247" y="8066"/>
                  <a:pt x="10810" y="806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4" name="Google Shape;1414;p115"/>
          <p:cNvSpPr/>
          <p:nvPr/>
        </p:nvSpPr>
        <p:spPr>
          <a:xfrm>
            <a:off x="20523200" y="6794500"/>
            <a:ext cx="442119" cy="452041"/>
          </a:xfrm>
          <a:custGeom>
            <a:rect b="b" l="l" r="r" t="t"/>
            <a:pathLst>
              <a:path extrusionOk="0" h="21600" w="21600">
                <a:moveTo>
                  <a:pt x="814" y="0"/>
                </a:moveTo>
                <a:cubicBezTo>
                  <a:pt x="380" y="0"/>
                  <a:pt x="0" y="372"/>
                  <a:pt x="0" y="796"/>
                </a:cubicBezTo>
                <a:cubicBezTo>
                  <a:pt x="0" y="1221"/>
                  <a:pt x="380" y="1574"/>
                  <a:pt x="814" y="1574"/>
                </a:cubicBezTo>
                <a:lnTo>
                  <a:pt x="20786" y="1574"/>
                </a:lnTo>
                <a:cubicBezTo>
                  <a:pt x="21220" y="1574"/>
                  <a:pt x="21600" y="1282"/>
                  <a:pt x="21600" y="796"/>
                </a:cubicBezTo>
                <a:cubicBezTo>
                  <a:pt x="21600" y="37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5778" y="5462"/>
                </a:moveTo>
                <a:cubicBezTo>
                  <a:pt x="5343" y="5462"/>
                  <a:pt x="4964" y="5833"/>
                  <a:pt x="4964" y="6258"/>
                </a:cubicBezTo>
                <a:cubicBezTo>
                  <a:pt x="4964" y="6683"/>
                  <a:pt x="5344" y="7036"/>
                  <a:pt x="5778" y="7036"/>
                </a:cubicBezTo>
                <a:lnTo>
                  <a:pt x="15764" y="7036"/>
                </a:lnTo>
                <a:cubicBezTo>
                  <a:pt x="16198" y="7036"/>
                  <a:pt x="16497" y="6683"/>
                  <a:pt x="16559" y="6258"/>
                </a:cubicBezTo>
                <a:cubicBezTo>
                  <a:pt x="16559" y="5833"/>
                  <a:pt x="16198" y="5462"/>
                  <a:pt x="15764" y="5462"/>
                </a:cubicBezTo>
                <a:lnTo>
                  <a:pt x="5778" y="5462"/>
                </a:lnTo>
                <a:close/>
                <a:moveTo>
                  <a:pt x="8260" y="10316"/>
                </a:moveTo>
                <a:cubicBezTo>
                  <a:pt x="7825" y="10316"/>
                  <a:pt x="7446" y="10688"/>
                  <a:pt x="7446" y="11113"/>
                </a:cubicBezTo>
                <a:cubicBezTo>
                  <a:pt x="7446" y="11538"/>
                  <a:pt x="7826" y="11890"/>
                  <a:pt x="8260" y="11890"/>
                </a:cubicBezTo>
                <a:lnTo>
                  <a:pt x="13282" y="11890"/>
                </a:lnTo>
                <a:cubicBezTo>
                  <a:pt x="13716" y="11890"/>
                  <a:pt x="14077" y="11598"/>
                  <a:pt x="14077" y="11113"/>
                </a:cubicBezTo>
                <a:cubicBezTo>
                  <a:pt x="14077" y="10688"/>
                  <a:pt x="13716" y="10316"/>
                  <a:pt x="13282" y="10316"/>
                </a:cubicBezTo>
                <a:lnTo>
                  <a:pt x="8260" y="10316"/>
                </a:lnTo>
                <a:close/>
                <a:moveTo>
                  <a:pt x="5778" y="15171"/>
                </a:moveTo>
                <a:cubicBezTo>
                  <a:pt x="5343" y="15171"/>
                  <a:pt x="4964" y="15543"/>
                  <a:pt x="4964" y="15968"/>
                </a:cubicBezTo>
                <a:cubicBezTo>
                  <a:pt x="4964" y="16393"/>
                  <a:pt x="5344" y="16745"/>
                  <a:pt x="5778" y="16745"/>
                </a:cubicBezTo>
                <a:lnTo>
                  <a:pt x="15764" y="16745"/>
                </a:lnTo>
                <a:cubicBezTo>
                  <a:pt x="16198" y="16745"/>
                  <a:pt x="16497" y="16392"/>
                  <a:pt x="16559" y="15968"/>
                </a:cubicBezTo>
                <a:cubicBezTo>
                  <a:pt x="16559" y="15543"/>
                  <a:pt x="16198" y="15171"/>
                  <a:pt x="15764" y="15171"/>
                </a:cubicBezTo>
                <a:lnTo>
                  <a:pt x="5778" y="15171"/>
                </a:lnTo>
                <a:close/>
                <a:moveTo>
                  <a:pt x="814" y="20026"/>
                </a:moveTo>
                <a:cubicBezTo>
                  <a:pt x="380" y="20026"/>
                  <a:pt x="0" y="20398"/>
                  <a:pt x="0" y="20822"/>
                </a:cubicBezTo>
                <a:cubicBezTo>
                  <a:pt x="0" y="2124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600" y="21308"/>
                  <a:pt x="21600" y="20822"/>
                </a:cubicBezTo>
                <a:cubicBezTo>
                  <a:pt x="21600" y="20398"/>
                  <a:pt x="21220" y="20026"/>
                  <a:pt x="20786" y="20026"/>
                </a:cubicBezTo>
                <a:lnTo>
                  <a:pt x="814" y="2002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5" name="Google Shape;1415;p115"/>
          <p:cNvSpPr/>
          <p:nvPr/>
        </p:nvSpPr>
        <p:spPr>
          <a:xfrm>
            <a:off x="3467100" y="8966200"/>
            <a:ext cx="579041" cy="579041"/>
          </a:xfrm>
          <a:custGeom>
            <a:rect b="b" l="l" r="r" t="t"/>
            <a:pathLst>
              <a:path extrusionOk="0" h="21600" w="2160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0807" y="6632"/>
                </a:moveTo>
                <a:cubicBezTo>
                  <a:pt x="10476" y="6632"/>
                  <a:pt x="10186" y="6923"/>
                  <a:pt x="10186" y="7254"/>
                </a:cubicBezTo>
                <a:lnTo>
                  <a:pt x="10186" y="10467"/>
                </a:lnTo>
                <a:lnTo>
                  <a:pt x="6781" y="10467"/>
                </a:lnTo>
                <a:cubicBezTo>
                  <a:pt x="6449" y="10467"/>
                  <a:pt x="6159" y="10757"/>
                  <a:pt x="6159" y="11089"/>
                </a:cubicBezTo>
                <a:cubicBezTo>
                  <a:pt x="6159" y="11420"/>
                  <a:pt x="6449" y="11696"/>
                  <a:pt x="6781" y="11696"/>
                </a:cubicBezTo>
                <a:lnTo>
                  <a:pt x="10186" y="11696"/>
                </a:lnTo>
                <a:lnTo>
                  <a:pt x="10186" y="14923"/>
                </a:lnTo>
                <a:cubicBezTo>
                  <a:pt x="10186" y="15255"/>
                  <a:pt x="10476" y="15545"/>
                  <a:pt x="10807" y="15545"/>
                </a:cubicBezTo>
                <a:cubicBezTo>
                  <a:pt x="11139" y="15545"/>
                  <a:pt x="11414" y="15255"/>
                  <a:pt x="11414" y="14923"/>
                </a:cubicBezTo>
                <a:lnTo>
                  <a:pt x="11414" y="11696"/>
                </a:lnTo>
                <a:lnTo>
                  <a:pt x="14642" y="11696"/>
                </a:lnTo>
                <a:cubicBezTo>
                  <a:pt x="14973" y="11696"/>
                  <a:pt x="15249" y="11420"/>
                  <a:pt x="15249" y="11089"/>
                </a:cubicBezTo>
                <a:cubicBezTo>
                  <a:pt x="15249" y="10710"/>
                  <a:pt x="14973" y="10467"/>
                  <a:pt x="14642" y="10467"/>
                </a:cubicBezTo>
                <a:lnTo>
                  <a:pt x="11414" y="10467"/>
                </a:lnTo>
                <a:lnTo>
                  <a:pt x="11414" y="7254"/>
                </a:lnTo>
                <a:cubicBezTo>
                  <a:pt x="11414" y="6923"/>
                  <a:pt x="11139" y="6633"/>
                  <a:pt x="10807" y="66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6" name="Google Shape;1416;p115"/>
          <p:cNvSpPr/>
          <p:nvPr/>
        </p:nvSpPr>
        <p:spPr>
          <a:xfrm>
            <a:off x="7391558" y="8966200"/>
            <a:ext cx="578327" cy="579041"/>
          </a:xfrm>
          <a:custGeom>
            <a:rect b="b" l="l" r="r" t="t"/>
            <a:pathLst>
              <a:path extrusionOk="0" h="21600" w="19677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7" name="Google Shape;1417;p115"/>
          <p:cNvSpPr/>
          <p:nvPr/>
        </p:nvSpPr>
        <p:spPr>
          <a:xfrm>
            <a:off x="11302999" y="8966200"/>
            <a:ext cx="577851" cy="579120"/>
          </a:xfrm>
          <a:custGeom>
            <a:rect b="b" l="l" r="r" t="t"/>
            <a:pathLst>
              <a:path extrusionOk="0" h="21600" w="21600">
                <a:moveTo>
                  <a:pt x="21600" y="10184"/>
                </a:moveTo>
                <a:lnTo>
                  <a:pt x="21600" y="10184"/>
                </a:lnTo>
                <a:cubicBezTo>
                  <a:pt x="21268" y="4500"/>
                  <a:pt x="16568" y="0"/>
                  <a:pt x="10776" y="0"/>
                </a:cubicBezTo>
                <a:cubicBezTo>
                  <a:pt x="5032" y="0"/>
                  <a:pt x="285" y="4500"/>
                  <a:pt x="0" y="10184"/>
                </a:cubicBezTo>
                <a:lnTo>
                  <a:pt x="0" y="10184"/>
                </a:lnTo>
                <a:lnTo>
                  <a:pt x="0" y="11416"/>
                </a:lnTo>
                <a:lnTo>
                  <a:pt x="0" y="11416"/>
                </a:lnTo>
                <a:cubicBezTo>
                  <a:pt x="332" y="17100"/>
                  <a:pt x="5032" y="21600"/>
                  <a:pt x="10776" y="21600"/>
                </a:cubicBezTo>
                <a:cubicBezTo>
                  <a:pt x="16520" y="21600"/>
                  <a:pt x="21268" y="17100"/>
                  <a:pt x="21553" y="11416"/>
                </a:cubicBezTo>
                <a:lnTo>
                  <a:pt x="21553" y="11416"/>
                </a:lnTo>
                <a:lnTo>
                  <a:pt x="21553" y="10184"/>
                </a:lnTo>
                <a:close/>
                <a:moveTo>
                  <a:pt x="10776" y="1184"/>
                </a:moveTo>
                <a:cubicBezTo>
                  <a:pt x="15856" y="1184"/>
                  <a:pt x="20033" y="5163"/>
                  <a:pt x="20366" y="10137"/>
                </a:cubicBezTo>
                <a:lnTo>
                  <a:pt x="1234" y="10137"/>
                </a:lnTo>
                <a:cubicBezTo>
                  <a:pt x="1519" y="5163"/>
                  <a:pt x="5697" y="1184"/>
                  <a:pt x="10776" y="1184"/>
                </a:cubicBezTo>
                <a:close/>
                <a:moveTo>
                  <a:pt x="10776" y="20321"/>
                </a:moveTo>
                <a:cubicBezTo>
                  <a:pt x="5697" y="20321"/>
                  <a:pt x="1519" y="16342"/>
                  <a:pt x="1187" y="11368"/>
                </a:cubicBezTo>
                <a:lnTo>
                  <a:pt x="20318" y="11368"/>
                </a:lnTo>
                <a:cubicBezTo>
                  <a:pt x="20033" y="16389"/>
                  <a:pt x="15856" y="20321"/>
                  <a:pt x="10776" y="203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8" name="Google Shape;1418;p115"/>
          <p:cNvSpPr/>
          <p:nvPr/>
        </p:nvSpPr>
        <p:spPr>
          <a:xfrm>
            <a:off x="12611100" y="8966199"/>
            <a:ext cx="579120" cy="576582"/>
          </a:xfrm>
          <a:custGeom>
            <a:rect b="b" l="l" r="r" t="t"/>
            <a:pathLst>
              <a:path extrusionOk="0" h="21600" w="21600">
                <a:moveTo>
                  <a:pt x="21600" y="10800"/>
                </a:moveTo>
                <a:cubicBezTo>
                  <a:pt x="21600" y="5043"/>
                  <a:pt x="17100" y="285"/>
                  <a:pt x="11416" y="0"/>
                </a:cubicBezTo>
                <a:lnTo>
                  <a:pt x="11416" y="0"/>
                </a:lnTo>
                <a:lnTo>
                  <a:pt x="10184" y="0"/>
                </a:lnTo>
                <a:lnTo>
                  <a:pt x="10184" y="0"/>
                </a:lnTo>
                <a:cubicBezTo>
                  <a:pt x="4500" y="333"/>
                  <a:pt x="0" y="5043"/>
                  <a:pt x="0" y="10800"/>
                </a:cubicBezTo>
                <a:cubicBezTo>
                  <a:pt x="0" y="16557"/>
                  <a:pt x="4500" y="21315"/>
                  <a:pt x="10184" y="21600"/>
                </a:cubicBezTo>
                <a:lnTo>
                  <a:pt x="10184" y="21600"/>
                </a:lnTo>
                <a:lnTo>
                  <a:pt x="11416" y="21600"/>
                </a:lnTo>
                <a:lnTo>
                  <a:pt x="11416" y="21600"/>
                </a:lnTo>
                <a:cubicBezTo>
                  <a:pt x="17053" y="21315"/>
                  <a:pt x="21600" y="16604"/>
                  <a:pt x="21600" y="10800"/>
                </a:cubicBezTo>
                <a:close/>
                <a:moveTo>
                  <a:pt x="1232" y="10800"/>
                </a:moveTo>
                <a:cubicBezTo>
                  <a:pt x="1232" y="5709"/>
                  <a:pt x="5211" y="1522"/>
                  <a:pt x="10184" y="1189"/>
                </a:cubicBezTo>
                <a:lnTo>
                  <a:pt x="10184" y="20363"/>
                </a:lnTo>
                <a:cubicBezTo>
                  <a:pt x="5211" y="20078"/>
                  <a:pt x="1232" y="15891"/>
                  <a:pt x="1232" y="10800"/>
                </a:cubicBezTo>
                <a:close/>
                <a:moveTo>
                  <a:pt x="11416" y="20411"/>
                </a:moveTo>
                <a:lnTo>
                  <a:pt x="11416" y="1237"/>
                </a:lnTo>
                <a:cubicBezTo>
                  <a:pt x="16389" y="1570"/>
                  <a:pt x="20368" y="5709"/>
                  <a:pt x="20368" y="10848"/>
                </a:cubicBezTo>
                <a:cubicBezTo>
                  <a:pt x="20368" y="15891"/>
                  <a:pt x="16389" y="20078"/>
                  <a:pt x="11416" y="2041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9" name="Google Shape;1419;p115"/>
          <p:cNvSpPr/>
          <p:nvPr/>
        </p:nvSpPr>
        <p:spPr>
          <a:xfrm>
            <a:off x="13919200" y="8966200"/>
            <a:ext cx="578692" cy="579120"/>
          </a:xfrm>
          <a:custGeom>
            <a:rect b="b" l="l" r="r" t="t"/>
            <a:pathLst>
              <a:path extrusionOk="0" h="21600" w="19685">
                <a:moveTo>
                  <a:pt x="17186" y="3600"/>
                </a:moveTo>
                <a:lnTo>
                  <a:pt x="17186" y="3600"/>
                </a:lnTo>
                <a:lnTo>
                  <a:pt x="16797" y="3174"/>
                </a:lnTo>
                <a:cubicBezTo>
                  <a:pt x="16797" y="3174"/>
                  <a:pt x="16797" y="3174"/>
                  <a:pt x="16797" y="3174"/>
                </a:cubicBezTo>
                <a:cubicBezTo>
                  <a:pt x="16797" y="3174"/>
                  <a:pt x="16797" y="3174"/>
                  <a:pt x="16797" y="3174"/>
                </a:cubicBezTo>
                <a:lnTo>
                  <a:pt x="16408" y="2747"/>
                </a:lnTo>
                <a:lnTo>
                  <a:pt x="16408" y="2747"/>
                </a:lnTo>
                <a:cubicBezTo>
                  <a:pt x="14551" y="900"/>
                  <a:pt x="12218" y="0"/>
                  <a:pt x="9842" y="0"/>
                </a:cubicBezTo>
                <a:cubicBezTo>
                  <a:pt x="7336" y="0"/>
                  <a:pt x="4788" y="1042"/>
                  <a:pt x="2887" y="3174"/>
                </a:cubicBezTo>
                <a:cubicBezTo>
                  <a:pt x="-828" y="7247"/>
                  <a:pt x="-958" y="13737"/>
                  <a:pt x="2498" y="18000"/>
                </a:cubicBezTo>
                <a:lnTo>
                  <a:pt x="2498" y="18000"/>
                </a:lnTo>
                <a:lnTo>
                  <a:pt x="3276" y="18853"/>
                </a:lnTo>
                <a:lnTo>
                  <a:pt x="3276" y="18853"/>
                </a:lnTo>
                <a:cubicBezTo>
                  <a:pt x="5133" y="20700"/>
                  <a:pt x="7466" y="21600"/>
                  <a:pt x="9842" y="21600"/>
                </a:cubicBezTo>
                <a:cubicBezTo>
                  <a:pt x="12348" y="21600"/>
                  <a:pt x="14896" y="20558"/>
                  <a:pt x="16797" y="18426"/>
                </a:cubicBezTo>
                <a:cubicBezTo>
                  <a:pt x="20512" y="14353"/>
                  <a:pt x="20642" y="7816"/>
                  <a:pt x="17186" y="3600"/>
                </a:cubicBezTo>
                <a:close/>
                <a:moveTo>
                  <a:pt x="3664" y="4026"/>
                </a:moveTo>
                <a:cubicBezTo>
                  <a:pt x="5306" y="2226"/>
                  <a:pt x="7509" y="1232"/>
                  <a:pt x="9842" y="1232"/>
                </a:cubicBezTo>
                <a:cubicBezTo>
                  <a:pt x="12002" y="1232"/>
                  <a:pt x="13989" y="2084"/>
                  <a:pt x="15588" y="3600"/>
                </a:cubicBezTo>
                <a:lnTo>
                  <a:pt x="3276" y="17100"/>
                </a:lnTo>
                <a:cubicBezTo>
                  <a:pt x="295" y="13358"/>
                  <a:pt x="424" y="7579"/>
                  <a:pt x="3664" y="4026"/>
                </a:cubicBezTo>
                <a:close/>
                <a:moveTo>
                  <a:pt x="16020" y="17526"/>
                </a:moveTo>
                <a:cubicBezTo>
                  <a:pt x="14378" y="19326"/>
                  <a:pt x="12175" y="20321"/>
                  <a:pt x="9842" y="20321"/>
                </a:cubicBezTo>
                <a:cubicBezTo>
                  <a:pt x="7682" y="20321"/>
                  <a:pt x="5695" y="19468"/>
                  <a:pt x="4096" y="17953"/>
                </a:cubicBezTo>
                <a:lnTo>
                  <a:pt x="16408" y="4453"/>
                </a:lnTo>
                <a:cubicBezTo>
                  <a:pt x="19432" y="8195"/>
                  <a:pt x="19303" y="13974"/>
                  <a:pt x="16020" y="175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0" name="Google Shape;1420;p115"/>
          <p:cNvSpPr/>
          <p:nvPr/>
        </p:nvSpPr>
        <p:spPr>
          <a:xfrm>
            <a:off x="15227298" y="8966200"/>
            <a:ext cx="578692" cy="579120"/>
          </a:xfrm>
          <a:custGeom>
            <a:rect b="b" l="l" r="r" t="t"/>
            <a:pathLst>
              <a:path extrusionOk="0" h="21600" w="19685">
                <a:moveTo>
                  <a:pt x="16797" y="3174"/>
                </a:moveTo>
                <a:cubicBezTo>
                  <a:pt x="14896" y="1089"/>
                  <a:pt x="12348" y="0"/>
                  <a:pt x="9842" y="0"/>
                </a:cubicBezTo>
                <a:cubicBezTo>
                  <a:pt x="7509" y="0"/>
                  <a:pt x="5133" y="900"/>
                  <a:pt x="3276" y="2747"/>
                </a:cubicBezTo>
                <a:lnTo>
                  <a:pt x="3276" y="2747"/>
                </a:lnTo>
                <a:lnTo>
                  <a:pt x="2887" y="3174"/>
                </a:lnTo>
                <a:cubicBezTo>
                  <a:pt x="2887" y="3174"/>
                  <a:pt x="2887" y="3174"/>
                  <a:pt x="2887" y="3174"/>
                </a:cubicBezTo>
                <a:cubicBezTo>
                  <a:pt x="2887" y="3174"/>
                  <a:pt x="2887" y="3174"/>
                  <a:pt x="2887" y="3174"/>
                </a:cubicBezTo>
                <a:lnTo>
                  <a:pt x="2498" y="3600"/>
                </a:lnTo>
                <a:lnTo>
                  <a:pt x="2498" y="3600"/>
                </a:lnTo>
                <a:cubicBezTo>
                  <a:pt x="-958" y="7816"/>
                  <a:pt x="-828" y="14353"/>
                  <a:pt x="2887" y="18426"/>
                </a:cubicBezTo>
                <a:cubicBezTo>
                  <a:pt x="4788" y="20511"/>
                  <a:pt x="7336" y="21600"/>
                  <a:pt x="9842" y="21600"/>
                </a:cubicBezTo>
                <a:cubicBezTo>
                  <a:pt x="12175" y="21600"/>
                  <a:pt x="14551" y="20700"/>
                  <a:pt x="16408" y="18853"/>
                </a:cubicBezTo>
                <a:lnTo>
                  <a:pt x="16408" y="18853"/>
                </a:lnTo>
                <a:lnTo>
                  <a:pt x="17186" y="18000"/>
                </a:lnTo>
                <a:lnTo>
                  <a:pt x="17186" y="18000"/>
                </a:lnTo>
                <a:cubicBezTo>
                  <a:pt x="20642" y="13784"/>
                  <a:pt x="20512" y="7247"/>
                  <a:pt x="16797" y="3174"/>
                </a:cubicBezTo>
                <a:close/>
                <a:moveTo>
                  <a:pt x="9842" y="1232"/>
                </a:moveTo>
                <a:cubicBezTo>
                  <a:pt x="12175" y="1232"/>
                  <a:pt x="14378" y="2226"/>
                  <a:pt x="16020" y="4026"/>
                </a:cubicBezTo>
                <a:cubicBezTo>
                  <a:pt x="19303" y="7626"/>
                  <a:pt x="19432" y="13358"/>
                  <a:pt x="16408" y="17100"/>
                </a:cubicBezTo>
                <a:lnTo>
                  <a:pt x="4096" y="3600"/>
                </a:lnTo>
                <a:cubicBezTo>
                  <a:pt x="5652" y="2084"/>
                  <a:pt x="7682" y="1232"/>
                  <a:pt x="9842" y="1232"/>
                </a:cubicBezTo>
                <a:close/>
                <a:moveTo>
                  <a:pt x="9842" y="20368"/>
                </a:moveTo>
                <a:cubicBezTo>
                  <a:pt x="7509" y="20368"/>
                  <a:pt x="5306" y="19374"/>
                  <a:pt x="3664" y="17574"/>
                </a:cubicBezTo>
                <a:cubicBezTo>
                  <a:pt x="381" y="13974"/>
                  <a:pt x="252" y="8242"/>
                  <a:pt x="3276" y="4500"/>
                </a:cubicBezTo>
                <a:lnTo>
                  <a:pt x="15588" y="18000"/>
                </a:lnTo>
                <a:cubicBezTo>
                  <a:pt x="13989" y="19563"/>
                  <a:pt x="11959" y="20368"/>
                  <a:pt x="9842" y="203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1" name="Google Shape;1421;p115"/>
          <p:cNvSpPr/>
          <p:nvPr/>
        </p:nvSpPr>
        <p:spPr>
          <a:xfrm>
            <a:off x="16636998" y="9143999"/>
            <a:ext cx="381636" cy="237174"/>
          </a:xfrm>
          <a:custGeom>
            <a:rect b="b" l="l" r="r" t="t"/>
            <a:pathLst>
              <a:path extrusionOk="0" h="21456" w="21422">
                <a:moveTo>
                  <a:pt x="21155" y="430"/>
                </a:moveTo>
                <a:cubicBezTo>
                  <a:pt x="20798" y="-144"/>
                  <a:pt x="20228" y="-144"/>
                  <a:pt x="19871" y="430"/>
                </a:cubicBezTo>
                <a:lnTo>
                  <a:pt x="9036" y="17894"/>
                </a:lnTo>
                <a:lnTo>
                  <a:pt x="1551" y="5830"/>
                </a:lnTo>
                <a:cubicBezTo>
                  <a:pt x="1194" y="5256"/>
                  <a:pt x="624" y="5256"/>
                  <a:pt x="267" y="5830"/>
                </a:cubicBezTo>
                <a:cubicBezTo>
                  <a:pt x="-89" y="6405"/>
                  <a:pt x="-89" y="7324"/>
                  <a:pt x="267" y="7899"/>
                </a:cubicBezTo>
                <a:lnTo>
                  <a:pt x="8394" y="20996"/>
                </a:lnTo>
                <a:cubicBezTo>
                  <a:pt x="8608" y="21341"/>
                  <a:pt x="8822" y="21456"/>
                  <a:pt x="9036" y="21456"/>
                </a:cubicBezTo>
                <a:cubicBezTo>
                  <a:pt x="9250" y="21456"/>
                  <a:pt x="9535" y="21341"/>
                  <a:pt x="9677" y="20996"/>
                </a:cubicBezTo>
                <a:lnTo>
                  <a:pt x="21155" y="2499"/>
                </a:lnTo>
                <a:cubicBezTo>
                  <a:pt x="21511" y="1924"/>
                  <a:pt x="21511" y="1005"/>
                  <a:pt x="21155" y="4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2" name="Google Shape;1422;p115"/>
          <p:cNvSpPr/>
          <p:nvPr/>
        </p:nvSpPr>
        <p:spPr>
          <a:xfrm>
            <a:off x="20523200" y="9029700"/>
            <a:ext cx="440532" cy="453232"/>
          </a:xfrm>
          <a:custGeom>
            <a:rect b="b" l="l" r="r" t="t"/>
            <a:pathLst>
              <a:path extrusionOk="0" h="21600" w="21600">
                <a:moveTo>
                  <a:pt x="20802" y="0"/>
                </a:moveTo>
                <a:lnTo>
                  <a:pt x="817" y="57"/>
                </a:lnTo>
                <a:cubicBezTo>
                  <a:pt x="381" y="57"/>
                  <a:pt x="0" y="427"/>
                  <a:pt x="0" y="851"/>
                </a:cubicBezTo>
                <a:cubicBezTo>
                  <a:pt x="0" y="1275"/>
                  <a:pt x="381" y="1627"/>
                  <a:pt x="817" y="1627"/>
                </a:cubicBezTo>
                <a:lnTo>
                  <a:pt x="20802" y="1570"/>
                </a:lnTo>
                <a:cubicBezTo>
                  <a:pt x="21238" y="1570"/>
                  <a:pt x="21600" y="1218"/>
                  <a:pt x="21600" y="794"/>
                </a:cubicBezTo>
                <a:cubicBezTo>
                  <a:pt x="21600" y="371"/>
                  <a:pt x="21238" y="0"/>
                  <a:pt x="20802" y="0"/>
                </a:cubicBezTo>
                <a:close/>
                <a:moveTo>
                  <a:pt x="15782" y="6658"/>
                </a:moveTo>
                <a:cubicBezTo>
                  <a:pt x="15579" y="6658"/>
                  <a:pt x="15365" y="6733"/>
                  <a:pt x="15178" y="6885"/>
                </a:cubicBezTo>
                <a:lnTo>
                  <a:pt x="8640" y="13240"/>
                </a:lnTo>
                <a:lnTo>
                  <a:pt x="5721" y="10403"/>
                </a:lnTo>
                <a:cubicBezTo>
                  <a:pt x="5410" y="10100"/>
                  <a:pt x="4904" y="10100"/>
                  <a:pt x="4592" y="10403"/>
                </a:cubicBezTo>
                <a:cubicBezTo>
                  <a:pt x="4281" y="10705"/>
                  <a:pt x="4281" y="11178"/>
                  <a:pt x="4592" y="11481"/>
                </a:cubicBezTo>
                <a:lnTo>
                  <a:pt x="8076" y="14867"/>
                </a:lnTo>
                <a:cubicBezTo>
                  <a:pt x="8262" y="15048"/>
                  <a:pt x="8453" y="15112"/>
                  <a:pt x="8640" y="15112"/>
                </a:cubicBezTo>
                <a:cubicBezTo>
                  <a:pt x="8827" y="15112"/>
                  <a:pt x="9080" y="15048"/>
                  <a:pt x="9204" y="14867"/>
                </a:cubicBezTo>
                <a:lnTo>
                  <a:pt x="16307" y="7982"/>
                </a:lnTo>
                <a:cubicBezTo>
                  <a:pt x="16618" y="7679"/>
                  <a:pt x="16618" y="7187"/>
                  <a:pt x="16307" y="6885"/>
                </a:cubicBezTo>
                <a:cubicBezTo>
                  <a:pt x="16182" y="6733"/>
                  <a:pt x="15984" y="6658"/>
                  <a:pt x="15782" y="6658"/>
                </a:cubicBezTo>
                <a:close/>
                <a:moveTo>
                  <a:pt x="20802" y="19973"/>
                </a:moveTo>
                <a:lnTo>
                  <a:pt x="817" y="20030"/>
                </a:lnTo>
                <a:cubicBezTo>
                  <a:pt x="381" y="20030"/>
                  <a:pt x="0" y="20401"/>
                  <a:pt x="0" y="20825"/>
                </a:cubicBezTo>
                <a:cubicBezTo>
                  <a:pt x="0" y="21248"/>
                  <a:pt x="381" y="21600"/>
                  <a:pt x="817" y="21600"/>
                </a:cubicBezTo>
                <a:lnTo>
                  <a:pt x="20802" y="21543"/>
                </a:lnTo>
                <a:cubicBezTo>
                  <a:pt x="21238" y="21543"/>
                  <a:pt x="21600" y="21191"/>
                  <a:pt x="21600" y="20768"/>
                </a:cubicBezTo>
                <a:cubicBezTo>
                  <a:pt x="21600" y="20344"/>
                  <a:pt x="21238" y="19973"/>
                  <a:pt x="20802" y="199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3" name="Google Shape;1423;p115"/>
          <p:cNvSpPr/>
          <p:nvPr/>
        </p:nvSpPr>
        <p:spPr>
          <a:xfrm>
            <a:off x="19215100" y="9105900"/>
            <a:ext cx="440532" cy="300832"/>
          </a:xfrm>
          <a:custGeom>
            <a:rect b="b" l="l" r="r" t="t"/>
            <a:pathLst>
              <a:path extrusionOk="0" h="21600" w="21600">
                <a:moveTo>
                  <a:pt x="16365" y="0"/>
                </a:moveTo>
                <a:cubicBezTo>
                  <a:pt x="16163" y="0"/>
                  <a:pt x="15957" y="114"/>
                  <a:pt x="15801" y="342"/>
                </a:cubicBezTo>
                <a:lnTo>
                  <a:pt x="9263" y="9917"/>
                </a:lnTo>
                <a:lnTo>
                  <a:pt x="6344" y="5642"/>
                </a:lnTo>
                <a:cubicBezTo>
                  <a:pt x="6032" y="5186"/>
                  <a:pt x="5527" y="5186"/>
                  <a:pt x="5215" y="5642"/>
                </a:cubicBezTo>
                <a:cubicBezTo>
                  <a:pt x="4904" y="6098"/>
                  <a:pt x="4904" y="6811"/>
                  <a:pt x="5215" y="7266"/>
                </a:cubicBezTo>
                <a:lnTo>
                  <a:pt x="9263" y="13194"/>
                </a:lnTo>
                <a:lnTo>
                  <a:pt x="16930" y="1995"/>
                </a:lnTo>
                <a:cubicBezTo>
                  <a:pt x="17241" y="1539"/>
                  <a:pt x="17241" y="798"/>
                  <a:pt x="16930" y="342"/>
                </a:cubicBezTo>
                <a:cubicBezTo>
                  <a:pt x="16774" y="114"/>
                  <a:pt x="16568" y="0"/>
                  <a:pt x="16365" y="0"/>
                </a:cubicBezTo>
                <a:close/>
                <a:moveTo>
                  <a:pt x="20802" y="19149"/>
                </a:moveTo>
                <a:lnTo>
                  <a:pt x="817" y="19235"/>
                </a:lnTo>
                <a:cubicBezTo>
                  <a:pt x="381" y="19235"/>
                  <a:pt x="0" y="19793"/>
                  <a:pt x="0" y="20432"/>
                </a:cubicBezTo>
                <a:cubicBezTo>
                  <a:pt x="0" y="21070"/>
                  <a:pt x="381" y="21600"/>
                  <a:pt x="817" y="21600"/>
                </a:cubicBezTo>
                <a:lnTo>
                  <a:pt x="20802" y="21514"/>
                </a:lnTo>
                <a:cubicBezTo>
                  <a:pt x="21238" y="21514"/>
                  <a:pt x="21600" y="20984"/>
                  <a:pt x="21600" y="20346"/>
                </a:cubicBezTo>
                <a:cubicBezTo>
                  <a:pt x="21600" y="19617"/>
                  <a:pt x="21238" y="19149"/>
                  <a:pt x="20802" y="191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4" name="Google Shape;1424;p115"/>
          <p:cNvSpPr/>
          <p:nvPr/>
        </p:nvSpPr>
        <p:spPr>
          <a:xfrm>
            <a:off x="3467100" y="11201400"/>
            <a:ext cx="577850" cy="57785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87" y="1231"/>
                </a:moveTo>
                <a:lnTo>
                  <a:pt x="20369" y="1231"/>
                </a:lnTo>
                <a:lnTo>
                  <a:pt x="20369" y="20413"/>
                </a:lnTo>
                <a:lnTo>
                  <a:pt x="1187" y="20413"/>
                </a:lnTo>
                <a:lnTo>
                  <a:pt x="1187" y="1231"/>
                </a:lnTo>
                <a:close/>
                <a:moveTo>
                  <a:pt x="14850" y="7596"/>
                </a:moveTo>
                <a:cubicBezTo>
                  <a:pt x="14696" y="7596"/>
                  <a:pt x="14538" y="7655"/>
                  <a:pt x="14420" y="7774"/>
                </a:cubicBezTo>
                <a:lnTo>
                  <a:pt x="9435" y="12758"/>
                </a:lnTo>
                <a:lnTo>
                  <a:pt x="7210" y="10533"/>
                </a:lnTo>
                <a:cubicBezTo>
                  <a:pt x="6973" y="10296"/>
                  <a:pt x="6587" y="10296"/>
                  <a:pt x="6349" y="10533"/>
                </a:cubicBezTo>
                <a:cubicBezTo>
                  <a:pt x="6112" y="10770"/>
                  <a:pt x="6112" y="11141"/>
                  <a:pt x="6349" y="11379"/>
                </a:cubicBezTo>
                <a:lnTo>
                  <a:pt x="9005" y="14034"/>
                </a:lnTo>
                <a:cubicBezTo>
                  <a:pt x="9147" y="14176"/>
                  <a:pt x="9293" y="14227"/>
                  <a:pt x="9435" y="14227"/>
                </a:cubicBezTo>
                <a:cubicBezTo>
                  <a:pt x="9578" y="14227"/>
                  <a:pt x="9770" y="14176"/>
                  <a:pt x="9865" y="14034"/>
                </a:cubicBezTo>
                <a:lnTo>
                  <a:pt x="15280" y="8634"/>
                </a:lnTo>
                <a:cubicBezTo>
                  <a:pt x="15518" y="8397"/>
                  <a:pt x="15518" y="8011"/>
                  <a:pt x="15280" y="7774"/>
                </a:cubicBezTo>
                <a:cubicBezTo>
                  <a:pt x="15162" y="7655"/>
                  <a:pt x="15004" y="7596"/>
                  <a:pt x="14850" y="75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5" name="Google Shape;1425;p115"/>
          <p:cNvSpPr/>
          <p:nvPr/>
        </p:nvSpPr>
        <p:spPr>
          <a:xfrm>
            <a:off x="20497800" y="3429000"/>
            <a:ext cx="482354" cy="494983"/>
          </a:xfrm>
          <a:custGeom>
            <a:rect b="b" l="l" r="r" t="t"/>
            <a:pathLst>
              <a:path extrusionOk="0" h="20942" w="21476">
                <a:moveTo>
                  <a:pt x="19437" y="1975"/>
                </a:moveTo>
                <a:cubicBezTo>
                  <a:pt x="16666" y="-658"/>
                  <a:pt x="12143" y="-658"/>
                  <a:pt x="9315" y="1975"/>
                </a:cubicBezTo>
                <a:cubicBezTo>
                  <a:pt x="6714" y="4446"/>
                  <a:pt x="6545" y="8423"/>
                  <a:pt x="8807" y="11055"/>
                </a:cubicBezTo>
                <a:lnTo>
                  <a:pt x="4170" y="15461"/>
                </a:lnTo>
                <a:cubicBezTo>
                  <a:pt x="4170" y="15461"/>
                  <a:pt x="4170" y="15461"/>
                  <a:pt x="4170" y="15461"/>
                </a:cubicBezTo>
                <a:cubicBezTo>
                  <a:pt x="4170" y="15461"/>
                  <a:pt x="4170" y="15461"/>
                  <a:pt x="4170" y="15461"/>
                </a:cubicBezTo>
                <a:lnTo>
                  <a:pt x="2869" y="16697"/>
                </a:lnTo>
                <a:cubicBezTo>
                  <a:pt x="2869" y="16697"/>
                  <a:pt x="2869" y="16697"/>
                  <a:pt x="2869" y="16697"/>
                </a:cubicBezTo>
                <a:cubicBezTo>
                  <a:pt x="2869" y="16697"/>
                  <a:pt x="2869" y="16697"/>
                  <a:pt x="2869" y="16697"/>
                </a:cubicBezTo>
                <a:lnTo>
                  <a:pt x="1512" y="17987"/>
                </a:lnTo>
                <a:cubicBezTo>
                  <a:pt x="1512" y="17987"/>
                  <a:pt x="1512" y="17987"/>
                  <a:pt x="1512" y="17987"/>
                </a:cubicBezTo>
                <a:cubicBezTo>
                  <a:pt x="1512" y="17987"/>
                  <a:pt x="1512" y="17987"/>
                  <a:pt x="1512" y="17987"/>
                </a:cubicBezTo>
                <a:lnTo>
                  <a:pt x="212" y="19223"/>
                </a:lnTo>
                <a:cubicBezTo>
                  <a:pt x="-71" y="19491"/>
                  <a:pt x="-71" y="19921"/>
                  <a:pt x="212" y="20190"/>
                </a:cubicBezTo>
                <a:cubicBezTo>
                  <a:pt x="381" y="20351"/>
                  <a:pt x="551" y="20405"/>
                  <a:pt x="721" y="20405"/>
                </a:cubicBezTo>
                <a:cubicBezTo>
                  <a:pt x="890" y="20405"/>
                  <a:pt x="1116" y="20351"/>
                  <a:pt x="1230" y="20190"/>
                </a:cubicBezTo>
                <a:lnTo>
                  <a:pt x="2021" y="19438"/>
                </a:lnTo>
                <a:lnTo>
                  <a:pt x="3096" y="20458"/>
                </a:lnTo>
                <a:cubicBezTo>
                  <a:pt x="3265" y="20620"/>
                  <a:pt x="3435" y="20673"/>
                  <a:pt x="3604" y="20673"/>
                </a:cubicBezTo>
                <a:cubicBezTo>
                  <a:pt x="3774" y="20673"/>
                  <a:pt x="4000" y="20620"/>
                  <a:pt x="4113" y="20458"/>
                </a:cubicBezTo>
                <a:cubicBezTo>
                  <a:pt x="4396" y="20190"/>
                  <a:pt x="4396" y="19760"/>
                  <a:pt x="4113" y="19491"/>
                </a:cubicBezTo>
                <a:lnTo>
                  <a:pt x="3039" y="18470"/>
                </a:lnTo>
                <a:lnTo>
                  <a:pt x="3378" y="18148"/>
                </a:lnTo>
                <a:lnTo>
                  <a:pt x="6092" y="20727"/>
                </a:lnTo>
                <a:cubicBezTo>
                  <a:pt x="6262" y="20888"/>
                  <a:pt x="6432" y="20942"/>
                  <a:pt x="6601" y="20942"/>
                </a:cubicBezTo>
                <a:cubicBezTo>
                  <a:pt x="6771" y="20942"/>
                  <a:pt x="6997" y="20888"/>
                  <a:pt x="7110" y="20727"/>
                </a:cubicBezTo>
                <a:cubicBezTo>
                  <a:pt x="7393" y="20458"/>
                  <a:pt x="7393" y="20029"/>
                  <a:pt x="7110" y="19760"/>
                </a:cubicBezTo>
                <a:lnTo>
                  <a:pt x="4396" y="17181"/>
                </a:lnTo>
                <a:lnTo>
                  <a:pt x="4679" y="16912"/>
                </a:lnTo>
                <a:lnTo>
                  <a:pt x="5753" y="17933"/>
                </a:lnTo>
                <a:cubicBezTo>
                  <a:pt x="5923" y="18094"/>
                  <a:pt x="6092" y="18148"/>
                  <a:pt x="6262" y="18148"/>
                </a:cubicBezTo>
                <a:cubicBezTo>
                  <a:pt x="6432" y="18148"/>
                  <a:pt x="6658" y="18094"/>
                  <a:pt x="6771" y="17933"/>
                </a:cubicBezTo>
                <a:cubicBezTo>
                  <a:pt x="7054" y="17664"/>
                  <a:pt x="7054" y="17235"/>
                  <a:pt x="6771" y="16966"/>
                </a:cubicBezTo>
                <a:lnTo>
                  <a:pt x="5697" y="15945"/>
                </a:lnTo>
                <a:lnTo>
                  <a:pt x="9824" y="12023"/>
                </a:lnTo>
                <a:cubicBezTo>
                  <a:pt x="11068" y="12990"/>
                  <a:pt x="12652" y="13527"/>
                  <a:pt x="14348" y="13527"/>
                </a:cubicBezTo>
                <a:cubicBezTo>
                  <a:pt x="16270" y="13527"/>
                  <a:pt x="18080" y="12829"/>
                  <a:pt x="19380" y="11539"/>
                </a:cubicBezTo>
                <a:cubicBezTo>
                  <a:pt x="20738" y="10249"/>
                  <a:pt x="21473" y="8530"/>
                  <a:pt x="21473" y="6757"/>
                </a:cubicBezTo>
                <a:cubicBezTo>
                  <a:pt x="21529" y="4984"/>
                  <a:pt x="20794" y="3264"/>
                  <a:pt x="19437" y="1975"/>
                </a:cubicBezTo>
                <a:close/>
                <a:moveTo>
                  <a:pt x="18419" y="10626"/>
                </a:moveTo>
                <a:cubicBezTo>
                  <a:pt x="17345" y="11646"/>
                  <a:pt x="15931" y="12238"/>
                  <a:pt x="14404" y="12238"/>
                </a:cubicBezTo>
                <a:cubicBezTo>
                  <a:pt x="12878" y="12238"/>
                  <a:pt x="11464" y="11700"/>
                  <a:pt x="10390" y="10679"/>
                </a:cubicBezTo>
                <a:cubicBezTo>
                  <a:pt x="10390" y="10679"/>
                  <a:pt x="10390" y="10679"/>
                  <a:pt x="10390" y="10679"/>
                </a:cubicBezTo>
                <a:cubicBezTo>
                  <a:pt x="10390" y="10679"/>
                  <a:pt x="10390" y="10679"/>
                  <a:pt x="10390" y="10679"/>
                </a:cubicBezTo>
                <a:cubicBezTo>
                  <a:pt x="8185" y="8584"/>
                  <a:pt x="8185" y="5145"/>
                  <a:pt x="10390" y="3049"/>
                </a:cubicBezTo>
                <a:cubicBezTo>
                  <a:pt x="11521" y="1975"/>
                  <a:pt x="12934" y="1491"/>
                  <a:pt x="14404" y="1491"/>
                </a:cubicBezTo>
                <a:cubicBezTo>
                  <a:pt x="15875" y="1491"/>
                  <a:pt x="17345" y="2029"/>
                  <a:pt x="18419" y="3049"/>
                </a:cubicBezTo>
                <a:cubicBezTo>
                  <a:pt x="19493" y="4070"/>
                  <a:pt x="20115" y="5414"/>
                  <a:pt x="20115" y="6864"/>
                </a:cubicBezTo>
                <a:cubicBezTo>
                  <a:pt x="20059" y="8261"/>
                  <a:pt x="19493" y="9605"/>
                  <a:pt x="18419" y="106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6" name="Google Shape;1426;p115"/>
          <p:cNvSpPr/>
          <p:nvPr/>
        </p:nvSpPr>
        <p:spPr>
          <a:xfrm>
            <a:off x="21742400" y="3365500"/>
            <a:ext cx="609600" cy="608966"/>
          </a:xfrm>
          <a:custGeom>
            <a:rect b="b" l="l" r="r" t="t"/>
            <a:pathLst>
              <a:path extrusionOk="0" h="21577" w="21600">
                <a:moveTo>
                  <a:pt x="19035" y="3847"/>
                </a:moveTo>
                <a:cubicBezTo>
                  <a:pt x="17280" y="1732"/>
                  <a:pt x="14760" y="382"/>
                  <a:pt x="12060" y="67"/>
                </a:cubicBezTo>
                <a:cubicBezTo>
                  <a:pt x="11205" y="-23"/>
                  <a:pt x="10350" y="-23"/>
                  <a:pt x="9495" y="67"/>
                </a:cubicBezTo>
                <a:cubicBezTo>
                  <a:pt x="6750" y="382"/>
                  <a:pt x="4275" y="1732"/>
                  <a:pt x="2520" y="3847"/>
                </a:cubicBezTo>
                <a:cubicBezTo>
                  <a:pt x="900" y="5782"/>
                  <a:pt x="0" y="8257"/>
                  <a:pt x="0" y="10777"/>
                </a:cubicBezTo>
                <a:cubicBezTo>
                  <a:pt x="0" y="13297"/>
                  <a:pt x="900" y="15772"/>
                  <a:pt x="2520" y="17707"/>
                </a:cubicBezTo>
                <a:cubicBezTo>
                  <a:pt x="4275" y="19822"/>
                  <a:pt x="6795" y="21172"/>
                  <a:pt x="9495" y="21487"/>
                </a:cubicBezTo>
                <a:cubicBezTo>
                  <a:pt x="9900" y="21532"/>
                  <a:pt x="10350" y="21577"/>
                  <a:pt x="10800" y="21577"/>
                </a:cubicBezTo>
                <a:cubicBezTo>
                  <a:pt x="11250" y="21577"/>
                  <a:pt x="11655" y="21532"/>
                  <a:pt x="12105" y="21487"/>
                </a:cubicBezTo>
                <a:cubicBezTo>
                  <a:pt x="14850" y="21172"/>
                  <a:pt x="17325" y="19822"/>
                  <a:pt x="19080" y="17707"/>
                </a:cubicBezTo>
                <a:cubicBezTo>
                  <a:pt x="20700" y="15772"/>
                  <a:pt x="21600" y="13297"/>
                  <a:pt x="21600" y="10777"/>
                </a:cubicBezTo>
                <a:cubicBezTo>
                  <a:pt x="21555" y="8257"/>
                  <a:pt x="20655" y="5782"/>
                  <a:pt x="19035" y="3847"/>
                </a:cubicBezTo>
                <a:close/>
                <a:moveTo>
                  <a:pt x="20385" y="10192"/>
                </a:moveTo>
                <a:lnTo>
                  <a:pt x="16650" y="10192"/>
                </a:lnTo>
                <a:cubicBezTo>
                  <a:pt x="16605" y="9022"/>
                  <a:pt x="16380" y="7897"/>
                  <a:pt x="15975" y="6772"/>
                </a:cubicBezTo>
                <a:cubicBezTo>
                  <a:pt x="16875" y="6322"/>
                  <a:pt x="17730" y="5737"/>
                  <a:pt x="18540" y="5062"/>
                </a:cubicBezTo>
                <a:cubicBezTo>
                  <a:pt x="19620" y="6592"/>
                  <a:pt x="20295" y="8347"/>
                  <a:pt x="20385" y="10192"/>
                </a:cubicBezTo>
                <a:close/>
                <a:moveTo>
                  <a:pt x="11340" y="2362"/>
                </a:moveTo>
                <a:cubicBezTo>
                  <a:pt x="12645" y="3352"/>
                  <a:pt x="13770" y="4702"/>
                  <a:pt x="14490" y="6187"/>
                </a:cubicBezTo>
                <a:cubicBezTo>
                  <a:pt x="13500" y="6547"/>
                  <a:pt x="12420" y="6772"/>
                  <a:pt x="11340" y="6862"/>
                </a:cubicBezTo>
                <a:lnTo>
                  <a:pt x="11340" y="2362"/>
                </a:lnTo>
                <a:close/>
                <a:moveTo>
                  <a:pt x="10170" y="6862"/>
                </a:moveTo>
                <a:cubicBezTo>
                  <a:pt x="9090" y="6817"/>
                  <a:pt x="8055" y="6592"/>
                  <a:pt x="7020" y="6187"/>
                </a:cubicBezTo>
                <a:cubicBezTo>
                  <a:pt x="7740" y="4702"/>
                  <a:pt x="8820" y="3352"/>
                  <a:pt x="10170" y="2362"/>
                </a:cubicBezTo>
                <a:lnTo>
                  <a:pt x="10170" y="6862"/>
                </a:lnTo>
                <a:close/>
                <a:moveTo>
                  <a:pt x="6615" y="7267"/>
                </a:moveTo>
                <a:cubicBezTo>
                  <a:pt x="7740" y="7717"/>
                  <a:pt x="8955" y="7942"/>
                  <a:pt x="10215" y="8032"/>
                </a:cubicBezTo>
                <a:lnTo>
                  <a:pt x="10215" y="10237"/>
                </a:lnTo>
                <a:lnTo>
                  <a:pt x="6030" y="10237"/>
                </a:lnTo>
                <a:cubicBezTo>
                  <a:pt x="6075" y="9202"/>
                  <a:pt x="6255" y="8212"/>
                  <a:pt x="6615" y="7267"/>
                </a:cubicBezTo>
                <a:close/>
                <a:moveTo>
                  <a:pt x="10170" y="11362"/>
                </a:moveTo>
                <a:lnTo>
                  <a:pt x="10170" y="13567"/>
                </a:lnTo>
                <a:cubicBezTo>
                  <a:pt x="8955" y="13612"/>
                  <a:pt x="7740" y="13882"/>
                  <a:pt x="6570" y="14332"/>
                </a:cubicBezTo>
                <a:cubicBezTo>
                  <a:pt x="6255" y="13387"/>
                  <a:pt x="6030" y="12397"/>
                  <a:pt x="5985" y="11407"/>
                </a:cubicBezTo>
                <a:lnTo>
                  <a:pt x="10170" y="11407"/>
                </a:lnTo>
                <a:close/>
                <a:moveTo>
                  <a:pt x="10170" y="14737"/>
                </a:moveTo>
                <a:lnTo>
                  <a:pt x="10170" y="19237"/>
                </a:lnTo>
                <a:cubicBezTo>
                  <a:pt x="8820" y="18202"/>
                  <a:pt x="7740" y="16897"/>
                  <a:pt x="7020" y="15412"/>
                </a:cubicBezTo>
                <a:cubicBezTo>
                  <a:pt x="8055" y="15007"/>
                  <a:pt x="9090" y="14782"/>
                  <a:pt x="10170" y="14737"/>
                </a:cubicBezTo>
                <a:close/>
                <a:moveTo>
                  <a:pt x="11340" y="14737"/>
                </a:moveTo>
                <a:cubicBezTo>
                  <a:pt x="12420" y="14782"/>
                  <a:pt x="13455" y="15007"/>
                  <a:pt x="14490" y="15412"/>
                </a:cubicBezTo>
                <a:cubicBezTo>
                  <a:pt x="13770" y="16897"/>
                  <a:pt x="12690" y="18247"/>
                  <a:pt x="11340" y="19237"/>
                </a:cubicBezTo>
                <a:lnTo>
                  <a:pt x="11340" y="14737"/>
                </a:lnTo>
                <a:close/>
                <a:moveTo>
                  <a:pt x="14940" y="14287"/>
                </a:moveTo>
                <a:cubicBezTo>
                  <a:pt x="13815" y="13837"/>
                  <a:pt x="12600" y="13612"/>
                  <a:pt x="11340" y="13522"/>
                </a:cubicBezTo>
                <a:lnTo>
                  <a:pt x="11340" y="11317"/>
                </a:lnTo>
                <a:lnTo>
                  <a:pt x="15525" y="11317"/>
                </a:lnTo>
                <a:cubicBezTo>
                  <a:pt x="15480" y="12397"/>
                  <a:pt x="15255" y="13342"/>
                  <a:pt x="14940" y="14287"/>
                </a:cubicBezTo>
                <a:close/>
                <a:moveTo>
                  <a:pt x="11340" y="10192"/>
                </a:moveTo>
                <a:lnTo>
                  <a:pt x="11340" y="7987"/>
                </a:lnTo>
                <a:cubicBezTo>
                  <a:pt x="12555" y="7942"/>
                  <a:pt x="13770" y="7672"/>
                  <a:pt x="14940" y="7222"/>
                </a:cubicBezTo>
                <a:cubicBezTo>
                  <a:pt x="15255" y="8167"/>
                  <a:pt x="15480" y="9157"/>
                  <a:pt x="15525" y="10147"/>
                </a:cubicBezTo>
                <a:lnTo>
                  <a:pt x="11340" y="10147"/>
                </a:lnTo>
                <a:close/>
                <a:moveTo>
                  <a:pt x="17775" y="4207"/>
                </a:moveTo>
                <a:cubicBezTo>
                  <a:pt x="17100" y="4837"/>
                  <a:pt x="16335" y="5332"/>
                  <a:pt x="15525" y="5737"/>
                </a:cubicBezTo>
                <a:cubicBezTo>
                  <a:pt x="14670" y="3982"/>
                  <a:pt x="13410" y="2452"/>
                  <a:pt x="11880" y="1327"/>
                </a:cubicBezTo>
                <a:cubicBezTo>
                  <a:pt x="11925" y="1282"/>
                  <a:pt x="12015" y="1282"/>
                  <a:pt x="12060" y="1237"/>
                </a:cubicBezTo>
                <a:cubicBezTo>
                  <a:pt x="14265" y="1552"/>
                  <a:pt x="16290" y="2587"/>
                  <a:pt x="17775" y="4207"/>
                </a:cubicBezTo>
                <a:close/>
                <a:moveTo>
                  <a:pt x="9450" y="1237"/>
                </a:moveTo>
                <a:cubicBezTo>
                  <a:pt x="9495" y="1282"/>
                  <a:pt x="9585" y="1282"/>
                  <a:pt x="9630" y="1327"/>
                </a:cubicBezTo>
                <a:cubicBezTo>
                  <a:pt x="8055" y="2497"/>
                  <a:pt x="6795" y="3982"/>
                  <a:pt x="5985" y="5737"/>
                </a:cubicBezTo>
                <a:cubicBezTo>
                  <a:pt x="5175" y="5332"/>
                  <a:pt x="4410" y="4792"/>
                  <a:pt x="3735" y="4207"/>
                </a:cubicBezTo>
                <a:cubicBezTo>
                  <a:pt x="5265" y="2587"/>
                  <a:pt x="7245" y="1552"/>
                  <a:pt x="9450" y="1237"/>
                </a:cubicBezTo>
                <a:close/>
                <a:moveTo>
                  <a:pt x="3015" y="5062"/>
                </a:moveTo>
                <a:cubicBezTo>
                  <a:pt x="3780" y="5737"/>
                  <a:pt x="4635" y="6322"/>
                  <a:pt x="5580" y="6772"/>
                </a:cubicBezTo>
                <a:cubicBezTo>
                  <a:pt x="5175" y="7852"/>
                  <a:pt x="4950" y="8977"/>
                  <a:pt x="4905" y="10192"/>
                </a:cubicBezTo>
                <a:lnTo>
                  <a:pt x="1170" y="10192"/>
                </a:lnTo>
                <a:cubicBezTo>
                  <a:pt x="1260" y="8347"/>
                  <a:pt x="1890" y="6592"/>
                  <a:pt x="3015" y="5062"/>
                </a:cubicBezTo>
                <a:close/>
                <a:moveTo>
                  <a:pt x="1125" y="11362"/>
                </a:moveTo>
                <a:lnTo>
                  <a:pt x="4860" y="11362"/>
                </a:lnTo>
                <a:cubicBezTo>
                  <a:pt x="4905" y="12532"/>
                  <a:pt x="5175" y="13702"/>
                  <a:pt x="5535" y="14782"/>
                </a:cubicBezTo>
                <a:cubicBezTo>
                  <a:pt x="4590" y="15232"/>
                  <a:pt x="3735" y="15817"/>
                  <a:pt x="2970" y="16492"/>
                </a:cubicBezTo>
                <a:cubicBezTo>
                  <a:pt x="1890" y="15007"/>
                  <a:pt x="1260" y="13207"/>
                  <a:pt x="1125" y="11362"/>
                </a:cubicBezTo>
                <a:close/>
                <a:moveTo>
                  <a:pt x="3735" y="17392"/>
                </a:moveTo>
                <a:cubicBezTo>
                  <a:pt x="4410" y="16762"/>
                  <a:pt x="5175" y="16267"/>
                  <a:pt x="5985" y="15862"/>
                </a:cubicBezTo>
                <a:cubicBezTo>
                  <a:pt x="6795" y="17617"/>
                  <a:pt x="8055" y="19102"/>
                  <a:pt x="9630" y="20272"/>
                </a:cubicBezTo>
                <a:cubicBezTo>
                  <a:pt x="9585" y="20317"/>
                  <a:pt x="9495" y="20317"/>
                  <a:pt x="9450" y="20362"/>
                </a:cubicBezTo>
                <a:cubicBezTo>
                  <a:pt x="7245" y="20047"/>
                  <a:pt x="5265" y="19012"/>
                  <a:pt x="3735" y="17392"/>
                </a:cubicBezTo>
                <a:close/>
                <a:moveTo>
                  <a:pt x="12060" y="20362"/>
                </a:moveTo>
                <a:cubicBezTo>
                  <a:pt x="12015" y="20317"/>
                  <a:pt x="11925" y="20317"/>
                  <a:pt x="11880" y="20272"/>
                </a:cubicBezTo>
                <a:cubicBezTo>
                  <a:pt x="13455" y="19147"/>
                  <a:pt x="14715" y="17617"/>
                  <a:pt x="15525" y="15862"/>
                </a:cubicBezTo>
                <a:cubicBezTo>
                  <a:pt x="16335" y="16267"/>
                  <a:pt x="17100" y="16807"/>
                  <a:pt x="17775" y="17392"/>
                </a:cubicBezTo>
                <a:cubicBezTo>
                  <a:pt x="16290" y="19012"/>
                  <a:pt x="14265" y="20047"/>
                  <a:pt x="12060" y="20362"/>
                </a:cubicBezTo>
                <a:close/>
                <a:moveTo>
                  <a:pt x="18540" y="16492"/>
                </a:moveTo>
                <a:cubicBezTo>
                  <a:pt x="17775" y="15817"/>
                  <a:pt x="16920" y="15232"/>
                  <a:pt x="15975" y="14782"/>
                </a:cubicBezTo>
                <a:cubicBezTo>
                  <a:pt x="16380" y="13702"/>
                  <a:pt x="16605" y="12532"/>
                  <a:pt x="16650" y="11362"/>
                </a:cubicBezTo>
                <a:lnTo>
                  <a:pt x="20385" y="11362"/>
                </a:lnTo>
                <a:cubicBezTo>
                  <a:pt x="20295" y="13207"/>
                  <a:pt x="19620" y="15007"/>
                  <a:pt x="18540" y="1649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7" name="Google Shape;1427;p115"/>
          <p:cNvSpPr/>
          <p:nvPr/>
        </p:nvSpPr>
        <p:spPr>
          <a:xfrm>
            <a:off x="4800600" y="3416300"/>
            <a:ext cx="527528" cy="525781"/>
          </a:xfrm>
          <a:custGeom>
            <a:rect b="b" l="l" r="r" t="t"/>
            <a:pathLst>
              <a:path extrusionOk="0" h="21600" w="21568">
                <a:moveTo>
                  <a:pt x="21516" y="939"/>
                </a:moveTo>
                <a:cubicBezTo>
                  <a:pt x="21516" y="887"/>
                  <a:pt x="21516" y="887"/>
                  <a:pt x="21568" y="835"/>
                </a:cubicBezTo>
                <a:cubicBezTo>
                  <a:pt x="21568" y="835"/>
                  <a:pt x="21568" y="835"/>
                  <a:pt x="21568" y="783"/>
                </a:cubicBezTo>
                <a:cubicBezTo>
                  <a:pt x="21568" y="730"/>
                  <a:pt x="21568" y="730"/>
                  <a:pt x="21568" y="678"/>
                </a:cubicBezTo>
                <a:cubicBezTo>
                  <a:pt x="21568" y="678"/>
                  <a:pt x="21568" y="678"/>
                  <a:pt x="21568" y="626"/>
                </a:cubicBezTo>
                <a:cubicBezTo>
                  <a:pt x="21568" y="574"/>
                  <a:pt x="21568" y="574"/>
                  <a:pt x="21568" y="522"/>
                </a:cubicBezTo>
                <a:cubicBezTo>
                  <a:pt x="21568" y="522"/>
                  <a:pt x="21568" y="522"/>
                  <a:pt x="21568" y="522"/>
                </a:cubicBezTo>
                <a:cubicBezTo>
                  <a:pt x="21568" y="470"/>
                  <a:pt x="21568" y="470"/>
                  <a:pt x="21516" y="417"/>
                </a:cubicBezTo>
                <a:cubicBezTo>
                  <a:pt x="21516" y="417"/>
                  <a:pt x="21516" y="417"/>
                  <a:pt x="21516" y="365"/>
                </a:cubicBezTo>
                <a:cubicBezTo>
                  <a:pt x="21516" y="365"/>
                  <a:pt x="21516" y="313"/>
                  <a:pt x="21464" y="313"/>
                </a:cubicBezTo>
                <a:cubicBezTo>
                  <a:pt x="21464" y="313"/>
                  <a:pt x="21464" y="313"/>
                  <a:pt x="21464" y="261"/>
                </a:cubicBezTo>
                <a:cubicBezTo>
                  <a:pt x="21464" y="209"/>
                  <a:pt x="21412" y="209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360" y="104"/>
                  <a:pt x="21360" y="104"/>
                  <a:pt x="21308" y="104"/>
                </a:cubicBezTo>
                <a:cubicBezTo>
                  <a:pt x="21308" y="104"/>
                  <a:pt x="21308" y="104"/>
                  <a:pt x="21256" y="104"/>
                </a:cubicBezTo>
                <a:cubicBezTo>
                  <a:pt x="21256" y="104"/>
                  <a:pt x="21205" y="52"/>
                  <a:pt x="21153" y="52"/>
                </a:cubicBezTo>
                <a:cubicBezTo>
                  <a:pt x="21153" y="52"/>
                  <a:pt x="21153" y="52"/>
                  <a:pt x="21101" y="52"/>
                </a:cubicBezTo>
                <a:cubicBezTo>
                  <a:pt x="21049" y="52"/>
                  <a:pt x="21049" y="52"/>
                  <a:pt x="20997" y="0"/>
                </a:cubicBezTo>
                <a:cubicBezTo>
                  <a:pt x="20997" y="0"/>
                  <a:pt x="20997" y="0"/>
                  <a:pt x="20997" y="0"/>
                </a:cubicBezTo>
                <a:cubicBezTo>
                  <a:pt x="20945" y="0"/>
                  <a:pt x="20945" y="0"/>
                  <a:pt x="20893" y="0"/>
                </a:cubicBezTo>
                <a:cubicBezTo>
                  <a:pt x="20893" y="0"/>
                  <a:pt x="20893" y="0"/>
                  <a:pt x="20841" y="0"/>
                </a:cubicBezTo>
                <a:cubicBezTo>
                  <a:pt x="20789" y="0"/>
                  <a:pt x="20789" y="0"/>
                  <a:pt x="20737" y="0"/>
                </a:cubicBezTo>
                <a:cubicBezTo>
                  <a:pt x="20737" y="0"/>
                  <a:pt x="20737" y="0"/>
                  <a:pt x="20685" y="0"/>
                </a:cubicBezTo>
                <a:cubicBezTo>
                  <a:pt x="20633" y="0"/>
                  <a:pt x="20633" y="0"/>
                  <a:pt x="20581" y="52"/>
                </a:cubicBezTo>
                <a:cubicBezTo>
                  <a:pt x="20581" y="52"/>
                  <a:pt x="20581" y="52"/>
                  <a:pt x="20581" y="52"/>
                </a:cubicBezTo>
                <a:cubicBezTo>
                  <a:pt x="20581" y="52"/>
                  <a:pt x="20581" y="52"/>
                  <a:pt x="20581" y="52"/>
                </a:cubicBezTo>
                <a:lnTo>
                  <a:pt x="435" y="8400"/>
                </a:lnTo>
                <a:cubicBezTo>
                  <a:pt x="228" y="8504"/>
                  <a:pt x="72" y="8661"/>
                  <a:pt x="20" y="8870"/>
                </a:cubicBezTo>
                <a:cubicBezTo>
                  <a:pt x="-32" y="9078"/>
                  <a:pt x="20" y="9339"/>
                  <a:pt x="176" y="9496"/>
                </a:cubicBezTo>
                <a:lnTo>
                  <a:pt x="5887" y="15235"/>
                </a:lnTo>
                <a:lnTo>
                  <a:pt x="5887" y="19304"/>
                </a:lnTo>
                <a:cubicBezTo>
                  <a:pt x="5887" y="19565"/>
                  <a:pt x="6043" y="19826"/>
                  <a:pt x="6303" y="19930"/>
                </a:cubicBezTo>
                <a:cubicBezTo>
                  <a:pt x="6406" y="19983"/>
                  <a:pt x="6458" y="19983"/>
                  <a:pt x="6562" y="19983"/>
                </a:cubicBezTo>
                <a:cubicBezTo>
                  <a:pt x="6718" y="19983"/>
                  <a:pt x="6926" y="19930"/>
                  <a:pt x="7030" y="19774"/>
                </a:cubicBezTo>
                <a:lnTo>
                  <a:pt x="8691" y="18104"/>
                </a:lnTo>
                <a:lnTo>
                  <a:pt x="11910" y="21391"/>
                </a:lnTo>
                <a:cubicBezTo>
                  <a:pt x="12014" y="21496"/>
                  <a:pt x="12222" y="21600"/>
                  <a:pt x="12378" y="21600"/>
                </a:cubicBezTo>
                <a:cubicBezTo>
                  <a:pt x="12430" y="21600"/>
                  <a:pt x="12481" y="21600"/>
                  <a:pt x="12481" y="21600"/>
                </a:cubicBezTo>
                <a:cubicBezTo>
                  <a:pt x="12689" y="21548"/>
                  <a:pt x="12897" y="21391"/>
                  <a:pt x="12949" y="21183"/>
                </a:cubicBezTo>
                <a:lnTo>
                  <a:pt x="21516" y="939"/>
                </a:lnTo>
                <a:cubicBezTo>
                  <a:pt x="21516" y="991"/>
                  <a:pt x="21516" y="991"/>
                  <a:pt x="21516" y="939"/>
                </a:cubicBezTo>
                <a:cubicBezTo>
                  <a:pt x="21516" y="939"/>
                  <a:pt x="21516" y="939"/>
                  <a:pt x="21516" y="939"/>
                </a:cubicBezTo>
                <a:close/>
                <a:moveTo>
                  <a:pt x="18089" y="2609"/>
                </a:moveTo>
                <a:lnTo>
                  <a:pt x="6718" y="14035"/>
                </a:lnTo>
                <a:lnTo>
                  <a:pt x="1993" y="9287"/>
                </a:lnTo>
                <a:lnTo>
                  <a:pt x="18089" y="2609"/>
                </a:lnTo>
                <a:close/>
                <a:moveTo>
                  <a:pt x="7341" y="17739"/>
                </a:moveTo>
                <a:lnTo>
                  <a:pt x="7341" y="16644"/>
                </a:lnTo>
                <a:lnTo>
                  <a:pt x="7912" y="17217"/>
                </a:lnTo>
                <a:lnTo>
                  <a:pt x="7341" y="17739"/>
                </a:lnTo>
                <a:close/>
                <a:moveTo>
                  <a:pt x="12326" y="19722"/>
                </a:moveTo>
                <a:lnTo>
                  <a:pt x="7653" y="14974"/>
                </a:lnTo>
                <a:lnTo>
                  <a:pt x="19024" y="3548"/>
                </a:lnTo>
                <a:lnTo>
                  <a:pt x="12326" y="1972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8" name="Google Shape;1428;p115"/>
          <p:cNvSpPr/>
          <p:nvPr/>
        </p:nvSpPr>
        <p:spPr>
          <a:xfrm>
            <a:off x="3543299" y="3365499"/>
            <a:ext cx="439421" cy="608649"/>
          </a:xfrm>
          <a:custGeom>
            <a:rect b="b" l="l" r="r" t="t"/>
            <a:pathLst>
              <a:path extrusionOk="0" h="21566" w="21538">
                <a:moveTo>
                  <a:pt x="10738" y="21566"/>
                </a:moveTo>
                <a:cubicBezTo>
                  <a:pt x="10676" y="21566"/>
                  <a:pt x="10613" y="21566"/>
                  <a:pt x="10551" y="21566"/>
                </a:cubicBezTo>
                <a:cubicBezTo>
                  <a:pt x="10178" y="21476"/>
                  <a:pt x="9991" y="21251"/>
                  <a:pt x="9991" y="21026"/>
                </a:cubicBezTo>
                <a:lnTo>
                  <a:pt x="9991" y="13196"/>
                </a:lnTo>
                <a:lnTo>
                  <a:pt x="778" y="13196"/>
                </a:lnTo>
                <a:cubicBezTo>
                  <a:pt x="467" y="13196"/>
                  <a:pt x="218" y="13106"/>
                  <a:pt x="93" y="12881"/>
                </a:cubicBezTo>
                <a:cubicBezTo>
                  <a:pt x="-31" y="12701"/>
                  <a:pt x="-31" y="12476"/>
                  <a:pt x="93" y="12296"/>
                </a:cubicBezTo>
                <a:lnTo>
                  <a:pt x="10115" y="281"/>
                </a:lnTo>
                <a:cubicBezTo>
                  <a:pt x="10302" y="56"/>
                  <a:pt x="10676" y="-34"/>
                  <a:pt x="10987" y="11"/>
                </a:cubicBezTo>
                <a:cubicBezTo>
                  <a:pt x="11360" y="101"/>
                  <a:pt x="11547" y="326"/>
                  <a:pt x="11547" y="551"/>
                </a:cubicBezTo>
                <a:lnTo>
                  <a:pt x="11547" y="8381"/>
                </a:lnTo>
                <a:lnTo>
                  <a:pt x="20760" y="8381"/>
                </a:lnTo>
                <a:cubicBezTo>
                  <a:pt x="21071" y="8381"/>
                  <a:pt x="21320" y="8471"/>
                  <a:pt x="21445" y="8696"/>
                </a:cubicBezTo>
                <a:cubicBezTo>
                  <a:pt x="21569" y="8876"/>
                  <a:pt x="21569" y="9101"/>
                  <a:pt x="21445" y="9281"/>
                </a:cubicBezTo>
                <a:lnTo>
                  <a:pt x="11423" y="21296"/>
                </a:lnTo>
                <a:cubicBezTo>
                  <a:pt x="11298" y="21476"/>
                  <a:pt x="10987" y="21566"/>
                  <a:pt x="10738" y="21566"/>
                </a:cubicBezTo>
                <a:close/>
                <a:moveTo>
                  <a:pt x="2148" y="12026"/>
                </a:moveTo>
                <a:lnTo>
                  <a:pt x="10738" y="12026"/>
                </a:lnTo>
                <a:cubicBezTo>
                  <a:pt x="11174" y="12026"/>
                  <a:pt x="11547" y="12296"/>
                  <a:pt x="11547" y="12611"/>
                </a:cubicBezTo>
                <a:lnTo>
                  <a:pt x="11547" y="18956"/>
                </a:lnTo>
                <a:lnTo>
                  <a:pt x="19328" y="9596"/>
                </a:lnTo>
                <a:lnTo>
                  <a:pt x="10738" y="9596"/>
                </a:lnTo>
                <a:cubicBezTo>
                  <a:pt x="10302" y="9596"/>
                  <a:pt x="9929" y="9326"/>
                  <a:pt x="9929" y="9011"/>
                </a:cubicBezTo>
                <a:lnTo>
                  <a:pt x="9929" y="2666"/>
                </a:lnTo>
                <a:lnTo>
                  <a:pt x="2148" y="1202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9" name="Google Shape;1429;p115"/>
          <p:cNvSpPr/>
          <p:nvPr/>
        </p:nvSpPr>
        <p:spPr>
          <a:xfrm>
            <a:off x="6159500" y="3365500"/>
            <a:ext cx="442119" cy="610791"/>
          </a:xfrm>
          <a:custGeom>
            <a:rect b="b" l="l" r="r" t="t"/>
            <a:pathLst>
              <a:path extrusionOk="0" h="21600" w="21600">
                <a:moveTo>
                  <a:pt x="10761" y="0"/>
                </a:moveTo>
                <a:cubicBezTo>
                  <a:pt x="10575" y="0"/>
                  <a:pt x="10393" y="51"/>
                  <a:pt x="10238" y="140"/>
                </a:cubicBezTo>
                <a:cubicBezTo>
                  <a:pt x="8066" y="1488"/>
                  <a:pt x="4277" y="4491"/>
                  <a:pt x="3161" y="9207"/>
                </a:cubicBezTo>
                <a:cubicBezTo>
                  <a:pt x="2602" y="11542"/>
                  <a:pt x="2912" y="13608"/>
                  <a:pt x="3471" y="15270"/>
                </a:cubicBezTo>
                <a:lnTo>
                  <a:pt x="252" y="17600"/>
                </a:lnTo>
                <a:cubicBezTo>
                  <a:pt x="128" y="17690"/>
                  <a:pt x="0" y="17872"/>
                  <a:pt x="0" y="18007"/>
                </a:cubicBezTo>
                <a:lnTo>
                  <a:pt x="0" y="21025"/>
                </a:lnTo>
                <a:cubicBezTo>
                  <a:pt x="0" y="21249"/>
                  <a:pt x="178" y="21426"/>
                  <a:pt x="427" y="21516"/>
                </a:cubicBezTo>
                <a:cubicBezTo>
                  <a:pt x="551" y="21561"/>
                  <a:pt x="690" y="21600"/>
                  <a:pt x="814" y="21600"/>
                </a:cubicBezTo>
                <a:cubicBezTo>
                  <a:pt x="938" y="21600"/>
                  <a:pt x="1117" y="21561"/>
                  <a:pt x="1241" y="21516"/>
                </a:cubicBezTo>
                <a:lnTo>
                  <a:pt x="7329" y="18639"/>
                </a:lnTo>
                <a:lnTo>
                  <a:pt x="8182" y="18639"/>
                </a:lnTo>
                <a:cubicBezTo>
                  <a:pt x="8182" y="18908"/>
                  <a:pt x="8194" y="19172"/>
                  <a:pt x="8318" y="19396"/>
                </a:cubicBezTo>
                <a:cubicBezTo>
                  <a:pt x="8690" y="20564"/>
                  <a:pt x="9858" y="21246"/>
                  <a:pt x="10354" y="21516"/>
                </a:cubicBezTo>
                <a:cubicBezTo>
                  <a:pt x="10478" y="21561"/>
                  <a:pt x="10676" y="21600"/>
                  <a:pt x="10800" y="21600"/>
                </a:cubicBezTo>
                <a:cubicBezTo>
                  <a:pt x="10924" y="21600"/>
                  <a:pt x="11102" y="21561"/>
                  <a:pt x="11227" y="21516"/>
                </a:cubicBezTo>
                <a:cubicBezTo>
                  <a:pt x="11723" y="21291"/>
                  <a:pt x="12910" y="20609"/>
                  <a:pt x="13282" y="19396"/>
                </a:cubicBezTo>
                <a:cubicBezTo>
                  <a:pt x="13344" y="19127"/>
                  <a:pt x="13398" y="18866"/>
                  <a:pt x="13398" y="18596"/>
                </a:cubicBezTo>
                <a:lnTo>
                  <a:pt x="14271" y="18596"/>
                </a:lnTo>
                <a:lnTo>
                  <a:pt x="20359" y="21474"/>
                </a:lnTo>
                <a:cubicBezTo>
                  <a:pt x="20483" y="21519"/>
                  <a:pt x="20662" y="21558"/>
                  <a:pt x="20786" y="21558"/>
                </a:cubicBezTo>
                <a:cubicBezTo>
                  <a:pt x="20910" y="21558"/>
                  <a:pt x="21030" y="21519"/>
                  <a:pt x="21154" y="21474"/>
                </a:cubicBezTo>
                <a:cubicBezTo>
                  <a:pt x="21402" y="21384"/>
                  <a:pt x="21600" y="21148"/>
                  <a:pt x="21600" y="20968"/>
                </a:cubicBezTo>
                <a:lnTo>
                  <a:pt x="21600" y="17965"/>
                </a:lnTo>
                <a:cubicBezTo>
                  <a:pt x="21538" y="17875"/>
                  <a:pt x="21476" y="17690"/>
                  <a:pt x="21290" y="17600"/>
                </a:cubicBezTo>
                <a:lnTo>
                  <a:pt x="18052" y="15270"/>
                </a:lnTo>
                <a:cubicBezTo>
                  <a:pt x="18610" y="13608"/>
                  <a:pt x="18920" y="11542"/>
                  <a:pt x="18362" y="9207"/>
                </a:cubicBezTo>
                <a:cubicBezTo>
                  <a:pt x="17245" y="4491"/>
                  <a:pt x="13456" y="1533"/>
                  <a:pt x="11285" y="140"/>
                </a:cubicBezTo>
                <a:cubicBezTo>
                  <a:pt x="11130" y="51"/>
                  <a:pt x="10947" y="0"/>
                  <a:pt x="10761" y="0"/>
                </a:cubicBezTo>
                <a:close/>
                <a:moveTo>
                  <a:pt x="10742" y="1347"/>
                </a:moveTo>
                <a:cubicBezTo>
                  <a:pt x="12541" y="2560"/>
                  <a:pt x="15822" y="5302"/>
                  <a:pt x="16753" y="9389"/>
                </a:cubicBezTo>
                <a:cubicBezTo>
                  <a:pt x="17497" y="12488"/>
                  <a:pt x="16574" y="15138"/>
                  <a:pt x="15706" y="16800"/>
                </a:cubicBezTo>
                <a:cubicBezTo>
                  <a:pt x="15519" y="17159"/>
                  <a:pt x="15023" y="17432"/>
                  <a:pt x="14465" y="17432"/>
                </a:cubicBezTo>
                <a:lnTo>
                  <a:pt x="12468" y="17432"/>
                </a:lnTo>
                <a:lnTo>
                  <a:pt x="7077" y="17432"/>
                </a:lnTo>
                <a:cubicBezTo>
                  <a:pt x="6519" y="17432"/>
                  <a:pt x="6022" y="17204"/>
                  <a:pt x="5836" y="16800"/>
                </a:cubicBezTo>
                <a:cubicBezTo>
                  <a:pt x="4906" y="15138"/>
                  <a:pt x="4029" y="12533"/>
                  <a:pt x="4712" y="9389"/>
                </a:cubicBezTo>
                <a:cubicBezTo>
                  <a:pt x="5642" y="5302"/>
                  <a:pt x="8943" y="2605"/>
                  <a:pt x="10742" y="1347"/>
                </a:cubicBezTo>
                <a:close/>
                <a:moveTo>
                  <a:pt x="10742" y="6737"/>
                </a:moveTo>
                <a:cubicBezTo>
                  <a:pt x="8942" y="6737"/>
                  <a:pt x="7446" y="7820"/>
                  <a:pt x="7446" y="9123"/>
                </a:cubicBezTo>
                <a:cubicBezTo>
                  <a:pt x="7446" y="10425"/>
                  <a:pt x="8942" y="11495"/>
                  <a:pt x="10742" y="11495"/>
                </a:cubicBezTo>
                <a:cubicBezTo>
                  <a:pt x="12541" y="11495"/>
                  <a:pt x="14019" y="10425"/>
                  <a:pt x="14019" y="9123"/>
                </a:cubicBezTo>
                <a:cubicBezTo>
                  <a:pt x="14019" y="7820"/>
                  <a:pt x="12541" y="6737"/>
                  <a:pt x="10742" y="6737"/>
                </a:cubicBezTo>
                <a:close/>
                <a:moveTo>
                  <a:pt x="10742" y="7902"/>
                </a:moveTo>
                <a:cubicBezTo>
                  <a:pt x="11673" y="7902"/>
                  <a:pt x="12409" y="8449"/>
                  <a:pt x="12409" y="9123"/>
                </a:cubicBezTo>
                <a:cubicBezTo>
                  <a:pt x="12409" y="9796"/>
                  <a:pt x="11673" y="10330"/>
                  <a:pt x="10742" y="10330"/>
                </a:cubicBezTo>
                <a:cubicBezTo>
                  <a:pt x="9811" y="10330"/>
                  <a:pt x="9055" y="9796"/>
                  <a:pt x="9055" y="9123"/>
                </a:cubicBezTo>
                <a:cubicBezTo>
                  <a:pt x="9055" y="8449"/>
                  <a:pt x="9811" y="7902"/>
                  <a:pt x="10742" y="7902"/>
                </a:cubicBezTo>
                <a:close/>
                <a:moveTo>
                  <a:pt x="3975" y="16533"/>
                </a:moveTo>
                <a:cubicBezTo>
                  <a:pt x="4099" y="16803"/>
                  <a:pt x="4219" y="17025"/>
                  <a:pt x="4343" y="17249"/>
                </a:cubicBezTo>
                <a:cubicBezTo>
                  <a:pt x="4529" y="17608"/>
                  <a:pt x="4898" y="17965"/>
                  <a:pt x="5332" y="18189"/>
                </a:cubicBezTo>
                <a:lnTo>
                  <a:pt x="1609" y="19944"/>
                </a:lnTo>
                <a:lnTo>
                  <a:pt x="1609" y="18232"/>
                </a:lnTo>
                <a:lnTo>
                  <a:pt x="3975" y="16533"/>
                </a:lnTo>
                <a:close/>
                <a:moveTo>
                  <a:pt x="17567" y="16533"/>
                </a:moveTo>
                <a:lnTo>
                  <a:pt x="19913" y="18232"/>
                </a:lnTo>
                <a:lnTo>
                  <a:pt x="19913" y="19944"/>
                </a:lnTo>
                <a:lnTo>
                  <a:pt x="16190" y="18189"/>
                </a:lnTo>
                <a:cubicBezTo>
                  <a:pt x="16625" y="17965"/>
                  <a:pt x="16931" y="17653"/>
                  <a:pt x="17179" y="17249"/>
                </a:cubicBezTo>
                <a:cubicBezTo>
                  <a:pt x="17303" y="17025"/>
                  <a:pt x="17443" y="16803"/>
                  <a:pt x="17567" y="16533"/>
                </a:cubicBezTo>
                <a:close/>
                <a:moveTo>
                  <a:pt x="9734" y="18596"/>
                </a:moveTo>
                <a:lnTo>
                  <a:pt x="11731" y="18596"/>
                </a:lnTo>
                <a:cubicBezTo>
                  <a:pt x="11793" y="18776"/>
                  <a:pt x="11735" y="18950"/>
                  <a:pt x="11673" y="19130"/>
                </a:cubicBezTo>
                <a:cubicBezTo>
                  <a:pt x="11486" y="19669"/>
                  <a:pt x="11114" y="20028"/>
                  <a:pt x="10742" y="20253"/>
                </a:cubicBezTo>
                <a:cubicBezTo>
                  <a:pt x="10370" y="20028"/>
                  <a:pt x="9997" y="19624"/>
                  <a:pt x="9811" y="19130"/>
                </a:cubicBezTo>
                <a:cubicBezTo>
                  <a:pt x="9749" y="18950"/>
                  <a:pt x="9734" y="18776"/>
                  <a:pt x="9734" y="185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0" name="Google Shape;1430;p115"/>
          <p:cNvSpPr/>
          <p:nvPr/>
        </p:nvSpPr>
        <p:spPr>
          <a:xfrm>
            <a:off x="12598400" y="3365420"/>
            <a:ext cx="610609" cy="616429"/>
          </a:xfrm>
          <a:custGeom>
            <a:rect b="b" l="l" r="r" t="t"/>
            <a:pathLst>
              <a:path extrusionOk="0" h="21561" w="21460">
                <a:moveTo>
                  <a:pt x="10349" y="100"/>
                </a:moveTo>
                <a:lnTo>
                  <a:pt x="223" y="7471"/>
                </a:lnTo>
                <a:cubicBezTo>
                  <a:pt x="89" y="7605"/>
                  <a:pt x="0" y="7794"/>
                  <a:pt x="0" y="7971"/>
                </a:cubicBezTo>
                <a:cubicBezTo>
                  <a:pt x="0" y="8149"/>
                  <a:pt x="131" y="8327"/>
                  <a:pt x="265" y="8415"/>
                </a:cubicBezTo>
                <a:lnTo>
                  <a:pt x="10405" y="15342"/>
                </a:lnTo>
                <a:cubicBezTo>
                  <a:pt x="10494" y="15387"/>
                  <a:pt x="10578" y="15426"/>
                  <a:pt x="10712" y="15426"/>
                </a:cubicBezTo>
                <a:cubicBezTo>
                  <a:pt x="10801" y="15426"/>
                  <a:pt x="10930" y="15390"/>
                  <a:pt x="11019" y="15301"/>
                </a:cubicBezTo>
                <a:lnTo>
                  <a:pt x="21159" y="8193"/>
                </a:lnTo>
                <a:cubicBezTo>
                  <a:pt x="21293" y="8104"/>
                  <a:pt x="21382" y="7971"/>
                  <a:pt x="21382" y="7749"/>
                </a:cubicBezTo>
                <a:cubicBezTo>
                  <a:pt x="21382" y="7527"/>
                  <a:pt x="21293" y="7338"/>
                  <a:pt x="21159" y="7249"/>
                </a:cubicBezTo>
                <a:lnTo>
                  <a:pt x="11019" y="100"/>
                </a:lnTo>
                <a:cubicBezTo>
                  <a:pt x="10840" y="-33"/>
                  <a:pt x="10528" y="-33"/>
                  <a:pt x="10349" y="100"/>
                </a:cubicBezTo>
                <a:close/>
                <a:moveTo>
                  <a:pt x="10712" y="1308"/>
                </a:moveTo>
                <a:lnTo>
                  <a:pt x="19862" y="7749"/>
                </a:lnTo>
                <a:lnTo>
                  <a:pt x="10712" y="14135"/>
                </a:lnTo>
                <a:lnTo>
                  <a:pt x="1562" y="7916"/>
                </a:lnTo>
                <a:lnTo>
                  <a:pt x="10712" y="1308"/>
                </a:lnTo>
                <a:close/>
                <a:moveTo>
                  <a:pt x="20978" y="10220"/>
                </a:moveTo>
                <a:cubicBezTo>
                  <a:pt x="20833" y="10198"/>
                  <a:pt x="20679" y="10242"/>
                  <a:pt x="20545" y="10331"/>
                </a:cubicBezTo>
                <a:lnTo>
                  <a:pt x="10726" y="17216"/>
                </a:lnTo>
                <a:lnTo>
                  <a:pt x="907" y="10498"/>
                </a:lnTo>
                <a:cubicBezTo>
                  <a:pt x="639" y="10320"/>
                  <a:pt x="290" y="10370"/>
                  <a:pt x="112" y="10637"/>
                </a:cubicBezTo>
                <a:cubicBezTo>
                  <a:pt x="-67" y="10903"/>
                  <a:pt x="-31" y="11264"/>
                  <a:pt x="237" y="11442"/>
                </a:cubicBezTo>
                <a:lnTo>
                  <a:pt x="10377" y="18369"/>
                </a:lnTo>
                <a:cubicBezTo>
                  <a:pt x="10467" y="18413"/>
                  <a:pt x="10550" y="18452"/>
                  <a:pt x="10684" y="18452"/>
                </a:cubicBezTo>
                <a:cubicBezTo>
                  <a:pt x="10773" y="18452"/>
                  <a:pt x="10910" y="18413"/>
                  <a:pt x="11089" y="18369"/>
                </a:cubicBezTo>
                <a:lnTo>
                  <a:pt x="21215" y="11261"/>
                </a:lnTo>
                <a:cubicBezTo>
                  <a:pt x="21483" y="11083"/>
                  <a:pt x="21533" y="10723"/>
                  <a:pt x="21354" y="10456"/>
                </a:cubicBezTo>
                <a:cubicBezTo>
                  <a:pt x="21265" y="10323"/>
                  <a:pt x="21123" y="10242"/>
                  <a:pt x="20978" y="10220"/>
                </a:cubicBezTo>
                <a:close/>
                <a:moveTo>
                  <a:pt x="20978" y="13330"/>
                </a:moveTo>
                <a:cubicBezTo>
                  <a:pt x="20833" y="13307"/>
                  <a:pt x="20679" y="13352"/>
                  <a:pt x="20545" y="13441"/>
                </a:cubicBezTo>
                <a:lnTo>
                  <a:pt x="10726" y="20326"/>
                </a:lnTo>
                <a:lnTo>
                  <a:pt x="907" y="13607"/>
                </a:lnTo>
                <a:cubicBezTo>
                  <a:pt x="639" y="13430"/>
                  <a:pt x="290" y="13479"/>
                  <a:pt x="112" y="13746"/>
                </a:cubicBezTo>
                <a:cubicBezTo>
                  <a:pt x="-67" y="14013"/>
                  <a:pt x="-31" y="14373"/>
                  <a:pt x="237" y="14551"/>
                </a:cubicBezTo>
                <a:lnTo>
                  <a:pt x="10377" y="21478"/>
                </a:lnTo>
                <a:cubicBezTo>
                  <a:pt x="10467" y="21523"/>
                  <a:pt x="10550" y="21561"/>
                  <a:pt x="10684" y="21561"/>
                </a:cubicBezTo>
                <a:cubicBezTo>
                  <a:pt x="10773" y="21561"/>
                  <a:pt x="10910" y="21567"/>
                  <a:pt x="11089" y="21478"/>
                </a:cubicBezTo>
                <a:lnTo>
                  <a:pt x="21215" y="14371"/>
                </a:lnTo>
                <a:cubicBezTo>
                  <a:pt x="21483" y="14193"/>
                  <a:pt x="21533" y="13832"/>
                  <a:pt x="21354" y="13566"/>
                </a:cubicBezTo>
                <a:cubicBezTo>
                  <a:pt x="21265" y="13432"/>
                  <a:pt x="21123" y="13352"/>
                  <a:pt x="20978" y="133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1" name="Google Shape;1431;p115"/>
          <p:cNvSpPr/>
          <p:nvPr/>
        </p:nvSpPr>
        <p:spPr>
          <a:xfrm>
            <a:off x="11290300" y="3428937"/>
            <a:ext cx="608212" cy="485839"/>
          </a:xfrm>
          <a:custGeom>
            <a:rect b="b" l="l" r="r" t="t"/>
            <a:pathLst>
              <a:path extrusionOk="0" h="21564" w="21545">
                <a:moveTo>
                  <a:pt x="20835" y="20"/>
                </a:moveTo>
                <a:lnTo>
                  <a:pt x="10713" y="4477"/>
                </a:lnTo>
                <a:lnTo>
                  <a:pt x="4190" y="4477"/>
                </a:lnTo>
                <a:cubicBezTo>
                  <a:pt x="1895" y="4477"/>
                  <a:pt x="0" y="6852"/>
                  <a:pt x="0" y="9726"/>
                </a:cubicBezTo>
                <a:cubicBezTo>
                  <a:pt x="0" y="12601"/>
                  <a:pt x="1895" y="14958"/>
                  <a:pt x="4190" y="14958"/>
                </a:cubicBezTo>
                <a:lnTo>
                  <a:pt x="6608" y="14958"/>
                </a:lnTo>
                <a:lnTo>
                  <a:pt x="7957" y="21053"/>
                </a:lnTo>
                <a:cubicBezTo>
                  <a:pt x="8047" y="21391"/>
                  <a:pt x="8281" y="21564"/>
                  <a:pt x="8506" y="21564"/>
                </a:cubicBezTo>
                <a:cubicBezTo>
                  <a:pt x="8551" y="21564"/>
                  <a:pt x="8587" y="21564"/>
                  <a:pt x="8632" y="21564"/>
                </a:cubicBezTo>
                <a:cubicBezTo>
                  <a:pt x="8947" y="21451"/>
                  <a:pt x="9130" y="21043"/>
                  <a:pt x="9040" y="20648"/>
                </a:cubicBezTo>
                <a:lnTo>
                  <a:pt x="7789" y="14958"/>
                </a:lnTo>
                <a:lnTo>
                  <a:pt x="10657" y="14958"/>
                </a:lnTo>
                <a:lnTo>
                  <a:pt x="20779" y="19415"/>
                </a:lnTo>
                <a:cubicBezTo>
                  <a:pt x="20824" y="19415"/>
                  <a:pt x="20917" y="19468"/>
                  <a:pt x="20962" y="19468"/>
                </a:cubicBezTo>
                <a:cubicBezTo>
                  <a:pt x="21097" y="19468"/>
                  <a:pt x="21195" y="19418"/>
                  <a:pt x="21285" y="19362"/>
                </a:cubicBezTo>
                <a:cubicBezTo>
                  <a:pt x="21420" y="19249"/>
                  <a:pt x="21510" y="19024"/>
                  <a:pt x="21510" y="18798"/>
                </a:cubicBezTo>
                <a:lnTo>
                  <a:pt x="21510" y="760"/>
                </a:lnTo>
                <a:cubicBezTo>
                  <a:pt x="21600" y="478"/>
                  <a:pt x="21504" y="313"/>
                  <a:pt x="21369" y="144"/>
                </a:cubicBezTo>
                <a:cubicBezTo>
                  <a:pt x="21235" y="31"/>
                  <a:pt x="21015" y="-36"/>
                  <a:pt x="20835" y="20"/>
                </a:cubicBezTo>
                <a:close/>
                <a:moveTo>
                  <a:pt x="20470" y="1764"/>
                </a:moveTo>
                <a:lnTo>
                  <a:pt x="20470" y="17777"/>
                </a:lnTo>
                <a:lnTo>
                  <a:pt x="11430" y="13778"/>
                </a:lnTo>
                <a:lnTo>
                  <a:pt x="11430" y="5781"/>
                </a:lnTo>
                <a:lnTo>
                  <a:pt x="20470" y="1764"/>
                </a:lnTo>
                <a:close/>
                <a:moveTo>
                  <a:pt x="4190" y="5992"/>
                </a:moveTo>
                <a:lnTo>
                  <a:pt x="10207" y="5992"/>
                </a:lnTo>
                <a:lnTo>
                  <a:pt x="10207" y="13602"/>
                </a:lnTo>
                <a:lnTo>
                  <a:pt x="4190" y="13602"/>
                </a:lnTo>
                <a:cubicBezTo>
                  <a:pt x="2525" y="13545"/>
                  <a:pt x="1167" y="11865"/>
                  <a:pt x="1167" y="9779"/>
                </a:cubicBezTo>
                <a:cubicBezTo>
                  <a:pt x="1167" y="7694"/>
                  <a:pt x="2525" y="5992"/>
                  <a:pt x="4190" y="5992"/>
                </a:cubicBezTo>
                <a:close/>
                <a:moveTo>
                  <a:pt x="2840" y="9022"/>
                </a:moveTo>
                <a:cubicBezTo>
                  <a:pt x="2525" y="9022"/>
                  <a:pt x="2249" y="9367"/>
                  <a:pt x="2249" y="9762"/>
                </a:cubicBezTo>
                <a:cubicBezTo>
                  <a:pt x="2249" y="10156"/>
                  <a:pt x="2525" y="10484"/>
                  <a:pt x="2840" y="10484"/>
                </a:cubicBezTo>
                <a:lnTo>
                  <a:pt x="4639" y="10484"/>
                </a:lnTo>
                <a:cubicBezTo>
                  <a:pt x="4954" y="10484"/>
                  <a:pt x="5216" y="10156"/>
                  <a:pt x="5216" y="9762"/>
                </a:cubicBezTo>
                <a:cubicBezTo>
                  <a:pt x="5216" y="9367"/>
                  <a:pt x="4954" y="9022"/>
                  <a:pt x="4639" y="9022"/>
                </a:cubicBezTo>
                <a:lnTo>
                  <a:pt x="2840" y="902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2" name="Google Shape;1432;p115"/>
          <p:cNvSpPr/>
          <p:nvPr/>
        </p:nvSpPr>
        <p:spPr>
          <a:xfrm>
            <a:off x="8775699" y="5600699"/>
            <a:ext cx="424182" cy="610872"/>
          </a:xfrm>
          <a:custGeom>
            <a:rect b="b" l="l" r="r" t="t"/>
            <a:pathLst>
              <a:path extrusionOk="0" h="21600" w="21600">
                <a:moveTo>
                  <a:pt x="21600" y="7499"/>
                </a:moveTo>
                <a:cubicBezTo>
                  <a:pt x="21600" y="3368"/>
                  <a:pt x="16750" y="0"/>
                  <a:pt x="10800" y="0"/>
                </a:cubicBezTo>
                <a:cubicBezTo>
                  <a:pt x="4850" y="0"/>
                  <a:pt x="0" y="3368"/>
                  <a:pt x="0" y="7499"/>
                </a:cubicBezTo>
                <a:cubicBezTo>
                  <a:pt x="0" y="11451"/>
                  <a:pt x="4398" y="14640"/>
                  <a:pt x="9959" y="14954"/>
                </a:cubicBezTo>
                <a:lnTo>
                  <a:pt x="9959" y="21016"/>
                </a:lnTo>
                <a:cubicBezTo>
                  <a:pt x="9959" y="21331"/>
                  <a:pt x="10347" y="21600"/>
                  <a:pt x="10800" y="21600"/>
                </a:cubicBezTo>
                <a:cubicBezTo>
                  <a:pt x="11253" y="21600"/>
                  <a:pt x="11641" y="21331"/>
                  <a:pt x="11641" y="21016"/>
                </a:cubicBezTo>
                <a:lnTo>
                  <a:pt x="11641" y="14954"/>
                </a:lnTo>
                <a:cubicBezTo>
                  <a:pt x="17202" y="14640"/>
                  <a:pt x="21600" y="11406"/>
                  <a:pt x="21600" y="7499"/>
                </a:cubicBezTo>
                <a:close/>
                <a:moveTo>
                  <a:pt x="10800" y="13831"/>
                </a:moveTo>
                <a:cubicBezTo>
                  <a:pt x="5756" y="13831"/>
                  <a:pt x="1681" y="11002"/>
                  <a:pt x="1681" y="7499"/>
                </a:cubicBezTo>
                <a:cubicBezTo>
                  <a:pt x="1681" y="3997"/>
                  <a:pt x="5756" y="1168"/>
                  <a:pt x="10800" y="1168"/>
                </a:cubicBezTo>
                <a:cubicBezTo>
                  <a:pt x="15844" y="1168"/>
                  <a:pt x="19919" y="3997"/>
                  <a:pt x="19919" y="7499"/>
                </a:cubicBezTo>
                <a:cubicBezTo>
                  <a:pt x="19919" y="10957"/>
                  <a:pt x="15844" y="13831"/>
                  <a:pt x="10800" y="138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3" name="Google Shape;1433;p115"/>
          <p:cNvSpPr/>
          <p:nvPr/>
        </p:nvSpPr>
        <p:spPr>
          <a:xfrm>
            <a:off x="10071099" y="5600700"/>
            <a:ext cx="442835" cy="609600"/>
          </a:xfrm>
          <a:custGeom>
            <a:rect b="b" l="l" r="r" t="t"/>
            <a:pathLst>
              <a:path extrusionOk="0" h="21600" w="21519">
                <a:moveTo>
                  <a:pt x="21482" y="17775"/>
                </a:moveTo>
                <a:lnTo>
                  <a:pt x="11546" y="360"/>
                </a:lnTo>
                <a:cubicBezTo>
                  <a:pt x="11423" y="135"/>
                  <a:pt x="11114" y="0"/>
                  <a:pt x="10806" y="0"/>
                </a:cubicBezTo>
                <a:cubicBezTo>
                  <a:pt x="10497" y="0"/>
                  <a:pt x="10189" y="135"/>
                  <a:pt x="10065" y="360"/>
                </a:cubicBezTo>
                <a:lnTo>
                  <a:pt x="67" y="17775"/>
                </a:lnTo>
                <a:cubicBezTo>
                  <a:pt x="-56" y="17955"/>
                  <a:pt x="6" y="18135"/>
                  <a:pt x="129" y="18315"/>
                </a:cubicBezTo>
                <a:cubicBezTo>
                  <a:pt x="253" y="18495"/>
                  <a:pt x="499" y="18585"/>
                  <a:pt x="808" y="18585"/>
                </a:cubicBezTo>
                <a:lnTo>
                  <a:pt x="9942" y="18585"/>
                </a:lnTo>
                <a:lnTo>
                  <a:pt x="9942" y="21015"/>
                </a:lnTo>
                <a:cubicBezTo>
                  <a:pt x="9942" y="21330"/>
                  <a:pt x="10312" y="21600"/>
                  <a:pt x="10744" y="21600"/>
                </a:cubicBezTo>
                <a:cubicBezTo>
                  <a:pt x="11176" y="21600"/>
                  <a:pt x="11546" y="21330"/>
                  <a:pt x="11546" y="21015"/>
                </a:cubicBezTo>
                <a:lnTo>
                  <a:pt x="11546" y="18585"/>
                </a:lnTo>
                <a:lnTo>
                  <a:pt x="20680" y="18585"/>
                </a:lnTo>
                <a:cubicBezTo>
                  <a:pt x="20927" y="18585"/>
                  <a:pt x="21174" y="18495"/>
                  <a:pt x="21359" y="18315"/>
                </a:cubicBezTo>
                <a:cubicBezTo>
                  <a:pt x="21544" y="18180"/>
                  <a:pt x="21544" y="17955"/>
                  <a:pt x="21482" y="17775"/>
                </a:cubicBezTo>
                <a:close/>
                <a:moveTo>
                  <a:pt x="2042" y="17415"/>
                </a:moveTo>
                <a:lnTo>
                  <a:pt x="10806" y="2070"/>
                </a:lnTo>
                <a:lnTo>
                  <a:pt x="19569" y="17415"/>
                </a:lnTo>
                <a:lnTo>
                  <a:pt x="2042" y="174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4" name="Google Shape;1434;p115"/>
          <p:cNvSpPr/>
          <p:nvPr/>
        </p:nvSpPr>
        <p:spPr>
          <a:xfrm>
            <a:off x="11379199" y="5600699"/>
            <a:ext cx="424182" cy="610872"/>
          </a:xfrm>
          <a:custGeom>
            <a:rect b="b" l="l" r="r" t="t"/>
            <a:pathLst>
              <a:path extrusionOk="0" h="21600" w="21600">
                <a:moveTo>
                  <a:pt x="21600" y="7499"/>
                </a:moveTo>
                <a:cubicBezTo>
                  <a:pt x="21600" y="3368"/>
                  <a:pt x="16750" y="0"/>
                  <a:pt x="10800" y="0"/>
                </a:cubicBezTo>
                <a:cubicBezTo>
                  <a:pt x="4850" y="0"/>
                  <a:pt x="0" y="3368"/>
                  <a:pt x="0" y="7499"/>
                </a:cubicBezTo>
                <a:cubicBezTo>
                  <a:pt x="0" y="11451"/>
                  <a:pt x="4398" y="14640"/>
                  <a:pt x="9959" y="14954"/>
                </a:cubicBezTo>
                <a:lnTo>
                  <a:pt x="9959" y="21016"/>
                </a:lnTo>
                <a:cubicBezTo>
                  <a:pt x="9959" y="21331"/>
                  <a:pt x="10347" y="21600"/>
                  <a:pt x="10800" y="21600"/>
                </a:cubicBezTo>
                <a:cubicBezTo>
                  <a:pt x="11253" y="21600"/>
                  <a:pt x="11641" y="21331"/>
                  <a:pt x="11641" y="21016"/>
                </a:cubicBezTo>
                <a:lnTo>
                  <a:pt x="11641" y="14954"/>
                </a:lnTo>
                <a:cubicBezTo>
                  <a:pt x="17267" y="14640"/>
                  <a:pt x="21600" y="11406"/>
                  <a:pt x="21600" y="7499"/>
                </a:cubicBezTo>
                <a:close/>
                <a:moveTo>
                  <a:pt x="11705" y="13786"/>
                </a:moveTo>
                <a:lnTo>
                  <a:pt x="11705" y="7185"/>
                </a:lnTo>
                <a:cubicBezTo>
                  <a:pt x="11705" y="6871"/>
                  <a:pt x="11317" y="6601"/>
                  <a:pt x="10865" y="6601"/>
                </a:cubicBezTo>
                <a:cubicBezTo>
                  <a:pt x="10412" y="6601"/>
                  <a:pt x="10024" y="6871"/>
                  <a:pt x="10024" y="7185"/>
                </a:cubicBezTo>
                <a:lnTo>
                  <a:pt x="10024" y="9385"/>
                </a:lnTo>
                <a:lnTo>
                  <a:pt x="7760" y="7814"/>
                </a:lnTo>
                <a:cubicBezTo>
                  <a:pt x="7437" y="7589"/>
                  <a:pt x="6920" y="7589"/>
                  <a:pt x="6596" y="7814"/>
                </a:cubicBezTo>
                <a:cubicBezTo>
                  <a:pt x="6273" y="8038"/>
                  <a:pt x="6273" y="8397"/>
                  <a:pt x="6596" y="8622"/>
                </a:cubicBezTo>
                <a:lnTo>
                  <a:pt x="10024" y="11002"/>
                </a:lnTo>
                <a:lnTo>
                  <a:pt x="10024" y="13786"/>
                </a:lnTo>
                <a:cubicBezTo>
                  <a:pt x="5368" y="13472"/>
                  <a:pt x="1746" y="10778"/>
                  <a:pt x="1746" y="7499"/>
                </a:cubicBezTo>
                <a:cubicBezTo>
                  <a:pt x="1746" y="3997"/>
                  <a:pt x="5820" y="1168"/>
                  <a:pt x="10865" y="1168"/>
                </a:cubicBezTo>
                <a:cubicBezTo>
                  <a:pt x="15909" y="1168"/>
                  <a:pt x="19983" y="3997"/>
                  <a:pt x="19983" y="7499"/>
                </a:cubicBezTo>
                <a:cubicBezTo>
                  <a:pt x="19983" y="10778"/>
                  <a:pt x="16297" y="13472"/>
                  <a:pt x="11705" y="137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5" name="Google Shape;1435;p115"/>
          <p:cNvSpPr/>
          <p:nvPr/>
        </p:nvSpPr>
        <p:spPr>
          <a:xfrm>
            <a:off x="17906998" y="3454400"/>
            <a:ext cx="441964" cy="441960"/>
          </a:xfrm>
          <a:custGeom>
            <a:rect b="b" l="l" r="r" t="t"/>
            <a:pathLst>
              <a:path extrusionOk="0" h="21600" w="21600">
                <a:moveTo>
                  <a:pt x="20731" y="0"/>
                </a:moveTo>
                <a:lnTo>
                  <a:pt x="807" y="0"/>
                </a:lnTo>
                <a:cubicBezTo>
                  <a:pt x="372" y="0"/>
                  <a:pt x="0" y="372"/>
                  <a:pt x="0" y="807"/>
                </a:cubicBezTo>
                <a:lnTo>
                  <a:pt x="0" y="2297"/>
                </a:lnTo>
                <a:lnTo>
                  <a:pt x="0" y="10800"/>
                </a:lnTo>
                <a:lnTo>
                  <a:pt x="0" y="20793"/>
                </a:lnTo>
                <a:cubicBezTo>
                  <a:pt x="0" y="21228"/>
                  <a:pt x="372" y="21600"/>
                  <a:pt x="807" y="21600"/>
                </a:cubicBezTo>
                <a:cubicBezTo>
                  <a:pt x="1241" y="21600"/>
                  <a:pt x="1614" y="21228"/>
                  <a:pt x="1614" y="20793"/>
                </a:cubicBezTo>
                <a:lnTo>
                  <a:pt x="1614" y="11607"/>
                </a:lnTo>
                <a:lnTo>
                  <a:pt x="20793" y="11607"/>
                </a:lnTo>
                <a:cubicBezTo>
                  <a:pt x="21228" y="11607"/>
                  <a:pt x="21600" y="11234"/>
                  <a:pt x="21600" y="10800"/>
                </a:cubicBezTo>
                <a:lnTo>
                  <a:pt x="21600" y="807"/>
                </a:lnTo>
                <a:cubicBezTo>
                  <a:pt x="21538" y="372"/>
                  <a:pt x="21165" y="0"/>
                  <a:pt x="20731" y="0"/>
                </a:cubicBezTo>
                <a:close/>
                <a:moveTo>
                  <a:pt x="19924" y="9993"/>
                </a:moveTo>
                <a:lnTo>
                  <a:pt x="1552" y="9993"/>
                </a:lnTo>
                <a:lnTo>
                  <a:pt x="1552" y="2297"/>
                </a:lnTo>
                <a:lnTo>
                  <a:pt x="1552" y="1614"/>
                </a:lnTo>
                <a:lnTo>
                  <a:pt x="19924" y="1614"/>
                </a:lnTo>
                <a:lnTo>
                  <a:pt x="19924" y="99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6" name="Google Shape;1436;p115"/>
          <p:cNvSpPr/>
          <p:nvPr/>
        </p:nvSpPr>
        <p:spPr>
          <a:xfrm>
            <a:off x="13995398" y="3441700"/>
            <a:ext cx="440693" cy="465380"/>
          </a:xfrm>
          <a:custGeom>
            <a:rect b="b" l="l" r="r" t="t"/>
            <a:pathLst>
              <a:path extrusionOk="0" h="20775" w="21600">
                <a:moveTo>
                  <a:pt x="21164" y="1159"/>
                </a:moveTo>
                <a:cubicBezTo>
                  <a:pt x="20915" y="1046"/>
                  <a:pt x="20604" y="1046"/>
                  <a:pt x="20355" y="1159"/>
                </a:cubicBezTo>
                <a:cubicBezTo>
                  <a:pt x="17305" y="2803"/>
                  <a:pt x="14255" y="1953"/>
                  <a:pt x="11018" y="1103"/>
                </a:cubicBezTo>
                <a:cubicBezTo>
                  <a:pt x="7594" y="139"/>
                  <a:pt x="3984" y="-825"/>
                  <a:pt x="373" y="1159"/>
                </a:cubicBezTo>
                <a:cubicBezTo>
                  <a:pt x="124" y="1273"/>
                  <a:pt x="0" y="1556"/>
                  <a:pt x="0" y="1783"/>
                </a:cubicBezTo>
                <a:lnTo>
                  <a:pt x="0" y="10910"/>
                </a:lnTo>
                <a:cubicBezTo>
                  <a:pt x="0" y="10910"/>
                  <a:pt x="0" y="10910"/>
                  <a:pt x="0" y="10910"/>
                </a:cubicBezTo>
                <a:lnTo>
                  <a:pt x="0" y="20038"/>
                </a:lnTo>
                <a:cubicBezTo>
                  <a:pt x="0" y="20435"/>
                  <a:pt x="373" y="20775"/>
                  <a:pt x="809" y="20775"/>
                </a:cubicBezTo>
                <a:cubicBezTo>
                  <a:pt x="1245" y="20775"/>
                  <a:pt x="1619" y="20435"/>
                  <a:pt x="1619" y="20038"/>
                </a:cubicBezTo>
                <a:lnTo>
                  <a:pt x="1619" y="11364"/>
                </a:lnTo>
                <a:cubicBezTo>
                  <a:pt x="4544" y="10003"/>
                  <a:pt x="7470" y="10797"/>
                  <a:pt x="10582" y="11647"/>
                </a:cubicBezTo>
                <a:cubicBezTo>
                  <a:pt x="12574" y="12214"/>
                  <a:pt x="14566" y="12725"/>
                  <a:pt x="16620" y="12725"/>
                </a:cubicBezTo>
                <a:cubicBezTo>
                  <a:pt x="18176" y="12725"/>
                  <a:pt x="19670" y="12441"/>
                  <a:pt x="21227" y="11534"/>
                </a:cubicBezTo>
                <a:cubicBezTo>
                  <a:pt x="21476" y="11421"/>
                  <a:pt x="21600" y="11137"/>
                  <a:pt x="21600" y="10910"/>
                </a:cubicBezTo>
                <a:lnTo>
                  <a:pt x="21600" y="1783"/>
                </a:lnTo>
                <a:cubicBezTo>
                  <a:pt x="21538" y="1556"/>
                  <a:pt x="21413" y="1329"/>
                  <a:pt x="21164" y="1159"/>
                </a:cubicBezTo>
                <a:close/>
                <a:moveTo>
                  <a:pt x="19982" y="10514"/>
                </a:moveTo>
                <a:cubicBezTo>
                  <a:pt x="17056" y="11874"/>
                  <a:pt x="14130" y="11081"/>
                  <a:pt x="11018" y="10230"/>
                </a:cubicBezTo>
                <a:cubicBezTo>
                  <a:pt x="9026" y="9663"/>
                  <a:pt x="7034" y="9153"/>
                  <a:pt x="4980" y="9153"/>
                </a:cubicBezTo>
                <a:cubicBezTo>
                  <a:pt x="3859" y="9153"/>
                  <a:pt x="2739" y="9323"/>
                  <a:pt x="1556" y="9777"/>
                </a:cubicBezTo>
                <a:lnTo>
                  <a:pt x="1556" y="3200"/>
                </a:lnTo>
                <a:cubicBezTo>
                  <a:pt x="1556" y="3200"/>
                  <a:pt x="1556" y="3200"/>
                  <a:pt x="1556" y="3200"/>
                </a:cubicBezTo>
                <a:lnTo>
                  <a:pt x="1556" y="2236"/>
                </a:lnTo>
                <a:cubicBezTo>
                  <a:pt x="4482" y="876"/>
                  <a:pt x="7408" y="1669"/>
                  <a:pt x="10520" y="2520"/>
                </a:cubicBezTo>
                <a:cubicBezTo>
                  <a:pt x="13570" y="3370"/>
                  <a:pt x="16745" y="4221"/>
                  <a:pt x="19982" y="3030"/>
                </a:cubicBezTo>
                <a:lnTo>
                  <a:pt x="19982" y="1051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7" name="Google Shape;1437;p115"/>
          <p:cNvSpPr/>
          <p:nvPr/>
        </p:nvSpPr>
        <p:spPr>
          <a:xfrm>
            <a:off x="15290798" y="3416299"/>
            <a:ext cx="441964" cy="526734"/>
          </a:xfrm>
          <a:custGeom>
            <a:rect b="b" l="l" r="r" t="t"/>
            <a:pathLst>
              <a:path extrusionOk="0" h="21330" w="21600">
                <a:moveTo>
                  <a:pt x="20793" y="4153"/>
                </a:moveTo>
                <a:lnTo>
                  <a:pt x="19117" y="4153"/>
                </a:lnTo>
                <a:cubicBezTo>
                  <a:pt x="19862" y="3124"/>
                  <a:pt x="19738" y="1736"/>
                  <a:pt x="18621" y="810"/>
                </a:cubicBezTo>
                <a:cubicBezTo>
                  <a:pt x="17317" y="-270"/>
                  <a:pt x="15269" y="-270"/>
                  <a:pt x="13965" y="810"/>
                </a:cubicBezTo>
                <a:lnTo>
                  <a:pt x="10800" y="3433"/>
                </a:lnTo>
                <a:lnTo>
                  <a:pt x="7634" y="810"/>
                </a:lnTo>
                <a:cubicBezTo>
                  <a:pt x="6331" y="-270"/>
                  <a:pt x="4283" y="-270"/>
                  <a:pt x="2979" y="810"/>
                </a:cubicBezTo>
                <a:cubicBezTo>
                  <a:pt x="1862" y="1736"/>
                  <a:pt x="1738" y="3124"/>
                  <a:pt x="2483" y="4153"/>
                </a:cubicBezTo>
                <a:lnTo>
                  <a:pt x="807" y="4153"/>
                </a:lnTo>
                <a:cubicBezTo>
                  <a:pt x="372" y="4153"/>
                  <a:pt x="0" y="4461"/>
                  <a:pt x="0" y="4821"/>
                </a:cubicBezTo>
                <a:lnTo>
                  <a:pt x="0" y="20661"/>
                </a:lnTo>
                <a:cubicBezTo>
                  <a:pt x="0" y="21021"/>
                  <a:pt x="372" y="21330"/>
                  <a:pt x="807" y="21330"/>
                </a:cubicBezTo>
                <a:lnTo>
                  <a:pt x="7883" y="21330"/>
                </a:lnTo>
                <a:lnTo>
                  <a:pt x="13717" y="21330"/>
                </a:lnTo>
                <a:lnTo>
                  <a:pt x="20793" y="21330"/>
                </a:lnTo>
                <a:cubicBezTo>
                  <a:pt x="21228" y="21330"/>
                  <a:pt x="21600" y="21021"/>
                  <a:pt x="21600" y="20661"/>
                </a:cubicBezTo>
                <a:lnTo>
                  <a:pt x="21600" y="4770"/>
                </a:lnTo>
                <a:cubicBezTo>
                  <a:pt x="21600" y="4410"/>
                  <a:pt x="21227" y="4153"/>
                  <a:pt x="20793" y="4153"/>
                </a:cubicBezTo>
                <a:close/>
                <a:moveTo>
                  <a:pt x="15083" y="1736"/>
                </a:moveTo>
                <a:cubicBezTo>
                  <a:pt x="15765" y="1170"/>
                  <a:pt x="16821" y="1170"/>
                  <a:pt x="17503" y="1736"/>
                </a:cubicBezTo>
                <a:cubicBezTo>
                  <a:pt x="18186" y="2301"/>
                  <a:pt x="18186" y="3176"/>
                  <a:pt x="17503" y="3741"/>
                </a:cubicBezTo>
                <a:lnTo>
                  <a:pt x="17007" y="4153"/>
                </a:lnTo>
                <a:lnTo>
                  <a:pt x="13779" y="4153"/>
                </a:lnTo>
                <a:lnTo>
                  <a:pt x="12227" y="4153"/>
                </a:lnTo>
                <a:lnTo>
                  <a:pt x="15083" y="1736"/>
                </a:lnTo>
                <a:close/>
                <a:moveTo>
                  <a:pt x="4159" y="3690"/>
                </a:moveTo>
                <a:cubicBezTo>
                  <a:pt x="3476" y="3124"/>
                  <a:pt x="3476" y="2250"/>
                  <a:pt x="4159" y="1684"/>
                </a:cubicBezTo>
                <a:cubicBezTo>
                  <a:pt x="4841" y="1119"/>
                  <a:pt x="5897" y="1119"/>
                  <a:pt x="6579" y="1684"/>
                </a:cubicBezTo>
                <a:lnTo>
                  <a:pt x="9496" y="4101"/>
                </a:lnTo>
                <a:lnTo>
                  <a:pt x="7945" y="4101"/>
                </a:lnTo>
                <a:lnTo>
                  <a:pt x="4717" y="4101"/>
                </a:lnTo>
                <a:lnTo>
                  <a:pt x="4159" y="3690"/>
                </a:lnTo>
                <a:close/>
                <a:moveTo>
                  <a:pt x="1614" y="5439"/>
                </a:moveTo>
                <a:lnTo>
                  <a:pt x="7076" y="5439"/>
                </a:lnTo>
                <a:lnTo>
                  <a:pt x="7076" y="19941"/>
                </a:lnTo>
                <a:lnTo>
                  <a:pt x="1614" y="19941"/>
                </a:lnTo>
                <a:lnTo>
                  <a:pt x="1614" y="5439"/>
                </a:lnTo>
                <a:close/>
                <a:moveTo>
                  <a:pt x="8690" y="19993"/>
                </a:moveTo>
                <a:lnTo>
                  <a:pt x="8690" y="5490"/>
                </a:lnTo>
                <a:lnTo>
                  <a:pt x="12972" y="5490"/>
                </a:lnTo>
                <a:lnTo>
                  <a:pt x="12972" y="19993"/>
                </a:lnTo>
                <a:lnTo>
                  <a:pt x="8690" y="19993"/>
                </a:lnTo>
                <a:close/>
                <a:moveTo>
                  <a:pt x="19986" y="19993"/>
                </a:moveTo>
                <a:lnTo>
                  <a:pt x="14524" y="19993"/>
                </a:lnTo>
                <a:lnTo>
                  <a:pt x="14524" y="5490"/>
                </a:lnTo>
                <a:lnTo>
                  <a:pt x="19986" y="5490"/>
                </a:lnTo>
                <a:lnTo>
                  <a:pt x="19986" y="199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8" name="Google Shape;1438;p115"/>
          <p:cNvSpPr/>
          <p:nvPr/>
        </p:nvSpPr>
        <p:spPr>
          <a:xfrm>
            <a:off x="16598898" y="3416300"/>
            <a:ext cx="440694" cy="525781"/>
          </a:xfrm>
          <a:custGeom>
            <a:rect b="b" l="l" r="r" t="t"/>
            <a:pathLst>
              <a:path extrusionOk="0" h="21600" w="21600">
                <a:moveTo>
                  <a:pt x="20791" y="1722"/>
                </a:moveTo>
                <a:lnTo>
                  <a:pt x="4108" y="1722"/>
                </a:lnTo>
                <a:lnTo>
                  <a:pt x="4108" y="678"/>
                </a:lnTo>
                <a:cubicBezTo>
                  <a:pt x="4108" y="313"/>
                  <a:pt x="3735" y="0"/>
                  <a:pt x="3299" y="0"/>
                </a:cubicBezTo>
                <a:cubicBezTo>
                  <a:pt x="2863" y="0"/>
                  <a:pt x="2490" y="313"/>
                  <a:pt x="2490" y="678"/>
                </a:cubicBezTo>
                <a:lnTo>
                  <a:pt x="2490" y="2400"/>
                </a:lnTo>
                <a:lnTo>
                  <a:pt x="2490" y="10800"/>
                </a:lnTo>
                <a:lnTo>
                  <a:pt x="2490" y="20243"/>
                </a:lnTo>
                <a:lnTo>
                  <a:pt x="809" y="20243"/>
                </a:lnTo>
                <a:cubicBezTo>
                  <a:pt x="374" y="20243"/>
                  <a:pt x="0" y="20557"/>
                  <a:pt x="0" y="20922"/>
                </a:cubicBezTo>
                <a:cubicBezTo>
                  <a:pt x="0" y="21287"/>
                  <a:pt x="373" y="21600"/>
                  <a:pt x="809" y="21600"/>
                </a:cubicBezTo>
                <a:lnTo>
                  <a:pt x="5789" y="21600"/>
                </a:lnTo>
                <a:cubicBezTo>
                  <a:pt x="6225" y="21600"/>
                  <a:pt x="6598" y="21287"/>
                  <a:pt x="6598" y="20922"/>
                </a:cubicBezTo>
                <a:cubicBezTo>
                  <a:pt x="6598" y="20557"/>
                  <a:pt x="6225" y="20243"/>
                  <a:pt x="5789" y="20243"/>
                </a:cubicBezTo>
                <a:lnTo>
                  <a:pt x="4108" y="20243"/>
                </a:lnTo>
                <a:lnTo>
                  <a:pt x="4108" y="11426"/>
                </a:lnTo>
                <a:lnTo>
                  <a:pt x="20791" y="11426"/>
                </a:lnTo>
                <a:cubicBezTo>
                  <a:pt x="21226" y="11426"/>
                  <a:pt x="21600" y="11113"/>
                  <a:pt x="21600" y="10748"/>
                </a:cubicBezTo>
                <a:lnTo>
                  <a:pt x="21600" y="2348"/>
                </a:lnTo>
                <a:cubicBezTo>
                  <a:pt x="21600" y="2035"/>
                  <a:pt x="21227" y="1722"/>
                  <a:pt x="20791" y="1722"/>
                </a:cubicBezTo>
                <a:close/>
                <a:moveTo>
                  <a:pt x="19982" y="10122"/>
                </a:moveTo>
                <a:lnTo>
                  <a:pt x="4108" y="10122"/>
                </a:lnTo>
                <a:lnTo>
                  <a:pt x="4108" y="3078"/>
                </a:lnTo>
                <a:lnTo>
                  <a:pt x="19982" y="3078"/>
                </a:lnTo>
                <a:lnTo>
                  <a:pt x="19982" y="1012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9" name="Google Shape;1439;p115"/>
          <p:cNvSpPr/>
          <p:nvPr/>
        </p:nvSpPr>
        <p:spPr>
          <a:xfrm>
            <a:off x="19126198" y="3517900"/>
            <a:ext cx="609607" cy="322581"/>
          </a:xfrm>
          <a:custGeom>
            <a:rect b="b" l="l" r="r" t="t"/>
            <a:pathLst>
              <a:path extrusionOk="0" h="21600" w="21600">
                <a:moveTo>
                  <a:pt x="15930" y="0"/>
                </a:moveTo>
                <a:cubicBezTo>
                  <a:pt x="13005" y="0"/>
                  <a:pt x="10575" y="4252"/>
                  <a:pt x="10260" y="9694"/>
                </a:cubicBezTo>
                <a:lnTo>
                  <a:pt x="585" y="9694"/>
                </a:lnTo>
                <a:cubicBezTo>
                  <a:pt x="270" y="9694"/>
                  <a:pt x="0" y="10205"/>
                  <a:pt x="0" y="10800"/>
                </a:cubicBezTo>
                <a:cubicBezTo>
                  <a:pt x="0" y="11395"/>
                  <a:pt x="270" y="11906"/>
                  <a:pt x="585" y="11906"/>
                </a:cubicBezTo>
                <a:lnTo>
                  <a:pt x="1440" y="11906"/>
                </a:lnTo>
                <a:lnTo>
                  <a:pt x="1440" y="14202"/>
                </a:lnTo>
                <a:cubicBezTo>
                  <a:pt x="1440" y="14797"/>
                  <a:pt x="1710" y="15307"/>
                  <a:pt x="2025" y="15307"/>
                </a:cubicBezTo>
                <a:cubicBezTo>
                  <a:pt x="2340" y="15307"/>
                  <a:pt x="2610" y="14797"/>
                  <a:pt x="2610" y="14202"/>
                </a:cubicBezTo>
                <a:lnTo>
                  <a:pt x="2610" y="11906"/>
                </a:lnTo>
                <a:lnTo>
                  <a:pt x="3015" y="11906"/>
                </a:lnTo>
                <a:lnTo>
                  <a:pt x="3015" y="17603"/>
                </a:lnTo>
                <a:cubicBezTo>
                  <a:pt x="3015" y="18198"/>
                  <a:pt x="3285" y="18709"/>
                  <a:pt x="3600" y="18709"/>
                </a:cubicBezTo>
                <a:cubicBezTo>
                  <a:pt x="3915" y="18709"/>
                  <a:pt x="4185" y="18198"/>
                  <a:pt x="4185" y="17603"/>
                </a:cubicBezTo>
                <a:lnTo>
                  <a:pt x="4185" y="11906"/>
                </a:lnTo>
                <a:lnTo>
                  <a:pt x="4455" y="11906"/>
                </a:lnTo>
                <a:lnTo>
                  <a:pt x="4455" y="14202"/>
                </a:lnTo>
                <a:cubicBezTo>
                  <a:pt x="4455" y="14797"/>
                  <a:pt x="4725" y="15307"/>
                  <a:pt x="5040" y="15307"/>
                </a:cubicBezTo>
                <a:cubicBezTo>
                  <a:pt x="5355" y="15307"/>
                  <a:pt x="5625" y="14797"/>
                  <a:pt x="5625" y="14202"/>
                </a:cubicBezTo>
                <a:lnTo>
                  <a:pt x="5625" y="11906"/>
                </a:lnTo>
                <a:lnTo>
                  <a:pt x="10260" y="11906"/>
                </a:lnTo>
                <a:cubicBezTo>
                  <a:pt x="10530" y="17348"/>
                  <a:pt x="12960" y="21600"/>
                  <a:pt x="15930" y="21600"/>
                </a:cubicBezTo>
                <a:cubicBezTo>
                  <a:pt x="19080" y="21600"/>
                  <a:pt x="21600" y="16753"/>
                  <a:pt x="21600" y="10885"/>
                </a:cubicBezTo>
                <a:cubicBezTo>
                  <a:pt x="21600" y="5017"/>
                  <a:pt x="19080" y="0"/>
                  <a:pt x="15930" y="0"/>
                </a:cubicBezTo>
                <a:close/>
                <a:moveTo>
                  <a:pt x="15930" y="19304"/>
                </a:moveTo>
                <a:cubicBezTo>
                  <a:pt x="13410" y="19304"/>
                  <a:pt x="11385" y="15477"/>
                  <a:pt x="11385" y="10715"/>
                </a:cubicBezTo>
                <a:cubicBezTo>
                  <a:pt x="11385" y="10715"/>
                  <a:pt x="11385" y="10715"/>
                  <a:pt x="11385" y="10715"/>
                </a:cubicBezTo>
                <a:cubicBezTo>
                  <a:pt x="11385" y="10715"/>
                  <a:pt x="11385" y="10715"/>
                  <a:pt x="11385" y="10715"/>
                </a:cubicBezTo>
                <a:cubicBezTo>
                  <a:pt x="11385" y="5953"/>
                  <a:pt x="13410" y="2126"/>
                  <a:pt x="15930" y="2126"/>
                </a:cubicBezTo>
                <a:cubicBezTo>
                  <a:pt x="18450" y="2126"/>
                  <a:pt x="20475" y="5953"/>
                  <a:pt x="20475" y="10715"/>
                </a:cubicBezTo>
                <a:cubicBezTo>
                  <a:pt x="20475" y="15477"/>
                  <a:pt x="18450" y="19304"/>
                  <a:pt x="15930" y="1930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0" name="Google Shape;1440;p115"/>
          <p:cNvSpPr/>
          <p:nvPr/>
        </p:nvSpPr>
        <p:spPr>
          <a:xfrm>
            <a:off x="12725400" y="5600700"/>
            <a:ext cx="358369" cy="609600"/>
          </a:xfrm>
          <a:custGeom>
            <a:rect b="b" l="l" r="r" t="t"/>
            <a:pathLst>
              <a:path extrusionOk="0" h="21600" w="21462">
                <a:moveTo>
                  <a:pt x="21379" y="14175"/>
                </a:moveTo>
                <a:lnTo>
                  <a:pt x="11644" y="360"/>
                </a:lnTo>
                <a:cubicBezTo>
                  <a:pt x="11492" y="135"/>
                  <a:pt x="11111" y="0"/>
                  <a:pt x="10731" y="0"/>
                </a:cubicBezTo>
                <a:cubicBezTo>
                  <a:pt x="10351" y="0"/>
                  <a:pt x="9970" y="135"/>
                  <a:pt x="9818" y="360"/>
                </a:cubicBezTo>
                <a:lnTo>
                  <a:pt x="83" y="14175"/>
                </a:lnTo>
                <a:cubicBezTo>
                  <a:pt x="-69" y="14355"/>
                  <a:pt x="7" y="14535"/>
                  <a:pt x="159" y="14715"/>
                </a:cubicBezTo>
                <a:cubicBezTo>
                  <a:pt x="311" y="14895"/>
                  <a:pt x="615" y="14985"/>
                  <a:pt x="996" y="14985"/>
                </a:cubicBezTo>
                <a:lnTo>
                  <a:pt x="9742" y="14985"/>
                </a:lnTo>
                <a:lnTo>
                  <a:pt x="9742" y="21015"/>
                </a:lnTo>
                <a:cubicBezTo>
                  <a:pt x="9742" y="21330"/>
                  <a:pt x="10199" y="21600"/>
                  <a:pt x="10731" y="21600"/>
                </a:cubicBezTo>
                <a:cubicBezTo>
                  <a:pt x="11263" y="21600"/>
                  <a:pt x="11720" y="21330"/>
                  <a:pt x="11720" y="21015"/>
                </a:cubicBezTo>
                <a:lnTo>
                  <a:pt x="11720" y="14985"/>
                </a:lnTo>
                <a:lnTo>
                  <a:pt x="20466" y="14985"/>
                </a:lnTo>
                <a:cubicBezTo>
                  <a:pt x="20770" y="14985"/>
                  <a:pt x="21075" y="14895"/>
                  <a:pt x="21303" y="14715"/>
                </a:cubicBezTo>
                <a:cubicBezTo>
                  <a:pt x="21455" y="14580"/>
                  <a:pt x="21531" y="14355"/>
                  <a:pt x="21379" y="14175"/>
                </a:cubicBezTo>
                <a:close/>
                <a:moveTo>
                  <a:pt x="2441" y="13860"/>
                </a:moveTo>
                <a:lnTo>
                  <a:pt x="10731" y="2115"/>
                </a:lnTo>
                <a:lnTo>
                  <a:pt x="19021" y="13860"/>
                </a:lnTo>
                <a:lnTo>
                  <a:pt x="2441" y="138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1" name="Google Shape;1441;p115"/>
          <p:cNvSpPr/>
          <p:nvPr/>
        </p:nvSpPr>
        <p:spPr>
          <a:xfrm>
            <a:off x="1273173" y="3129275"/>
            <a:ext cx="17469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General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115"/>
          <p:cNvSpPr/>
          <p:nvPr/>
        </p:nvSpPr>
        <p:spPr>
          <a:xfrm>
            <a:off x="8750300" y="4483100"/>
            <a:ext cx="440532" cy="609600"/>
          </a:xfrm>
          <a:custGeom>
            <a:rect b="b" l="l" r="r" t="t"/>
            <a:pathLst>
              <a:path extrusionOk="0" h="21600" w="21600">
                <a:moveTo>
                  <a:pt x="817" y="0"/>
                </a:moveTo>
                <a:cubicBezTo>
                  <a:pt x="381" y="0"/>
                  <a:pt x="0" y="276"/>
                  <a:pt x="0" y="5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534"/>
                </a:lnTo>
                <a:cubicBezTo>
                  <a:pt x="21600" y="219"/>
                  <a:pt x="21238" y="0"/>
                  <a:pt x="20802" y="0"/>
                </a:cubicBezTo>
                <a:lnTo>
                  <a:pt x="817" y="0"/>
                </a:lnTo>
                <a:close/>
                <a:moveTo>
                  <a:pt x="1615" y="1125"/>
                </a:moveTo>
                <a:lnTo>
                  <a:pt x="20043" y="1125"/>
                </a:lnTo>
                <a:lnTo>
                  <a:pt x="20043" y="20433"/>
                </a:lnTo>
                <a:lnTo>
                  <a:pt x="19985" y="20433"/>
                </a:lnTo>
                <a:lnTo>
                  <a:pt x="14128" y="20433"/>
                </a:lnTo>
                <a:lnTo>
                  <a:pt x="14128" y="14358"/>
                </a:lnTo>
                <a:cubicBezTo>
                  <a:pt x="14128" y="14043"/>
                  <a:pt x="13766" y="13767"/>
                  <a:pt x="13330" y="13767"/>
                </a:cubicBezTo>
                <a:lnTo>
                  <a:pt x="8348" y="13767"/>
                </a:lnTo>
                <a:cubicBezTo>
                  <a:pt x="7912" y="13767"/>
                  <a:pt x="7531" y="14043"/>
                  <a:pt x="7531" y="14358"/>
                </a:cubicBezTo>
                <a:lnTo>
                  <a:pt x="7531" y="20433"/>
                </a:lnTo>
                <a:lnTo>
                  <a:pt x="1615" y="20433"/>
                </a:lnTo>
                <a:lnTo>
                  <a:pt x="1615" y="1125"/>
                </a:lnTo>
                <a:close/>
                <a:moveTo>
                  <a:pt x="3308" y="2700"/>
                </a:moveTo>
                <a:cubicBezTo>
                  <a:pt x="2872" y="2700"/>
                  <a:pt x="2491" y="2976"/>
                  <a:pt x="2491" y="3291"/>
                </a:cubicBezTo>
                <a:lnTo>
                  <a:pt x="2491" y="6891"/>
                </a:lnTo>
                <a:cubicBezTo>
                  <a:pt x="2491" y="7206"/>
                  <a:pt x="2872" y="7467"/>
                  <a:pt x="3308" y="7467"/>
                </a:cubicBezTo>
                <a:lnTo>
                  <a:pt x="8290" y="7467"/>
                </a:lnTo>
                <a:cubicBezTo>
                  <a:pt x="8726" y="7467"/>
                  <a:pt x="9088" y="7206"/>
                  <a:pt x="9088" y="6891"/>
                </a:cubicBezTo>
                <a:lnTo>
                  <a:pt x="9088" y="3291"/>
                </a:lnTo>
                <a:cubicBezTo>
                  <a:pt x="9088" y="2976"/>
                  <a:pt x="8726" y="2700"/>
                  <a:pt x="8290" y="2700"/>
                </a:cubicBezTo>
                <a:lnTo>
                  <a:pt x="3308" y="2700"/>
                </a:lnTo>
                <a:close/>
                <a:moveTo>
                  <a:pt x="13271" y="2700"/>
                </a:moveTo>
                <a:cubicBezTo>
                  <a:pt x="12835" y="2700"/>
                  <a:pt x="12454" y="2976"/>
                  <a:pt x="12454" y="3291"/>
                </a:cubicBezTo>
                <a:lnTo>
                  <a:pt x="12454" y="6891"/>
                </a:lnTo>
                <a:cubicBezTo>
                  <a:pt x="12516" y="7206"/>
                  <a:pt x="12835" y="7467"/>
                  <a:pt x="13271" y="7467"/>
                </a:cubicBezTo>
                <a:lnTo>
                  <a:pt x="18253" y="7467"/>
                </a:lnTo>
                <a:cubicBezTo>
                  <a:pt x="18689" y="7467"/>
                  <a:pt x="19051" y="7206"/>
                  <a:pt x="19051" y="6891"/>
                </a:cubicBezTo>
                <a:lnTo>
                  <a:pt x="19051" y="3291"/>
                </a:lnTo>
                <a:cubicBezTo>
                  <a:pt x="19051" y="2976"/>
                  <a:pt x="18689" y="2700"/>
                  <a:pt x="18253" y="2700"/>
                </a:cubicBezTo>
                <a:lnTo>
                  <a:pt x="13271" y="2700"/>
                </a:lnTo>
                <a:close/>
                <a:moveTo>
                  <a:pt x="4106" y="3867"/>
                </a:moveTo>
                <a:lnTo>
                  <a:pt x="7531" y="3867"/>
                </a:lnTo>
                <a:lnTo>
                  <a:pt x="7531" y="6342"/>
                </a:lnTo>
                <a:lnTo>
                  <a:pt x="4106" y="6342"/>
                </a:lnTo>
                <a:lnTo>
                  <a:pt x="4106" y="3867"/>
                </a:lnTo>
                <a:close/>
                <a:moveTo>
                  <a:pt x="14069" y="3867"/>
                </a:moveTo>
                <a:lnTo>
                  <a:pt x="17494" y="3867"/>
                </a:lnTo>
                <a:lnTo>
                  <a:pt x="17494" y="6342"/>
                </a:lnTo>
                <a:lnTo>
                  <a:pt x="14069" y="6342"/>
                </a:lnTo>
                <a:lnTo>
                  <a:pt x="14069" y="3867"/>
                </a:lnTo>
                <a:close/>
                <a:moveTo>
                  <a:pt x="3308" y="8100"/>
                </a:moveTo>
                <a:cubicBezTo>
                  <a:pt x="2872" y="8100"/>
                  <a:pt x="2491" y="8376"/>
                  <a:pt x="2491" y="8691"/>
                </a:cubicBezTo>
                <a:lnTo>
                  <a:pt x="2491" y="12291"/>
                </a:lnTo>
                <a:cubicBezTo>
                  <a:pt x="2491" y="12606"/>
                  <a:pt x="2872" y="12867"/>
                  <a:pt x="3308" y="12867"/>
                </a:cubicBezTo>
                <a:lnTo>
                  <a:pt x="8290" y="12867"/>
                </a:lnTo>
                <a:cubicBezTo>
                  <a:pt x="8726" y="12867"/>
                  <a:pt x="9088" y="12606"/>
                  <a:pt x="9088" y="12291"/>
                </a:cubicBezTo>
                <a:lnTo>
                  <a:pt x="9088" y="8691"/>
                </a:lnTo>
                <a:cubicBezTo>
                  <a:pt x="9088" y="8331"/>
                  <a:pt x="8726" y="8100"/>
                  <a:pt x="8290" y="8100"/>
                </a:cubicBezTo>
                <a:lnTo>
                  <a:pt x="3308" y="8100"/>
                </a:lnTo>
                <a:close/>
                <a:moveTo>
                  <a:pt x="13271" y="8100"/>
                </a:moveTo>
                <a:cubicBezTo>
                  <a:pt x="12835" y="8100"/>
                  <a:pt x="12454" y="8376"/>
                  <a:pt x="12454" y="8691"/>
                </a:cubicBezTo>
                <a:lnTo>
                  <a:pt x="12454" y="12291"/>
                </a:lnTo>
                <a:cubicBezTo>
                  <a:pt x="12516" y="12606"/>
                  <a:pt x="12835" y="12867"/>
                  <a:pt x="13271" y="12867"/>
                </a:cubicBezTo>
                <a:lnTo>
                  <a:pt x="18253" y="12867"/>
                </a:lnTo>
                <a:cubicBezTo>
                  <a:pt x="18689" y="12867"/>
                  <a:pt x="19051" y="12606"/>
                  <a:pt x="19051" y="12291"/>
                </a:cubicBezTo>
                <a:lnTo>
                  <a:pt x="19051" y="8691"/>
                </a:lnTo>
                <a:cubicBezTo>
                  <a:pt x="19051" y="8376"/>
                  <a:pt x="18689" y="8100"/>
                  <a:pt x="18253" y="8100"/>
                </a:cubicBezTo>
                <a:lnTo>
                  <a:pt x="13271" y="8100"/>
                </a:lnTo>
                <a:close/>
                <a:moveTo>
                  <a:pt x="4048" y="9225"/>
                </a:moveTo>
                <a:lnTo>
                  <a:pt x="7472" y="9225"/>
                </a:lnTo>
                <a:lnTo>
                  <a:pt x="7472" y="11700"/>
                </a:lnTo>
                <a:lnTo>
                  <a:pt x="4048" y="11700"/>
                </a:lnTo>
                <a:lnTo>
                  <a:pt x="4048" y="9225"/>
                </a:lnTo>
                <a:close/>
                <a:moveTo>
                  <a:pt x="14069" y="9225"/>
                </a:moveTo>
                <a:lnTo>
                  <a:pt x="17494" y="9225"/>
                </a:lnTo>
                <a:lnTo>
                  <a:pt x="17494" y="11700"/>
                </a:lnTo>
                <a:lnTo>
                  <a:pt x="14069" y="11700"/>
                </a:lnTo>
                <a:lnTo>
                  <a:pt x="14069" y="9225"/>
                </a:lnTo>
                <a:close/>
                <a:moveTo>
                  <a:pt x="9146" y="14934"/>
                </a:moveTo>
                <a:lnTo>
                  <a:pt x="12571" y="14934"/>
                </a:lnTo>
                <a:lnTo>
                  <a:pt x="12571" y="20391"/>
                </a:lnTo>
                <a:lnTo>
                  <a:pt x="9146" y="20391"/>
                </a:lnTo>
                <a:lnTo>
                  <a:pt x="9146" y="149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3" name="Google Shape;1443;p115"/>
          <p:cNvSpPr/>
          <p:nvPr/>
        </p:nvSpPr>
        <p:spPr>
          <a:xfrm>
            <a:off x="6070599" y="4483100"/>
            <a:ext cx="581197" cy="609283"/>
          </a:xfrm>
          <a:custGeom>
            <a:rect b="b" l="l" r="r" t="t"/>
            <a:pathLst>
              <a:path extrusionOk="0" h="21544" w="21489">
                <a:moveTo>
                  <a:pt x="21306" y="9689"/>
                </a:moveTo>
                <a:lnTo>
                  <a:pt x="11211" y="169"/>
                </a:lnTo>
                <a:cubicBezTo>
                  <a:pt x="10976" y="-56"/>
                  <a:pt x="10600" y="-56"/>
                  <a:pt x="10365" y="169"/>
                </a:cubicBezTo>
                <a:lnTo>
                  <a:pt x="5998" y="4300"/>
                </a:lnTo>
                <a:lnTo>
                  <a:pt x="5998" y="3581"/>
                </a:lnTo>
                <a:cubicBezTo>
                  <a:pt x="5998" y="3267"/>
                  <a:pt x="5717" y="2998"/>
                  <a:pt x="5388" y="2998"/>
                </a:cubicBezTo>
                <a:cubicBezTo>
                  <a:pt x="5059" y="2998"/>
                  <a:pt x="4778" y="3267"/>
                  <a:pt x="4778" y="3581"/>
                </a:cubicBezTo>
                <a:lnTo>
                  <a:pt x="4778" y="5423"/>
                </a:lnTo>
                <a:lnTo>
                  <a:pt x="2758" y="7309"/>
                </a:lnTo>
                <a:cubicBezTo>
                  <a:pt x="2758" y="7309"/>
                  <a:pt x="2758" y="7309"/>
                  <a:pt x="2758" y="7309"/>
                </a:cubicBezTo>
                <a:lnTo>
                  <a:pt x="176" y="9779"/>
                </a:lnTo>
                <a:cubicBezTo>
                  <a:pt x="-59" y="10003"/>
                  <a:pt x="-59" y="10362"/>
                  <a:pt x="176" y="10587"/>
                </a:cubicBezTo>
                <a:cubicBezTo>
                  <a:pt x="317" y="10722"/>
                  <a:pt x="458" y="10766"/>
                  <a:pt x="598" y="10766"/>
                </a:cubicBezTo>
                <a:cubicBezTo>
                  <a:pt x="739" y="10766"/>
                  <a:pt x="927" y="10722"/>
                  <a:pt x="1021" y="10587"/>
                </a:cubicBezTo>
                <a:lnTo>
                  <a:pt x="2618" y="9105"/>
                </a:lnTo>
                <a:lnTo>
                  <a:pt x="2618" y="20960"/>
                </a:lnTo>
                <a:cubicBezTo>
                  <a:pt x="2618" y="21275"/>
                  <a:pt x="2899" y="21544"/>
                  <a:pt x="3228" y="21544"/>
                </a:cubicBezTo>
                <a:lnTo>
                  <a:pt x="18301" y="21544"/>
                </a:lnTo>
                <a:cubicBezTo>
                  <a:pt x="18630" y="21544"/>
                  <a:pt x="18911" y="21275"/>
                  <a:pt x="18911" y="20960"/>
                </a:cubicBezTo>
                <a:lnTo>
                  <a:pt x="18911" y="8970"/>
                </a:lnTo>
                <a:lnTo>
                  <a:pt x="20508" y="10452"/>
                </a:lnTo>
                <a:cubicBezTo>
                  <a:pt x="20743" y="10677"/>
                  <a:pt x="21118" y="10677"/>
                  <a:pt x="21353" y="10452"/>
                </a:cubicBezTo>
                <a:cubicBezTo>
                  <a:pt x="21541" y="10272"/>
                  <a:pt x="21541" y="9913"/>
                  <a:pt x="21306" y="9689"/>
                </a:cubicBezTo>
                <a:close/>
                <a:moveTo>
                  <a:pt x="17691" y="20421"/>
                </a:moveTo>
                <a:lnTo>
                  <a:pt x="3791" y="20421"/>
                </a:lnTo>
                <a:lnTo>
                  <a:pt x="3791" y="7982"/>
                </a:lnTo>
                <a:lnTo>
                  <a:pt x="10788" y="1381"/>
                </a:lnTo>
                <a:lnTo>
                  <a:pt x="17691" y="7848"/>
                </a:lnTo>
                <a:lnTo>
                  <a:pt x="17691" y="2042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4" name="Google Shape;1444;p115"/>
          <p:cNvSpPr/>
          <p:nvPr/>
        </p:nvSpPr>
        <p:spPr>
          <a:xfrm>
            <a:off x="3454400" y="4483100"/>
            <a:ext cx="581026" cy="609204"/>
          </a:xfrm>
          <a:custGeom>
            <a:rect b="b" l="l" r="r" t="t"/>
            <a:pathLst>
              <a:path extrusionOk="0" h="21600" w="21483">
                <a:moveTo>
                  <a:pt x="10785" y="0"/>
                </a:moveTo>
                <a:cubicBezTo>
                  <a:pt x="10632" y="0"/>
                  <a:pt x="10477" y="56"/>
                  <a:pt x="10359" y="169"/>
                </a:cubicBezTo>
                <a:lnTo>
                  <a:pt x="6001" y="4306"/>
                </a:lnTo>
                <a:lnTo>
                  <a:pt x="6001" y="3588"/>
                </a:lnTo>
                <a:cubicBezTo>
                  <a:pt x="6001" y="3273"/>
                  <a:pt x="5714" y="3011"/>
                  <a:pt x="5385" y="3011"/>
                </a:cubicBezTo>
                <a:cubicBezTo>
                  <a:pt x="5056" y="3011"/>
                  <a:pt x="4783" y="3273"/>
                  <a:pt x="4783" y="3588"/>
                </a:cubicBezTo>
                <a:lnTo>
                  <a:pt x="4783" y="5432"/>
                </a:lnTo>
                <a:lnTo>
                  <a:pt x="2758" y="7331"/>
                </a:lnTo>
                <a:lnTo>
                  <a:pt x="176" y="9808"/>
                </a:lnTo>
                <a:cubicBezTo>
                  <a:pt x="-59" y="10033"/>
                  <a:pt x="-59" y="10385"/>
                  <a:pt x="176" y="10610"/>
                </a:cubicBezTo>
                <a:cubicBezTo>
                  <a:pt x="317" y="10745"/>
                  <a:pt x="460" y="10793"/>
                  <a:pt x="601" y="10793"/>
                </a:cubicBezTo>
                <a:cubicBezTo>
                  <a:pt x="742" y="10793"/>
                  <a:pt x="933" y="10745"/>
                  <a:pt x="1027" y="10610"/>
                </a:cubicBezTo>
                <a:lnTo>
                  <a:pt x="2612" y="9133"/>
                </a:lnTo>
                <a:lnTo>
                  <a:pt x="2612" y="21023"/>
                </a:lnTo>
                <a:cubicBezTo>
                  <a:pt x="2612" y="21338"/>
                  <a:pt x="2899" y="21600"/>
                  <a:pt x="3228" y="21600"/>
                </a:cubicBezTo>
                <a:lnTo>
                  <a:pt x="8863" y="21600"/>
                </a:lnTo>
                <a:lnTo>
                  <a:pt x="12619" y="21600"/>
                </a:lnTo>
                <a:lnTo>
                  <a:pt x="18254" y="21600"/>
                </a:lnTo>
                <a:cubicBezTo>
                  <a:pt x="18583" y="21600"/>
                  <a:pt x="18870" y="21338"/>
                  <a:pt x="18870" y="21023"/>
                </a:cubicBezTo>
                <a:lnTo>
                  <a:pt x="18870" y="8992"/>
                </a:lnTo>
                <a:lnTo>
                  <a:pt x="20455" y="10483"/>
                </a:lnTo>
                <a:cubicBezTo>
                  <a:pt x="20690" y="10709"/>
                  <a:pt x="21071" y="10709"/>
                  <a:pt x="21306" y="10483"/>
                </a:cubicBezTo>
                <a:cubicBezTo>
                  <a:pt x="21541" y="10303"/>
                  <a:pt x="21541" y="9935"/>
                  <a:pt x="21306" y="9709"/>
                </a:cubicBezTo>
                <a:lnTo>
                  <a:pt x="11211" y="169"/>
                </a:lnTo>
                <a:cubicBezTo>
                  <a:pt x="11093" y="56"/>
                  <a:pt x="10938" y="0"/>
                  <a:pt x="10785" y="0"/>
                </a:cubicBezTo>
                <a:close/>
                <a:moveTo>
                  <a:pt x="10785" y="1379"/>
                </a:moveTo>
                <a:lnTo>
                  <a:pt x="17696" y="7866"/>
                </a:lnTo>
                <a:lnTo>
                  <a:pt x="17696" y="20474"/>
                </a:lnTo>
                <a:lnTo>
                  <a:pt x="13236" y="20474"/>
                </a:lnTo>
                <a:lnTo>
                  <a:pt x="13236" y="14438"/>
                </a:lnTo>
                <a:cubicBezTo>
                  <a:pt x="13236" y="14122"/>
                  <a:pt x="12948" y="13861"/>
                  <a:pt x="12619" y="13861"/>
                </a:cubicBezTo>
                <a:lnTo>
                  <a:pt x="8863" y="13861"/>
                </a:lnTo>
                <a:cubicBezTo>
                  <a:pt x="8534" y="13861"/>
                  <a:pt x="8246" y="14122"/>
                  <a:pt x="8246" y="14438"/>
                </a:cubicBezTo>
                <a:lnTo>
                  <a:pt x="8246" y="20474"/>
                </a:lnTo>
                <a:lnTo>
                  <a:pt x="3786" y="20474"/>
                </a:lnTo>
                <a:lnTo>
                  <a:pt x="3786" y="8007"/>
                </a:lnTo>
                <a:lnTo>
                  <a:pt x="10785" y="1379"/>
                </a:lnTo>
                <a:close/>
                <a:moveTo>
                  <a:pt x="9068" y="6304"/>
                </a:moveTo>
                <a:cubicBezTo>
                  <a:pt x="8739" y="6304"/>
                  <a:pt x="8452" y="6580"/>
                  <a:pt x="8452" y="6895"/>
                </a:cubicBezTo>
                <a:lnTo>
                  <a:pt x="8452" y="10497"/>
                </a:lnTo>
                <a:cubicBezTo>
                  <a:pt x="8452" y="10813"/>
                  <a:pt x="8739" y="11074"/>
                  <a:pt x="9068" y="11074"/>
                </a:cubicBezTo>
                <a:lnTo>
                  <a:pt x="12825" y="11074"/>
                </a:lnTo>
                <a:cubicBezTo>
                  <a:pt x="13153" y="11074"/>
                  <a:pt x="13426" y="10813"/>
                  <a:pt x="13426" y="10497"/>
                </a:cubicBezTo>
                <a:lnTo>
                  <a:pt x="13426" y="6895"/>
                </a:lnTo>
                <a:cubicBezTo>
                  <a:pt x="13426" y="6580"/>
                  <a:pt x="13153" y="6304"/>
                  <a:pt x="12825" y="6304"/>
                </a:cubicBezTo>
                <a:lnTo>
                  <a:pt x="9068" y="6304"/>
                </a:lnTo>
                <a:close/>
                <a:moveTo>
                  <a:pt x="9670" y="7472"/>
                </a:moveTo>
                <a:lnTo>
                  <a:pt x="12252" y="7472"/>
                </a:lnTo>
                <a:lnTo>
                  <a:pt x="12252" y="9949"/>
                </a:lnTo>
                <a:lnTo>
                  <a:pt x="9670" y="9949"/>
                </a:lnTo>
                <a:lnTo>
                  <a:pt x="9670" y="7472"/>
                </a:lnTo>
                <a:close/>
                <a:moveTo>
                  <a:pt x="9479" y="15029"/>
                </a:moveTo>
                <a:lnTo>
                  <a:pt x="12062" y="15029"/>
                </a:lnTo>
                <a:lnTo>
                  <a:pt x="12062" y="20474"/>
                </a:lnTo>
                <a:lnTo>
                  <a:pt x="9479" y="20474"/>
                </a:lnTo>
                <a:lnTo>
                  <a:pt x="9479" y="1502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5" name="Google Shape;1445;p115"/>
          <p:cNvSpPr/>
          <p:nvPr/>
        </p:nvSpPr>
        <p:spPr>
          <a:xfrm>
            <a:off x="4762499" y="4483100"/>
            <a:ext cx="581156" cy="609204"/>
          </a:xfrm>
          <a:custGeom>
            <a:rect b="b" l="l" r="r" t="t"/>
            <a:pathLst>
              <a:path extrusionOk="0" h="21600" w="21487">
                <a:moveTo>
                  <a:pt x="10785" y="0"/>
                </a:moveTo>
                <a:cubicBezTo>
                  <a:pt x="10632" y="0"/>
                  <a:pt x="10477" y="56"/>
                  <a:pt x="10359" y="169"/>
                </a:cubicBezTo>
                <a:lnTo>
                  <a:pt x="2758" y="7331"/>
                </a:lnTo>
                <a:lnTo>
                  <a:pt x="176" y="9808"/>
                </a:lnTo>
                <a:cubicBezTo>
                  <a:pt x="-59" y="10033"/>
                  <a:pt x="-59" y="10385"/>
                  <a:pt x="176" y="10610"/>
                </a:cubicBezTo>
                <a:cubicBezTo>
                  <a:pt x="317" y="10745"/>
                  <a:pt x="460" y="10793"/>
                  <a:pt x="601" y="10793"/>
                </a:cubicBezTo>
                <a:cubicBezTo>
                  <a:pt x="742" y="10793"/>
                  <a:pt x="933" y="10745"/>
                  <a:pt x="1027" y="10610"/>
                </a:cubicBezTo>
                <a:lnTo>
                  <a:pt x="2612" y="9133"/>
                </a:lnTo>
                <a:lnTo>
                  <a:pt x="2612" y="21023"/>
                </a:lnTo>
                <a:cubicBezTo>
                  <a:pt x="2612" y="21338"/>
                  <a:pt x="2899" y="21600"/>
                  <a:pt x="3228" y="21600"/>
                </a:cubicBezTo>
                <a:lnTo>
                  <a:pt x="18298" y="21600"/>
                </a:lnTo>
                <a:cubicBezTo>
                  <a:pt x="18627" y="21600"/>
                  <a:pt x="18914" y="21338"/>
                  <a:pt x="18914" y="21023"/>
                </a:cubicBezTo>
                <a:lnTo>
                  <a:pt x="18914" y="8992"/>
                </a:lnTo>
                <a:lnTo>
                  <a:pt x="20514" y="10483"/>
                </a:lnTo>
                <a:cubicBezTo>
                  <a:pt x="20749" y="10709"/>
                  <a:pt x="21115" y="10709"/>
                  <a:pt x="21350" y="10483"/>
                </a:cubicBezTo>
                <a:cubicBezTo>
                  <a:pt x="21538" y="10303"/>
                  <a:pt x="21541" y="9935"/>
                  <a:pt x="21306" y="9709"/>
                </a:cubicBezTo>
                <a:lnTo>
                  <a:pt x="11211" y="169"/>
                </a:lnTo>
                <a:cubicBezTo>
                  <a:pt x="11093" y="56"/>
                  <a:pt x="10938" y="0"/>
                  <a:pt x="10785" y="0"/>
                </a:cubicBezTo>
                <a:close/>
                <a:moveTo>
                  <a:pt x="10741" y="1379"/>
                </a:moveTo>
                <a:lnTo>
                  <a:pt x="17638" y="7866"/>
                </a:lnTo>
                <a:lnTo>
                  <a:pt x="17638" y="20474"/>
                </a:lnTo>
                <a:lnTo>
                  <a:pt x="3742" y="20474"/>
                </a:lnTo>
                <a:lnTo>
                  <a:pt x="3742" y="8007"/>
                </a:lnTo>
                <a:lnTo>
                  <a:pt x="10741" y="1379"/>
                </a:lnTo>
                <a:close/>
                <a:moveTo>
                  <a:pt x="10756" y="8556"/>
                </a:moveTo>
                <a:cubicBezTo>
                  <a:pt x="9723" y="8556"/>
                  <a:pt x="8833" y="9363"/>
                  <a:pt x="8833" y="10399"/>
                </a:cubicBezTo>
                <a:lnTo>
                  <a:pt x="8833" y="11074"/>
                </a:lnTo>
                <a:lnTo>
                  <a:pt x="8129" y="11074"/>
                </a:lnTo>
                <a:cubicBezTo>
                  <a:pt x="7800" y="11074"/>
                  <a:pt x="7513" y="11350"/>
                  <a:pt x="7513" y="11665"/>
                </a:cubicBezTo>
                <a:lnTo>
                  <a:pt x="7513" y="16295"/>
                </a:lnTo>
                <a:cubicBezTo>
                  <a:pt x="7513" y="16610"/>
                  <a:pt x="7800" y="16886"/>
                  <a:pt x="8129" y="16886"/>
                </a:cubicBezTo>
                <a:lnTo>
                  <a:pt x="13382" y="16886"/>
                </a:lnTo>
                <a:cubicBezTo>
                  <a:pt x="13711" y="16886"/>
                  <a:pt x="13999" y="16610"/>
                  <a:pt x="13999" y="16295"/>
                </a:cubicBezTo>
                <a:lnTo>
                  <a:pt x="13999" y="11665"/>
                </a:lnTo>
                <a:cubicBezTo>
                  <a:pt x="13999" y="11350"/>
                  <a:pt x="13711" y="11074"/>
                  <a:pt x="13382" y="11074"/>
                </a:cubicBezTo>
                <a:lnTo>
                  <a:pt x="12678" y="11074"/>
                </a:lnTo>
                <a:lnTo>
                  <a:pt x="12678" y="10399"/>
                </a:lnTo>
                <a:cubicBezTo>
                  <a:pt x="12678" y="9363"/>
                  <a:pt x="11836" y="8556"/>
                  <a:pt x="10756" y="8556"/>
                </a:cubicBezTo>
                <a:close/>
                <a:moveTo>
                  <a:pt x="10756" y="9681"/>
                </a:moveTo>
                <a:cubicBezTo>
                  <a:pt x="11131" y="9681"/>
                  <a:pt x="11460" y="9997"/>
                  <a:pt x="11460" y="10357"/>
                </a:cubicBezTo>
                <a:lnTo>
                  <a:pt x="11460" y="11032"/>
                </a:lnTo>
                <a:lnTo>
                  <a:pt x="10051" y="11032"/>
                </a:lnTo>
                <a:lnTo>
                  <a:pt x="10051" y="10357"/>
                </a:lnTo>
                <a:cubicBezTo>
                  <a:pt x="10051" y="9997"/>
                  <a:pt x="10380" y="9681"/>
                  <a:pt x="10756" y="9681"/>
                </a:cubicBezTo>
                <a:close/>
                <a:moveTo>
                  <a:pt x="8731" y="12242"/>
                </a:moveTo>
                <a:lnTo>
                  <a:pt x="12825" y="12242"/>
                </a:lnTo>
                <a:lnTo>
                  <a:pt x="12825" y="15718"/>
                </a:lnTo>
                <a:lnTo>
                  <a:pt x="8731" y="15718"/>
                </a:lnTo>
                <a:lnTo>
                  <a:pt x="8731" y="12242"/>
                </a:lnTo>
                <a:close/>
                <a:moveTo>
                  <a:pt x="10741" y="12876"/>
                </a:moveTo>
                <a:cubicBezTo>
                  <a:pt x="10412" y="12876"/>
                  <a:pt x="10139" y="13151"/>
                  <a:pt x="10139" y="13467"/>
                </a:cubicBezTo>
                <a:lnTo>
                  <a:pt x="10139" y="14142"/>
                </a:lnTo>
                <a:cubicBezTo>
                  <a:pt x="10139" y="14457"/>
                  <a:pt x="10412" y="14719"/>
                  <a:pt x="10741" y="14719"/>
                </a:cubicBezTo>
                <a:cubicBezTo>
                  <a:pt x="11070" y="14719"/>
                  <a:pt x="11357" y="14457"/>
                  <a:pt x="11357" y="14142"/>
                </a:cubicBezTo>
                <a:lnTo>
                  <a:pt x="11357" y="13467"/>
                </a:lnTo>
                <a:cubicBezTo>
                  <a:pt x="11357" y="13151"/>
                  <a:pt x="11117" y="12876"/>
                  <a:pt x="10741" y="128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6" name="Google Shape;1446;p115"/>
          <p:cNvSpPr/>
          <p:nvPr/>
        </p:nvSpPr>
        <p:spPr>
          <a:xfrm>
            <a:off x="10007599" y="4483099"/>
            <a:ext cx="556261" cy="609284"/>
          </a:xfrm>
          <a:custGeom>
            <a:rect b="b" l="l" r="r" t="t"/>
            <a:pathLst>
              <a:path extrusionOk="0" h="21544" w="21502">
                <a:moveTo>
                  <a:pt x="21306" y="9419"/>
                </a:moveTo>
                <a:lnTo>
                  <a:pt x="11193" y="169"/>
                </a:lnTo>
                <a:cubicBezTo>
                  <a:pt x="10947" y="-56"/>
                  <a:pt x="10555" y="-56"/>
                  <a:pt x="10309" y="169"/>
                </a:cubicBezTo>
                <a:lnTo>
                  <a:pt x="196" y="9419"/>
                </a:lnTo>
                <a:cubicBezTo>
                  <a:pt x="0" y="9599"/>
                  <a:pt x="-49" y="9823"/>
                  <a:pt x="49" y="10048"/>
                </a:cubicBezTo>
                <a:cubicBezTo>
                  <a:pt x="147" y="10272"/>
                  <a:pt x="393" y="10407"/>
                  <a:pt x="638" y="10407"/>
                </a:cubicBezTo>
                <a:lnTo>
                  <a:pt x="3829" y="10407"/>
                </a:lnTo>
                <a:lnTo>
                  <a:pt x="3829" y="17413"/>
                </a:lnTo>
                <a:lnTo>
                  <a:pt x="2896" y="17413"/>
                </a:lnTo>
                <a:cubicBezTo>
                  <a:pt x="2553" y="17413"/>
                  <a:pt x="2258" y="17682"/>
                  <a:pt x="2258" y="17996"/>
                </a:cubicBezTo>
                <a:lnTo>
                  <a:pt x="2258" y="20960"/>
                </a:lnTo>
                <a:cubicBezTo>
                  <a:pt x="2258" y="21275"/>
                  <a:pt x="2553" y="21544"/>
                  <a:pt x="2896" y="21544"/>
                </a:cubicBezTo>
                <a:lnTo>
                  <a:pt x="18606" y="21544"/>
                </a:lnTo>
                <a:cubicBezTo>
                  <a:pt x="18949" y="21544"/>
                  <a:pt x="19244" y="21275"/>
                  <a:pt x="19244" y="20960"/>
                </a:cubicBezTo>
                <a:lnTo>
                  <a:pt x="19244" y="17996"/>
                </a:lnTo>
                <a:cubicBezTo>
                  <a:pt x="19244" y="17682"/>
                  <a:pt x="18949" y="17413"/>
                  <a:pt x="18606" y="17413"/>
                </a:cubicBezTo>
                <a:lnTo>
                  <a:pt x="17673" y="17413"/>
                </a:lnTo>
                <a:lnTo>
                  <a:pt x="17673" y="10407"/>
                </a:lnTo>
                <a:lnTo>
                  <a:pt x="20864" y="10407"/>
                </a:lnTo>
                <a:cubicBezTo>
                  <a:pt x="21109" y="10407"/>
                  <a:pt x="21355" y="10272"/>
                  <a:pt x="21453" y="10048"/>
                </a:cubicBezTo>
                <a:cubicBezTo>
                  <a:pt x="21551" y="9868"/>
                  <a:pt x="21502" y="9599"/>
                  <a:pt x="21306" y="9419"/>
                </a:cubicBezTo>
                <a:close/>
                <a:moveTo>
                  <a:pt x="5056" y="10407"/>
                </a:moveTo>
                <a:lnTo>
                  <a:pt x="6971" y="10407"/>
                </a:lnTo>
                <a:lnTo>
                  <a:pt x="6971" y="17413"/>
                </a:lnTo>
                <a:lnTo>
                  <a:pt x="5056" y="17413"/>
                </a:lnTo>
                <a:lnTo>
                  <a:pt x="5056" y="10407"/>
                </a:lnTo>
                <a:close/>
                <a:moveTo>
                  <a:pt x="10113" y="10407"/>
                </a:moveTo>
                <a:lnTo>
                  <a:pt x="10113" y="17413"/>
                </a:lnTo>
                <a:lnTo>
                  <a:pt x="8198" y="17413"/>
                </a:lnTo>
                <a:lnTo>
                  <a:pt x="8198" y="10407"/>
                </a:lnTo>
                <a:lnTo>
                  <a:pt x="10113" y="10407"/>
                </a:lnTo>
                <a:close/>
                <a:moveTo>
                  <a:pt x="13255" y="10407"/>
                </a:moveTo>
                <a:lnTo>
                  <a:pt x="13255" y="17413"/>
                </a:lnTo>
                <a:lnTo>
                  <a:pt x="11389" y="17413"/>
                </a:lnTo>
                <a:lnTo>
                  <a:pt x="11389" y="10407"/>
                </a:lnTo>
                <a:lnTo>
                  <a:pt x="13255" y="10407"/>
                </a:lnTo>
                <a:close/>
                <a:moveTo>
                  <a:pt x="17967" y="20421"/>
                </a:moveTo>
                <a:lnTo>
                  <a:pt x="3486" y="20421"/>
                </a:lnTo>
                <a:lnTo>
                  <a:pt x="3486" y="18580"/>
                </a:lnTo>
                <a:lnTo>
                  <a:pt x="17967" y="18580"/>
                </a:lnTo>
                <a:lnTo>
                  <a:pt x="17967" y="20421"/>
                </a:lnTo>
                <a:close/>
                <a:moveTo>
                  <a:pt x="16446" y="17458"/>
                </a:moveTo>
                <a:lnTo>
                  <a:pt x="14531" y="17458"/>
                </a:lnTo>
                <a:lnTo>
                  <a:pt x="14531" y="10452"/>
                </a:lnTo>
                <a:lnTo>
                  <a:pt x="16446" y="10452"/>
                </a:lnTo>
                <a:lnTo>
                  <a:pt x="16446" y="17458"/>
                </a:lnTo>
                <a:close/>
                <a:moveTo>
                  <a:pt x="2160" y="9285"/>
                </a:moveTo>
                <a:lnTo>
                  <a:pt x="10751" y="1426"/>
                </a:lnTo>
                <a:lnTo>
                  <a:pt x="19342" y="9285"/>
                </a:lnTo>
                <a:lnTo>
                  <a:pt x="2160" y="92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7" name="Google Shape;1447;p115"/>
          <p:cNvSpPr/>
          <p:nvPr/>
        </p:nvSpPr>
        <p:spPr>
          <a:xfrm>
            <a:off x="11290300" y="4483100"/>
            <a:ext cx="609600" cy="609600"/>
          </a:xfrm>
          <a:custGeom>
            <a:rect b="b" l="l" r="r" t="t"/>
            <a:pathLst>
              <a:path extrusionOk="0" h="21600" w="21600">
                <a:moveTo>
                  <a:pt x="21330" y="7380"/>
                </a:moveTo>
                <a:cubicBezTo>
                  <a:pt x="21150" y="7290"/>
                  <a:pt x="20925" y="7290"/>
                  <a:pt x="20745" y="7380"/>
                </a:cubicBezTo>
                <a:lnTo>
                  <a:pt x="13950" y="11250"/>
                </a:lnTo>
                <a:lnTo>
                  <a:pt x="13950" y="7920"/>
                </a:lnTo>
                <a:cubicBezTo>
                  <a:pt x="13950" y="7695"/>
                  <a:pt x="13860" y="7515"/>
                  <a:pt x="13680" y="7425"/>
                </a:cubicBezTo>
                <a:cubicBezTo>
                  <a:pt x="13500" y="7335"/>
                  <a:pt x="13275" y="7335"/>
                  <a:pt x="13095" y="7425"/>
                </a:cubicBezTo>
                <a:lnTo>
                  <a:pt x="6390" y="11250"/>
                </a:lnTo>
                <a:lnTo>
                  <a:pt x="5625" y="540"/>
                </a:lnTo>
                <a:cubicBezTo>
                  <a:pt x="5625" y="225"/>
                  <a:pt x="5355" y="0"/>
                  <a:pt x="5040" y="0"/>
                </a:cubicBezTo>
                <a:lnTo>
                  <a:pt x="2025" y="0"/>
                </a:lnTo>
                <a:cubicBezTo>
                  <a:pt x="1710" y="0"/>
                  <a:pt x="1485" y="225"/>
                  <a:pt x="1440" y="540"/>
                </a:cubicBezTo>
                <a:lnTo>
                  <a:pt x="0" y="20970"/>
                </a:lnTo>
                <a:cubicBezTo>
                  <a:pt x="0" y="21150"/>
                  <a:pt x="45" y="21285"/>
                  <a:pt x="135" y="21420"/>
                </a:cubicBezTo>
                <a:cubicBezTo>
                  <a:pt x="225" y="21555"/>
                  <a:pt x="405" y="21600"/>
                  <a:pt x="540" y="21600"/>
                </a:cubicBezTo>
                <a:lnTo>
                  <a:pt x="6480" y="21600"/>
                </a:lnTo>
                <a:cubicBezTo>
                  <a:pt x="6480" y="21600"/>
                  <a:pt x="6480" y="21600"/>
                  <a:pt x="6480" y="21600"/>
                </a:cubicBezTo>
                <a:cubicBezTo>
                  <a:pt x="6480" y="21600"/>
                  <a:pt x="6480" y="21600"/>
                  <a:pt x="6480" y="21600"/>
                </a:cubicBezTo>
                <a:lnTo>
                  <a:pt x="20970" y="21600"/>
                </a:lnTo>
                <a:cubicBezTo>
                  <a:pt x="21285" y="21600"/>
                  <a:pt x="21555" y="21330"/>
                  <a:pt x="21555" y="21015"/>
                </a:cubicBezTo>
                <a:lnTo>
                  <a:pt x="21600" y="7920"/>
                </a:lnTo>
                <a:cubicBezTo>
                  <a:pt x="21600" y="7695"/>
                  <a:pt x="21510" y="7515"/>
                  <a:pt x="21330" y="7380"/>
                </a:cubicBezTo>
                <a:close/>
                <a:moveTo>
                  <a:pt x="1170" y="20430"/>
                </a:moveTo>
                <a:lnTo>
                  <a:pt x="2520" y="1125"/>
                </a:lnTo>
                <a:lnTo>
                  <a:pt x="4455" y="1125"/>
                </a:lnTo>
                <a:lnTo>
                  <a:pt x="5265" y="12195"/>
                </a:lnTo>
                <a:cubicBezTo>
                  <a:pt x="5265" y="12195"/>
                  <a:pt x="5265" y="12195"/>
                  <a:pt x="5265" y="12240"/>
                </a:cubicBezTo>
                <a:lnTo>
                  <a:pt x="5850" y="20430"/>
                </a:lnTo>
                <a:lnTo>
                  <a:pt x="1170" y="20430"/>
                </a:lnTo>
                <a:close/>
                <a:moveTo>
                  <a:pt x="20385" y="20430"/>
                </a:moveTo>
                <a:lnTo>
                  <a:pt x="7020" y="20430"/>
                </a:lnTo>
                <a:lnTo>
                  <a:pt x="6435" y="12510"/>
                </a:lnTo>
                <a:lnTo>
                  <a:pt x="12780" y="8865"/>
                </a:lnTo>
                <a:lnTo>
                  <a:pt x="12780" y="12195"/>
                </a:lnTo>
                <a:cubicBezTo>
                  <a:pt x="12780" y="12420"/>
                  <a:pt x="12870" y="12600"/>
                  <a:pt x="13050" y="12690"/>
                </a:cubicBezTo>
                <a:cubicBezTo>
                  <a:pt x="13230" y="12780"/>
                  <a:pt x="13455" y="12780"/>
                  <a:pt x="13635" y="12690"/>
                </a:cubicBezTo>
                <a:lnTo>
                  <a:pt x="20430" y="8865"/>
                </a:lnTo>
                <a:lnTo>
                  <a:pt x="20385" y="2043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8" name="Google Shape;1448;p115"/>
          <p:cNvSpPr/>
          <p:nvPr/>
        </p:nvSpPr>
        <p:spPr>
          <a:xfrm>
            <a:off x="12598400" y="4546600"/>
            <a:ext cx="609600" cy="491491"/>
          </a:xfrm>
          <a:custGeom>
            <a:rect b="b" l="l" r="r" t="t"/>
            <a:pathLst>
              <a:path extrusionOk="0" h="21600" w="21600">
                <a:moveTo>
                  <a:pt x="21600" y="11386"/>
                </a:moveTo>
                <a:cubicBezTo>
                  <a:pt x="21600" y="11386"/>
                  <a:pt x="21600" y="11330"/>
                  <a:pt x="21600" y="11330"/>
                </a:cubicBezTo>
                <a:cubicBezTo>
                  <a:pt x="21600" y="11330"/>
                  <a:pt x="21600" y="11274"/>
                  <a:pt x="21600" y="11274"/>
                </a:cubicBezTo>
                <a:cubicBezTo>
                  <a:pt x="21600" y="11274"/>
                  <a:pt x="21600" y="11219"/>
                  <a:pt x="21600" y="11219"/>
                </a:cubicBezTo>
                <a:cubicBezTo>
                  <a:pt x="21600" y="11163"/>
                  <a:pt x="21600" y="11163"/>
                  <a:pt x="21555" y="11163"/>
                </a:cubicBezTo>
                <a:cubicBezTo>
                  <a:pt x="21555" y="11163"/>
                  <a:pt x="21555" y="11163"/>
                  <a:pt x="21555" y="11163"/>
                </a:cubicBezTo>
                <a:lnTo>
                  <a:pt x="18540" y="3405"/>
                </a:lnTo>
                <a:cubicBezTo>
                  <a:pt x="18450" y="3181"/>
                  <a:pt x="18225" y="3014"/>
                  <a:pt x="18000" y="3014"/>
                </a:cubicBezTo>
                <a:lnTo>
                  <a:pt x="14985" y="3014"/>
                </a:lnTo>
                <a:lnTo>
                  <a:pt x="14985" y="726"/>
                </a:lnTo>
                <a:cubicBezTo>
                  <a:pt x="14985" y="335"/>
                  <a:pt x="14715" y="0"/>
                  <a:pt x="14400" y="0"/>
                </a:cubicBezTo>
                <a:lnTo>
                  <a:pt x="585" y="0"/>
                </a:lnTo>
                <a:cubicBezTo>
                  <a:pt x="270" y="0"/>
                  <a:pt x="0" y="335"/>
                  <a:pt x="0" y="726"/>
                </a:cubicBezTo>
                <a:lnTo>
                  <a:pt x="0" y="18642"/>
                </a:lnTo>
                <a:cubicBezTo>
                  <a:pt x="0" y="19033"/>
                  <a:pt x="270" y="19367"/>
                  <a:pt x="585" y="19367"/>
                </a:cubicBezTo>
                <a:lnTo>
                  <a:pt x="3060" y="19367"/>
                </a:lnTo>
                <a:cubicBezTo>
                  <a:pt x="3330" y="20651"/>
                  <a:pt x="4275" y="21600"/>
                  <a:pt x="5355" y="21600"/>
                </a:cubicBezTo>
                <a:cubicBezTo>
                  <a:pt x="6480" y="21600"/>
                  <a:pt x="7425" y="20651"/>
                  <a:pt x="7650" y="19367"/>
                </a:cubicBezTo>
                <a:lnTo>
                  <a:pt x="15660" y="19367"/>
                </a:lnTo>
                <a:cubicBezTo>
                  <a:pt x="15930" y="20651"/>
                  <a:pt x="16875" y="21600"/>
                  <a:pt x="17955" y="21600"/>
                </a:cubicBezTo>
                <a:cubicBezTo>
                  <a:pt x="19080" y="21600"/>
                  <a:pt x="20025" y="20651"/>
                  <a:pt x="20250" y="19367"/>
                </a:cubicBezTo>
                <a:lnTo>
                  <a:pt x="20925" y="19367"/>
                </a:lnTo>
                <a:cubicBezTo>
                  <a:pt x="21240" y="19367"/>
                  <a:pt x="21510" y="19033"/>
                  <a:pt x="21510" y="18642"/>
                </a:cubicBezTo>
                <a:lnTo>
                  <a:pt x="21600" y="11386"/>
                </a:lnTo>
                <a:cubicBezTo>
                  <a:pt x="21600" y="11386"/>
                  <a:pt x="21600" y="11386"/>
                  <a:pt x="21600" y="11386"/>
                </a:cubicBezTo>
                <a:close/>
                <a:moveTo>
                  <a:pt x="17685" y="4354"/>
                </a:moveTo>
                <a:lnTo>
                  <a:pt x="20115" y="10660"/>
                </a:lnTo>
                <a:lnTo>
                  <a:pt x="14985" y="10660"/>
                </a:lnTo>
                <a:lnTo>
                  <a:pt x="14985" y="4354"/>
                </a:lnTo>
                <a:lnTo>
                  <a:pt x="17685" y="4354"/>
                </a:lnTo>
                <a:close/>
                <a:moveTo>
                  <a:pt x="5400" y="20093"/>
                </a:moveTo>
                <a:cubicBezTo>
                  <a:pt x="4725" y="20093"/>
                  <a:pt x="4185" y="19423"/>
                  <a:pt x="4185" y="18586"/>
                </a:cubicBezTo>
                <a:cubicBezTo>
                  <a:pt x="4185" y="17749"/>
                  <a:pt x="4725" y="17079"/>
                  <a:pt x="5400" y="17079"/>
                </a:cubicBezTo>
                <a:cubicBezTo>
                  <a:pt x="6075" y="17079"/>
                  <a:pt x="6615" y="17749"/>
                  <a:pt x="6615" y="18586"/>
                </a:cubicBezTo>
                <a:cubicBezTo>
                  <a:pt x="6615" y="19423"/>
                  <a:pt x="6075" y="20093"/>
                  <a:pt x="5400" y="20093"/>
                </a:cubicBezTo>
                <a:close/>
                <a:moveTo>
                  <a:pt x="18045" y="20093"/>
                </a:moveTo>
                <a:cubicBezTo>
                  <a:pt x="17370" y="20093"/>
                  <a:pt x="16830" y="19423"/>
                  <a:pt x="16830" y="18530"/>
                </a:cubicBezTo>
                <a:cubicBezTo>
                  <a:pt x="16830" y="17693"/>
                  <a:pt x="17370" y="17023"/>
                  <a:pt x="18045" y="17023"/>
                </a:cubicBezTo>
                <a:cubicBezTo>
                  <a:pt x="18720" y="17023"/>
                  <a:pt x="19260" y="17693"/>
                  <a:pt x="19260" y="18530"/>
                </a:cubicBezTo>
                <a:cubicBezTo>
                  <a:pt x="19260" y="18530"/>
                  <a:pt x="19260" y="18530"/>
                  <a:pt x="19260" y="18530"/>
                </a:cubicBezTo>
                <a:lnTo>
                  <a:pt x="19260" y="18530"/>
                </a:lnTo>
                <a:cubicBezTo>
                  <a:pt x="19260" y="19423"/>
                  <a:pt x="18720" y="20093"/>
                  <a:pt x="18045" y="20093"/>
                </a:cubicBezTo>
                <a:close/>
                <a:moveTo>
                  <a:pt x="20430" y="17860"/>
                </a:moveTo>
                <a:cubicBezTo>
                  <a:pt x="20340" y="17860"/>
                  <a:pt x="20340" y="17860"/>
                  <a:pt x="20295" y="17749"/>
                </a:cubicBezTo>
                <a:cubicBezTo>
                  <a:pt x="20250" y="17581"/>
                  <a:pt x="20205" y="17470"/>
                  <a:pt x="20160" y="17302"/>
                </a:cubicBezTo>
                <a:cubicBezTo>
                  <a:pt x="20070" y="17023"/>
                  <a:pt x="19890" y="16744"/>
                  <a:pt x="19710" y="16521"/>
                </a:cubicBezTo>
                <a:cubicBezTo>
                  <a:pt x="19350" y="16074"/>
                  <a:pt x="18855" y="15740"/>
                  <a:pt x="18315" y="15628"/>
                </a:cubicBezTo>
                <a:cubicBezTo>
                  <a:pt x="17280" y="15460"/>
                  <a:pt x="16200" y="16186"/>
                  <a:pt x="15795" y="17414"/>
                </a:cubicBezTo>
                <a:cubicBezTo>
                  <a:pt x="15750" y="17470"/>
                  <a:pt x="15750" y="17749"/>
                  <a:pt x="15660" y="17805"/>
                </a:cubicBezTo>
                <a:cubicBezTo>
                  <a:pt x="15660" y="17805"/>
                  <a:pt x="15615" y="17805"/>
                  <a:pt x="15570" y="17805"/>
                </a:cubicBezTo>
                <a:cubicBezTo>
                  <a:pt x="15435" y="17805"/>
                  <a:pt x="15345" y="17805"/>
                  <a:pt x="15210" y="17805"/>
                </a:cubicBezTo>
                <a:cubicBezTo>
                  <a:pt x="14760" y="17805"/>
                  <a:pt x="14310" y="17805"/>
                  <a:pt x="13860" y="17805"/>
                </a:cubicBezTo>
                <a:cubicBezTo>
                  <a:pt x="12600" y="17805"/>
                  <a:pt x="11340" y="17805"/>
                  <a:pt x="10080" y="17805"/>
                </a:cubicBezTo>
                <a:cubicBezTo>
                  <a:pt x="9540" y="17805"/>
                  <a:pt x="9045" y="17805"/>
                  <a:pt x="8505" y="17805"/>
                </a:cubicBezTo>
                <a:cubicBezTo>
                  <a:pt x="8325" y="17805"/>
                  <a:pt x="8145" y="17805"/>
                  <a:pt x="7965" y="17805"/>
                </a:cubicBezTo>
                <a:cubicBezTo>
                  <a:pt x="7875" y="17805"/>
                  <a:pt x="7740" y="17861"/>
                  <a:pt x="7695" y="17805"/>
                </a:cubicBezTo>
                <a:cubicBezTo>
                  <a:pt x="7650" y="17805"/>
                  <a:pt x="7650" y="17805"/>
                  <a:pt x="7650" y="17693"/>
                </a:cubicBezTo>
                <a:cubicBezTo>
                  <a:pt x="7560" y="17414"/>
                  <a:pt x="7470" y="17079"/>
                  <a:pt x="7335" y="16856"/>
                </a:cubicBezTo>
                <a:cubicBezTo>
                  <a:pt x="7020" y="16298"/>
                  <a:pt x="6615" y="15907"/>
                  <a:pt x="6120" y="15740"/>
                </a:cubicBezTo>
                <a:cubicBezTo>
                  <a:pt x="5085" y="15293"/>
                  <a:pt x="3960" y="15851"/>
                  <a:pt x="3375" y="16967"/>
                </a:cubicBezTo>
                <a:cubicBezTo>
                  <a:pt x="3240" y="17247"/>
                  <a:pt x="3150" y="17526"/>
                  <a:pt x="3060" y="17861"/>
                </a:cubicBezTo>
                <a:lnTo>
                  <a:pt x="1170" y="17861"/>
                </a:lnTo>
                <a:lnTo>
                  <a:pt x="1170" y="1395"/>
                </a:lnTo>
                <a:lnTo>
                  <a:pt x="13860" y="1395"/>
                </a:lnTo>
                <a:lnTo>
                  <a:pt x="13860" y="3684"/>
                </a:lnTo>
                <a:cubicBezTo>
                  <a:pt x="13860" y="3684"/>
                  <a:pt x="13860" y="3684"/>
                  <a:pt x="13860" y="3684"/>
                </a:cubicBezTo>
                <a:cubicBezTo>
                  <a:pt x="13860" y="3684"/>
                  <a:pt x="13860" y="3684"/>
                  <a:pt x="13860" y="3684"/>
                </a:cubicBezTo>
                <a:lnTo>
                  <a:pt x="13860" y="11442"/>
                </a:lnTo>
                <a:cubicBezTo>
                  <a:pt x="13860" y="11833"/>
                  <a:pt x="14130" y="12167"/>
                  <a:pt x="14445" y="12167"/>
                </a:cubicBezTo>
                <a:lnTo>
                  <a:pt x="20430" y="12167"/>
                </a:lnTo>
                <a:lnTo>
                  <a:pt x="20430" y="178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9" name="Google Shape;1449;p115"/>
          <p:cNvSpPr/>
          <p:nvPr/>
        </p:nvSpPr>
        <p:spPr>
          <a:xfrm>
            <a:off x="13906498" y="4584700"/>
            <a:ext cx="608114" cy="422910"/>
          </a:xfrm>
          <a:custGeom>
            <a:rect b="b" l="l" r="r" t="t"/>
            <a:pathLst>
              <a:path extrusionOk="0" h="21600" w="21547">
                <a:moveTo>
                  <a:pt x="21420" y="9276"/>
                </a:moveTo>
                <a:cubicBezTo>
                  <a:pt x="21330" y="9146"/>
                  <a:pt x="21150" y="9016"/>
                  <a:pt x="21015" y="9016"/>
                </a:cubicBezTo>
                <a:cubicBezTo>
                  <a:pt x="21015" y="9016"/>
                  <a:pt x="21015" y="9016"/>
                  <a:pt x="21015" y="9016"/>
                </a:cubicBezTo>
                <a:lnTo>
                  <a:pt x="20025" y="9016"/>
                </a:lnTo>
                <a:lnTo>
                  <a:pt x="18585" y="649"/>
                </a:lnTo>
                <a:cubicBezTo>
                  <a:pt x="18540" y="259"/>
                  <a:pt x="18270" y="0"/>
                  <a:pt x="18045" y="0"/>
                </a:cubicBezTo>
                <a:lnTo>
                  <a:pt x="13545" y="0"/>
                </a:lnTo>
                <a:cubicBezTo>
                  <a:pt x="13230" y="0"/>
                  <a:pt x="12960" y="389"/>
                  <a:pt x="12960" y="843"/>
                </a:cubicBezTo>
                <a:lnTo>
                  <a:pt x="12960" y="12130"/>
                </a:lnTo>
                <a:lnTo>
                  <a:pt x="11385" y="12130"/>
                </a:lnTo>
                <a:lnTo>
                  <a:pt x="11385" y="2530"/>
                </a:lnTo>
                <a:cubicBezTo>
                  <a:pt x="11385" y="2076"/>
                  <a:pt x="11115" y="1686"/>
                  <a:pt x="10800" y="1686"/>
                </a:cubicBezTo>
                <a:lnTo>
                  <a:pt x="3555" y="1686"/>
                </a:lnTo>
                <a:cubicBezTo>
                  <a:pt x="3240" y="1686"/>
                  <a:pt x="2970" y="2076"/>
                  <a:pt x="2970" y="2530"/>
                </a:cubicBezTo>
                <a:lnTo>
                  <a:pt x="2970" y="12130"/>
                </a:lnTo>
                <a:lnTo>
                  <a:pt x="585" y="12130"/>
                </a:lnTo>
                <a:cubicBezTo>
                  <a:pt x="270" y="12130"/>
                  <a:pt x="0" y="12519"/>
                  <a:pt x="0" y="12973"/>
                </a:cubicBezTo>
                <a:lnTo>
                  <a:pt x="0" y="18162"/>
                </a:lnTo>
                <a:cubicBezTo>
                  <a:pt x="0" y="18616"/>
                  <a:pt x="270" y="19005"/>
                  <a:pt x="585" y="19005"/>
                </a:cubicBezTo>
                <a:lnTo>
                  <a:pt x="3060" y="19005"/>
                </a:lnTo>
                <a:cubicBezTo>
                  <a:pt x="3330" y="20497"/>
                  <a:pt x="4275" y="21600"/>
                  <a:pt x="5355" y="21600"/>
                </a:cubicBezTo>
                <a:cubicBezTo>
                  <a:pt x="6480" y="21600"/>
                  <a:pt x="7425" y="20497"/>
                  <a:pt x="7650" y="19005"/>
                </a:cubicBezTo>
                <a:lnTo>
                  <a:pt x="15660" y="19005"/>
                </a:lnTo>
                <a:cubicBezTo>
                  <a:pt x="15930" y="20497"/>
                  <a:pt x="16875" y="21600"/>
                  <a:pt x="17955" y="21600"/>
                </a:cubicBezTo>
                <a:cubicBezTo>
                  <a:pt x="19035" y="21600"/>
                  <a:pt x="20025" y="20497"/>
                  <a:pt x="20250" y="19005"/>
                </a:cubicBezTo>
                <a:lnTo>
                  <a:pt x="20925" y="19005"/>
                </a:lnTo>
                <a:cubicBezTo>
                  <a:pt x="21240" y="19005"/>
                  <a:pt x="21510" y="18616"/>
                  <a:pt x="21510" y="18162"/>
                </a:cubicBezTo>
                <a:lnTo>
                  <a:pt x="21510" y="9859"/>
                </a:lnTo>
                <a:cubicBezTo>
                  <a:pt x="21600" y="9600"/>
                  <a:pt x="21510" y="9405"/>
                  <a:pt x="21420" y="9276"/>
                </a:cubicBezTo>
                <a:close/>
                <a:moveTo>
                  <a:pt x="4095" y="3373"/>
                </a:moveTo>
                <a:lnTo>
                  <a:pt x="10215" y="3373"/>
                </a:lnTo>
                <a:lnTo>
                  <a:pt x="10215" y="12130"/>
                </a:lnTo>
                <a:lnTo>
                  <a:pt x="4095" y="12130"/>
                </a:lnTo>
                <a:lnTo>
                  <a:pt x="4095" y="3373"/>
                </a:lnTo>
                <a:close/>
                <a:moveTo>
                  <a:pt x="5355" y="19914"/>
                </a:moveTo>
                <a:cubicBezTo>
                  <a:pt x="4860" y="19914"/>
                  <a:pt x="4365" y="19459"/>
                  <a:pt x="4185" y="18746"/>
                </a:cubicBezTo>
                <a:cubicBezTo>
                  <a:pt x="4005" y="18032"/>
                  <a:pt x="4140" y="17254"/>
                  <a:pt x="4545" y="16800"/>
                </a:cubicBezTo>
                <a:cubicBezTo>
                  <a:pt x="4950" y="16346"/>
                  <a:pt x="5535" y="16281"/>
                  <a:pt x="5940" y="16670"/>
                </a:cubicBezTo>
                <a:cubicBezTo>
                  <a:pt x="6390" y="17059"/>
                  <a:pt x="6615" y="17838"/>
                  <a:pt x="6525" y="18551"/>
                </a:cubicBezTo>
                <a:cubicBezTo>
                  <a:pt x="6435" y="19330"/>
                  <a:pt x="5940" y="19914"/>
                  <a:pt x="5355" y="19914"/>
                </a:cubicBezTo>
                <a:close/>
                <a:moveTo>
                  <a:pt x="18000" y="19978"/>
                </a:moveTo>
                <a:cubicBezTo>
                  <a:pt x="17505" y="19978"/>
                  <a:pt x="17010" y="19524"/>
                  <a:pt x="16830" y="18811"/>
                </a:cubicBezTo>
                <a:cubicBezTo>
                  <a:pt x="16650" y="18097"/>
                  <a:pt x="16830" y="17319"/>
                  <a:pt x="17190" y="16865"/>
                </a:cubicBezTo>
                <a:cubicBezTo>
                  <a:pt x="17595" y="16411"/>
                  <a:pt x="18180" y="16346"/>
                  <a:pt x="18630" y="16735"/>
                </a:cubicBezTo>
                <a:cubicBezTo>
                  <a:pt x="19035" y="17124"/>
                  <a:pt x="19260" y="17838"/>
                  <a:pt x="19170" y="18487"/>
                </a:cubicBezTo>
                <a:cubicBezTo>
                  <a:pt x="19125" y="19330"/>
                  <a:pt x="18585" y="19978"/>
                  <a:pt x="18000" y="19978"/>
                </a:cubicBezTo>
                <a:close/>
                <a:moveTo>
                  <a:pt x="20430" y="17319"/>
                </a:moveTo>
                <a:cubicBezTo>
                  <a:pt x="20340" y="17319"/>
                  <a:pt x="20340" y="17319"/>
                  <a:pt x="20295" y="17189"/>
                </a:cubicBezTo>
                <a:cubicBezTo>
                  <a:pt x="20250" y="16995"/>
                  <a:pt x="20205" y="16865"/>
                  <a:pt x="20160" y="16670"/>
                </a:cubicBezTo>
                <a:cubicBezTo>
                  <a:pt x="20070" y="16346"/>
                  <a:pt x="19890" y="16022"/>
                  <a:pt x="19710" y="15762"/>
                </a:cubicBezTo>
                <a:cubicBezTo>
                  <a:pt x="19350" y="15243"/>
                  <a:pt x="18855" y="14854"/>
                  <a:pt x="18315" y="14724"/>
                </a:cubicBezTo>
                <a:cubicBezTo>
                  <a:pt x="17280" y="14530"/>
                  <a:pt x="16200" y="15373"/>
                  <a:pt x="15795" y="16800"/>
                </a:cubicBezTo>
                <a:cubicBezTo>
                  <a:pt x="15750" y="16865"/>
                  <a:pt x="15750" y="17189"/>
                  <a:pt x="15660" y="17254"/>
                </a:cubicBezTo>
                <a:cubicBezTo>
                  <a:pt x="15660" y="17254"/>
                  <a:pt x="15615" y="17254"/>
                  <a:pt x="15570" y="17254"/>
                </a:cubicBezTo>
                <a:cubicBezTo>
                  <a:pt x="15435" y="17254"/>
                  <a:pt x="15345" y="17254"/>
                  <a:pt x="15210" y="17254"/>
                </a:cubicBezTo>
                <a:cubicBezTo>
                  <a:pt x="14760" y="17254"/>
                  <a:pt x="14310" y="17254"/>
                  <a:pt x="13860" y="17254"/>
                </a:cubicBezTo>
                <a:cubicBezTo>
                  <a:pt x="12600" y="17254"/>
                  <a:pt x="11340" y="17254"/>
                  <a:pt x="10080" y="17254"/>
                </a:cubicBezTo>
                <a:cubicBezTo>
                  <a:pt x="9540" y="17254"/>
                  <a:pt x="9045" y="17254"/>
                  <a:pt x="8505" y="17254"/>
                </a:cubicBezTo>
                <a:cubicBezTo>
                  <a:pt x="8325" y="17254"/>
                  <a:pt x="8145" y="17254"/>
                  <a:pt x="7965" y="17254"/>
                </a:cubicBezTo>
                <a:cubicBezTo>
                  <a:pt x="7875" y="17254"/>
                  <a:pt x="7740" y="17319"/>
                  <a:pt x="7695" y="17254"/>
                </a:cubicBezTo>
                <a:cubicBezTo>
                  <a:pt x="7650" y="17254"/>
                  <a:pt x="7650" y="17254"/>
                  <a:pt x="7650" y="17124"/>
                </a:cubicBezTo>
                <a:cubicBezTo>
                  <a:pt x="7560" y="16800"/>
                  <a:pt x="7470" y="16411"/>
                  <a:pt x="7335" y="16151"/>
                </a:cubicBezTo>
                <a:cubicBezTo>
                  <a:pt x="7020" y="15503"/>
                  <a:pt x="6615" y="15049"/>
                  <a:pt x="6120" y="14854"/>
                </a:cubicBezTo>
                <a:cubicBezTo>
                  <a:pt x="5085" y="14335"/>
                  <a:pt x="3960" y="14984"/>
                  <a:pt x="3375" y="16281"/>
                </a:cubicBezTo>
                <a:cubicBezTo>
                  <a:pt x="3240" y="16605"/>
                  <a:pt x="3150" y="16930"/>
                  <a:pt x="3060" y="17319"/>
                </a:cubicBezTo>
                <a:lnTo>
                  <a:pt x="1170" y="17319"/>
                </a:lnTo>
                <a:lnTo>
                  <a:pt x="1170" y="13816"/>
                </a:lnTo>
                <a:lnTo>
                  <a:pt x="3555" y="13816"/>
                </a:lnTo>
                <a:cubicBezTo>
                  <a:pt x="3555" y="13816"/>
                  <a:pt x="3555" y="13816"/>
                  <a:pt x="3555" y="13816"/>
                </a:cubicBezTo>
                <a:lnTo>
                  <a:pt x="10800" y="13816"/>
                </a:lnTo>
                <a:cubicBezTo>
                  <a:pt x="10800" y="13816"/>
                  <a:pt x="10800" y="13816"/>
                  <a:pt x="10845" y="13816"/>
                </a:cubicBezTo>
                <a:lnTo>
                  <a:pt x="13545" y="13816"/>
                </a:lnTo>
                <a:cubicBezTo>
                  <a:pt x="13860" y="13816"/>
                  <a:pt x="14130" y="13427"/>
                  <a:pt x="14130" y="12973"/>
                </a:cubicBezTo>
                <a:cubicBezTo>
                  <a:pt x="14130" y="12973"/>
                  <a:pt x="14130" y="12973"/>
                  <a:pt x="14130" y="12973"/>
                </a:cubicBezTo>
                <a:lnTo>
                  <a:pt x="14130" y="1687"/>
                </a:lnTo>
                <a:lnTo>
                  <a:pt x="17595" y="1687"/>
                </a:lnTo>
                <a:lnTo>
                  <a:pt x="19035" y="10054"/>
                </a:lnTo>
                <a:cubicBezTo>
                  <a:pt x="19080" y="10443"/>
                  <a:pt x="19350" y="10703"/>
                  <a:pt x="19575" y="10703"/>
                </a:cubicBezTo>
                <a:cubicBezTo>
                  <a:pt x="19575" y="10703"/>
                  <a:pt x="19575" y="10703"/>
                  <a:pt x="19575" y="10703"/>
                </a:cubicBezTo>
                <a:lnTo>
                  <a:pt x="20430" y="10703"/>
                </a:lnTo>
                <a:lnTo>
                  <a:pt x="20430" y="173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0" name="Google Shape;1450;p115"/>
          <p:cNvSpPr/>
          <p:nvPr/>
        </p:nvSpPr>
        <p:spPr>
          <a:xfrm>
            <a:off x="17818100" y="4648200"/>
            <a:ext cx="608178" cy="283211"/>
          </a:xfrm>
          <a:custGeom>
            <a:rect b="b" l="l" r="r" t="t"/>
            <a:pathLst>
              <a:path extrusionOk="0" h="21600" w="21505">
                <a:moveTo>
                  <a:pt x="21016" y="7555"/>
                </a:moveTo>
                <a:lnTo>
                  <a:pt x="17244" y="7555"/>
                </a:lnTo>
                <a:lnTo>
                  <a:pt x="13337" y="291"/>
                </a:lnTo>
                <a:cubicBezTo>
                  <a:pt x="13247" y="97"/>
                  <a:pt x="13113" y="0"/>
                  <a:pt x="12978" y="0"/>
                </a:cubicBezTo>
                <a:lnTo>
                  <a:pt x="5748" y="0"/>
                </a:lnTo>
                <a:cubicBezTo>
                  <a:pt x="5568" y="0"/>
                  <a:pt x="5389" y="194"/>
                  <a:pt x="5299" y="484"/>
                </a:cubicBezTo>
                <a:lnTo>
                  <a:pt x="2829" y="7555"/>
                </a:lnTo>
                <a:lnTo>
                  <a:pt x="584" y="7555"/>
                </a:lnTo>
                <a:cubicBezTo>
                  <a:pt x="269" y="7555"/>
                  <a:pt x="0" y="8136"/>
                  <a:pt x="0" y="8814"/>
                </a:cubicBezTo>
                <a:lnTo>
                  <a:pt x="0" y="16466"/>
                </a:lnTo>
                <a:cubicBezTo>
                  <a:pt x="0" y="17144"/>
                  <a:pt x="269" y="17726"/>
                  <a:pt x="584" y="17726"/>
                </a:cubicBezTo>
                <a:lnTo>
                  <a:pt x="3054" y="17726"/>
                </a:lnTo>
                <a:cubicBezTo>
                  <a:pt x="3323" y="19953"/>
                  <a:pt x="4266" y="21600"/>
                  <a:pt x="5344" y="21600"/>
                </a:cubicBezTo>
                <a:cubicBezTo>
                  <a:pt x="6422" y="21600"/>
                  <a:pt x="7410" y="19953"/>
                  <a:pt x="7634" y="17726"/>
                </a:cubicBezTo>
                <a:lnTo>
                  <a:pt x="15627" y="17726"/>
                </a:lnTo>
                <a:cubicBezTo>
                  <a:pt x="15897" y="19953"/>
                  <a:pt x="16840" y="21600"/>
                  <a:pt x="17918" y="21600"/>
                </a:cubicBezTo>
                <a:cubicBezTo>
                  <a:pt x="18995" y="21600"/>
                  <a:pt x="19983" y="19953"/>
                  <a:pt x="20208" y="17726"/>
                </a:cubicBezTo>
                <a:lnTo>
                  <a:pt x="20881" y="17726"/>
                </a:lnTo>
                <a:cubicBezTo>
                  <a:pt x="21196" y="17726"/>
                  <a:pt x="21465" y="17144"/>
                  <a:pt x="21465" y="16466"/>
                </a:cubicBezTo>
                <a:lnTo>
                  <a:pt x="21465" y="8814"/>
                </a:lnTo>
                <a:cubicBezTo>
                  <a:pt x="21600" y="8136"/>
                  <a:pt x="21375" y="7555"/>
                  <a:pt x="21016" y="7555"/>
                </a:cubicBezTo>
                <a:close/>
                <a:moveTo>
                  <a:pt x="5434" y="19082"/>
                </a:moveTo>
                <a:cubicBezTo>
                  <a:pt x="4760" y="19082"/>
                  <a:pt x="4221" y="17919"/>
                  <a:pt x="4221" y="16466"/>
                </a:cubicBezTo>
                <a:cubicBezTo>
                  <a:pt x="4221" y="15013"/>
                  <a:pt x="4760" y="13851"/>
                  <a:pt x="5434" y="13851"/>
                </a:cubicBezTo>
                <a:cubicBezTo>
                  <a:pt x="6107" y="13851"/>
                  <a:pt x="6646" y="15013"/>
                  <a:pt x="6646" y="16466"/>
                </a:cubicBezTo>
                <a:cubicBezTo>
                  <a:pt x="6646" y="17919"/>
                  <a:pt x="6107" y="19082"/>
                  <a:pt x="5434" y="19082"/>
                </a:cubicBezTo>
                <a:close/>
                <a:moveTo>
                  <a:pt x="18052" y="19082"/>
                </a:moveTo>
                <a:cubicBezTo>
                  <a:pt x="17379" y="19082"/>
                  <a:pt x="16840" y="17919"/>
                  <a:pt x="16840" y="16370"/>
                </a:cubicBezTo>
                <a:cubicBezTo>
                  <a:pt x="16840" y="14917"/>
                  <a:pt x="17379" y="13754"/>
                  <a:pt x="18052" y="13754"/>
                </a:cubicBezTo>
                <a:cubicBezTo>
                  <a:pt x="18726" y="13754"/>
                  <a:pt x="19265" y="14917"/>
                  <a:pt x="19265" y="16370"/>
                </a:cubicBezTo>
                <a:lnTo>
                  <a:pt x="19265" y="16370"/>
                </a:lnTo>
                <a:cubicBezTo>
                  <a:pt x="19265" y="16370"/>
                  <a:pt x="19265" y="16370"/>
                  <a:pt x="19265" y="16370"/>
                </a:cubicBezTo>
                <a:lnTo>
                  <a:pt x="19265" y="16370"/>
                </a:lnTo>
                <a:cubicBezTo>
                  <a:pt x="19265" y="17919"/>
                  <a:pt x="18726" y="19082"/>
                  <a:pt x="18052" y="19082"/>
                </a:cubicBezTo>
                <a:close/>
                <a:moveTo>
                  <a:pt x="20477" y="15207"/>
                </a:moveTo>
                <a:lnTo>
                  <a:pt x="20388" y="15207"/>
                </a:lnTo>
                <a:cubicBezTo>
                  <a:pt x="20118" y="12979"/>
                  <a:pt x="19175" y="11333"/>
                  <a:pt x="18097" y="11333"/>
                </a:cubicBezTo>
                <a:cubicBezTo>
                  <a:pt x="16975" y="11333"/>
                  <a:pt x="16077" y="12979"/>
                  <a:pt x="15807" y="15207"/>
                </a:cubicBezTo>
                <a:lnTo>
                  <a:pt x="7814" y="15207"/>
                </a:lnTo>
                <a:cubicBezTo>
                  <a:pt x="7544" y="12979"/>
                  <a:pt x="6601" y="11333"/>
                  <a:pt x="5524" y="11333"/>
                </a:cubicBezTo>
                <a:cubicBezTo>
                  <a:pt x="4446" y="11333"/>
                  <a:pt x="3458" y="12979"/>
                  <a:pt x="3233" y="15207"/>
                </a:cubicBezTo>
                <a:lnTo>
                  <a:pt x="1347" y="15207"/>
                </a:lnTo>
                <a:lnTo>
                  <a:pt x="1347" y="10074"/>
                </a:lnTo>
                <a:lnTo>
                  <a:pt x="3278" y="10074"/>
                </a:lnTo>
                <a:cubicBezTo>
                  <a:pt x="3458" y="10074"/>
                  <a:pt x="3638" y="9880"/>
                  <a:pt x="3727" y="9589"/>
                </a:cubicBezTo>
                <a:lnTo>
                  <a:pt x="6197" y="2518"/>
                </a:lnTo>
                <a:lnTo>
                  <a:pt x="12888" y="2518"/>
                </a:lnTo>
                <a:lnTo>
                  <a:pt x="16795" y="9783"/>
                </a:lnTo>
                <a:cubicBezTo>
                  <a:pt x="16885" y="9977"/>
                  <a:pt x="17020" y="10074"/>
                  <a:pt x="17154" y="10074"/>
                </a:cubicBezTo>
                <a:lnTo>
                  <a:pt x="20567" y="10074"/>
                </a:lnTo>
                <a:lnTo>
                  <a:pt x="20567" y="1520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1" name="Google Shape;1451;p115"/>
          <p:cNvSpPr/>
          <p:nvPr/>
        </p:nvSpPr>
        <p:spPr>
          <a:xfrm>
            <a:off x="19126200" y="4648200"/>
            <a:ext cx="607555" cy="283211"/>
          </a:xfrm>
          <a:custGeom>
            <a:rect b="b" l="l" r="r" t="t"/>
            <a:pathLst>
              <a:path extrusionOk="0" h="21600" w="21528">
                <a:moveTo>
                  <a:pt x="21015" y="7555"/>
                </a:moveTo>
                <a:lnTo>
                  <a:pt x="17190" y="7555"/>
                </a:lnTo>
                <a:lnTo>
                  <a:pt x="11835" y="194"/>
                </a:lnTo>
                <a:cubicBezTo>
                  <a:pt x="11745" y="97"/>
                  <a:pt x="11655" y="0"/>
                  <a:pt x="11520" y="0"/>
                </a:cubicBezTo>
                <a:lnTo>
                  <a:pt x="5760" y="0"/>
                </a:lnTo>
                <a:cubicBezTo>
                  <a:pt x="5625" y="0"/>
                  <a:pt x="5535" y="97"/>
                  <a:pt x="5445" y="194"/>
                </a:cubicBezTo>
                <a:lnTo>
                  <a:pt x="270" y="7749"/>
                </a:lnTo>
                <a:cubicBezTo>
                  <a:pt x="90" y="7943"/>
                  <a:pt x="0" y="8330"/>
                  <a:pt x="0" y="8814"/>
                </a:cubicBezTo>
                <a:lnTo>
                  <a:pt x="0" y="16466"/>
                </a:lnTo>
                <a:cubicBezTo>
                  <a:pt x="0" y="17144"/>
                  <a:pt x="270" y="17726"/>
                  <a:pt x="585" y="17726"/>
                </a:cubicBezTo>
                <a:lnTo>
                  <a:pt x="3060" y="17726"/>
                </a:lnTo>
                <a:cubicBezTo>
                  <a:pt x="3330" y="19953"/>
                  <a:pt x="4275" y="21600"/>
                  <a:pt x="5355" y="21600"/>
                </a:cubicBezTo>
                <a:cubicBezTo>
                  <a:pt x="6480" y="21600"/>
                  <a:pt x="7425" y="19953"/>
                  <a:pt x="7650" y="17726"/>
                </a:cubicBezTo>
                <a:lnTo>
                  <a:pt x="15660" y="17726"/>
                </a:lnTo>
                <a:cubicBezTo>
                  <a:pt x="15930" y="19953"/>
                  <a:pt x="16875" y="21600"/>
                  <a:pt x="17955" y="21600"/>
                </a:cubicBezTo>
                <a:cubicBezTo>
                  <a:pt x="19035" y="21600"/>
                  <a:pt x="20025" y="19953"/>
                  <a:pt x="20250" y="17726"/>
                </a:cubicBezTo>
                <a:lnTo>
                  <a:pt x="20925" y="17726"/>
                </a:lnTo>
                <a:cubicBezTo>
                  <a:pt x="21240" y="17726"/>
                  <a:pt x="21510" y="17144"/>
                  <a:pt x="21510" y="16466"/>
                </a:cubicBezTo>
                <a:lnTo>
                  <a:pt x="21510" y="8814"/>
                </a:lnTo>
                <a:cubicBezTo>
                  <a:pt x="21600" y="8136"/>
                  <a:pt x="21330" y="7555"/>
                  <a:pt x="21015" y="7555"/>
                </a:cubicBezTo>
                <a:close/>
                <a:moveTo>
                  <a:pt x="5355" y="19082"/>
                </a:moveTo>
                <a:cubicBezTo>
                  <a:pt x="4680" y="19082"/>
                  <a:pt x="4140" y="17919"/>
                  <a:pt x="4140" y="16466"/>
                </a:cubicBezTo>
                <a:cubicBezTo>
                  <a:pt x="4140" y="15013"/>
                  <a:pt x="4680" y="13851"/>
                  <a:pt x="5355" y="13851"/>
                </a:cubicBezTo>
                <a:cubicBezTo>
                  <a:pt x="6030" y="13851"/>
                  <a:pt x="6570" y="15013"/>
                  <a:pt x="6570" y="16466"/>
                </a:cubicBezTo>
                <a:cubicBezTo>
                  <a:pt x="6615" y="17919"/>
                  <a:pt x="6030" y="19082"/>
                  <a:pt x="5355" y="19082"/>
                </a:cubicBezTo>
                <a:close/>
                <a:moveTo>
                  <a:pt x="18045" y="19082"/>
                </a:moveTo>
                <a:cubicBezTo>
                  <a:pt x="17370" y="19082"/>
                  <a:pt x="16830" y="17919"/>
                  <a:pt x="16830" y="16370"/>
                </a:cubicBezTo>
                <a:cubicBezTo>
                  <a:pt x="16830" y="14917"/>
                  <a:pt x="17370" y="13754"/>
                  <a:pt x="18045" y="13754"/>
                </a:cubicBezTo>
                <a:cubicBezTo>
                  <a:pt x="18720" y="13754"/>
                  <a:pt x="19260" y="14917"/>
                  <a:pt x="19260" y="16370"/>
                </a:cubicBezTo>
                <a:lnTo>
                  <a:pt x="19260" y="16370"/>
                </a:lnTo>
                <a:cubicBezTo>
                  <a:pt x="19260" y="16370"/>
                  <a:pt x="19260" y="16370"/>
                  <a:pt x="19260" y="16370"/>
                </a:cubicBezTo>
                <a:lnTo>
                  <a:pt x="19260" y="16370"/>
                </a:lnTo>
                <a:cubicBezTo>
                  <a:pt x="19260" y="17919"/>
                  <a:pt x="18720" y="19082"/>
                  <a:pt x="18045" y="19082"/>
                </a:cubicBezTo>
                <a:close/>
                <a:moveTo>
                  <a:pt x="20430" y="15207"/>
                </a:moveTo>
                <a:lnTo>
                  <a:pt x="20340" y="15207"/>
                </a:lnTo>
                <a:cubicBezTo>
                  <a:pt x="20070" y="12979"/>
                  <a:pt x="19125" y="11333"/>
                  <a:pt x="18045" y="11333"/>
                </a:cubicBezTo>
                <a:cubicBezTo>
                  <a:pt x="16965" y="11333"/>
                  <a:pt x="16020" y="12979"/>
                  <a:pt x="15750" y="15207"/>
                </a:cubicBezTo>
                <a:lnTo>
                  <a:pt x="7740" y="15207"/>
                </a:lnTo>
                <a:cubicBezTo>
                  <a:pt x="7470" y="12979"/>
                  <a:pt x="6525" y="11333"/>
                  <a:pt x="5445" y="11333"/>
                </a:cubicBezTo>
                <a:cubicBezTo>
                  <a:pt x="4320" y="11333"/>
                  <a:pt x="3375" y="12979"/>
                  <a:pt x="3150" y="15207"/>
                </a:cubicBezTo>
                <a:lnTo>
                  <a:pt x="1260" y="15207"/>
                </a:lnTo>
                <a:lnTo>
                  <a:pt x="1260" y="9396"/>
                </a:lnTo>
                <a:lnTo>
                  <a:pt x="6030" y="2422"/>
                </a:lnTo>
                <a:lnTo>
                  <a:pt x="11475" y="2422"/>
                </a:lnTo>
                <a:lnTo>
                  <a:pt x="16830" y="9783"/>
                </a:lnTo>
                <a:cubicBezTo>
                  <a:pt x="16920" y="9880"/>
                  <a:pt x="17010" y="9977"/>
                  <a:pt x="17145" y="9977"/>
                </a:cubicBezTo>
                <a:lnTo>
                  <a:pt x="20565" y="9977"/>
                </a:lnTo>
                <a:lnTo>
                  <a:pt x="20565" y="1520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2" name="Google Shape;1452;p115"/>
          <p:cNvSpPr/>
          <p:nvPr/>
        </p:nvSpPr>
        <p:spPr>
          <a:xfrm>
            <a:off x="16560798" y="4533899"/>
            <a:ext cx="520439" cy="490220"/>
          </a:xfrm>
          <a:custGeom>
            <a:rect b="b" l="l" r="r" t="t"/>
            <a:pathLst>
              <a:path extrusionOk="0" h="21600" w="21484">
                <a:moveTo>
                  <a:pt x="20918" y="17963"/>
                </a:moveTo>
                <a:cubicBezTo>
                  <a:pt x="20918" y="17963"/>
                  <a:pt x="20918" y="17963"/>
                  <a:pt x="20918" y="17963"/>
                </a:cubicBezTo>
                <a:lnTo>
                  <a:pt x="15518" y="17963"/>
                </a:lnTo>
                <a:lnTo>
                  <a:pt x="15518" y="727"/>
                </a:lnTo>
                <a:cubicBezTo>
                  <a:pt x="15518" y="336"/>
                  <a:pt x="15204" y="0"/>
                  <a:pt x="14837" y="0"/>
                </a:cubicBezTo>
                <a:cubicBezTo>
                  <a:pt x="14470" y="0"/>
                  <a:pt x="14155" y="336"/>
                  <a:pt x="14155" y="727"/>
                </a:cubicBezTo>
                <a:lnTo>
                  <a:pt x="14155" y="16116"/>
                </a:lnTo>
                <a:cubicBezTo>
                  <a:pt x="14103" y="16060"/>
                  <a:pt x="14050" y="16060"/>
                  <a:pt x="13998" y="16004"/>
                </a:cubicBezTo>
                <a:lnTo>
                  <a:pt x="13998" y="14158"/>
                </a:lnTo>
                <a:cubicBezTo>
                  <a:pt x="13998" y="14102"/>
                  <a:pt x="13998" y="14046"/>
                  <a:pt x="13998" y="13990"/>
                </a:cubicBezTo>
                <a:lnTo>
                  <a:pt x="11796" y="3525"/>
                </a:lnTo>
                <a:cubicBezTo>
                  <a:pt x="11744" y="3190"/>
                  <a:pt x="11429" y="2966"/>
                  <a:pt x="11115" y="2966"/>
                </a:cubicBezTo>
                <a:lnTo>
                  <a:pt x="4194" y="2966"/>
                </a:lnTo>
                <a:cubicBezTo>
                  <a:pt x="3827" y="2966"/>
                  <a:pt x="3513" y="3302"/>
                  <a:pt x="3513" y="3693"/>
                </a:cubicBezTo>
                <a:lnTo>
                  <a:pt x="3513" y="10744"/>
                </a:lnTo>
                <a:lnTo>
                  <a:pt x="682" y="10744"/>
                </a:lnTo>
                <a:cubicBezTo>
                  <a:pt x="682" y="10744"/>
                  <a:pt x="682" y="10744"/>
                  <a:pt x="682" y="10744"/>
                </a:cubicBezTo>
                <a:cubicBezTo>
                  <a:pt x="524" y="10744"/>
                  <a:pt x="315" y="10800"/>
                  <a:pt x="210" y="10968"/>
                </a:cubicBezTo>
                <a:cubicBezTo>
                  <a:pt x="105" y="11080"/>
                  <a:pt x="0" y="11304"/>
                  <a:pt x="0" y="11472"/>
                </a:cubicBezTo>
                <a:lnTo>
                  <a:pt x="0" y="18634"/>
                </a:lnTo>
                <a:cubicBezTo>
                  <a:pt x="0" y="19026"/>
                  <a:pt x="315" y="19362"/>
                  <a:pt x="682" y="19362"/>
                </a:cubicBezTo>
                <a:lnTo>
                  <a:pt x="1468" y="19362"/>
                </a:lnTo>
                <a:cubicBezTo>
                  <a:pt x="1783" y="20649"/>
                  <a:pt x="2883" y="21600"/>
                  <a:pt x="4142" y="21600"/>
                </a:cubicBezTo>
                <a:cubicBezTo>
                  <a:pt x="5400" y="21600"/>
                  <a:pt x="6553" y="20649"/>
                  <a:pt x="6815" y="19362"/>
                </a:cubicBezTo>
                <a:lnTo>
                  <a:pt x="9909" y="19362"/>
                </a:lnTo>
                <a:cubicBezTo>
                  <a:pt x="10223" y="20649"/>
                  <a:pt x="11324" y="21600"/>
                  <a:pt x="12582" y="21600"/>
                </a:cubicBezTo>
                <a:cubicBezTo>
                  <a:pt x="13893" y="21600"/>
                  <a:pt x="14942" y="20649"/>
                  <a:pt x="15256" y="19362"/>
                </a:cubicBezTo>
                <a:lnTo>
                  <a:pt x="20761" y="19362"/>
                </a:lnTo>
                <a:cubicBezTo>
                  <a:pt x="21128" y="19362"/>
                  <a:pt x="21443" y="19026"/>
                  <a:pt x="21443" y="18634"/>
                </a:cubicBezTo>
                <a:cubicBezTo>
                  <a:pt x="21600" y="18298"/>
                  <a:pt x="21285" y="17963"/>
                  <a:pt x="20918" y="17963"/>
                </a:cubicBezTo>
                <a:close/>
                <a:moveTo>
                  <a:pt x="1416" y="12199"/>
                </a:moveTo>
                <a:lnTo>
                  <a:pt x="4247" y="12199"/>
                </a:lnTo>
                <a:cubicBezTo>
                  <a:pt x="4247" y="12199"/>
                  <a:pt x="4247" y="12199"/>
                  <a:pt x="4247" y="12199"/>
                </a:cubicBezTo>
                <a:cubicBezTo>
                  <a:pt x="4404" y="12199"/>
                  <a:pt x="4614" y="12143"/>
                  <a:pt x="4719" y="11975"/>
                </a:cubicBezTo>
                <a:cubicBezTo>
                  <a:pt x="4823" y="11863"/>
                  <a:pt x="4928" y="11639"/>
                  <a:pt x="4928" y="11472"/>
                </a:cubicBezTo>
                <a:lnTo>
                  <a:pt x="4928" y="4421"/>
                </a:lnTo>
                <a:lnTo>
                  <a:pt x="10643" y="4421"/>
                </a:lnTo>
                <a:lnTo>
                  <a:pt x="12688" y="14269"/>
                </a:lnTo>
                <a:lnTo>
                  <a:pt x="12688" y="15724"/>
                </a:lnTo>
                <a:cubicBezTo>
                  <a:pt x="11429" y="15780"/>
                  <a:pt x="10381" y="16732"/>
                  <a:pt x="10066" y="17963"/>
                </a:cubicBezTo>
                <a:lnTo>
                  <a:pt x="6921" y="17963"/>
                </a:lnTo>
                <a:cubicBezTo>
                  <a:pt x="6606" y="16676"/>
                  <a:pt x="5505" y="15724"/>
                  <a:pt x="4247" y="15724"/>
                </a:cubicBezTo>
                <a:cubicBezTo>
                  <a:pt x="2936" y="15724"/>
                  <a:pt x="1888" y="16676"/>
                  <a:pt x="1573" y="17963"/>
                </a:cubicBezTo>
                <a:lnTo>
                  <a:pt x="1468" y="17963"/>
                </a:lnTo>
                <a:lnTo>
                  <a:pt x="1468" y="12199"/>
                </a:lnTo>
                <a:close/>
                <a:moveTo>
                  <a:pt x="4247" y="20201"/>
                </a:moveTo>
                <a:cubicBezTo>
                  <a:pt x="3460" y="20201"/>
                  <a:pt x="2831" y="19530"/>
                  <a:pt x="2831" y="18690"/>
                </a:cubicBezTo>
                <a:lnTo>
                  <a:pt x="2831" y="18690"/>
                </a:lnTo>
                <a:cubicBezTo>
                  <a:pt x="2831" y="17851"/>
                  <a:pt x="3460" y="17179"/>
                  <a:pt x="4247" y="17179"/>
                </a:cubicBezTo>
                <a:cubicBezTo>
                  <a:pt x="5033" y="17179"/>
                  <a:pt x="5662" y="17851"/>
                  <a:pt x="5662" y="18690"/>
                </a:cubicBezTo>
                <a:cubicBezTo>
                  <a:pt x="5662" y="19530"/>
                  <a:pt x="5033" y="20201"/>
                  <a:pt x="4247" y="20201"/>
                </a:cubicBezTo>
                <a:close/>
                <a:moveTo>
                  <a:pt x="12740" y="20201"/>
                </a:moveTo>
                <a:cubicBezTo>
                  <a:pt x="11953" y="20201"/>
                  <a:pt x="11324" y="19530"/>
                  <a:pt x="11324" y="18690"/>
                </a:cubicBezTo>
                <a:cubicBezTo>
                  <a:pt x="11324" y="17851"/>
                  <a:pt x="11953" y="17179"/>
                  <a:pt x="12740" y="17179"/>
                </a:cubicBezTo>
                <a:cubicBezTo>
                  <a:pt x="13526" y="17179"/>
                  <a:pt x="14155" y="17851"/>
                  <a:pt x="14155" y="18690"/>
                </a:cubicBezTo>
                <a:cubicBezTo>
                  <a:pt x="14208" y="19530"/>
                  <a:pt x="13526" y="20201"/>
                  <a:pt x="12740" y="202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3" name="Google Shape;1453;p115"/>
          <p:cNvSpPr/>
          <p:nvPr/>
        </p:nvSpPr>
        <p:spPr>
          <a:xfrm>
            <a:off x="15227298" y="4533900"/>
            <a:ext cx="577589" cy="491491"/>
          </a:xfrm>
          <a:custGeom>
            <a:rect b="b" l="l" r="r" t="t"/>
            <a:pathLst>
              <a:path extrusionOk="0" h="21600" w="21496">
                <a:moveTo>
                  <a:pt x="20986" y="8986"/>
                </a:moveTo>
                <a:lnTo>
                  <a:pt x="13990" y="8986"/>
                </a:lnTo>
                <a:lnTo>
                  <a:pt x="13990" y="726"/>
                </a:lnTo>
                <a:cubicBezTo>
                  <a:pt x="13990" y="335"/>
                  <a:pt x="13707" y="0"/>
                  <a:pt x="13376" y="0"/>
                </a:cubicBezTo>
                <a:cubicBezTo>
                  <a:pt x="13045" y="0"/>
                  <a:pt x="12761" y="335"/>
                  <a:pt x="12761" y="726"/>
                </a:cubicBezTo>
                <a:lnTo>
                  <a:pt x="12761" y="9712"/>
                </a:lnTo>
                <a:lnTo>
                  <a:pt x="12761" y="16130"/>
                </a:lnTo>
                <a:cubicBezTo>
                  <a:pt x="12714" y="16074"/>
                  <a:pt x="12667" y="16074"/>
                  <a:pt x="12620" y="16019"/>
                </a:cubicBezTo>
                <a:lnTo>
                  <a:pt x="12620" y="14177"/>
                </a:lnTo>
                <a:cubicBezTo>
                  <a:pt x="12620" y="14121"/>
                  <a:pt x="12620" y="14065"/>
                  <a:pt x="12620" y="14009"/>
                </a:cubicBezTo>
                <a:lnTo>
                  <a:pt x="10635" y="3572"/>
                </a:lnTo>
                <a:cubicBezTo>
                  <a:pt x="10587" y="3237"/>
                  <a:pt x="10304" y="3014"/>
                  <a:pt x="10020" y="3014"/>
                </a:cubicBezTo>
                <a:lnTo>
                  <a:pt x="3781" y="3014"/>
                </a:lnTo>
                <a:cubicBezTo>
                  <a:pt x="3450" y="3014"/>
                  <a:pt x="3167" y="3349"/>
                  <a:pt x="3167" y="3740"/>
                </a:cubicBezTo>
                <a:lnTo>
                  <a:pt x="3167" y="10772"/>
                </a:lnTo>
                <a:lnTo>
                  <a:pt x="614" y="10772"/>
                </a:lnTo>
                <a:cubicBezTo>
                  <a:pt x="614" y="10772"/>
                  <a:pt x="614" y="10772"/>
                  <a:pt x="614" y="10772"/>
                </a:cubicBezTo>
                <a:cubicBezTo>
                  <a:pt x="473" y="10772"/>
                  <a:pt x="284" y="10828"/>
                  <a:pt x="189" y="10995"/>
                </a:cubicBezTo>
                <a:cubicBezTo>
                  <a:pt x="95" y="11107"/>
                  <a:pt x="0" y="11330"/>
                  <a:pt x="0" y="11498"/>
                </a:cubicBezTo>
                <a:lnTo>
                  <a:pt x="0" y="18642"/>
                </a:lnTo>
                <a:cubicBezTo>
                  <a:pt x="0" y="19033"/>
                  <a:pt x="284" y="19367"/>
                  <a:pt x="614" y="19367"/>
                </a:cubicBezTo>
                <a:lnTo>
                  <a:pt x="1323" y="19367"/>
                </a:lnTo>
                <a:cubicBezTo>
                  <a:pt x="1607" y="20651"/>
                  <a:pt x="2600" y="21600"/>
                  <a:pt x="3734" y="21600"/>
                </a:cubicBezTo>
                <a:cubicBezTo>
                  <a:pt x="4868" y="21600"/>
                  <a:pt x="5908" y="20651"/>
                  <a:pt x="6144" y="19367"/>
                </a:cubicBezTo>
                <a:lnTo>
                  <a:pt x="8933" y="19367"/>
                </a:lnTo>
                <a:cubicBezTo>
                  <a:pt x="9217" y="20651"/>
                  <a:pt x="10209" y="21600"/>
                  <a:pt x="11343" y="21600"/>
                </a:cubicBezTo>
                <a:cubicBezTo>
                  <a:pt x="12478" y="21600"/>
                  <a:pt x="13470" y="20651"/>
                  <a:pt x="13754" y="19423"/>
                </a:cubicBezTo>
                <a:lnTo>
                  <a:pt x="20844" y="19423"/>
                </a:lnTo>
                <a:cubicBezTo>
                  <a:pt x="21174" y="19423"/>
                  <a:pt x="21458" y="19088"/>
                  <a:pt x="21458" y="18698"/>
                </a:cubicBezTo>
                <a:lnTo>
                  <a:pt x="21458" y="9712"/>
                </a:lnTo>
                <a:cubicBezTo>
                  <a:pt x="21600" y="9265"/>
                  <a:pt x="21316" y="8986"/>
                  <a:pt x="20986" y="8986"/>
                </a:cubicBezTo>
                <a:close/>
                <a:moveTo>
                  <a:pt x="1276" y="12167"/>
                </a:moveTo>
                <a:lnTo>
                  <a:pt x="3829" y="12167"/>
                </a:lnTo>
                <a:cubicBezTo>
                  <a:pt x="3829" y="12167"/>
                  <a:pt x="3829" y="12167"/>
                  <a:pt x="3829" y="12167"/>
                </a:cubicBezTo>
                <a:cubicBezTo>
                  <a:pt x="3970" y="12167"/>
                  <a:pt x="4159" y="12112"/>
                  <a:pt x="4254" y="11944"/>
                </a:cubicBezTo>
                <a:cubicBezTo>
                  <a:pt x="4348" y="11833"/>
                  <a:pt x="4443" y="11609"/>
                  <a:pt x="4443" y="11442"/>
                </a:cubicBezTo>
                <a:lnTo>
                  <a:pt x="4443" y="4409"/>
                </a:lnTo>
                <a:lnTo>
                  <a:pt x="9595" y="4409"/>
                </a:lnTo>
                <a:lnTo>
                  <a:pt x="11438" y="14233"/>
                </a:lnTo>
                <a:lnTo>
                  <a:pt x="11438" y="15684"/>
                </a:lnTo>
                <a:cubicBezTo>
                  <a:pt x="10304" y="15740"/>
                  <a:pt x="9359" y="16688"/>
                  <a:pt x="9075" y="17916"/>
                </a:cubicBezTo>
                <a:lnTo>
                  <a:pt x="6239" y="17916"/>
                </a:lnTo>
                <a:cubicBezTo>
                  <a:pt x="5956" y="16633"/>
                  <a:pt x="4963" y="15684"/>
                  <a:pt x="3829" y="15684"/>
                </a:cubicBezTo>
                <a:cubicBezTo>
                  <a:pt x="2647" y="15684"/>
                  <a:pt x="1702" y="16633"/>
                  <a:pt x="1418" y="17916"/>
                </a:cubicBezTo>
                <a:lnTo>
                  <a:pt x="1324" y="17916"/>
                </a:lnTo>
                <a:lnTo>
                  <a:pt x="1324" y="12167"/>
                </a:lnTo>
                <a:close/>
                <a:moveTo>
                  <a:pt x="3829" y="20149"/>
                </a:moveTo>
                <a:cubicBezTo>
                  <a:pt x="3120" y="20149"/>
                  <a:pt x="2552" y="19479"/>
                  <a:pt x="2552" y="18642"/>
                </a:cubicBezTo>
                <a:lnTo>
                  <a:pt x="2552" y="18642"/>
                </a:lnTo>
                <a:cubicBezTo>
                  <a:pt x="2552" y="17805"/>
                  <a:pt x="3120" y="17135"/>
                  <a:pt x="3829" y="17135"/>
                </a:cubicBezTo>
                <a:cubicBezTo>
                  <a:pt x="4537" y="17135"/>
                  <a:pt x="5105" y="17805"/>
                  <a:pt x="5105" y="18642"/>
                </a:cubicBezTo>
                <a:cubicBezTo>
                  <a:pt x="5105" y="19479"/>
                  <a:pt x="4537" y="20149"/>
                  <a:pt x="3829" y="20149"/>
                </a:cubicBezTo>
                <a:close/>
                <a:moveTo>
                  <a:pt x="11485" y="20149"/>
                </a:moveTo>
                <a:cubicBezTo>
                  <a:pt x="10776" y="20149"/>
                  <a:pt x="10209" y="19479"/>
                  <a:pt x="10209" y="18642"/>
                </a:cubicBezTo>
                <a:cubicBezTo>
                  <a:pt x="10209" y="17805"/>
                  <a:pt x="10776" y="17135"/>
                  <a:pt x="11485" y="17135"/>
                </a:cubicBezTo>
                <a:cubicBezTo>
                  <a:pt x="12194" y="17135"/>
                  <a:pt x="12762" y="17805"/>
                  <a:pt x="12762" y="18642"/>
                </a:cubicBezTo>
                <a:cubicBezTo>
                  <a:pt x="12762" y="19479"/>
                  <a:pt x="12194" y="20149"/>
                  <a:pt x="11485" y="20149"/>
                </a:cubicBezTo>
                <a:close/>
                <a:moveTo>
                  <a:pt x="20371" y="17972"/>
                </a:moveTo>
                <a:lnTo>
                  <a:pt x="13943" y="17972"/>
                </a:lnTo>
                <a:lnTo>
                  <a:pt x="13943" y="10381"/>
                </a:lnTo>
                <a:lnTo>
                  <a:pt x="20371" y="10381"/>
                </a:lnTo>
                <a:lnTo>
                  <a:pt x="20371" y="1797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4" name="Google Shape;1454;p115"/>
          <p:cNvSpPr/>
          <p:nvPr/>
        </p:nvSpPr>
        <p:spPr>
          <a:xfrm>
            <a:off x="7442200" y="4483099"/>
            <a:ext cx="440691" cy="609284"/>
          </a:xfrm>
          <a:custGeom>
            <a:rect b="b" l="l" r="r" t="t"/>
            <a:pathLst>
              <a:path extrusionOk="0" h="21544" w="21600">
                <a:moveTo>
                  <a:pt x="21600" y="7623"/>
                </a:moveTo>
                <a:cubicBezTo>
                  <a:pt x="21600" y="7533"/>
                  <a:pt x="21475" y="7398"/>
                  <a:pt x="21351" y="7309"/>
                </a:cubicBezTo>
                <a:lnTo>
                  <a:pt x="11391" y="169"/>
                </a:lnTo>
                <a:cubicBezTo>
                  <a:pt x="11080" y="-56"/>
                  <a:pt x="10582" y="-56"/>
                  <a:pt x="10271" y="169"/>
                </a:cubicBezTo>
                <a:lnTo>
                  <a:pt x="249" y="7309"/>
                </a:lnTo>
                <a:cubicBezTo>
                  <a:pt x="125" y="7398"/>
                  <a:pt x="0" y="7578"/>
                  <a:pt x="0" y="7713"/>
                </a:cubicBezTo>
                <a:lnTo>
                  <a:pt x="0" y="20960"/>
                </a:lnTo>
                <a:cubicBezTo>
                  <a:pt x="0" y="21275"/>
                  <a:pt x="373" y="21544"/>
                  <a:pt x="809" y="21544"/>
                </a:cubicBezTo>
                <a:lnTo>
                  <a:pt x="20791" y="21544"/>
                </a:lnTo>
                <a:cubicBezTo>
                  <a:pt x="21226" y="21544"/>
                  <a:pt x="21600" y="21275"/>
                  <a:pt x="21600" y="20960"/>
                </a:cubicBezTo>
                <a:lnTo>
                  <a:pt x="21600" y="7758"/>
                </a:lnTo>
                <a:cubicBezTo>
                  <a:pt x="21600" y="7713"/>
                  <a:pt x="21600" y="7668"/>
                  <a:pt x="21600" y="7623"/>
                </a:cubicBezTo>
                <a:close/>
                <a:moveTo>
                  <a:pt x="9088" y="20376"/>
                </a:moveTo>
                <a:lnTo>
                  <a:pt x="9088" y="14943"/>
                </a:lnTo>
                <a:lnTo>
                  <a:pt x="12512" y="14943"/>
                </a:lnTo>
                <a:lnTo>
                  <a:pt x="12512" y="20376"/>
                </a:lnTo>
                <a:lnTo>
                  <a:pt x="9088" y="20376"/>
                </a:lnTo>
                <a:close/>
                <a:moveTo>
                  <a:pt x="14130" y="20421"/>
                </a:moveTo>
                <a:lnTo>
                  <a:pt x="14130" y="14359"/>
                </a:lnTo>
                <a:cubicBezTo>
                  <a:pt x="14130" y="14045"/>
                  <a:pt x="13757" y="13775"/>
                  <a:pt x="13321" y="13775"/>
                </a:cubicBezTo>
                <a:lnTo>
                  <a:pt x="8341" y="13775"/>
                </a:lnTo>
                <a:cubicBezTo>
                  <a:pt x="7905" y="13775"/>
                  <a:pt x="7532" y="14045"/>
                  <a:pt x="7532" y="14359"/>
                </a:cubicBezTo>
                <a:lnTo>
                  <a:pt x="7532" y="20421"/>
                </a:lnTo>
                <a:lnTo>
                  <a:pt x="1618" y="20421"/>
                </a:lnTo>
                <a:lnTo>
                  <a:pt x="1618" y="7982"/>
                </a:lnTo>
                <a:lnTo>
                  <a:pt x="10893" y="1426"/>
                </a:lnTo>
                <a:lnTo>
                  <a:pt x="20044" y="7982"/>
                </a:lnTo>
                <a:lnTo>
                  <a:pt x="20044" y="20421"/>
                </a:lnTo>
                <a:lnTo>
                  <a:pt x="14130" y="2042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5" name="Google Shape;1455;p115"/>
          <p:cNvSpPr/>
          <p:nvPr/>
        </p:nvSpPr>
        <p:spPr>
          <a:xfrm>
            <a:off x="3517899" y="6781800"/>
            <a:ext cx="481649" cy="482602"/>
          </a:xfrm>
          <a:custGeom>
            <a:rect b="b" l="l" r="r" t="t"/>
            <a:pathLst>
              <a:path extrusionOk="0" h="21600" w="20686">
                <a:moveTo>
                  <a:pt x="20482" y="20349"/>
                </a:moveTo>
                <a:lnTo>
                  <a:pt x="15355" y="15006"/>
                </a:lnTo>
                <a:cubicBezTo>
                  <a:pt x="18300" y="11425"/>
                  <a:pt x="18137" y="6082"/>
                  <a:pt x="14864" y="2672"/>
                </a:cubicBezTo>
                <a:cubicBezTo>
                  <a:pt x="13173" y="909"/>
                  <a:pt x="10937" y="0"/>
                  <a:pt x="8700" y="0"/>
                </a:cubicBezTo>
                <a:cubicBezTo>
                  <a:pt x="6464" y="0"/>
                  <a:pt x="4228" y="909"/>
                  <a:pt x="2537" y="2672"/>
                </a:cubicBezTo>
                <a:cubicBezTo>
                  <a:pt x="-845" y="6196"/>
                  <a:pt x="-845" y="11994"/>
                  <a:pt x="2537" y="15518"/>
                </a:cubicBezTo>
                <a:cubicBezTo>
                  <a:pt x="4228" y="17280"/>
                  <a:pt x="6464" y="18189"/>
                  <a:pt x="8700" y="18189"/>
                </a:cubicBezTo>
                <a:cubicBezTo>
                  <a:pt x="10719" y="18189"/>
                  <a:pt x="12737" y="17451"/>
                  <a:pt x="14373" y="16029"/>
                </a:cubicBezTo>
                <a:lnTo>
                  <a:pt x="19500" y="21373"/>
                </a:lnTo>
                <a:cubicBezTo>
                  <a:pt x="19664" y="21543"/>
                  <a:pt x="19828" y="21600"/>
                  <a:pt x="19991" y="21600"/>
                </a:cubicBezTo>
                <a:cubicBezTo>
                  <a:pt x="20155" y="21600"/>
                  <a:pt x="20373" y="21543"/>
                  <a:pt x="20482" y="21373"/>
                </a:cubicBezTo>
                <a:cubicBezTo>
                  <a:pt x="20755" y="21088"/>
                  <a:pt x="20755" y="20634"/>
                  <a:pt x="20482" y="20349"/>
                </a:cubicBezTo>
                <a:close/>
                <a:moveTo>
                  <a:pt x="8755" y="16768"/>
                </a:moveTo>
                <a:cubicBezTo>
                  <a:pt x="6791" y="16768"/>
                  <a:pt x="4937" y="15973"/>
                  <a:pt x="3573" y="14552"/>
                </a:cubicBezTo>
                <a:cubicBezTo>
                  <a:pt x="2210" y="13131"/>
                  <a:pt x="1446" y="11198"/>
                  <a:pt x="1446" y="9152"/>
                </a:cubicBezTo>
                <a:cubicBezTo>
                  <a:pt x="1446" y="7105"/>
                  <a:pt x="2210" y="5173"/>
                  <a:pt x="3573" y="3752"/>
                </a:cubicBezTo>
                <a:cubicBezTo>
                  <a:pt x="4937" y="2331"/>
                  <a:pt x="6791" y="1535"/>
                  <a:pt x="8755" y="1535"/>
                </a:cubicBezTo>
                <a:cubicBezTo>
                  <a:pt x="10719" y="1535"/>
                  <a:pt x="12573" y="2331"/>
                  <a:pt x="13937" y="3752"/>
                </a:cubicBezTo>
                <a:cubicBezTo>
                  <a:pt x="15300" y="5173"/>
                  <a:pt x="16064" y="7105"/>
                  <a:pt x="16064" y="9152"/>
                </a:cubicBezTo>
                <a:cubicBezTo>
                  <a:pt x="16064" y="11198"/>
                  <a:pt x="15300" y="13131"/>
                  <a:pt x="13937" y="14552"/>
                </a:cubicBezTo>
                <a:cubicBezTo>
                  <a:pt x="12519" y="15973"/>
                  <a:pt x="10719" y="16768"/>
                  <a:pt x="8755" y="167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6" name="Google Shape;1456;p115"/>
          <p:cNvSpPr/>
          <p:nvPr/>
        </p:nvSpPr>
        <p:spPr>
          <a:xfrm>
            <a:off x="4838699" y="6781799"/>
            <a:ext cx="468486" cy="468631"/>
          </a:xfrm>
          <a:custGeom>
            <a:rect b="b" l="l" r="r" t="t"/>
            <a:pathLst>
              <a:path extrusionOk="0" h="21600" w="21535">
                <a:moveTo>
                  <a:pt x="21308" y="20312"/>
                </a:moveTo>
                <a:lnTo>
                  <a:pt x="12435" y="11473"/>
                </a:lnTo>
                <a:cubicBezTo>
                  <a:pt x="13427" y="10244"/>
                  <a:pt x="14011" y="8722"/>
                  <a:pt x="14011" y="7024"/>
                </a:cubicBezTo>
                <a:cubicBezTo>
                  <a:pt x="14011" y="3102"/>
                  <a:pt x="10858" y="0"/>
                  <a:pt x="7005" y="0"/>
                </a:cubicBezTo>
                <a:cubicBezTo>
                  <a:pt x="3094" y="0"/>
                  <a:pt x="0" y="3161"/>
                  <a:pt x="0" y="7024"/>
                </a:cubicBezTo>
                <a:cubicBezTo>
                  <a:pt x="0" y="10946"/>
                  <a:pt x="3152" y="14049"/>
                  <a:pt x="7005" y="14049"/>
                </a:cubicBezTo>
                <a:cubicBezTo>
                  <a:pt x="8698" y="14049"/>
                  <a:pt x="10216" y="13463"/>
                  <a:pt x="11442" y="12468"/>
                </a:cubicBezTo>
                <a:lnTo>
                  <a:pt x="20316" y="21366"/>
                </a:lnTo>
                <a:cubicBezTo>
                  <a:pt x="20491" y="21541"/>
                  <a:pt x="20666" y="21600"/>
                  <a:pt x="20841" y="21600"/>
                </a:cubicBezTo>
                <a:cubicBezTo>
                  <a:pt x="21016" y="21600"/>
                  <a:pt x="21250" y="21541"/>
                  <a:pt x="21366" y="21366"/>
                </a:cubicBezTo>
                <a:cubicBezTo>
                  <a:pt x="21600" y="21073"/>
                  <a:pt x="21600" y="20605"/>
                  <a:pt x="21308" y="20312"/>
                </a:cubicBezTo>
                <a:close/>
                <a:moveTo>
                  <a:pt x="1459" y="7024"/>
                </a:moveTo>
                <a:cubicBezTo>
                  <a:pt x="1459" y="3980"/>
                  <a:pt x="3970" y="1463"/>
                  <a:pt x="7005" y="1463"/>
                </a:cubicBezTo>
                <a:cubicBezTo>
                  <a:pt x="10041" y="1463"/>
                  <a:pt x="12551" y="3980"/>
                  <a:pt x="12551" y="7024"/>
                </a:cubicBezTo>
                <a:cubicBezTo>
                  <a:pt x="12551" y="10068"/>
                  <a:pt x="10041" y="12585"/>
                  <a:pt x="7005" y="12585"/>
                </a:cubicBezTo>
                <a:cubicBezTo>
                  <a:pt x="3970" y="12585"/>
                  <a:pt x="1459" y="10068"/>
                  <a:pt x="1459" y="70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7" name="Google Shape;1457;p115"/>
          <p:cNvSpPr/>
          <p:nvPr/>
        </p:nvSpPr>
        <p:spPr>
          <a:xfrm>
            <a:off x="13906500" y="5600699"/>
            <a:ext cx="607272" cy="608605"/>
          </a:xfrm>
          <a:custGeom>
            <a:rect b="b" l="l" r="r" t="t"/>
            <a:pathLst>
              <a:path extrusionOk="0" h="21520" w="21518">
                <a:moveTo>
                  <a:pt x="10804" y="21520"/>
                </a:moveTo>
                <a:cubicBezTo>
                  <a:pt x="10714" y="21520"/>
                  <a:pt x="10579" y="21475"/>
                  <a:pt x="10489" y="21430"/>
                </a:cubicBezTo>
                <a:cubicBezTo>
                  <a:pt x="10399" y="21385"/>
                  <a:pt x="10354" y="21295"/>
                  <a:pt x="10309" y="21251"/>
                </a:cubicBezTo>
                <a:lnTo>
                  <a:pt x="1084" y="8811"/>
                </a:lnTo>
                <a:cubicBezTo>
                  <a:pt x="319" y="7779"/>
                  <a:pt x="-41" y="6566"/>
                  <a:pt x="4" y="5354"/>
                </a:cubicBezTo>
                <a:cubicBezTo>
                  <a:pt x="4" y="5264"/>
                  <a:pt x="4" y="5174"/>
                  <a:pt x="4" y="5129"/>
                </a:cubicBezTo>
                <a:cubicBezTo>
                  <a:pt x="274" y="2390"/>
                  <a:pt x="2569" y="189"/>
                  <a:pt x="5314" y="10"/>
                </a:cubicBezTo>
                <a:cubicBezTo>
                  <a:pt x="6889" y="-80"/>
                  <a:pt x="8419" y="459"/>
                  <a:pt x="9544" y="1537"/>
                </a:cubicBezTo>
                <a:cubicBezTo>
                  <a:pt x="10039" y="2031"/>
                  <a:pt x="10444" y="2569"/>
                  <a:pt x="10759" y="3198"/>
                </a:cubicBezTo>
                <a:cubicBezTo>
                  <a:pt x="11074" y="2569"/>
                  <a:pt x="11479" y="2031"/>
                  <a:pt x="11974" y="1582"/>
                </a:cubicBezTo>
                <a:cubicBezTo>
                  <a:pt x="13144" y="504"/>
                  <a:pt x="14629" y="-35"/>
                  <a:pt x="16204" y="55"/>
                </a:cubicBezTo>
                <a:cubicBezTo>
                  <a:pt x="18949" y="234"/>
                  <a:pt x="21244" y="2435"/>
                  <a:pt x="21514" y="5174"/>
                </a:cubicBezTo>
                <a:cubicBezTo>
                  <a:pt x="21514" y="5264"/>
                  <a:pt x="21514" y="5354"/>
                  <a:pt x="21514" y="5399"/>
                </a:cubicBezTo>
                <a:cubicBezTo>
                  <a:pt x="21559" y="6611"/>
                  <a:pt x="21199" y="7824"/>
                  <a:pt x="20434" y="8856"/>
                </a:cubicBezTo>
                <a:lnTo>
                  <a:pt x="11164" y="21340"/>
                </a:lnTo>
                <a:cubicBezTo>
                  <a:pt x="11164" y="21430"/>
                  <a:pt x="10984" y="21520"/>
                  <a:pt x="10804" y="21520"/>
                </a:cubicBezTo>
                <a:close/>
                <a:moveTo>
                  <a:pt x="5719" y="1132"/>
                </a:moveTo>
                <a:cubicBezTo>
                  <a:pt x="5629" y="1132"/>
                  <a:pt x="5539" y="1132"/>
                  <a:pt x="5449" y="1132"/>
                </a:cubicBezTo>
                <a:cubicBezTo>
                  <a:pt x="3244" y="1267"/>
                  <a:pt x="1444" y="3019"/>
                  <a:pt x="1219" y="5174"/>
                </a:cubicBezTo>
                <a:cubicBezTo>
                  <a:pt x="1219" y="5219"/>
                  <a:pt x="1219" y="5309"/>
                  <a:pt x="1219" y="5354"/>
                </a:cubicBezTo>
                <a:cubicBezTo>
                  <a:pt x="1174" y="6297"/>
                  <a:pt x="1444" y="7240"/>
                  <a:pt x="2074" y="8048"/>
                </a:cubicBezTo>
                <a:lnTo>
                  <a:pt x="10849" y="19903"/>
                </a:lnTo>
                <a:lnTo>
                  <a:pt x="19624" y="8048"/>
                </a:lnTo>
                <a:cubicBezTo>
                  <a:pt x="20209" y="7240"/>
                  <a:pt x="20524" y="6297"/>
                  <a:pt x="20479" y="5354"/>
                </a:cubicBezTo>
                <a:cubicBezTo>
                  <a:pt x="20479" y="5309"/>
                  <a:pt x="20479" y="5219"/>
                  <a:pt x="20479" y="5174"/>
                </a:cubicBezTo>
                <a:cubicBezTo>
                  <a:pt x="20254" y="2974"/>
                  <a:pt x="18454" y="1222"/>
                  <a:pt x="16249" y="1132"/>
                </a:cubicBezTo>
                <a:cubicBezTo>
                  <a:pt x="14989" y="1043"/>
                  <a:pt x="13774" y="1492"/>
                  <a:pt x="12874" y="2345"/>
                </a:cubicBezTo>
                <a:cubicBezTo>
                  <a:pt x="11974" y="3198"/>
                  <a:pt x="11434" y="4366"/>
                  <a:pt x="11434" y="5623"/>
                </a:cubicBezTo>
                <a:cubicBezTo>
                  <a:pt x="11434" y="5937"/>
                  <a:pt x="11164" y="6207"/>
                  <a:pt x="10849" y="6207"/>
                </a:cubicBezTo>
                <a:cubicBezTo>
                  <a:pt x="10534" y="6207"/>
                  <a:pt x="10264" y="5937"/>
                  <a:pt x="10264" y="5623"/>
                </a:cubicBezTo>
                <a:cubicBezTo>
                  <a:pt x="10264" y="4366"/>
                  <a:pt x="9769" y="3198"/>
                  <a:pt x="8824" y="2345"/>
                </a:cubicBezTo>
                <a:cubicBezTo>
                  <a:pt x="7969" y="1582"/>
                  <a:pt x="6889" y="1132"/>
                  <a:pt x="5719" y="11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8" name="Google Shape;1458;p115"/>
          <p:cNvSpPr/>
          <p:nvPr/>
        </p:nvSpPr>
        <p:spPr>
          <a:xfrm>
            <a:off x="6134100" y="6781800"/>
            <a:ext cx="481727" cy="482600"/>
          </a:xfrm>
          <a:custGeom>
            <a:rect b="b" l="l" r="r" t="t"/>
            <a:pathLst>
              <a:path extrusionOk="0" h="21600" w="20686">
                <a:moveTo>
                  <a:pt x="8689" y="0"/>
                </a:moveTo>
                <a:cubicBezTo>
                  <a:pt x="6453" y="0"/>
                  <a:pt x="4227" y="902"/>
                  <a:pt x="2536" y="2664"/>
                </a:cubicBezTo>
                <a:cubicBezTo>
                  <a:pt x="-845" y="6189"/>
                  <a:pt x="-845" y="12001"/>
                  <a:pt x="2536" y="15525"/>
                </a:cubicBezTo>
                <a:cubicBezTo>
                  <a:pt x="4227" y="17287"/>
                  <a:pt x="6453" y="18189"/>
                  <a:pt x="8689" y="18189"/>
                </a:cubicBezTo>
                <a:cubicBezTo>
                  <a:pt x="10707" y="18189"/>
                  <a:pt x="12728" y="17443"/>
                  <a:pt x="14364" y="16022"/>
                </a:cubicBezTo>
                <a:lnTo>
                  <a:pt x="19494" y="21369"/>
                </a:lnTo>
                <a:cubicBezTo>
                  <a:pt x="19657" y="21540"/>
                  <a:pt x="19824" y="21600"/>
                  <a:pt x="19988" y="21600"/>
                </a:cubicBezTo>
                <a:cubicBezTo>
                  <a:pt x="20152" y="21600"/>
                  <a:pt x="20373" y="21540"/>
                  <a:pt x="20482" y="21369"/>
                </a:cubicBezTo>
                <a:cubicBezTo>
                  <a:pt x="20755" y="21085"/>
                  <a:pt x="20755" y="20641"/>
                  <a:pt x="20482" y="20357"/>
                </a:cubicBezTo>
                <a:lnTo>
                  <a:pt x="15352" y="15010"/>
                </a:lnTo>
                <a:cubicBezTo>
                  <a:pt x="18297" y="11429"/>
                  <a:pt x="18130" y="6075"/>
                  <a:pt x="14858" y="2664"/>
                </a:cubicBezTo>
                <a:cubicBezTo>
                  <a:pt x="13168" y="902"/>
                  <a:pt x="10925" y="0"/>
                  <a:pt x="8689" y="0"/>
                </a:cubicBezTo>
                <a:close/>
                <a:moveTo>
                  <a:pt x="8757" y="1528"/>
                </a:moveTo>
                <a:cubicBezTo>
                  <a:pt x="10720" y="1528"/>
                  <a:pt x="12574" y="2327"/>
                  <a:pt x="13938" y="3748"/>
                </a:cubicBezTo>
                <a:cubicBezTo>
                  <a:pt x="15301" y="5169"/>
                  <a:pt x="16051" y="7102"/>
                  <a:pt x="16051" y="9148"/>
                </a:cubicBezTo>
                <a:cubicBezTo>
                  <a:pt x="16051" y="11194"/>
                  <a:pt x="15301" y="13127"/>
                  <a:pt x="13938" y="14548"/>
                </a:cubicBezTo>
                <a:cubicBezTo>
                  <a:pt x="12520" y="15969"/>
                  <a:pt x="10720" y="16768"/>
                  <a:pt x="8757" y="16768"/>
                </a:cubicBezTo>
                <a:cubicBezTo>
                  <a:pt x="6794" y="16768"/>
                  <a:pt x="4939" y="15969"/>
                  <a:pt x="3576" y="14548"/>
                </a:cubicBezTo>
                <a:cubicBezTo>
                  <a:pt x="2212" y="13127"/>
                  <a:pt x="1446" y="11194"/>
                  <a:pt x="1446" y="9148"/>
                </a:cubicBezTo>
                <a:cubicBezTo>
                  <a:pt x="1446" y="7102"/>
                  <a:pt x="2212" y="5169"/>
                  <a:pt x="3576" y="3748"/>
                </a:cubicBezTo>
                <a:cubicBezTo>
                  <a:pt x="4939" y="2327"/>
                  <a:pt x="6794" y="1528"/>
                  <a:pt x="8757" y="1528"/>
                </a:cubicBezTo>
                <a:close/>
                <a:moveTo>
                  <a:pt x="8893" y="6253"/>
                </a:moveTo>
                <a:cubicBezTo>
                  <a:pt x="8511" y="6253"/>
                  <a:pt x="8177" y="6601"/>
                  <a:pt x="8177" y="6999"/>
                </a:cubicBezTo>
                <a:lnTo>
                  <a:pt x="8177" y="8526"/>
                </a:lnTo>
                <a:lnTo>
                  <a:pt x="6712" y="8526"/>
                </a:lnTo>
                <a:cubicBezTo>
                  <a:pt x="6330" y="8526"/>
                  <a:pt x="5996" y="8874"/>
                  <a:pt x="5996" y="9272"/>
                </a:cubicBezTo>
                <a:cubicBezTo>
                  <a:pt x="5996" y="9670"/>
                  <a:pt x="6330" y="10001"/>
                  <a:pt x="6712" y="10001"/>
                </a:cubicBezTo>
                <a:lnTo>
                  <a:pt x="8177" y="10001"/>
                </a:lnTo>
                <a:lnTo>
                  <a:pt x="8177" y="11546"/>
                </a:lnTo>
                <a:cubicBezTo>
                  <a:pt x="8177" y="11944"/>
                  <a:pt x="8512" y="12274"/>
                  <a:pt x="8893" y="12274"/>
                </a:cubicBezTo>
                <a:cubicBezTo>
                  <a:pt x="9275" y="12274"/>
                  <a:pt x="9592" y="11944"/>
                  <a:pt x="9592" y="11546"/>
                </a:cubicBezTo>
                <a:lnTo>
                  <a:pt x="9592" y="10001"/>
                </a:lnTo>
                <a:lnTo>
                  <a:pt x="11075" y="10001"/>
                </a:lnTo>
                <a:cubicBezTo>
                  <a:pt x="11456" y="10001"/>
                  <a:pt x="11773" y="9670"/>
                  <a:pt x="11773" y="9272"/>
                </a:cubicBezTo>
                <a:cubicBezTo>
                  <a:pt x="11773" y="8874"/>
                  <a:pt x="11511" y="8580"/>
                  <a:pt x="11075" y="8580"/>
                </a:cubicBezTo>
                <a:lnTo>
                  <a:pt x="9592" y="8580"/>
                </a:lnTo>
                <a:lnTo>
                  <a:pt x="9592" y="6999"/>
                </a:lnTo>
                <a:cubicBezTo>
                  <a:pt x="9592" y="6601"/>
                  <a:pt x="9275" y="6253"/>
                  <a:pt x="8893" y="625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9" name="Google Shape;1459;p115"/>
          <p:cNvSpPr/>
          <p:nvPr/>
        </p:nvSpPr>
        <p:spPr>
          <a:xfrm>
            <a:off x="8750300" y="6781800"/>
            <a:ext cx="474473" cy="475060"/>
          </a:xfrm>
          <a:custGeom>
            <a:rect b="b" l="l" r="r" t="t"/>
            <a:pathLst>
              <a:path extrusionOk="0" h="21600" w="20798">
                <a:moveTo>
                  <a:pt x="7425" y="0"/>
                </a:moveTo>
                <a:cubicBezTo>
                  <a:pt x="5518" y="0"/>
                  <a:pt x="3618" y="754"/>
                  <a:pt x="2171" y="2256"/>
                </a:cubicBezTo>
                <a:cubicBezTo>
                  <a:pt x="-724" y="5258"/>
                  <a:pt x="-724" y="10170"/>
                  <a:pt x="2171" y="13173"/>
                </a:cubicBezTo>
                <a:cubicBezTo>
                  <a:pt x="3618" y="14674"/>
                  <a:pt x="5515" y="15410"/>
                  <a:pt x="7407" y="15411"/>
                </a:cubicBezTo>
                <a:cubicBezTo>
                  <a:pt x="9077" y="15411"/>
                  <a:pt x="10748" y="14833"/>
                  <a:pt x="12139" y="13678"/>
                </a:cubicBezTo>
                <a:lnTo>
                  <a:pt x="19533" y="21365"/>
                </a:lnTo>
                <a:cubicBezTo>
                  <a:pt x="19700" y="21539"/>
                  <a:pt x="19870" y="21600"/>
                  <a:pt x="20037" y="21600"/>
                </a:cubicBezTo>
                <a:cubicBezTo>
                  <a:pt x="20204" y="21600"/>
                  <a:pt x="20431" y="21539"/>
                  <a:pt x="20542" y="21365"/>
                </a:cubicBezTo>
                <a:cubicBezTo>
                  <a:pt x="20876" y="21019"/>
                  <a:pt x="20873" y="20553"/>
                  <a:pt x="20594" y="20265"/>
                </a:cubicBezTo>
                <a:lnTo>
                  <a:pt x="13183" y="12595"/>
                </a:lnTo>
                <a:cubicBezTo>
                  <a:pt x="15577" y="9593"/>
                  <a:pt x="15424" y="5085"/>
                  <a:pt x="12696" y="2256"/>
                </a:cubicBezTo>
                <a:cubicBezTo>
                  <a:pt x="11249" y="754"/>
                  <a:pt x="9331" y="0"/>
                  <a:pt x="7425" y="0"/>
                </a:cubicBezTo>
                <a:close/>
                <a:moveTo>
                  <a:pt x="7460" y="1498"/>
                </a:moveTo>
                <a:cubicBezTo>
                  <a:pt x="8963" y="1498"/>
                  <a:pt x="10518" y="2072"/>
                  <a:pt x="11687" y="3284"/>
                </a:cubicBezTo>
                <a:cubicBezTo>
                  <a:pt x="14025" y="5709"/>
                  <a:pt x="14025" y="9647"/>
                  <a:pt x="11687" y="12072"/>
                </a:cubicBezTo>
                <a:cubicBezTo>
                  <a:pt x="9349" y="14497"/>
                  <a:pt x="5570" y="14497"/>
                  <a:pt x="3232" y="12072"/>
                </a:cubicBezTo>
                <a:cubicBezTo>
                  <a:pt x="894" y="9647"/>
                  <a:pt x="894" y="5709"/>
                  <a:pt x="3232" y="3284"/>
                </a:cubicBezTo>
                <a:cubicBezTo>
                  <a:pt x="4401" y="2072"/>
                  <a:pt x="5956" y="1498"/>
                  <a:pt x="7460" y="1498"/>
                </a:cubicBezTo>
                <a:close/>
                <a:moveTo>
                  <a:pt x="5181" y="6929"/>
                </a:moveTo>
                <a:cubicBezTo>
                  <a:pt x="4791" y="6929"/>
                  <a:pt x="4450" y="7283"/>
                  <a:pt x="4450" y="7687"/>
                </a:cubicBezTo>
                <a:cubicBezTo>
                  <a:pt x="4450" y="8091"/>
                  <a:pt x="4791" y="8427"/>
                  <a:pt x="5181" y="8427"/>
                </a:cubicBezTo>
                <a:lnTo>
                  <a:pt x="9634" y="8427"/>
                </a:lnTo>
                <a:cubicBezTo>
                  <a:pt x="10024" y="8427"/>
                  <a:pt x="10347" y="8091"/>
                  <a:pt x="10347" y="7687"/>
                </a:cubicBezTo>
                <a:cubicBezTo>
                  <a:pt x="10347" y="7283"/>
                  <a:pt x="10024" y="6929"/>
                  <a:pt x="9634" y="6929"/>
                </a:cubicBezTo>
                <a:lnTo>
                  <a:pt x="5181" y="692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0" name="Google Shape;1460;p115"/>
          <p:cNvSpPr/>
          <p:nvPr/>
        </p:nvSpPr>
        <p:spPr>
          <a:xfrm>
            <a:off x="7442200" y="6781800"/>
            <a:ext cx="481727" cy="482600"/>
          </a:xfrm>
          <a:custGeom>
            <a:rect b="b" l="l" r="r" t="t"/>
            <a:pathLst>
              <a:path extrusionOk="0" h="21600" w="20686">
                <a:moveTo>
                  <a:pt x="8689" y="0"/>
                </a:moveTo>
                <a:cubicBezTo>
                  <a:pt x="6453" y="0"/>
                  <a:pt x="4227" y="902"/>
                  <a:pt x="2536" y="2664"/>
                </a:cubicBezTo>
                <a:cubicBezTo>
                  <a:pt x="-845" y="6189"/>
                  <a:pt x="-845" y="12001"/>
                  <a:pt x="2536" y="15525"/>
                </a:cubicBezTo>
                <a:cubicBezTo>
                  <a:pt x="4227" y="17287"/>
                  <a:pt x="6453" y="18189"/>
                  <a:pt x="8689" y="18189"/>
                </a:cubicBezTo>
                <a:cubicBezTo>
                  <a:pt x="10707" y="18189"/>
                  <a:pt x="12728" y="17443"/>
                  <a:pt x="14364" y="16022"/>
                </a:cubicBezTo>
                <a:lnTo>
                  <a:pt x="19494" y="21369"/>
                </a:lnTo>
                <a:cubicBezTo>
                  <a:pt x="19657" y="21540"/>
                  <a:pt x="19824" y="21600"/>
                  <a:pt x="19988" y="21600"/>
                </a:cubicBezTo>
                <a:cubicBezTo>
                  <a:pt x="20152" y="21600"/>
                  <a:pt x="20373" y="21540"/>
                  <a:pt x="20482" y="21369"/>
                </a:cubicBezTo>
                <a:cubicBezTo>
                  <a:pt x="20755" y="21085"/>
                  <a:pt x="20755" y="20641"/>
                  <a:pt x="20482" y="20357"/>
                </a:cubicBezTo>
                <a:lnTo>
                  <a:pt x="15352" y="15010"/>
                </a:lnTo>
                <a:cubicBezTo>
                  <a:pt x="18297" y="11429"/>
                  <a:pt x="18130" y="6075"/>
                  <a:pt x="14858" y="2664"/>
                </a:cubicBezTo>
                <a:cubicBezTo>
                  <a:pt x="13168" y="902"/>
                  <a:pt x="10925" y="0"/>
                  <a:pt x="8689" y="0"/>
                </a:cubicBezTo>
                <a:close/>
                <a:moveTo>
                  <a:pt x="8689" y="1528"/>
                </a:moveTo>
                <a:cubicBezTo>
                  <a:pt x="10652" y="1528"/>
                  <a:pt x="12506" y="2327"/>
                  <a:pt x="13870" y="3748"/>
                </a:cubicBezTo>
                <a:cubicBezTo>
                  <a:pt x="15233" y="5169"/>
                  <a:pt x="16000" y="7102"/>
                  <a:pt x="16000" y="9148"/>
                </a:cubicBezTo>
                <a:cubicBezTo>
                  <a:pt x="16000" y="11194"/>
                  <a:pt x="15233" y="13127"/>
                  <a:pt x="13870" y="14548"/>
                </a:cubicBezTo>
                <a:cubicBezTo>
                  <a:pt x="12506" y="15969"/>
                  <a:pt x="10652" y="16768"/>
                  <a:pt x="8689" y="16768"/>
                </a:cubicBezTo>
                <a:cubicBezTo>
                  <a:pt x="6725" y="16768"/>
                  <a:pt x="4871" y="15969"/>
                  <a:pt x="3508" y="14548"/>
                </a:cubicBezTo>
                <a:cubicBezTo>
                  <a:pt x="2144" y="13127"/>
                  <a:pt x="1394" y="11194"/>
                  <a:pt x="1394" y="9148"/>
                </a:cubicBezTo>
                <a:cubicBezTo>
                  <a:pt x="1394" y="7102"/>
                  <a:pt x="2144" y="5169"/>
                  <a:pt x="3508" y="3748"/>
                </a:cubicBezTo>
                <a:cubicBezTo>
                  <a:pt x="4871" y="2327"/>
                  <a:pt x="6725" y="1528"/>
                  <a:pt x="8689" y="1528"/>
                </a:cubicBezTo>
                <a:close/>
                <a:moveTo>
                  <a:pt x="6712" y="8526"/>
                </a:moveTo>
                <a:cubicBezTo>
                  <a:pt x="6330" y="8526"/>
                  <a:pt x="5996" y="8874"/>
                  <a:pt x="5996" y="9272"/>
                </a:cubicBezTo>
                <a:cubicBezTo>
                  <a:pt x="5996" y="9670"/>
                  <a:pt x="6330" y="10001"/>
                  <a:pt x="6712" y="10001"/>
                </a:cubicBezTo>
                <a:lnTo>
                  <a:pt x="11075" y="10001"/>
                </a:lnTo>
                <a:cubicBezTo>
                  <a:pt x="11456" y="10001"/>
                  <a:pt x="11773" y="9670"/>
                  <a:pt x="11773" y="9272"/>
                </a:cubicBezTo>
                <a:cubicBezTo>
                  <a:pt x="11773" y="8874"/>
                  <a:pt x="11456" y="8526"/>
                  <a:pt x="11075" y="8526"/>
                </a:cubicBezTo>
                <a:lnTo>
                  <a:pt x="6712" y="852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1" name="Google Shape;1461;p115"/>
          <p:cNvSpPr/>
          <p:nvPr/>
        </p:nvSpPr>
        <p:spPr>
          <a:xfrm>
            <a:off x="10058399" y="6781800"/>
            <a:ext cx="475425" cy="475060"/>
          </a:xfrm>
          <a:custGeom>
            <a:rect b="b" l="l" r="r" t="t"/>
            <a:pathLst>
              <a:path extrusionOk="0" h="21600" w="20787">
                <a:moveTo>
                  <a:pt x="7406" y="0"/>
                </a:moveTo>
                <a:cubicBezTo>
                  <a:pt x="5504" y="0"/>
                  <a:pt x="3609" y="754"/>
                  <a:pt x="2165" y="2256"/>
                </a:cubicBezTo>
                <a:cubicBezTo>
                  <a:pt x="-722" y="5258"/>
                  <a:pt x="-722" y="10170"/>
                  <a:pt x="2165" y="13173"/>
                </a:cubicBezTo>
                <a:cubicBezTo>
                  <a:pt x="3609" y="14674"/>
                  <a:pt x="5501" y="15410"/>
                  <a:pt x="7388" y="15411"/>
                </a:cubicBezTo>
                <a:cubicBezTo>
                  <a:pt x="9054" y="15411"/>
                  <a:pt x="10720" y="14833"/>
                  <a:pt x="12108" y="13678"/>
                </a:cubicBezTo>
                <a:lnTo>
                  <a:pt x="19483" y="21365"/>
                </a:lnTo>
                <a:cubicBezTo>
                  <a:pt x="19649" y="21539"/>
                  <a:pt x="19820" y="21600"/>
                  <a:pt x="19986" y="21600"/>
                </a:cubicBezTo>
                <a:cubicBezTo>
                  <a:pt x="20153" y="21600"/>
                  <a:pt x="20378" y="21539"/>
                  <a:pt x="20489" y="21365"/>
                </a:cubicBezTo>
                <a:cubicBezTo>
                  <a:pt x="20878" y="21019"/>
                  <a:pt x="20875" y="20553"/>
                  <a:pt x="20541" y="20265"/>
                </a:cubicBezTo>
                <a:lnTo>
                  <a:pt x="13149" y="12595"/>
                </a:lnTo>
                <a:cubicBezTo>
                  <a:pt x="15537" y="9593"/>
                  <a:pt x="15384" y="5085"/>
                  <a:pt x="12663" y="2256"/>
                </a:cubicBezTo>
                <a:cubicBezTo>
                  <a:pt x="11220" y="754"/>
                  <a:pt x="9308" y="0"/>
                  <a:pt x="7406" y="0"/>
                </a:cubicBezTo>
                <a:close/>
                <a:moveTo>
                  <a:pt x="7440" y="1498"/>
                </a:moveTo>
                <a:cubicBezTo>
                  <a:pt x="8940" y="1498"/>
                  <a:pt x="10491" y="2072"/>
                  <a:pt x="11657" y="3284"/>
                </a:cubicBezTo>
                <a:cubicBezTo>
                  <a:pt x="13989" y="5709"/>
                  <a:pt x="13989" y="9647"/>
                  <a:pt x="11657" y="12072"/>
                </a:cubicBezTo>
                <a:cubicBezTo>
                  <a:pt x="9325" y="14497"/>
                  <a:pt x="5556" y="14497"/>
                  <a:pt x="3224" y="12072"/>
                </a:cubicBezTo>
                <a:cubicBezTo>
                  <a:pt x="892" y="9647"/>
                  <a:pt x="892" y="5709"/>
                  <a:pt x="3224" y="3284"/>
                </a:cubicBezTo>
                <a:cubicBezTo>
                  <a:pt x="4390" y="2072"/>
                  <a:pt x="5941" y="1498"/>
                  <a:pt x="7440" y="1498"/>
                </a:cubicBezTo>
                <a:close/>
                <a:moveTo>
                  <a:pt x="7388" y="4620"/>
                </a:moveTo>
                <a:cubicBezTo>
                  <a:pt x="7000" y="4620"/>
                  <a:pt x="6660" y="4973"/>
                  <a:pt x="6660" y="5377"/>
                </a:cubicBezTo>
                <a:lnTo>
                  <a:pt x="6660" y="6929"/>
                </a:lnTo>
                <a:lnTo>
                  <a:pt x="5167" y="6929"/>
                </a:lnTo>
                <a:cubicBezTo>
                  <a:pt x="4779" y="6929"/>
                  <a:pt x="4438" y="7283"/>
                  <a:pt x="4439" y="7687"/>
                </a:cubicBezTo>
                <a:cubicBezTo>
                  <a:pt x="4439" y="8091"/>
                  <a:pt x="4779" y="8427"/>
                  <a:pt x="5167" y="8427"/>
                </a:cubicBezTo>
                <a:lnTo>
                  <a:pt x="6660" y="8427"/>
                </a:lnTo>
                <a:lnTo>
                  <a:pt x="6660" y="9997"/>
                </a:lnTo>
                <a:cubicBezTo>
                  <a:pt x="6660" y="10401"/>
                  <a:pt x="7000" y="10737"/>
                  <a:pt x="7388" y="10737"/>
                </a:cubicBezTo>
                <a:cubicBezTo>
                  <a:pt x="7777" y="10737"/>
                  <a:pt x="8100" y="10401"/>
                  <a:pt x="8100" y="9997"/>
                </a:cubicBezTo>
                <a:lnTo>
                  <a:pt x="8100" y="8427"/>
                </a:lnTo>
                <a:lnTo>
                  <a:pt x="9610" y="8427"/>
                </a:lnTo>
                <a:cubicBezTo>
                  <a:pt x="9998" y="8427"/>
                  <a:pt x="10321" y="8091"/>
                  <a:pt x="10321" y="7687"/>
                </a:cubicBezTo>
                <a:cubicBezTo>
                  <a:pt x="10321" y="7283"/>
                  <a:pt x="9998" y="6929"/>
                  <a:pt x="9610" y="6929"/>
                </a:cubicBezTo>
                <a:lnTo>
                  <a:pt x="8100" y="6929"/>
                </a:lnTo>
                <a:lnTo>
                  <a:pt x="8100" y="5377"/>
                </a:lnTo>
                <a:cubicBezTo>
                  <a:pt x="8100" y="4973"/>
                  <a:pt x="7777" y="4620"/>
                  <a:pt x="7388" y="462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2" name="Google Shape;1462;p115"/>
          <p:cNvSpPr/>
          <p:nvPr/>
        </p:nvSpPr>
        <p:spPr>
          <a:xfrm>
            <a:off x="11303000" y="6743700"/>
            <a:ext cx="580536" cy="554039"/>
          </a:xfrm>
          <a:custGeom>
            <a:rect b="b" l="l" r="r" t="t"/>
            <a:pathLst>
              <a:path extrusionOk="0" h="21563" w="21511">
                <a:moveTo>
                  <a:pt x="17098" y="21551"/>
                </a:moveTo>
                <a:cubicBezTo>
                  <a:pt x="16957" y="21551"/>
                  <a:pt x="16863" y="21501"/>
                  <a:pt x="16722" y="21452"/>
                </a:cubicBezTo>
                <a:lnTo>
                  <a:pt x="10793" y="16904"/>
                </a:lnTo>
                <a:lnTo>
                  <a:pt x="4863" y="21452"/>
                </a:lnTo>
                <a:cubicBezTo>
                  <a:pt x="4628" y="21600"/>
                  <a:pt x="4345" y="21600"/>
                  <a:pt x="4157" y="21452"/>
                </a:cubicBezTo>
                <a:cubicBezTo>
                  <a:pt x="3922" y="21303"/>
                  <a:pt x="3875" y="21007"/>
                  <a:pt x="3922" y="20760"/>
                </a:cubicBezTo>
                <a:lnTo>
                  <a:pt x="6181" y="13444"/>
                </a:lnTo>
                <a:lnTo>
                  <a:pt x="251" y="8897"/>
                </a:lnTo>
                <a:cubicBezTo>
                  <a:pt x="16" y="8749"/>
                  <a:pt x="-31" y="8452"/>
                  <a:pt x="16" y="8205"/>
                </a:cubicBezTo>
                <a:cubicBezTo>
                  <a:pt x="110" y="7958"/>
                  <a:pt x="345" y="7760"/>
                  <a:pt x="581" y="7760"/>
                </a:cubicBezTo>
                <a:lnTo>
                  <a:pt x="7922" y="7760"/>
                </a:lnTo>
                <a:lnTo>
                  <a:pt x="10181" y="445"/>
                </a:lnTo>
                <a:cubicBezTo>
                  <a:pt x="10275" y="198"/>
                  <a:pt x="10510" y="0"/>
                  <a:pt x="10745" y="0"/>
                </a:cubicBezTo>
                <a:cubicBezTo>
                  <a:pt x="10981" y="0"/>
                  <a:pt x="11216" y="198"/>
                  <a:pt x="11310" y="445"/>
                </a:cubicBezTo>
                <a:lnTo>
                  <a:pt x="13569" y="7760"/>
                </a:lnTo>
                <a:lnTo>
                  <a:pt x="20910" y="7760"/>
                </a:lnTo>
                <a:cubicBezTo>
                  <a:pt x="21193" y="7760"/>
                  <a:pt x="21428" y="7958"/>
                  <a:pt x="21475" y="8205"/>
                </a:cubicBezTo>
                <a:cubicBezTo>
                  <a:pt x="21569" y="8452"/>
                  <a:pt x="21475" y="8749"/>
                  <a:pt x="21240" y="8897"/>
                </a:cubicBezTo>
                <a:lnTo>
                  <a:pt x="15310" y="13444"/>
                </a:lnTo>
                <a:lnTo>
                  <a:pt x="17569" y="20760"/>
                </a:lnTo>
                <a:cubicBezTo>
                  <a:pt x="17663" y="21007"/>
                  <a:pt x="17569" y="21303"/>
                  <a:pt x="17334" y="21452"/>
                </a:cubicBezTo>
                <a:cubicBezTo>
                  <a:pt x="17334" y="21501"/>
                  <a:pt x="17193" y="21551"/>
                  <a:pt x="17098" y="21551"/>
                </a:cubicBezTo>
                <a:close/>
                <a:moveTo>
                  <a:pt x="10792" y="15471"/>
                </a:moveTo>
                <a:cubicBezTo>
                  <a:pt x="10934" y="15471"/>
                  <a:pt x="11028" y="15520"/>
                  <a:pt x="11169" y="15570"/>
                </a:cubicBezTo>
                <a:lnTo>
                  <a:pt x="15969" y="19228"/>
                </a:lnTo>
                <a:lnTo>
                  <a:pt x="14134" y="13346"/>
                </a:lnTo>
                <a:cubicBezTo>
                  <a:pt x="14040" y="13098"/>
                  <a:pt x="14134" y="12802"/>
                  <a:pt x="14369" y="12654"/>
                </a:cubicBezTo>
                <a:lnTo>
                  <a:pt x="19169" y="8996"/>
                </a:lnTo>
                <a:lnTo>
                  <a:pt x="13240" y="8996"/>
                </a:lnTo>
                <a:cubicBezTo>
                  <a:pt x="12957" y="8996"/>
                  <a:pt x="12722" y="8798"/>
                  <a:pt x="12675" y="8551"/>
                </a:cubicBezTo>
                <a:lnTo>
                  <a:pt x="10840" y="2669"/>
                </a:lnTo>
                <a:lnTo>
                  <a:pt x="9004" y="8551"/>
                </a:lnTo>
                <a:cubicBezTo>
                  <a:pt x="8910" y="8798"/>
                  <a:pt x="8675" y="8996"/>
                  <a:pt x="8440" y="8996"/>
                </a:cubicBezTo>
                <a:lnTo>
                  <a:pt x="2510" y="8996"/>
                </a:lnTo>
                <a:lnTo>
                  <a:pt x="7310" y="12654"/>
                </a:lnTo>
                <a:cubicBezTo>
                  <a:pt x="7545" y="12802"/>
                  <a:pt x="7592" y="13098"/>
                  <a:pt x="7545" y="13346"/>
                </a:cubicBezTo>
                <a:lnTo>
                  <a:pt x="5710" y="19228"/>
                </a:lnTo>
                <a:lnTo>
                  <a:pt x="10510" y="15570"/>
                </a:lnTo>
                <a:cubicBezTo>
                  <a:pt x="10557" y="15520"/>
                  <a:pt x="10651" y="15471"/>
                  <a:pt x="10792" y="154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3" name="Google Shape;1463;p115"/>
          <p:cNvSpPr/>
          <p:nvPr/>
        </p:nvSpPr>
        <p:spPr>
          <a:xfrm>
            <a:off x="12750800" y="6743700"/>
            <a:ext cx="306513" cy="553916"/>
          </a:xfrm>
          <a:custGeom>
            <a:rect b="b" l="l" r="r" t="t"/>
            <a:pathLst>
              <a:path extrusionOk="0" h="21558" w="21542">
                <a:moveTo>
                  <a:pt x="8600" y="21558"/>
                </a:moveTo>
                <a:cubicBezTo>
                  <a:pt x="8332" y="21558"/>
                  <a:pt x="8154" y="21509"/>
                  <a:pt x="7886" y="21459"/>
                </a:cubicBezTo>
                <a:cubicBezTo>
                  <a:pt x="7440" y="21311"/>
                  <a:pt x="7350" y="21014"/>
                  <a:pt x="7440" y="20767"/>
                </a:cubicBezTo>
                <a:lnTo>
                  <a:pt x="11724" y="13452"/>
                </a:lnTo>
                <a:lnTo>
                  <a:pt x="478" y="8904"/>
                </a:lnTo>
                <a:cubicBezTo>
                  <a:pt x="31" y="8756"/>
                  <a:pt x="-58" y="8460"/>
                  <a:pt x="31" y="8212"/>
                </a:cubicBezTo>
                <a:cubicBezTo>
                  <a:pt x="210" y="7965"/>
                  <a:pt x="656" y="7768"/>
                  <a:pt x="1102" y="7768"/>
                </a:cubicBezTo>
                <a:lnTo>
                  <a:pt x="15026" y="7768"/>
                </a:lnTo>
                <a:lnTo>
                  <a:pt x="19311" y="452"/>
                </a:lnTo>
                <a:cubicBezTo>
                  <a:pt x="19489" y="156"/>
                  <a:pt x="20025" y="-42"/>
                  <a:pt x="20560" y="7"/>
                </a:cubicBezTo>
                <a:cubicBezTo>
                  <a:pt x="21096" y="57"/>
                  <a:pt x="21542" y="304"/>
                  <a:pt x="21542" y="650"/>
                </a:cubicBezTo>
                <a:lnTo>
                  <a:pt x="21542" y="16170"/>
                </a:lnTo>
                <a:cubicBezTo>
                  <a:pt x="21542" y="16368"/>
                  <a:pt x="21363" y="16566"/>
                  <a:pt x="21096" y="16665"/>
                </a:cubicBezTo>
                <a:lnTo>
                  <a:pt x="9135" y="21459"/>
                </a:lnTo>
                <a:cubicBezTo>
                  <a:pt x="9046" y="21509"/>
                  <a:pt x="8868" y="21558"/>
                  <a:pt x="8600" y="21558"/>
                </a:cubicBezTo>
                <a:close/>
                <a:moveTo>
                  <a:pt x="4762" y="9003"/>
                </a:moveTo>
                <a:lnTo>
                  <a:pt x="13866" y="12661"/>
                </a:lnTo>
                <a:cubicBezTo>
                  <a:pt x="14312" y="12809"/>
                  <a:pt x="14401" y="13106"/>
                  <a:pt x="14312" y="13353"/>
                </a:cubicBezTo>
                <a:lnTo>
                  <a:pt x="10831" y="19235"/>
                </a:lnTo>
                <a:lnTo>
                  <a:pt x="19400" y="15775"/>
                </a:lnTo>
                <a:lnTo>
                  <a:pt x="19400" y="4604"/>
                </a:lnTo>
                <a:lnTo>
                  <a:pt x="17079" y="8559"/>
                </a:lnTo>
                <a:cubicBezTo>
                  <a:pt x="16901" y="8806"/>
                  <a:pt x="16454" y="9003"/>
                  <a:pt x="16008" y="9003"/>
                </a:cubicBezTo>
                <a:lnTo>
                  <a:pt x="4762" y="9003"/>
                </a:lnTo>
                <a:close/>
                <a:moveTo>
                  <a:pt x="20560" y="16121"/>
                </a:moveTo>
                <a:lnTo>
                  <a:pt x="20560" y="16121"/>
                </a:lnTo>
                <a:lnTo>
                  <a:pt x="20560" y="1612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4" name="Google Shape;1464;p115"/>
          <p:cNvSpPr/>
          <p:nvPr/>
        </p:nvSpPr>
        <p:spPr>
          <a:xfrm>
            <a:off x="15214505" y="5714863"/>
            <a:ext cx="610093" cy="342087"/>
          </a:xfrm>
          <a:custGeom>
            <a:rect b="b" l="l" r="r" t="t"/>
            <a:pathLst>
              <a:path extrusionOk="0" h="21095" w="21522">
                <a:moveTo>
                  <a:pt x="20850" y="9"/>
                </a:moveTo>
                <a:cubicBezTo>
                  <a:pt x="20671" y="9"/>
                  <a:pt x="20534" y="263"/>
                  <a:pt x="20444" y="498"/>
                </a:cubicBezTo>
                <a:cubicBezTo>
                  <a:pt x="20354" y="811"/>
                  <a:pt x="20360" y="1115"/>
                  <a:pt x="20360" y="1428"/>
                </a:cubicBezTo>
                <a:cubicBezTo>
                  <a:pt x="20360" y="2994"/>
                  <a:pt x="20223" y="4566"/>
                  <a:pt x="19954" y="6054"/>
                </a:cubicBezTo>
                <a:cubicBezTo>
                  <a:pt x="19820" y="6915"/>
                  <a:pt x="19632" y="7767"/>
                  <a:pt x="19408" y="8550"/>
                </a:cubicBezTo>
                <a:cubicBezTo>
                  <a:pt x="17481" y="3694"/>
                  <a:pt x="14312" y="576"/>
                  <a:pt x="10952" y="107"/>
                </a:cubicBezTo>
                <a:cubicBezTo>
                  <a:pt x="8084" y="-285"/>
                  <a:pt x="5169" y="1183"/>
                  <a:pt x="2929" y="4316"/>
                </a:cubicBezTo>
                <a:cubicBezTo>
                  <a:pt x="1809" y="5882"/>
                  <a:pt x="863" y="7781"/>
                  <a:pt x="101" y="9896"/>
                </a:cubicBezTo>
                <a:cubicBezTo>
                  <a:pt x="-78" y="10444"/>
                  <a:pt x="9" y="10816"/>
                  <a:pt x="143" y="11364"/>
                </a:cubicBezTo>
                <a:cubicBezTo>
                  <a:pt x="322" y="11834"/>
                  <a:pt x="507" y="12387"/>
                  <a:pt x="731" y="12857"/>
                </a:cubicBezTo>
                <a:cubicBezTo>
                  <a:pt x="1134" y="13797"/>
                  <a:pt x="1540" y="14668"/>
                  <a:pt x="2033" y="15451"/>
                </a:cubicBezTo>
                <a:cubicBezTo>
                  <a:pt x="4049" y="18897"/>
                  <a:pt x="6827" y="20923"/>
                  <a:pt x="9650" y="21080"/>
                </a:cubicBezTo>
                <a:cubicBezTo>
                  <a:pt x="13054" y="21315"/>
                  <a:pt x="16454" y="18745"/>
                  <a:pt x="18694" y="14203"/>
                </a:cubicBezTo>
                <a:cubicBezTo>
                  <a:pt x="18963" y="13655"/>
                  <a:pt x="19240" y="13087"/>
                  <a:pt x="19464" y="12539"/>
                </a:cubicBezTo>
                <a:cubicBezTo>
                  <a:pt x="19957" y="14418"/>
                  <a:pt x="20270" y="16548"/>
                  <a:pt x="20360" y="18584"/>
                </a:cubicBezTo>
                <a:cubicBezTo>
                  <a:pt x="20405" y="19132"/>
                  <a:pt x="20357" y="19602"/>
                  <a:pt x="20402" y="20150"/>
                </a:cubicBezTo>
                <a:cubicBezTo>
                  <a:pt x="20402" y="20542"/>
                  <a:pt x="20573" y="20850"/>
                  <a:pt x="20752" y="21007"/>
                </a:cubicBezTo>
                <a:cubicBezTo>
                  <a:pt x="20976" y="21163"/>
                  <a:pt x="21206" y="21075"/>
                  <a:pt x="21340" y="20762"/>
                </a:cubicBezTo>
                <a:cubicBezTo>
                  <a:pt x="21519" y="20449"/>
                  <a:pt x="21522" y="19979"/>
                  <a:pt x="21522" y="19587"/>
                </a:cubicBezTo>
                <a:cubicBezTo>
                  <a:pt x="21477" y="17551"/>
                  <a:pt x="21295" y="15446"/>
                  <a:pt x="20892" y="13567"/>
                </a:cubicBezTo>
                <a:cubicBezTo>
                  <a:pt x="20802" y="13097"/>
                  <a:pt x="20674" y="12544"/>
                  <a:pt x="20584" y="12074"/>
                </a:cubicBezTo>
                <a:cubicBezTo>
                  <a:pt x="20539" y="11839"/>
                  <a:pt x="20447" y="11599"/>
                  <a:pt x="20402" y="11364"/>
                </a:cubicBezTo>
                <a:cubicBezTo>
                  <a:pt x="20357" y="11129"/>
                  <a:pt x="20220" y="10914"/>
                  <a:pt x="20220" y="10679"/>
                </a:cubicBezTo>
                <a:cubicBezTo>
                  <a:pt x="20175" y="10444"/>
                  <a:pt x="20270" y="10273"/>
                  <a:pt x="20360" y="10116"/>
                </a:cubicBezTo>
                <a:cubicBezTo>
                  <a:pt x="20405" y="9881"/>
                  <a:pt x="20483" y="9641"/>
                  <a:pt x="20528" y="9406"/>
                </a:cubicBezTo>
                <a:cubicBezTo>
                  <a:pt x="20662" y="8936"/>
                  <a:pt x="20757" y="8408"/>
                  <a:pt x="20892" y="7938"/>
                </a:cubicBezTo>
                <a:cubicBezTo>
                  <a:pt x="21250" y="5745"/>
                  <a:pt x="21522" y="3386"/>
                  <a:pt x="21522" y="1037"/>
                </a:cubicBezTo>
                <a:cubicBezTo>
                  <a:pt x="21522" y="410"/>
                  <a:pt x="21208" y="-70"/>
                  <a:pt x="20850" y="9"/>
                </a:cubicBezTo>
                <a:close/>
                <a:moveTo>
                  <a:pt x="9202" y="2064"/>
                </a:moveTo>
                <a:cubicBezTo>
                  <a:pt x="9605" y="2064"/>
                  <a:pt x="9960" y="2064"/>
                  <a:pt x="10364" y="2064"/>
                </a:cubicBezTo>
                <a:cubicBezTo>
                  <a:pt x="13096" y="2221"/>
                  <a:pt x="15692" y="4321"/>
                  <a:pt x="17574" y="7767"/>
                </a:cubicBezTo>
                <a:cubicBezTo>
                  <a:pt x="17798" y="8158"/>
                  <a:pt x="18025" y="8643"/>
                  <a:pt x="18204" y="9113"/>
                </a:cubicBezTo>
                <a:cubicBezTo>
                  <a:pt x="18293" y="9348"/>
                  <a:pt x="18377" y="9563"/>
                  <a:pt x="18512" y="9798"/>
                </a:cubicBezTo>
                <a:cubicBezTo>
                  <a:pt x="18601" y="9955"/>
                  <a:pt x="18792" y="10273"/>
                  <a:pt x="18792" y="10508"/>
                </a:cubicBezTo>
                <a:cubicBezTo>
                  <a:pt x="18792" y="10664"/>
                  <a:pt x="18657" y="10987"/>
                  <a:pt x="18568" y="11144"/>
                </a:cubicBezTo>
                <a:cubicBezTo>
                  <a:pt x="18478" y="11379"/>
                  <a:pt x="18377" y="11619"/>
                  <a:pt x="18288" y="11854"/>
                </a:cubicBezTo>
                <a:cubicBezTo>
                  <a:pt x="18064" y="12324"/>
                  <a:pt x="17840" y="12779"/>
                  <a:pt x="17616" y="13249"/>
                </a:cubicBezTo>
                <a:cubicBezTo>
                  <a:pt x="16675" y="15050"/>
                  <a:pt x="15468" y="16538"/>
                  <a:pt x="14214" y="17556"/>
                </a:cubicBezTo>
                <a:cubicBezTo>
                  <a:pt x="11705" y="19514"/>
                  <a:pt x="8790" y="19602"/>
                  <a:pt x="6191" y="17801"/>
                </a:cubicBezTo>
                <a:cubicBezTo>
                  <a:pt x="4892" y="16861"/>
                  <a:pt x="3691" y="15535"/>
                  <a:pt x="2705" y="13812"/>
                </a:cubicBezTo>
                <a:cubicBezTo>
                  <a:pt x="2213" y="12950"/>
                  <a:pt x="1807" y="12010"/>
                  <a:pt x="1403" y="11071"/>
                </a:cubicBezTo>
                <a:cubicBezTo>
                  <a:pt x="1358" y="10914"/>
                  <a:pt x="1218" y="10743"/>
                  <a:pt x="1263" y="10508"/>
                </a:cubicBezTo>
                <a:cubicBezTo>
                  <a:pt x="1308" y="10273"/>
                  <a:pt x="1454" y="9959"/>
                  <a:pt x="1543" y="9725"/>
                </a:cubicBezTo>
                <a:cubicBezTo>
                  <a:pt x="1767" y="9255"/>
                  <a:pt x="1947" y="8701"/>
                  <a:pt x="2215" y="8232"/>
                </a:cubicBezTo>
                <a:cubicBezTo>
                  <a:pt x="3963" y="4708"/>
                  <a:pt x="6513" y="2456"/>
                  <a:pt x="9202" y="2064"/>
                </a:cubicBezTo>
                <a:close/>
                <a:moveTo>
                  <a:pt x="4861" y="7840"/>
                </a:moveTo>
                <a:cubicBezTo>
                  <a:pt x="4145" y="7840"/>
                  <a:pt x="3520" y="8623"/>
                  <a:pt x="3251" y="9798"/>
                </a:cubicBezTo>
                <a:cubicBezTo>
                  <a:pt x="2983" y="10973"/>
                  <a:pt x="3204" y="12294"/>
                  <a:pt x="3741" y="13077"/>
                </a:cubicBezTo>
                <a:cubicBezTo>
                  <a:pt x="4279" y="13860"/>
                  <a:pt x="5088" y="14027"/>
                  <a:pt x="5715" y="13322"/>
                </a:cubicBezTo>
                <a:cubicBezTo>
                  <a:pt x="6343" y="12696"/>
                  <a:pt x="6662" y="11443"/>
                  <a:pt x="6527" y="10190"/>
                </a:cubicBezTo>
                <a:cubicBezTo>
                  <a:pt x="6393" y="8858"/>
                  <a:pt x="5668" y="7840"/>
                  <a:pt x="4861" y="7840"/>
                </a:cubicBezTo>
                <a:close/>
                <a:moveTo>
                  <a:pt x="4861" y="9871"/>
                </a:moveTo>
                <a:cubicBezTo>
                  <a:pt x="5130" y="9871"/>
                  <a:pt x="5407" y="10356"/>
                  <a:pt x="5407" y="10826"/>
                </a:cubicBezTo>
                <a:cubicBezTo>
                  <a:pt x="5452" y="11296"/>
                  <a:pt x="5175" y="11756"/>
                  <a:pt x="4861" y="11756"/>
                </a:cubicBezTo>
                <a:cubicBezTo>
                  <a:pt x="4548" y="11756"/>
                  <a:pt x="4329" y="11296"/>
                  <a:pt x="4329" y="10826"/>
                </a:cubicBezTo>
                <a:cubicBezTo>
                  <a:pt x="4329" y="10278"/>
                  <a:pt x="4593" y="9871"/>
                  <a:pt x="4861" y="98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5" name="Google Shape;1465;p115"/>
          <p:cNvSpPr/>
          <p:nvPr/>
        </p:nvSpPr>
        <p:spPr>
          <a:xfrm>
            <a:off x="17830800" y="5689600"/>
            <a:ext cx="609600" cy="4445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75"/>
                  <a:pt x="0" y="10800"/>
                </a:cubicBezTo>
                <a:cubicBezTo>
                  <a:pt x="0" y="16786"/>
                  <a:pt x="4860" y="21600"/>
                  <a:pt x="10800" y="21600"/>
                </a:cubicBezTo>
                <a:cubicBezTo>
                  <a:pt x="16785" y="21600"/>
                  <a:pt x="21600" y="16786"/>
                  <a:pt x="21600" y="10800"/>
                </a:cubicBezTo>
                <a:cubicBezTo>
                  <a:pt x="21600" y="4814"/>
                  <a:pt x="16740" y="0"/>
                  <a:pt x="10800" y="0"/>
                </a:cubicBezTo>
                <a:close/>
                <a:moveTo>
                  <a:pt x="10800" y="1601"/>
                </a:moveTo>
                <a:cubicBezTo>
                  <a:pt x="16110" y="1601"/>
                  <a:pt x="20433" y="5739"/>
                  <a:pt x="20433" y="10800"/>
                </a:cubicBezTo>
                <a:cubicBezTo>
                  <a:pt x="20433" y="15861"/>
                  <a:pt x="16110" y="19999"/>
                  <a:pt x="10800" y="19999"/>
                </a:cubicBezTo>
                <a:cubicBezTo>
                  <a:pt x="5490" y="19999"/>
                  <a:pt x="1167" y="15861"/>
                  <a:pt x="1167" y="10800"/>
                </a:cubicBezTo>
                <a:cubicBezTo>
                  <a:pt x="1167" y="5739"/>
                  <a:pt x="5490" y="1601"/>
                  <a:pt x="10800" y="1601"/>
                </a:cubicBezTo>
                <a:close/>
                <a:moveTo>
                  <a:pt x="10941" y="4937"/>
                </a:moveTo>
                <a:cubicBezTo>
                  <a:pt x="8646" y="4937"/>
                  <a:pt x="6750" y="7537"/>
                  <a:pt x="6750" y="10684"/>
                </a:cubicBezTo>
                <a:cubicBezTo>
                  <a:pt x="6750" y="13832"/>
                  <a:pt x="8646" y="16412"/>
                  <a:pt x="10941" y="16412"/>
                </a:cubicBezTo>
                <a:cubicBezTo>
                  <a:pt x="13281" y="16412"/>
                  <a:pt x="15162" y="13832"/>
                  <a:pt x="15117" y="10684"/>
                </a:cubicBezTo>
                <a:cubicBezTo>
                  <a:pt x="15117" y="7537"/>
                  <a:pt x="13236" y="4937"/>
                  <a:pt x="10941" y="4937"/>
                </a:cubicBezTo>
                <a:close/>
                <a:moveTo>
                  <a:pt x="10941" y="6538"/>
                </a:moveTo>
                <a:cubicBezTo>
                  <a:pt x="12651" y="6538"/>
                  <a:pt x="13995" y="8401"/>
                  <a:pt x="13950" y="10684"/>
                </a:cubicBezTo>
                <a:cubicBezTo>
                  <a:pt x="13950" y="12968"/>
                  <a:pt x="12606" y="14811"/>
                  <a:pt x="10941" y="14811"/>
                </a:cubicBezTo>
                <a:cubicBezTo>
                  <a:pt x="9276" y="14811"/>
                  <a:pt x="7917" y="12968"/>
                  <a:pt x="7917" y="10684"/>
                </a:cubicBezTo>
                <a:cubicBezTo>
                  <a:pt x="7917" y="8401"/>
                  <a:pt x="9276" y="6538"/>
                  <a:pt x="10941" y="65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6" name="Google Shape;1466;p115"/>
          <p:cNvSpPr/>
          <p:nvPr/>
        </p:nvSpPr>
        <p:spPr>
          <a:xfrm>
            <a:off x="19138900" y="56007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284" y="9900"/>
                </a:moveTo>
                <a:cubicBezTo>
                  <a:pt x="6744" y="9900"/>
                  <a:pt x="6300" y="10344"/>
                  <a:pt x="6300" y="10884"/>
                </a:cubicBezTo>
                <a:cubicBezTo>
                  <a:pt x="6300" y="11424"/>
                  <a:pt x="6744" y="11883"/>
                  <a:pt x="7284" y="11883"/>
                </a:cubicBezTo>
                <a:cubicBezTo>
                  <a:pt x="7869" y="11883"/>
                  <a:pt x="8328" y="11379"/>
                  <a:pt x="8283" y="10884"/>
                </a:cubicBezTo>
                <a:cubicBezTo>
                  <a:pt x="8283" y="10344"/>
                  <a:pt x="7824" y="9900"/>
                  <a:pt x="7284" y="9900"/>
                </a:cubicBezTo>
                <a:close/>
                <a:moveTo>
                  <a:pt x="10884" y="9900"/>
                </a:moveTo>
                <a:cubicBezTo>
                  <a:pt x="10344" y="9900"/>
                  <a:pt x="9900" y="10344"/>
                  <a:pt x="9900" y="10884"/>
                </a:cubicBezTo>
                <a:cubicBezTo>
                  <a:pt x="9900" y="11424"/>
                  <a:pt x="10344" y="11883"/>
                  <a:pt x="10884" y="11883"/>
                </a:cubicBezTo>
                <a:cubicBezTo>
                  <a:pt x="11425" y="11883"/>
                  <a:pt x="11883" y="11379"/>
                  <a:pt x="11883" y="10884"/>
                </a:cubicBezTo>
                <a:cubicBezTo>
                  <a:pt x="11883" y="10344"/>
                  <a:pt x="11424" y="9900"/>
                  <a:pt x="10884" y="9900"/>
                </a:cubicBezTo>
                <a:close/>
                <a:moveTo>
                  <a:pt x="14484" y="9900"/>
                </a:moveTo>
                <a:cubicBezTo>
                  <a:pt x="13944" y="9900"/>
                  <a:pt x="13500" y="10344"/>
                  <a:pt x="13500" y="10884"/>
                </a:cubicBezTo>
                <a:cubicBezTo>
                  <a:pt x="13500" y="11424"/>
                  <a:pt x="13944" y="11883"/>
                  <a:pt x="14484" y="11883"/>
                </a:cubicBezTo>
                <a:cubicBezTo>
                  <a:pt x="15024" y="11883"/>
                  <a:pt x="15528" y="11379"/>
                  <a:pt x="15483" y="10884"/>
                </a:cubicBezTo>
                <a:cubicBezTo>
                  <a:pt x="15483" y="10344"/>
                  <a:pt x="15024" y="9900"/>
                  <a:pt x="14484" y="99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7" name="Google Shape;1467;p115"/>
          <p:cNvSpPr/>
          <p:nvPr/>
        </p:nvSpPr>
        <p:spPr>
          <a:xfrm>
            <a:off x="20523200" y="5676900"/>
            <a:ext cx="437447" cy="441039"/>
          </a:xfrm>
          <a:custGeom>
            <a:rect b="b" l="l" r="r" t="t"/>
            <a:pathLst>
              <a:path extrusionOk="0" h="21493" w="21441">
                <a:moveTo>
                  <a:pt x="10790" y="21493"/>
                </a:moveTo>
                <a:cubicBezTo>
                  <a:pt x="10666" y="21493"/>
                  <a:pt x="10479" y="21431"/>
                  <a:pt x="10355" y="21369"/>
                </a:cubicBezTo>
                <a:cubicBezTo>
                  <a:pt x="10230" y="21307"/>
                  <a:pt x="10168" y="21184"/>
                  <a:pt x="10106" y="21122"/>
                </a:cubicBezTo>
                <a:lnTo>
                  <a:pt x="1080" y="8991"/>
                </a:lnTo>
                <a:cubicBezTo>
                  <a:pt x="333" y="7939"/>
                  <a:pt x="-103" y="6701"/>
                  <a:pt x="22" y="5463"/>
                </a:cubicBezTo>
                <a:cubicBezTo>
                  <a:pt x="22" y="5401"/>
                  <a:pt x="22" y="5278"/>
                  <a:pt x="22" y="5216"/>
                </a:cubicBezTo>
                <a:cubicBezTo>
                  <a:pt x="271" y="2431"/>
                  <a:pt x="2636" y="202"/>
                  <a:pt x="5437" y="17"/>
                </a:cubicBezTo>
                <a:cubicBezTo>
                  <a:pt x="7056" y="-107"/>
                  <a:pt x="8612" y="450"/>
                  <a:pt x="9732" y="1564"/>
                </a:cubicBezTo>
                <a:cubicBezTo>
                  <a:pt x="10106" y="1935"/>
                  <a:pt x="10479" y="2369"/>
                  <a:pt x="10728" y="2864"/>
                </a:cubicBezTo>
                <a:cubicBezTo>
                  <a:pt x="10977" y="2369"/>
                  <a:pt x="11351" y="1997"/>
                  <a:pt x="11724" y="1564"/>
                </a:cubicBezTo>
                <a:cubicBezTo>
                  <a:pt x="12907" y="450"/>
                  <a:pt x="14463" y="-107"/>
                  <a:pt x="16019" y="17"/>
                </a:cubicBezTo>
                <a:cubicBezTo>
                  <a:pt x="18820" y="202"/>
                  <a:pt x="21186" y="2431"/>
                  <a:pt x="21435" y="5216"/>
                </a:cubicBezTo>
                <a:cubicBezTo>
                  <a:pt x="21435" y="5278"/>
                  <a:pt x="21435" y="5401"/>
                  <a:pt x="21435" y="5463"/>
                </a:cubicBezTo>
                <a:cubicBezTo>
                  <a:pt x="21497" y="6701"/>
                  <a:pt x="21124" y="7939"/>
                  <a:pt x="20377" y="8991"/>
                </a:cubicBezTo>
                <a:lnTo>
                  <a:pt x="11351" y="21184"/>
                </a:lnTo>
                <a:cubicBezTo>
                  <a:pt x="11288" y="21431"/>
                  <a:pt x="11039" y="21493"/>
                  <a:pt x="10790" y="21493"/>
                </a:cubicBezTo>
                <a:close/>
                <a:moveTo>
                  <a:pt x="5811" y="1626"/>
                </a:moveTo>
                <a:cubicBezTo>
                  <a:pt x="5748" y="1626"/>
                  <a:pt x="5624" y="1626"/>
                  <a:pt x="5562" y="1626"/>
                </a:cubicBezTo>
                <a:cubicBezTo>
                  <a:pt x="3507" y="1750"/>
                  <a:pt x="1827" y="3359"/>
                  <a:pt x="1640" y="5401"/>
                </a:cubicBezTo>
                <a:cubicBezTo>
                  <a:pt x="1640" y="5463"/>
                  <a:pt x="1640" y="5525"/>
                  <a:pt x="1640" y="5587"/>
                </a:cubicBezTo>
                <a:cubicBezTo>
                  <a:pt x="1578" y="6453"/>
                  <a:pt x="1889" y="7320"/>
                  <a:pt x="2387" y="8063"/>
                </a:cubicBezTo>
                <a:lnTo>
                  <a:pt x="10790" y="19389"/>
                </a:lnTo>
                <a:lnTo>
                  <a:pt x="19194" y="8063"/>
                </a:lnTo>
                <a:cubicBezTo>
                  <a:pt x="19754" y="7320"/>
                  <a:pt x="20003" y="6453"/>
                  <a:pt x="19941" y="5587"/>
                </a:cubicBezTo>
                <a:cubicBezTo>
                  <a:pt x="19941" y="5525"/>
                  <a:pt x="19941" y="5463"/>
                  <a:pt x="19941" y="5401"/>
                </a:cubicBezTo>
                <a:cubicBezTo>
                  <a:pt x="19754" y="3359"/>
                  <a:pt x="18073" y="1750"/>
                  <a:pt x="16019" y="1626"/>
                </a:cubicBezTo>
                <a:cubicBezTo>
                  <a:pt x="14836" y="1564"/>
                  <a:pt x="13716" y="1935"/>
                  <a:pt x="12907" y="2740"/>
                </a:cubicBezTo>
                <a:cubicBezTo>
                  <a:pt x="12035" y="3545"/>
                  <a:pt x="11599" y="4597"/>
                  <a:pt x="11599" y="5773"/>
                </a:cubicBezTo>
                <a:cubicBezTo>
                  <a:pt x="11599" y="6206"/>
                  <a:pt x="11226" y="6577"/>
                  <a:pt x="10790" y="6577"/>
                </a:cubicBezTo>
                <a:cubicBezTo>
                  <a:pt x="10355" y="6577"/>
                  <a:pt x="9981" y="6206"/>
                  <a:pt x="9981" y="5773"/>
                </a:cubicBezTo>
                <a:cubicBezTo>
                  <a:pt x="9981" y="4597"/>
                  <a:pt x="9483" y="3545"/>
                  <a:pt x="8674" y="2740"/>
                </a:cubicBezTo>
                <a:cubicBezTo>
                  <a:pt x="7865" y="2059"/>
                  <a:pt x="6869" y="1626"/>
                  <a:pt x="5811" y="16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8" name="Google Shape;1468;p115"/>
          <p:cNvSpPr/>
          <p:nvPr/>
        </p:nvSpPr>
        <p:spPr>
          <a:xfrm>
            <a:off x="21755100" y="56007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85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55" y="1167"/>
                  <a:pt x="20478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8550" y="6300"/>
                </a:moveTo>
                <a:cubicBezTo>
                  <a:pt x="7380" y="6390"/>
                  <a:pt x="6390" y="7296"/>
                  <a:pt x="6300" y="8466"/>
                </a:cubicBezTo>
                <a:cubicBezTo>
                  <a:pt x="6300" y="8466"/>
                  <a:pt x="6300" y="8505"/>
                  <a:pt x="6300" y="8550"/>
                </a:cubicBezTo>
                <a:cubicBezTo>
                  <a:pt x="6255" y="9090"/>
                  <a:pt x="6435" y="9591"/>
                  <a:pt x="6750" y="10041"/>
                </a:cubicBezTo>
                <a:lnTo>
                  <a:pt x="9998" y="14456"/>
                </a:lnTo>
                <a:cubicBezTo>
                  <a:pt x="10043" y="14546"/>
                  <a:pt x="10091" y="14580"/>
                  <a:pt x="10181" y="14625"/>
                </a:cubicBezTo>
                <a:cubicBezTo>
                  <a:pt x="10271" y="14670"/>
                  <a:pt x="10401" y="14723"/>
                  <a:pt x="10491" y="14723"/>
                </a:cubicBezTo>
                <a:cubicBezTo>
                  <a:pt x="10671" y="14723"/>
                  <a:pt x="10845" y="14633"/>
                  <a:pt x="11025" y="14498"/>
                </a:cubicBezTo>
                <a:lnTo>
                  <a:pt x="14316" y="10041"/>
                </a:lnTo>
                <a:cubicBezTo>
                  <a:pt x="14631" y="9591"/>
                  <a:pt x="14811" y="9045"/>
                  <a:pt x="14766" y="8550"/>
                </a:cubicBezTo>
                <a:cubicBezTo>
                  <a:pt x="14766" y="8505"/>
                  <a:pt x="14766" y="8511"/>
                  <a:pt x="14766" y="8466"/>
                </a:cubicBezTo>
                <a:cubicBezTo>
                  <a:pt x="14631" y="7296"/>
                  <a:pt x="13686" y="6390"/>
                  <a:pt x="12516" y="6300"/>
                </a:cubicBezTo>
                <a:cubicBezTo>
                  <a:pt x="11841" y="6255"/>
                  <a:pt x="11211" y="6483"/>
                  <a:pt x="10716" y="6933"/>
                </a:cubicBezTo>
                <a:cubicBezTo>
                  <a:pt x="10626" y="6978"/>
                  <a:pt x="10578" y="7071"/>
                  <a:pt x="10533" y="7116"/>
                </a:cubicBezTo>
                <a:cubicBezTo>
                  <a:pt x="10488" y="7071"/>
                  <a:pt x="10395" y="6978"/>
                  <a:pt x="10350" y="6933"/>
                </a:cubicBezTo>
                <a:cubicBezTo>
                  <a:pt x="9855" y="6483"/>
                  <a:pt x="9225" y="6255"/>
                  <a:pt x="8550" y="6300"/>
                </a:cubicBezTo>
                <a:close/>
                <a:moveTo>
                  <a:pt x="8606" y="7481"/>
                </a:moveTo>
                <a:cubicBezTo>
                  <a:pt x="8651" y="7481"/>
                  <a:pt x="8646" y="7481"/>
                  <a:pt x="8691" y="7481"/>
                </a:cubicBezTo>
                <a:cubicBezTo>
                  <a:pt x="9006" y="7481"/>
                  <a:pt x="9326" y="7611"/>
                  <a:pt x="9506" y="7791"/>
                </a:cubicBezTo>
                <a:cubicBezTo>
                  <a:pt x="9776" y="8016"/>
                  <a:pt x="9900" y="8331"/>
                  <a:pt x="9900" y="8691"/>
                </a:cubicBezTo>
                <a:cubicBezTo>
                  <a:pt x="9900" y="9006"/>
                  <a:pt x="10176" y="9281"/>
                  <a:pt x="10491" y="9281"/>
                </a:cubicBezTo>
                <a:cubicBezTo>
                  <a:pt x="10806" y="9281"/>
                  <a:pt x="11081" y="9006"/>
                  <a:pt x="11081" y="8691"/>
                </a:cubicBezTo>
                <a:cubicBezTo>
                  <a:pt x="11081" y="8331"/>
                  <a:pt x="11205" y="8016"/>
                  <a:pt x="11475" y="7791"/>
                </a:cubicBezTo>
                <a:cubicBezTo>
                  <a:pt x="11700" y="7566"/>
                  <a:pt x="12015" y="7481"/>
                  <a:pt x="12375" y="7481"/>
                </a:cubicBezTo>
                <a:cubicBezTo>
                  <a:pt x="12960" y="7526"/>
                  <a:pt x="13455" y="8021"/>
                  <a:pt x="13500" y="8606"/>
                </a:cubicBezTo>
                <a:cubicBezTo>
                  <a:pt x="13500" y="8606"/>
                  <a:pt x="13500" y="8648"/>
                  <a:pt x="13500" y="8648"/>
                </a:cubicBezTo>
                <a:cubicBezTo>
                  <a:pt x="13500" y="8918"/>
                  <a:pt x="13455" y="9141"/>
                  <a:pt x="13275" y="9366"/>
                </a:cubicBezTo>
                <a:lnTo>
                  <a:pt x="10491" y="13148"/>
                </a:lnTo>
                <a:lnTo>
                  <a:pt x="7706" y="9366"/>
                </a:lnTo>
                <a:cubicBezTo>
                  <a:pt x="7526" y="9141"/>
                  <a:pt x="7481" y="8873"/>
                  <a:pt x="7481" y="8648"/>
                </a:cubicBezTo>
                <a:cubicBezTo>
                  <a:pt x="7481" y="8648"/>
                  <a:pt x="7481" y="8606"/>
                  <a:pt x="7481" y="8606"/>
                </a:cubicBezTo>
                <a:cubicBezTo>
                  <a:pt x="7526" y="7976"/>
                  <a:pt x="8021" y="7526"/>
                  <a:pt x="8606" y="74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9" name="Google Shape;1469;p115"/>
          <p:cNvSpPr/>
          <p:nvPr/>
        </p:nvSpPr>
        <p:spPr>
          <a:xfrm>
            <a:off x="13906498" y="6807199"/>
            <a:ext cx="611189" cy="440691"/>
          </a:xfrm>
          <a:custGeom>
            <a:rect b="b" l="l" r="r" t="t"/>
            <a:pathLst>
              <a:path extrusionOk="0" h="21600" w="21566">
                <a:moveTo>
                  <a:pt x="16536" y="21600"/>
                </a:moveTo>
                <a:lnTo>
                  <a:pt x="583" y="21600"/>
                </a:lnTo>
                <a:cubicBezTo>
                  <a:pt x="269" y="21600"/>
                  <a:pt x="0" y="21227"/>
                  <a:pt x="0" y="20791"/>
                </a:cubicBezTo>
                <a:lnTo>
                  <a:pt x="0" y="809"/>
                </a:lnTo>
                <a:cubicBezTo>
                  <a:pt x="0" y="373"/>
                  <a:pt x="269" y="0"/>
                  <a:pt x="583" y="0"/>
                </a:cubicBezTo>
                <a:lnTo>
                  <a:pt x="16536" y="0"/>
                </a:lnTo>
                <a:cubicBezTo>
                  <a:pt x="16715" y="0"/>
                  <a:pt x="16939" y="125"/>
                  <a:pt x="17029" y="373"/>
                </a:cubicBezTo>
                <a:lnTo>
                  <a:pt x="21466" y="10395"/>
                </a:lnTo>
                <a:cubicBezTo>
                  <a:pt x="21600" y="10644"/>
                  <a:pt x="21600" y="10956"/>
                  <a:pt x="21466" y="11205"/>
                </a:cubicBezTo>
                <a:lnTo>
                  <a:pt x="17029" y="21226"/>
                </a:lnTo>
                <a:cubicBezTo>
                  <a:pt x="16939" y="21475"/>
                  <a:pt x="16760" y="21600"/>
                  <a:pt x="16536" y="21600"/>
                </a:cubicBezTo>
                <a:close/>
                <a:moveTo>
                  <a:pt x="1210" y="19982"/>
                </a:moveTo>
                <a:lnTo>
                  <a:pt x="16267" y="19982"/>
                </a:lnTo>
                <a:lnTo>
                  <a:pt x="20345" y="10769"/>
                </a:lnTo>
                <a:lnTo>
                  <a:pt x="16267" y="1556"/>
                </a:lnTo>
                <a:lnTo>
                  <a:pt x="1210" y="1556"/>
                </a:lnTo>
                <a:lnTo>
                  <a:pt x="1210" y="1998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0" name="Google Shape;1470;p115"/>
          <p:cNvSpPr/>
          <p:nvPr/>
        </p:nvSpPr>
        <p:spPr>
          <a:xfrm>
            <a:off x="15214598" y="6807199"/>
            <a:ext cx="611189" cy="440690"/>
          </a:xfrm>
          <a:custGeom>
            <a:rect b="b" l="l" r="r" t="t"/>
            <a:pathLst>
              <a:path extrusionOk="0" h="21600" w="21566">
                <a:moveTo>
                  <a:pt x="20939" y="21600"/>
                </a:moveTo>
                <a:lnTo>
                  <a:pt x="5030" y="21600"/>
                </a:lnTo>
                <a:cubicBezTo>
                  <a:pt x="4851" y="21600"/>
                  <a:pt x="4627" y="21475"/>
                  <a:pt x="4537" y="21227"/>
                </a:cubicBezTo>
                <a:lnTo>
                  <a:pt x="100" y="11205"/>
                </a:lnTo>
                <a:cubicBezTo>
                  <a:pt x="-34" y="10956"/>
                  <a:pt x="-34" y="10644"/>
                  <a:pt x="100" y="10395"/>
                </a:cubicBezTo>
                <a:lnTo>
                  <a:pt x="4537" y="373"/>
                </a:lnTo>
                <a:cubicBezTo>
                  <a:pt x="4627" y="124"/>
                  <a:pt x="4806" y="0"/>
                  <a:pt x="5030" y="0"/>
                </a:cubicBezTo>
                <a:lnTo>
                  <a:pt x="20983" y="0"/>
                </a:lnTo>
                <a:cubicBezTo>
                  <a:pt x="21297" y="0"/>
                  <a:pt x="21566" y="373"/>
                  <a:pt x="21566" y="809"/>
                </a:cubicBezTo>
                <a:lnTo>
                  <a:pt x="21566" y="20791"/>
                </a:lnTo>
                <a:cubicBezTo>
                  <a:pt x="21521" y="21227"/>
                  <a:pt x="21297" y="21600"/>
                  <a:pt x="20939" y="21600"/>
                </a:cubicBezTo>
                <a:close/>
                <a:moveTo>
                  <a:pt x="5344" y="19982"/>
                </a:moveTo>
                <a:lnTo>
                  <a:pt x="20401" y="19982"/>
                </a:lnTo>
                <a:lnTo>
                  <a:pt x="20401" y="1556"/>
                </a:lnTo>
                <a:lnTo>
                  <a:pt x="5344" y="1556"/>
                </a:lnTo>
                <a:lnTo>
                  <a:pt x="1266" y="10769"/>
                </a:lnTo>
                <a:lnTo>
                  <a:pt x="5344" y="1998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1" name="Google Shape;1471;p115"/>
          <p:cNvSpPr/>
          <p:nvPr/>
        </p:nvSpPr>
        <p:spPr>
          <a:xfrm>
            <a:off x="16598898" y="6718300"/>
            <a:ext cx="440691" cy="611188"/>
          </a:xfrm>
          <a:custGeom>
            <a:rect b="b" l="l" r="r" t="t"/>
            <a:pathLst>
              <a:path extrusionOk="0" h="21566" w="21600">
                <a:moveTo>
                  <a:pt x="20791" y="21566"/>
                </a:moveTo>
                <a:lnTo>
                  <a:pt x="809" y="21566"/>
                </a:lnTo>
                <a:cubicBezTo>
                  <a:pt x="374" y="21566"/>
                  <a:pt x="0" y="21297"/>
                  <a:pt x="0" y="20983"/>
                </a:cubicBezTo>
                <a:lnTo>
                  <a:pt x="0" y="5030"/>
                </a:lnTo>
                <a:cubicBezTo>
                  <a:pt x="0" y="4851"/>
                  <a:pt x="124" y="4627"/>
                  <a:pt x="373" y="4537"/>
                </a:cubicBezTo>
                <a:lnTo>
                  <a:pt x="10395" y="100"/>
                </a:lnTo>
                <a:cubicBezTo>
                  <a:pt x="10644" y="-34"/>
                  <a:pt x="10956" y="-34"/>
                  <a:pt x="11205" y="100"/>
                </a:cubicBezTo>
                <a:lnTo>
                  <a:pt x="21226" y="4537"/>
                </a:lnTo>
                <a:cubicBezTo>
                  <a:pt x="21475" y="4627"/>
                  <a:pt x="21600" y="4806"/>
                  <a:pt x="21600" y="5030"/>
                </a:cubicBezTo>
                <a:lnTo>
                  <a:pt x="21600" y="20983"/>
                </a:lnTo>
                <a:cubicBezTo>
                  <a:pt x="21600" y="21297"/>
                  <a:pt x="21227" y="21566"/>
                  <a:pt x="20791" y="21566"/>
                </a:cubicBezTo>
                <a:close/>
                <a:moveTo>
                  <a:pt x="1619" y="20401"/>
                </a:moveTo>
                <a:lnTo>
                  <a:pt x="20044" y="20401"/>
                </a:lnTo>
                <a:lnTo>
                  <a:pt x="20044" y="5344"/>
                </a:lnTo>
                <a:lnTo>
                  <a:pt x="10831" y="1266"/>
                </a:lnTo>
                <a:lnTo>
                  <a:pt x="1618" y="5344"/>
                </a:lnTo>
                <a:lnTo>
                  <a:pt x="1618" y="2040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2" name="Google Shape;1472;p115"/>
          <p:cNvSpPr/>
          <p:nvPr/>
        </p:nvSpPr>
        <p:spPr>
          <a:xfrm>
            <a:off x="17906998" y="6718299"/>
            <a:ext cx="440693" cy="610872"/>
          </a:xfrm>
          <a:custGeom>
            <a:rect b="b" l="l" r="r" t="t"/>
            <a:pathLst>
              <a:path extrusionOk="0" h="21600" w="21600">
                <a:moveTo>
                  <a:pt x="10831" y="21600"/>
                </a:moveTo>
                <a:cubicBezTo>
                  <a:pt x="10707" y="21600"/>
                  <a:pt x="10520" y="21555"/>
                  <a:pt x="10395" y="21510"/>
                </a:cubicBezTo>
                <a:lnTo>
                  <a:pt x="373" y="17064"/>
                </a:lnTo>
                <a:cubicBezTo>
                  <a:pt x="124" y="16975"/>
                  <a:pt x="0" y="16795"/>
                  <a:pt x="0" y="16570"/>
                </a:cubicBezTo>
                <a:lnTo>
                  <a:pt x="0" y="584"/>
                </a:lnTo>
                <a:cubicBezTo>
                  <a:pt x="0" y="269"/>
                  <a:pt x="373" y="0"/>
                  <a:pt x="809" y="0"/>
                </a:cubicBezTo>
                <a:lnTo>
                  <a:pt x="20791" y="0"/>
                </a:lnTo>
                <a:cubicBezTo>
                  <a:pt x="21226" y="0"/>
                  <a:pt x="21600" y="269"/>
                  <a:pt x="21600" y="584"/>
                </a:cubicBezTo>
                <a:lnTo>
                  <a:pt x="21600" y="16570"/>
                </a:lnTo>
                <a:cubicBezTo>
                  <a:pt x="21600" y="16750"/>
                  <a:pt x="21476" y="16975"/>
                  <a:pt x="21227" y="17064"/>
                </a:cubicBezTo>
                <a:lnTo>
                  <a:pt x="11205" y="21510"/>
                </a:lnTo>
                <a:cubicBezTo>
                  <a:pt x="11142" y="21555"/>
                  <a:pt x="10956" y="21600"/>
                  <a:pt x="10831" y="21600"/>
                </a:cubicBezTo>
                <a:close/>
                <a:moveTo>
                  <a:pt x="1618" y="16256"/>
                </a:moveTo>
                <a:lnTo>
                  <a:pt x="10831" y="20343"/>
                </a:lnTo>
                <a:lnTo>
                  <a:pt x="20044" y="16256"/>
                </a:lnTo>
                <a:lnTo>
                  <a:pt x="20044" y="1168"/>
                </a:lnTo>
                <a:lnTo>
                  <a:pt x="1618" y="1168"/>
                </a:lnTo>
                <a:lnTo>
                  <a:pt x="1618" y="162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3" name="Google Shape;1473;p115"/>
          <p:cNvSpPr/>
          <p:nvPr/>
        </p:nvSpPr>
        <p:spPr>
          <a:xfrm>
            <a:off x="7416800" y="11188700"/>
            <a:ext cx="523241" cy="608331"/>
          </a:xfrm>
          <a:custGeom>
            <a:rect b="b" l="l" r="r" t="t"/>
            <a:pathLst>
              <a:path extrusionOk="0" h="21600" w="21600">
                <a:moveTo>
                  <a:pt x="15676" y="4013"/>
                </a:moveTo>
                <a:cubicBezTo>
                  <a:pt x="15571" y="1804"/>
                  <a:pt x="13421" y="0"/>
                  <a:pt x="10800" y="0"/>
                </a:cubicBezTo>
                <a:cubicBezTo>
                  <a:pt x="8179" y="0"/>
                  <a:pt x="6029" y="1759"/>
                  <a:pt x="5924" y="4013"/>
                </a:cubicBezTo>
                <a:cubicBezTo>
                  <a:pt x="2307" y="5592"/>
                  <a:pt x="0" y="8793"/>
                  <a:pt x="0" y="12311"/>
                </a:cubicBezTo>
                <a:cubicBezTo>
                  <a:pt x="0" y="17451"/>
                  <a:pt x="4876" y="21600"/>
                  <a:pt x="10800" y="21600"/>
                </a:cubicBezTo>
                <a:cubicBezTo>
                  <a:pt x="16777" y="21600"/>
                  <a:pt x="21600" y="17406"/>
                  <a:pt x="21600" y="12311"/>
                </a:cubicBezTo>
                <a:cubicBezTo>
                  <a:pt x="21600" y="8838"/>
                  <a:pt x="19293" y="5592"/>
                  <a:pt x="15676" y="4013"/>
                </a:cubicBezTo>
                <a:close/>
                <a:moveTo>
                  <a:pt x="10800" y="1172"/>
                </a:moveTo>
                <a:cubicBezTo>
                  <a:pt x="12740" y="1172"/>
                  <a:pt x="14313" y="2525"/>
                  <a:pt x="14313" y="4194"/>
                </a:cubicBezTo>
                <a:cubicBezTo>
                  <a:pt x="14313" y="4239"/>
                  <a:pt x="14313" y="4284"/>
                  <a:pt x="14313" y="4329"/>
                </a:cubicBezTo>
                <a:cubicBezTo>
                  <a:pt x="14208" y="5952"/>
                  <a:pt x="12687" y="7215"/>
                  <a:pt x="10800" y="7215"/>
                </a:cubicBezTo>
                <a:cubicBezTo>
                  <a:pt x="10695" y="7215"/>
                  <a:pt x="10538" y="7215"/>
                  <a:pt x="10433" y="7215"/>
                </a:cubicBezTo>
                <a:cubicBezTo>
                  <a:pt x="8703" y="7080"/>
                  <a:pt x="7340" y="5862"/>
                  <a:pt x="7235" y="4329"/>
                </a:cubicBezTo>
                <a:cubicBezTo>
                  <a:pt x="7235" y="4284"/>
                  <a:pt x="7235" y="4239"/>
                  <a:pt x="7235" y="4194"/>
                </a:cubicBezTo>
                <a:cubicBezTo>
                  <a:pt x="7235" y="2525"/>
                  <a:pt x="8860" y="1172"/>
                  <a:pt x="10800" y="1172"/>
                </a:cubicBezTo>
                <a:close/>
                <a:moveTo>
                  <a:pt x="10800" y="20473"/>
                </a:moveTo>
                <a:cubicBezTo>
                  <a:pt x="5557" y="20473"/>
                  <a:pt x="1311" y="16820"/>
                  <a:pt x="1311" y="12311"/>
                </a:cubicBezTo>
                <a:cubicBezTo>
                  <a:pt x="1311" y="9380"/>
                  <a:pt x="3146" y="6719"/>
                  <a:pt x="6029" y="5276"/>
                </a:cubicBezTo>
                <a:cubicBezTo>
                  <a:pt x="6449" y="6674"/>
                  <a:pt x="7707" y="7846"/>
                  <a:pt x="9332" y="8252"/>
                </a:cubicBezTo>
                <a:cubicBezTo>
                  <a:pt x="10957" y="8703"/>
                  <a:pt x="12792" y="8342"/>
                  <a:pt x="14103" y="7350"/>
                </a:cubicBezTo>
                <a:cubicBezTo>
                  <a:pt x="14784" y="6809"/>
                  <a:pt x="15309" y="6088"/>
                  <a:pt x="15518" y="5321"/>
                </a:cubicBezTo>
                <a:cubicBezTo>
                  <a:pt x="18402" y="6764"/>
                  <a:pt x="20237" y="9470"/>
                  <a:pt x="20237" y="12356"/>
                </a:cubicBezTo>
                <a:cubicBezTo>
                  <a:pt x="20289" y="16820"/>
                  <a:pt x="16043" y="20473"/>
                  <a:pt x="10800" y="204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4" name="Google Shape;1474;p115"/>
          <p:cNvSpPr/>
          <p:nvPr/>
        </p:nvSpPr>
        <p:spPr>
          <a:xfrm>
            <a:off x="8712200" y="11188700"/>
            <a:ext cx="523241" cy="608331"/>
          </a:xfrm>
          <a:custGeom>
            <a:rect b="b" l="l" r="r" t="t"/>
            <a:pathLst>
              <a:path extrusionOk="0" h="21600" w="21600">
                <a:moveTo>
                  <a:pt x="21600" y="9289"/>
                </a:moveTo>
                <a:cubicBezTo>
                  <a:pt x="21600" y="4149"/>
                  <a:pt x="16724" y="0"/>
                  <a:pt x="10800" y="0"/>
                </a:cubicBezTo>
                <a:cubicBezTo>
                  <a:pt x="4876" y="0"/>
                  <a:pt x="0" y="4194"/>
                  <a:pt x="0" y="9289"/>
                </a:cubicBezTo>
                <a:cubicBezTo>
                  <a:pt x="0" y="12807"/>
                  <a:pt x="2307" y="16008"/>
                  <a:pt x="5924" y="17587"/>
                </a:cubicBezTo>
                <a:cubicBezTo>
                  <a:pt x="6029" y="19796"/>
                  <a:pt x="8179" y="21600"/>
                  <a:pt x="10800" y="21600"/>
                </a:cubicBezTo>
                <a:cubicBezTo>
                  <a:pt x="13421" y="21600"/>
                  <a:pt x="15571" y="19841"/>
                  <a:pt x="15676" y="17587"/>
                </a:cubicBezTo>
                <a:cubicBezTo>
                  <a:pt x="19293" y="16008"/>
                  <a:pt x="21600" y="12807"/>
                  <a:pt x="21600" y="9289"/>
                </a:cubicBezTo>
                <a:close/>
                <a:moveTo>
                  <a:pt x="10800" y="20428"/>
                </a:moveTo>
                <a:cubicBezTo>
                  <a:pt x="8860" y="20428"/>
                  <a:pt x="7287" y="19075"/>
                  <a:pt x="7287" y="17406"/>
                </a:cubicBezTo>
                <a:cubicBezTo>
                  <a:pt x="7287" y="17361"/>
                  <a:pt x="7287" y="17316"/>
                  <a:pt x="7287" y="17271"/>
                </a:cubicBezTo>
                <a:cubicBezTo>
                  <a:pt x="7392" y="15648"/>
                  <a:pt x="8913" y="14385"/>
                  <a:pt x="10800" y="14385"/>
                </a:cubicBezTo>
                <a:cubicBezTo>
                  <a:pt x="10905" y="14385"/>
                  <a:pt x="11010" y="14385"/>
                  <a:pt x="11167" y="14385"/>
                </a:cubicBezTo>
                <a:cubicBezTo>
                  <a:pt x="12897" y="14520"/>
                  <a:pt x="14260" y="15738"/>
                  <a:pt x="14365" y="17271"/>
                </a:cubicBezTo>
                <a:cubicBezTo>
                  <a:pt x="14365" y="17316"/>
                  <a:pt x="14365" y="17361"/>
                  <a:pt x="14365" y="17406"/>
                </a:cubicBezTo>
                <a:cubicBezTo>
                  <a:pt x="14365" y="19075"/>
                  <a:pt x="12740" y="20428"/>
                  <a:pt x="10800" y="20428"/>
                </a:cubicBezTo>
                <a:close/>
                <a:moveTo>
                  <a:pt x="15518" y="16324"/>
                </a:moveTo>
                <a:cubicBezTo>
                  <a:pt x="15099" y="14926"/>
                  <a:pt x="13841" y="13754"/>
                  <a:pt x="12216" y="13348"/>
                </a:cubicBezTo>
                <a:cubicBezTo>
                  <a:pt x="10590" y="12897"/>
                  <a:pt x="8755" y="13258"/>
                  <a:pt x="7445" y="14250"/>
                </a:cubicBezTo>
                <a:cubicBezTo>
                  <a:pt x="6763" y="14791"/>
                  <a:pt x="6239" y="15512"/>
                  <a:pt x="6029" y="16279"/>
                </a:cubicBezTo>
                <a:cubicBezTo>
                  <a:pt x="3146" y="14836"/>
                  <a:pt x="1311" y="12130"/>
                  <a:pt x="1311" y="9244"/>
                </a:cubicBezTo>
                <a:cubicBezTo>
                  <a:pt x="1311" y="4735"/>
                  <a:pt x="5557" y="1082"/>
                  <a:pt x="10800" y="1082"/>
                </a:cubicBezTo>
                <a:cubicBezTo>
                  <a:pt x="16043" y="1082"/>
                  <a:pt x="20289" y="4735"/>
                  <a:pt x="20289" y="9244"/>
                </a:cubicBezTo>
                <a:cubicBezTo>
                  <a:pt x="20289" y="12220"/>
                  <a:pt x="18454" y="14881"/>
                  <a:pt x="15518" y="163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5" name="Google Shape;1475;p115"/>
          <p:cNvSpPr/>
          <p:nvPr/>
        </p:nvSpPr>
        <p:spPr>
          <a:xfrm>
            <a:off x="10071099" y="11188700"/>
            <a:ext cx="439421" cy="609599"/>
          </a:xfrm>
          <a:custGeom>
            <a:rect b="b" l="l" r="r" t="t"/>
            <a:pathLst>
              <a:path extrusionOk="0" h="21600" w="21600">
                <a:moveTo>
                  <a:pt x="20726" y="14445"/>
                </a:moveTo>
                <a:lnTo>
                  <a:pt x="16419" y="14445"/>
                </a:lnTo>
                <a:cubicBezTo>
                  <a:pt x="19540" y="13050"/>
                  <a:pt x="21600" y="10620"/>
                  <a:pt x="21600" y="7785"/>
                </a:cubicBezTo>
                <a:cubicBezTo>
                  <a:pt x="21600" y="3465"/>
                  <a:pt x="16731" y="0"/>
                  <a:pt x="10800" y="0"/>
                </a:cubicBezTo>
                <a:cubicBezTo>
                  <a:pt x="4807" y="0"/>
                  <a:pt x="0" y="3510"/>
                  <a:pt x="0" y="7785"/>
                </a:cubicBezTo>
                <a:cubicBezTo>
                  <a:pt x="0" y="10575"/>
                  <a:pt x="2060" y="13050"/>
                  <a:pt x="5181" y="14445"/>
                </a:cubicBezTo>
                <a:lnTo>
                  <a:pt x="812" y="14445"/>
                </a:lnTo>
                <a:cubicBezTo>
                  <a:pt x="375" y="14445"/>
                  <a:pt x="0" y="14715"/>
                  <a:pt x="0" y="15030"/>
                </a:cubicBezTo>
                <a:lnTo>
                  <a:pt x="0" y="21015"/>
                </a:lnTo>
                <a:cubicBezTo>
                  <a:pt x="0" y="21330"/>
                  <a:pt x="375" y="21600"/>
                  <a:pt x="812" y="21600"/>
                </a:cubicBezTo>
                <a:lnTo>
                  <a:pt x="20788" y="21600"/>
                </a:lnTo>
                <a:cubicBezTo>
                  <a:pt x="21225" y="21600"/>
                  <a:pt x="21600" y="21330"/>
                  <a:pt x="21600" y="21015"/>
                </a:cubicBezTo>
                <a:lnTo>
                  <a:pt x="21600" y="15030"/>
                </a:lnTo>
                <a:cubicBezTo>
                  <a:pt x="21538" y="14715"/>
                  <a:pt x="21163" y="14445"/>
                  <a:pt x="20726" y="14445"/>
                </a:cubicBezTo>
                <a:close/>
                <a:moveTo>
                  <a:pt x="1498" y="7830"/>
                </a:moveTo>
                <a:cubicBezTo>
                  <a:pt x="1498" y="4185"/>
                  <a:pt x="5619" y="1170"/>
                  <a:pt x="10738" y="1170"/>
                </a:cubicBezTo>
                <a:cubicBezTo>
                  <a:pt x="15794" y="1170"/>
                  <a:pt x="19977" y="4140"/>
                  <a:pt x="19977" y="7830"/>
                </a:cubicBezTo>
                <a:cubicBezTo>
                  <a:pt x="19977" y="11520"/>
                  <a:pt x="15857" y="14490"/>
                  <a:pt x="10738" y="14490"/>
                </a:cubicBezTo>
                <a:cubicBezTo>
                  <a:pt x="5681" y="14445"/>
                  <a:pt x="1498" y="11475"/>
                  <a:pt x="1498" y="7830"/>
                </a:cubicBezTo>
                <a:close/>
                <a:moveTo>
                  <a:pt x="19914" y="20430"/>
                </a:moveTo>
                <a:lnTo>
                  <a:pt x="1498" y="20430"/>
                </a:lnTo>
                <a:lnTo>
                  <a:pt x="1498" y="15615"/>
                </a:lnTo>
                <a:lnTo>
                  <a:pt x="19914" y="15615"/>
                </a:lnTo>
                <a:lnTo>
                  <a:pt x="19914" y="2043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6" name="Google Shape;1476;p115"/>
          <p:cNvSpPr/>
          <p:nvPr/>
        </p:nvSpPr>
        <p:spPr>
          <a:xfrm>
            <a:off x="21831300" y="7924800"/>
            <a:ext cx="439341" cy="442119"/>
          </a:xfrm>
          <a:custGeom>
            <a:rect b="b" l="l" r="r" t="t"/>
            <a:pathLst>
              <a:path extrusionOk="0" h="21600" w="21600">
                <a:moveTo>
                  <a:pt x="820" y="0"/>
                </a:moveTo>
                <a:cubicBezTo>
                  <a:pt x="382" y="0"/>
                  <a:pt x="0" y="380"/>
                  <a:pt x="0" y="814"/>
                </a:cubicBezTo>
                <a:cubicBezTo>
                  <a:pt x="0" y="1311"/>
                  <a:pt x="382" y="1609"/>
                  <a:pt x="820" y="1609"/>
                </a:cubicBezTo>
                <a:lnTo>
                  <a:pt x="16917" y="1609"/>
                </a:lnTo>
                <a:cubicBezTo>
                  <a:pt x="17354" y="1609"/>
                  <a:pt x="17737" y="1249"/>
                  <a:pt x="17736" y="814"/>
                </a:cubicBezTo>
                <a:cubicBezTo>
                  <a:pt x="17736" y="380"/>
                  <a:pt x="17354" y="0"/>
                  <a:pt x="16917" y="0"/>
                </a:cubicBezTo>
                <a:lnTo>
                  <a:pt x="820" y="0"/>
                </a:lnTo>
                <a:close/>
                <a:moveTo>
                  <a:pt x="20800" y="0"/>
                </a:moveTo>
                <a:cubicBezTo>
                  <a:pt x="20363" y="0"/>
                  <a:pt x="19980" y="380"/>
                  <a:pt x="19980" y="814"/>
                </a:cubicBezTo>
                <a:lnTo>
                  <a:pt x="19980" y="20786"/>
                </a:lnTo>
                <a:cubicBezTo>
                  <a:pt x="19980" y="21220"/>
                  <a:pt x="20362" y="21600"/>
                  <a:pt x="20800" y="21600"/>
                </a:cubicBezTo>
                <a:cubicBezTo>
                  <a:pt x="21237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18"/>
                  <a:pt x="21237" y="0"/>
                  <a:pt x="20800" y="0"/>
                </a:cubicBezTo>
                <a:close/>
                <a:moveTo>
                  <a:pt x="5815" y="4964"/>
                </a:moveTo>
                <a:cubicBezTo>
                  <a:pt x="5378" y="4964"/>
                  <a:pt x="4995" y="5344"/>
                  <a:pt x="4995" y="5778"/>
                </a:cubicBezTo>
                <a:cubicBezTo>
                  <a:pt x="4995" y="6212"/>
                  <a:pt x="5377" y="6573"/>
                  <a:pt x="5815" y="6573"/>
                </a:cubicBezTo>
                <a:lnTo>
                  <a:pt x="16858" y="6573"/>
                </a:lnTo>
                <a:cubicBezTo>
                  <a:pt x="17295" y="6573"/>
                  <a:pt x="17678" y="6212"/>
                  <a:pt x="17678" y="5778"/>
                </a:cubicBezTo>
                <a:cubicBezTo>
                  <a:pt x="17678" y="5344"/>
                  <a:pt x="17358" y="4964"/>
                  <a:pt x="16858" y="4964"/>
                </a:cubicBezTo>
                <a:lnTo>
                  <a:pt x="5815" y="4964"/>
                </a:lnTo>
                <a:close/>
                <a:moveTo>
                  <a:pt x="10810" y="9927"/>
                </a:moveTo>
                <a:cubicBezTo>
                  <a:pt x="10373" y="9927"/>
                  <a:pt x="9990" y="10308"/>
                  <a:pt x="9990" y="10742"/>
                </a:cubicBezTo>
                <a:cubicBezTo>
                  <a:pt x="9990" y="11176"/>
                  <a:pt x="10372" y="11537"/>
                  <a:pt x="10810" y="11537"/>
                </a:cubicBezTo>
                <a:lnTo>
                  <a:pt x="16858" y="11537"/>
                </a:lnTo>
                <a:cubicBezTo>
                  <a:pt x="17295" y="11537"/>
                  <a:pt x="17678" y="11176"/>
                  <a:pt x="17678" y="10742"/>
                </a:cubicBezTo>
                <a:cubicBezTo>
                  <a:pt x="17678" y="10245"/>
                  <a:pt x="17358" y="9927"/>
                  <a:pt x="16858" y="9927"/>
                </a:cubicBezTo>
                <a:lnTo>
                  <a:pt x="10810" y="9927"/>
                </a:lnTo>
                <a:close/>
                <a:moveTo>
                  <a:pt x="820" y="14891"/>
                </a:moveTo>
                <a:cubicBezTo>
                  <a:pt x="382" y="14891"/>
                  <a:pt x="0" y="15271"/>
                  <a:pt x="0" y="15706"/>
                </a:cubicBezTo>
                <a:cubicBezTo>
                  <a:pt x="0" y="16140"/>
                  <a:pt x="382" y="16500"/>
                  <a:pt x="820" y="16501"/>
                </a:cubicBezTo>
                <a:lnTo>
                  <a:pt x="16917" y="16501"/>
                </a:lnTo>
                <a:cubicBezTo>
                  <a:pt x="17354" y="16501"/>
                  <a:pt x="17737" y="16140"/>
                  <a:pt x="17736" y="15706"/>
                </a:cubicBezTo>
                <a:cubicBezTo>
                  <a:pt x="17736" y="15271"/>
                  <a:pt x="17416" y="14891"/>
                  <a:pt x="16917" y="14891"/>
                </a:cubicBezTo>
                <a:lnTo>
                  <a:pt x="820" y="14891"/>
                </a:lnTo>
                <a:close/>
                <a:moveTo>
                  <a:pt x="7063" y="19855"/>
                </a:moveTo>
                <a:cubicBezTo>
                  <a:pt x="6626" y="19855"/>
                  <a:pt x="6244" y="20235"/>
                  <a:pt x="6244" y="20669"/>
                </a:cubicBezTo>
                <a:cubicBezTo>
                  <a:pt x="6244" y="21104"/>
                  <a:pt x="6626" y="21464"/>
                  <a:pt x="7063" y="21464"/>
                </a:cubicBezTo>
                <a:lnTo>
                  <a:pt x="17112" y="21464"/>
                </a:lnTo>
                <a:cubicBezTo>
                  <a:pt x="17549" y="21464"/>
                  <a:pt x="17912" y="21104"/>
                  <a:pt x="17912" y="20669"/>
                </a:cubicBezTo>
                <a:cubicBezTo>
                  <a:pt x="17912" y="20235"/>
                  <a:pt x="17611" y="19855"/>
                  <a:pt x="17112" y="19855"/>
                </a:cubicBezTo>
                <a:lnTo>
                  <a:pt x="7063" y="1985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7" name="Google Shape;1477;p115"/>
          <p:cNvSpPr/>
          <p:nvPr/>
        </p:nvSpPr>
        <p:spPr>
          <a:xfrm>
            <a:off x="15303500" y="7924800"/>
            <a:ext cx="442119" cy="439341"/>
          </a:xfrm>
          <a:custGeom>
            <a:rect b="b" l="l" r="r" t="t"/>
            <a:pathLst>
              <a:path extrusionOk="0" h="21600" w="2160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538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5778" y="4995"/>
                </a:moveTo>
                <a:cubicBezTo>
                  <a:pt x="5344" y="4995"/>
                  <a:pt x="4964" y="5378"/>
                  <a:pt x="4964" y="5815"/>
                </a:cubicBezTo>
                <a:cubicBezTo>
                  <a:pt x="4964" y="6252"/>
                  <a:pt x="5344" y="6615"/>
                  <a:pt x="5778" y="6615"/>
                </a:cubicBezTo>
                <a:lnTo>
                  <a:pt x="15764" y="6615"/>
                </a:lnTo>
                <a:cubicBezTo>
                  <a:pt x="16198" y="6615"/>
                  <a:pt x="16559" y="6252"/>
                  <a:pt x="16559" y="5815"/>
                </a:cubicBezTo>
                <a:cubicBezTo>
                  <a:pt x="16559" y="5378"/>
                  <a:pt x="16198" y="4995"/>
                  <a:pt x="15764" y="4995"/>
                </a:cubicBezTo>
                <a:lnTo>
                  <a:pt x="5778" y="4995"/>
                </a:lnTo>
                <a:close/>
                <a:moveTo>
                  <a:pt x="8260" y="9990"/>
                </a:moveTo>
                <a:cubicBezTo>
                  <a:pt x="7826" y="9990"/>
                  <a:pt x="7446" y="10373"/>
                  <a:pt x="7446" y="10810"/>
                </a:cubicBezTo>
                <a:cubicBezTo>
                  <a:pt x="7446" y="11247"/>
                  <a:pt x="7826" y="11610"/>
                  <a:pt x="8260" y="11610"/>
                </a:cubicBezTo>
                <a:lnTo>
                  <a:pt x="13282" y="11610"/>
                </a:lnTo>
                <a:cubicBezTo>
                  <a:pt x="13716" y="11610"/>
                  <a:pt x="14077" y="11309"/>
                  <a:pt x="14077" y="10810"/>
                </a:cubicBezTo>
                <a:cubicBezTo>
                  <a:pt x="14077" y="10373"/>
                  <a:pt x="13716" y="9990"/>
                  <a:pt x="13282" y="9990"/>
                </a:cubicBezTo>
                <a:lnTo>
                  <a:pt x="8260" y="9990"/>
                </a:lnTo>
                <a:close/>
                <a:moveTo>
                  <a:pt x="5778" y="14985"/>
                </a:moveTo>
                <a:cubicBezTo>
                  <a:pt x="5344" y="14985"/>
                  <a:pt x="4964" y="15368"/>
                  <a:pt x="4964" y="15805"/>
                </a:cubicBezTo>
                <a:cubicBezTo>
                  <a:pt x="4964" y="16242"/>
                  <a:pt x="5344" y="16605"/>
                  <a:pt x="5778" y="16605"/>
                </a:cubicBezTo>
                <a:lnTo>
                  <a:pt x="15764" y="16605"/>
                </a:lnTo>
                <a:cubicBezTo>
                  <a:pt x="16198" y="16605"/>
                  <a:pt x="16559" y="16242"/>
                  <a:pt x="16559" y="15805"/>
                </a:cubicBezTo>
                <a:cubicBezTo>
                  <a:pt x="16559" y="15368"/>
                  <a:pt x="16198" y="14985"/>
                  <a:pt x="15764" y="14985"/>
                </a:cubicBezTo>
                <a:lnTo>
                  <a:pt x="5778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538" y="21237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8" name="Google Shape;1478;p115"/>
          <p:cNvSpPr/>
          <p:nvPr/>
        </p:nvSpPr>
        <p:spPr>
          <a:xfrm>
            <a:off x="12687300" y="7924800"/>
            <a:ext cx="442119" cy="439341"/>
          </a:xfrm>
          <a:custGeom>
            <a:rect b="b" l="l" r="r" t="t"/>
            <a:pathLst>
              <a:path extrusionOk="0" h="21600" w="2160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814" y="4995"/>
                </a:moveTo>
                <a:cubicBezTo>
                  <a:pt x="380" y="4995"/>
                  <a:pt x="0" y="5378"/>
                  <a:pt x="0" y="5815"/>
                </a:cubicBezTo>
                <a:cubicBezTo>
                  <a:pt x="0" y="6252"/>
                  <a:pt x="380" y="6615"/>
                  <a:pt x="814" y="6615"/>
                </a:cubicBezTo>
                <a:lnTo>
                  <a:pt x="10800" y="6615"/>
                </a:lnTo>
                <a:cubicBezTo>
                  <a:pt x="11234" y="6615"/>
                  <a:pt x="11595" y="6252"/>
                  <a:pt x="11595" y="5815"/>
                </a:cubicBezTo>
                <a:cubicBezTo>
                  <a:pt x="11595" y="5378"/>
                  <a:pt x="11234" y="4995"/>
                  <a:pt x="10800" y="4995"/>
                </a:cubicBezTo>
                <a:lnTo>
                  <a:pt x="814" y="4995"/>
                </a:lnTo>
                <a:close/>
                <a:moveTo>
                  <a:pt x="814" y="9990"/>
                </a:moveTo>
                <a:cubicBezTo>
                  <a:pt x="380" y="9990"/>
                  <a:pt x="0" y="10373"/>
                  <a:pt x="0" y="10810"/>
                </a:cubicBezTo>
                <a:cubicBezTo>
                  <a:pt x="0" y="11247"/>
                  <a:pt x="380" y="11610"/>
                  <a:pt x="814" y="11610"/>
                </a:cubicBezTo>
                <a:lnTo>
                  <a:pt x="5836" y="11610"/>
                </a:lnTo>
                <a:cubicBezTo>
                  <a:pt x="6271" y="11610"/>
                  <a:pt x="6631" y="11309"/>
                  <a:pt x="6631" y="10810"/>
                </a:cubicBezTo>
                <a:cubicBezTo>
                  <a:pt x="6631" y="10373"/>
                  <a:pt x="6271" y="9990"/>
                  <a:pt x="5836" y="9990"/>
                </a:cubicBezTo>
                <a:lnTo>
                  <a:pt x="814" y="9990"/>
                </a:lnTo>
                <a:close/>
                <a:moveTo>
                  <a:pt x="814" y="14985"/>
                </a:moveTo>
                <a:cubicBezTo>
                  <a:pt x="380" y="14985"/>
                  <a:pt x="0" y="15368"/>
                  <a:pt x="0" y="15805"/>
                </a:cubicBezTo>
                <a:cubicBezTo>
                  <a:pt x="0" y="16242"/>
                  <a:pt x="380" y="16605"/>
                  <a:pt x="814" y="16605"/>
                </a:cubicBezTo>
                <a:lnTo>
                  <a:pt x="10800" y="16605"/>
                </a:lnTo>
                <a:cubicBezTo>
                  <a:pt x="11234" y="16605"/>
                  <a:pt x="11595" y="16242"/>
                  <a:pt x="11595" y="15805"/>
                </a:cubicBezTo>
                <a:cubicBezTo>
                  <a:pt x="11595" y="15368"/>
                  <a:pt x="11234" y="14985"/>
                  <a:pt x="10800" y="14985"/>
                </a:cubicBezTo>
                <a:lnTo>
                  <a:pt x="814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600" y="21237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9" name="Google Shape;1479;p115"/>
          <p:cNvSpPr/>
          <p:nvPr/>
        </p:nvSpPr>
        <p:spPr>
          <a:xfrm>
            <a:off x="13995400" y="7924800"/>
            <a:ext cx="442119" cy="439341"/>
          </a:xfrm>
          <a:custGeom>
            <a:rect b="b" l="l" r="r" t="t"/>
            <a:pathLst>
              <a:path extrusionOk="0" h="21600" w="2160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10742" y="4995"/>
                </a:moveTo>
                <a:cubicBezTo>
                  <a:pt x="10307" y="4995"/>
                  <a:pt x="9927" y="5378"/>
                  <a:pt x="9927" y="5815"/>
                </a:cubicBezTo>
                <a:cubicBezTo>
                  <a:pt x="9927" y="6252"/>
                  <a:pt x="10308" y="6615"/>
                  <a:pt x="10742" y="6615"/>
                </a:cubicBezTo>
                <a:lnTo>
                  <a:pt x="20727" y="6615"/>
                </a:lnTo>
                <a:cubicBezTo>
                  <a:pt x="21162" y="6615"/>
                  <a:pt x="21522" y="6252"/>
                  <a:pt x="21522" y="5815"/>
                </a:cubicBezTo>
                <a:cubicBezTo>
                  <a:pt x="21523" y="5378"/>
                  <a:pt x="21162" y="4995"/>
                  <a:pt x="20727" y="4995"/>
                </a:cubicBezTo>
                <a:lnTo>
                  <a:pt x="10742" y="4995"/>
                </a:lnTo>
                <a:close/>
                <a:moveTo>
                  <a:pt x="15706" y="9990"/>
                </a:moveTo>
                <a:cubicBezTo>
                  <a:pt x="15271" y="9990"/>
                  <a:pt x="14891" y="10373"/>
                  <a:pt x="14891" y="10810"/>
                </a:cubicBezTo>
                <a:cubicBezTo>
                  <a:pt x="14891" y="11247"/>
                  <a:pt x="15271" y="11610"/>
                  <a:pt x="15706" y="11610"/>
                </a:cubicBezTo>
                <a:lnTo>
                  <a:pt x="20727" y="11610"/>
                </a:lnTo>
                <a:cubicBezTo>
                  <a:pt x="21162" y="11610"/>
                  <a:pt x="21522" y="11309"/>
                  <a:pt x="21522" y="10810"/>
                </a:cubicBezTo>
                <a:cubicBezTo>
                  <a:pt x="21523" y="10373"/>
                  <a:pt x="21162" y="9990"/>
                  <a:pt x="20727" y="9990"/>
                </a:cubicBezTo>
                <a:lnTo>
                  <a:pt x="15706" y="9990"/>
                </a:lnTo>
                <a:close/>
                <a:moveTo>
                  <a:pt x="10742" y="14985"/>
                </a:moveTo>
                <a:cubicBezTo>
                  <a:pt x="10307" y="14985"/>
                  <a:pt x="9927" y="15368"/>
                  <a:pt x="9927" y="15805"/>
                </a:cubicBezTo>
                <a:cubicBezTo>
                  <a:pt x="9927" y="16242"/>
                  <a:pt x="10308" y="16605"/>
                  <a:pt x="10742" y="16605"/>
                </a:cubicBezTo>
                <a:lnTo>
                  <a:pt x="20727" y="16605"/>
                </a:lnTo>
                <a:cubicBezTo>
                  <a:pt x="21162" y="16605"/>
                  <a:pt x="21522" y="16242"/>
                  <a:pt x="21522" y="15805"/>
                </a:cubicBezTo>
                <a:cubicBezTo>
                  <a:pt x="21523" y="15368"/>
                  <a:pt x="21162" y="14985"/>
                  <a:pt x="20727" y="14985"/>
                </a:cubicBezTo>
                <a:lnTo>
                  <a:pt x="10742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600" y="21237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0" name="Google Shape;1480;p115"/>
          <p:cNvSpPr/>
          <p:nvPr/>
        </p:nvSpPr>
        <p:spPr>
          <a:xfrm>
            <a:off x="16598900" y="7924800"/>
            <a:ext cx="442119" cy="439341"/>
          </a:xfrm>
          <a:custGeom>
            <a:rect b="b" l="l" r="r" t="t"/>
            <a:pathLst>
              <a:path extrusionOk="0" h="21600" w="2160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82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814" y="4995"/>
                </a:moveTo>
                <a:cubicBezTo>
                  <a:pt x="380" y="4995"/>
                  <a:pt x="0" y="5378"/>
                  <a:pt x="0" y="5815"/>
                </a:cubicBezTo>
                <a:cubicBezTo>
                  <a:pt x="0" y="6252"/>
                  <a:pt x="380" y="6615"/>
                  <a:pt x="814" y="6615"/>
                </a:cubicBezTo>
                <a:lnTo>
                  <a:pt x="20786" y="6615"/>
                </a:lnTo>
                <a:cubicBezTo>
                  <a:pt x="21282" y="6615"/>
                  <a:pt x="21600" y="6252"/>
                  <a:pt x="21600" y="5815"/>
                </a:cubicBezTo>
                <a:cubicBezTo>
                  <a:pt x="21600" y="5378"/>
                  <a:pt x="21220" y="4995"/>
                  <a:pt x="20786" y="4995"/>
                </a:cubicBezTo>
                <a:lnTo>
                  <a:pt x="814" y="4995"/>
                </a:lnTo>
                <a:close/>
                <a:moveTo>
                  <a:pt x="814" y="9990"/>
                </a:moveTo>
                <a:cubicBezTo>
                  <a:pt x="380" y="9990"/>
                  <a:pt x="0" y="10373"/>
                  <a:pt x="0" y="10810"/>
                </a:cubicBezTo>
                <a:cubicBezTo>
                  <a:pt x="0" y="11247"/>
                  <a:pt x="380" y="11610"/>
                  <a:pt x="814" y="11610"/>
                </a:cubicBezTo>
                <a:lnTo>
                  <a:pt x="20786" y="11610"/>
                </a:lnTo>
                <a:cubicBezTo>
                  <a:pt x="21282" y="11610"/>
                  <a:pt x="21600" y="11309"/>
                  <a:pt x="21600" y="10810"/>
                </a:cubicBezTo>
                <a:cubicBezTo>
                  <a:pt x="21600" y="10373"/>
                  <a:pt x="21220" y="9990"/>
                  <a:pt x="20786" y="9990"/>
                </a:cubicBezTo>
                <a:lnTo>
                  <a:pt x="814" y="9990"/>
                </a:lnTo>
                <a:close/>
                <a:moveTo>
                  <a:pt x="814" y="14985"/>
                </a:moveTo>
                <a:cubicBezTo>
                  <a:pt x="380" y="14985"/>
                  <a:pt x="0" y="15368"/>
                  <a:pt x="0" y="15805"/>
                </a:cubicBezTo>
                <a:cubicBezTo>
                  <a:pt x="0" y="16242"/>
                  <a:pt x="380" y="16605"/>
                  <a:pt x="814" y="16605"/>
                </a:cubicBezTo>
                <a:lnTo>
                  <a:pt x="20786" y="16605"/>
                </a:lnTo>
                <a:cubicBezTo>
                  <a:pt x="21282" y="16605"/>
                  <a:pt x="21600" y="16242"/>
                  <a:pt x="21600" y="15805"/>
                </a:cubicBezTo>
                <a:cubicBezTo>
                  <a:pt x="21600" y="15368"/>
                  <a:pt x="21220" y="14985"/>
                  <a:pt x="20786" y="14985"/>
                </a:cubicBezTo>
                <a:lnTo>
                  <a:pt x="814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82" y="21600"/>
                  <a:pt x="21600" y="21237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1" name="Google Shape;1481;p115"/>
          <p:cNvSpPr/>
          <p:nvPr/>
        </p:nvSpPr>
        <p:spPr>
          <a:xfrm>
            <a:off x="17907000" y="7924800"/>
            <a:ext cx="442119" cy="439341"/>
          </a:xfrm>
          <a:custGeom>
            <a:rect b="b" l="l" r="r" t="t"/>
            <a:pathLst>
              <a:path extrusionOk="0" h="21600" w="2160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814" y="4995"/>
                </a:moveTo>
                <a:cubicBezTo>
                  <a:pt x="380" y="4995"/>
                  <a:pt x="0" y="5378"/>
                  <a:pt x="0" y="5815"/>
                </a:cubicBezTo>
                <a:cubicBezTo>
                  <a:pt x="0" y="6252"/>
                  <a:pt x="380" y="6615"/>
                  <a:pt x="814" y="6615"/>
                </a:cubicBezTo>
                <a:lnTo>
                  <a:pt x="20786" y="6615"/>
                </a:lnTo>
                <a:cubicBezTo>
                  <a:pt x="21220" y="6615"/>
                  <a:pt x="21600" y="6252"/>
                  <a:pt x="21600" y="5815"/>
                </a:cubicBezTo>
                <a:cubicBezTo>
                  <a:pt x="21600" y="5378"/>
                  <a:pt x="21220" y="4995"/>
                  <a:pt x="20786" y="4995"/>
                </a:cubicBezTo>
                <a:lnTo>
                  <a:pt x="814" y="4995"/>
                </a:lnTo>
                <a:close/>
                <a:moveTo>
                  <a:pt x="814" y="9990"/>
                </a:moveTo>
                <a:cubicBezTo>
                  <a:pt x="380" y="9990"/>
                  <a:pt x="0" y="10373"/>
                  <a:pt x="0" y="10810"/>
                </a:cubicBezTo>
                <a:cubicBezTo>
                  <a:pt x="0" y="11247"/>
                  <a:pt x="380" y="11610"/>
                  <a:pt x="814" y="11610"/>
                </a:cubicBezTo>
                <a:lnTo>
                  <a:pt x="20786" y="11610"/>
                </a:lnTo>
                <a:cubicBezTo>
                  <a:pt x="21220" y="11610"/>
                  <a:pt x="21600" y="11309"/>
                  <a:pt x="21600" y="10810"/>
                </a:cubicBezTo>
                <a:cubicBezTo>
                  <a:pt x="21600" y="10373"/>
                  <a:pt x="21220" y="9990"/>
                  <a:pt x="20786" y="9990"/>
                </a:cubicBezTo>
                <a:lnTo>
                  <a:pt x="814" y="9990"/>
                </a:lnTo>
                <a:close/>
                <a:moveTo>
                  <a:pt x="814" y="14985"/>
                </a:moveTo>
                <a:cubicBezTo>
                  <a:pt x="380" y="14985"/>
                  <a:pt x="0" y="15368"/>
                  <a:pt x="0" y="15805"/>
                </a:cubicBezTo>
                <a:cubicBezTo>
                  <a:pt x="0" y="16242"/>
                  <a:pt x="380" y="16605"/>
                  <a:pt x="814" y="16605"/>
                </a:cubicBezTo>
                <a:lnTo>
                  <a:pt x="20786" y="16605"/>
                </a:lnTo>
                <a:cubicBezTo>
                  <a:pt x="21220" y="16605"/>
                  <a:pt x="21600" y="16242"/>
                  <a:pt x="21600" y="15805"/>
                </a:cubicBezTo>
                <a:cubicBezTo>
                  <a:pt x="21600" y="15368"/>
                  <a:pt x="21220" y="14985"/>
                  <a:pt x="20786" y="14985"/>
                </a:cubicBezTo>
                <a:lnTo>
                  <a:pt x="814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10800" y="21600"/>
                </a:lnTo>
                <a:cubicBezTo>
                  <a:pt x="11234" y="21600"/>
                  <a:pt x="11595" y="21237"/>
                  <a:pt x="11595" y="20800"/>
                </a:cubicBezTo>
                <a:cubicBezTo>
                  <a:pt x="11595" y="20363"/>
                  <a:pt x="11234" y="19980"/>
                  <a:pt x="10800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2" name="Google Shape;1482;p115"/>
          <p:cNvSpPr/>
          <p:nvPr/>
        </p:nvSpPr>
        <p:spPr>
          <a:xfrm>
            <a:off x="19215100" y="7924800"/>
            <a:ext cx="442119" cy="439341"/>
          </a:xfrm>
          <a:custGeom>
            <a:rect b="b" l="l" r="r" t="t"/>
            <a:pathLst>
              <a:path extrusionOk="0" h="21600" w="2160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814" y="4995"/>
                </a:moveTo>
                <a:cubicBezTo>
                  <a:pt x="380" y="4995"/>
                  <a:pt x="0" y="5378"/>
                  <a:pt x="0" y="5815"/>
                </a:cubicBezTo>
                <a:cubicBezTo>
                  <a:pt x="0" y="6252"/>
                  <a:pt x="380" y="6615"/>
                  <a:pt x="814" y="6615"/>
                </a:cubicBezTo>
                <a:lnTo>
                  <a:pt x="20786" y="6615"/>
                </a:lnTo>
                <a:cubicBezTo>
                  <a:pt x="21220" y="6615"/>
                  <a:pt x="21600" y="6252"/>
                  <a:pt x="21600" y="5815"/>
                </a:cubicBezTo>
                <a:cubicBezTo>
                  <a:pt x="21600" y="5378"/>
                  <a:pt x="21220" y="4995"/>
                  <a:pt x="20786" y="4995"/>
                </a:cubicBezTo>
                <a:lnTo>
                  <a:pt x="814" y="4995"/>
                </a:lnTo>
                <a:close/>
                <a:moveTo>
                  <a:pt x="814" y="9990"/>
                </a:moveTo>
                <a:cubicBezTo>
                  <a:pt x="380" y="9990"/>
                  <a:pt x="0" y="10373"/>
                  <a:pt x="0" y="10810"/>
                </a:cubicBezTo>
                <a:cubicBezTo>
                  <a:pt x="0" y="11247"/>
                  <a:pt x="380" y="11610"/>
                  <a:pt x="814" y="11610"/>
                </a:cubicBezTo>
                <a:lnTo>
                  <a:pt x="20786" y="11610"/>
                </a:lnTo>
                <a:cubicBezTo>
                  <a:pt x="21220" y="11610"/>
                  <a:pt x="21600" y="11309"/>
                  <a:pt x="21600" y="10810"/>
                </a:cubicBezTo>
                <a:cubicBezTo>
                  <a:pt x="21600" y="10373"/>
                  <a:pt x="21220" y="9990"/>
                  <a:pt x="20786" y="9990"/>
                </a:cubicBezTo>
                <a:lnTo>
                  <a:pt x="814" y="9990"/>
                </a:lnTo>
                <a:close/>
                <a:moveTo>
                  <a:pt x="814" y="14985"/>
                </a:moveTo>
                <a:cubicBezTo>
                  <a:pt x="380" y="14985"/>
                  <a:pt x="0" y="15368"/>
                  <a:pt x="0" y="15805"/>
                </a:cubicBezTo>
                <a:cubicBezTo>
                  <a:pt x="0" y="16242"/>
                  <a:pt x="380" y="16605"/>
                  <a:pt x="814" y="16605"/>
                </a:cubicBezTo>
                <a:lnTo>
                  <a:pt x="20786" y="16605"/>
                </a:lnTo>
                <a:cubicBezTo>
                  <a:pt x="21220" y="16605"/>
                  <a:pt x="21600" y="16242"/>
                  <a:pt x="21600" y="15805"/>
                </a:cubicBezTo>
                <a:cubicBezTo>
                  <a:pt x="21600" y="15368"/>
                  <a:pt x="21220" y="14985"/>
                  <a:pt x="20786" y="14985"/>
                </a:cubicBezTo>
                <a:lnTo>
                  <a:pt x="814" y="14985"/>
                </a:lnTo>
                <a:close/>
                <a:moveTo>
                  <a:pt x="10742" y="19980"/>
                </a:moveTo>
                <a:cubicBezTo>
                  <a:pt x="10307" y="19980"/>
                  <a:pt x="9927" y="20363"/>
                  <a:pt x="9927" y="20800"/>
                </a:cubicBezTo>
                <a:cubicBezTo>
                  <a:pt x="9928" y="21237"/>
                  <a:pt x="10308" y="21600"/>
                  <a:pt x="10742" y="21600"/>
                </a:cubicBezTo>
                <a:lnTo>
                  <a:pt x="20727" y="21600"/>
                </a:lnTo>
                <a:cubicBezTo>
                  <a:pt x="21162" y="21600"/>
                  <a:pt x="21522" y="21300"/>
                  <a:pt x="21522" y="20800"/>
                </a:cubicBezTo>
                <a:cubicBezTo>
                  <a:pt x="21523" y="20363"/>
                  <a:pt x="21162" y="19980"/>
                  <a:pt x="20727" y="19980"/>
                </a:cubicBezTo>
                <a:lnTo>
                  <a:pt x="10742" y="1998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3" name="Google Shape;1483;p115"/>
          <p:cNvSpPr/>
          <p:nvPr/>
        </p:nvSpPr>
        <p:spPr>
          <a:xfrm>
            <a:off x="20523200" y="7924800"/>
            <a:ext cx="436960" cy="442119"/>
          </a:xfrm>
          <a:custGeom>
            <a:rect b="b" l="l" r="r" t="t"/>
            <a:pathLst>
              <a:path extrusionOk="0" h="21600" w="21600">
                <a:moveTo>
                  <a:pt x="824" y="0"/>
                </a:moveTo>
                <a:cubicBezTo>
                  <a:pt x="385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384" y="21600"/>
                  <a:pt x="824" y="21600"/>
                </a:cubicBezTo>
                <a:cubicBezTo>
                  <a:pt x="1263" y="21600"/>
                  <a:pt x="1628" y="21220"/>
                  <a:pt x="1628" y="20786"/>
                </a:cubicBezTo>
                <a:lnTo>
                  <a:pt x="1628" y="814"/>
                </a:lnTo>
                <a:cubicBezTo>
                  <a:pt x="1628" y="318"/>
                  <a:pt x="1263" y="0"/>
                  <a:pt x="824" y="0"/>
                </a:cubicBezTo>
                <a:close/>
                <a:moveTo>
                  <a:pt x="4591" y="0"/>
                </a:moveTo>
                <a:cubicBezTo>
                  <a:pt x="4151" y="0"/>
                  <a:pt x="3767" y="380"/>
                  <a:pt x="3767" y="814"/>
                </a:cubicBezTo>
                <a:cubicBezTo>
                  <a:pt x="3767" y="1311"/>
                  <a:pt x="4151" y="1609"/>
                  <a:pt x="4591" y="1609"/>
                </a:cubicBezTo>
                <a:lnTo>
                  <a:pt x="20776" y="1609"/>
                </a:lnTo>
                <a:cubicBezTo>
                  <a:pt x="21215" y="1609"/>
                  <a:pt x="21600" y="1249"/>
                  <a:pt x="21600" y="814"/>
                </a:cubicBezTo>
                <a:cubicBezTo>
                  <a:pt x="21600" y="380"/>
                  <a:pt x="21215" y="0"/>
                  <a:pt x="20776" y="0"/>
                </a:cubicBezTo>
                <a:lnTo>
                  <a:pt x="4591" y="0"/>
                </a:lnTo>
                <a:close/>
                <a:moveTo>
                  <a:pt x="4591" y="4964"/>
                </a:moveTo>
                <a:cubicBezTo>
                  <a:pt x="4151" y="4964"/>
                  <a:pt x="3767" y="5344"/>
                  <a:pt x="3767" y="5778"/>
                </a:cubicBezTo>
                <a:cubicBezTo>
                  <a:pt x="3767" y="6212"/>
                  <a:pt x="4151" y="6573"/>
                  <a:pt x="4591" y="6573"/>
                </a:cubicBezTo>
                <a:lnTo>
                  <a:pt x="15695" y="6573"/>
                </a:lnTo>
                <a:cubicBezTo>
                  <a:pt x="16134" y="6573"/>
                  <a:pt x="16519" y="6212"/>
                  <a:pt x="16519" y="5778"/>
                </a:cubicBezTo>
                <a:cubicBezTo>
                  <a:pt x="16519" y="5344"/>
                  <a:pt x="16134" y="4964"/>
                  <a:pt x="15695" y="4964"/>
                </a:cubicBezTo>
                <a:lnTo>
                  <a:pt x="4591" y="4964"/>
                </a:lnTo>
                <a:close/>
                <a:moveTo>
                  <a:pt x="4591" y="9927"/>
                </a:moveTo>
                <a:cubicBezTo>
                  <a:pt x="4151" y="9927"/>
                  <a:pt x="3767" y="10308"/>
                  <a:pt x="3767" y="10742"/>
                </a:cubicBezTo>
                <a:cubicBezTo>
                  <a:pt x="3767" y="11238"/>
                  <a:pt x="4151" y="11537"/>
                  <a:pt x="4591" y="11537"/>
                </a:cubicBezTo>
                <a:lnTo>
                  <a:pt x="10672" y="11537"/>
                </a:lnTo>
                <a:cubicBezTo>
                  <a:pt x="11112" y="11537"/>
                  <a:pt x="11496" y="11176"/>
                  <a:pt x="11496" y="10742"/>
                </a:cubicBezTo>
                <a:cubicBezTo>
                  <a:pt x="11496" y="10307"/>
                  <a:pt x="11112" y="9927"/>
                  <a:pt x="10672" y="9927"/>
                </a:cubicBezTo>
                <a:lnTo>
                  <a:pt x="4591" y="9927"/>
                </a:lnTo>
                <a:close/>
                <a:moveTo>
                  <a:pt x="4591" y="14891"/>
                </a:moveTo>
                <a:cubicBezTo>
                  <a:pt x="4151" y="14891"/>
                  <a:pt x="3767" y="15271"/>
                  <a:pt x="3767" y="15706"/>
                </a:cubicBezTo>
                <a:cubicBezTo>
                  <a:pt x="3767" y="16140"/>
                  <a:pt x="4151" y="16500"/>
                  <a:pt x="4591" y="16501"/>
                </a:cubicBezTo>
                <a:lnTo>
                  <a:pt x="20776" y="16501"/>
                </a:lnTo>
                <a:cubicBezTo>
                  <a:pt x="21215" y="16501"/>
                  <a:pt x="21600" y="16140"/>
                  <a:pt x="21600" y="15706"/>
                </a:cubicBezTo>
                <a:cubicBezTo>
                  <a:pt x="21600" y="15271"/>
                  <a:pt x="21215" y="14891"/>
                  <a:pt x="20776" y="14891"/>
                </a:cubicBezTo>
                <a:lnTo>
                  <a:pt x="4591" y="14891"/>
                </a:lnTo>
                <a:close/>
                <a:moveTo>
                  <a:pt x="4591" y="19855"/>
                </a:moveTo>
                <a:cubicBezTo>
                  <a:pt x="4151" y="19855"/>
                  <a:pt x="3767" y="20235"/>
                  <a:pt x="3767" y="20669"/>
                </a:cubicBezTo>
                <a:cubicBezTo>
                  <a:pt x="3767" y="21104"/>
                  <a:pt x="4151" y="21464"/>
                  <a:pt x="4591" y="21464"/>
                </a:cubicBezTo>
                <a:lnTo>
                  <a:pt x="14694" y="21464"/>
                </a:lnTo>
                <a:cubicBezTo>
                  <a:pt x="15134" y="21464"/>
                  <a:pt x="15499" y="21104"/>
                  <a:pt x="15499" y="20669"/>
                </a:cubicBezTo>
                <a:cubicBezTo>
                  <a:pt x="15498" y="20235"/>
                  <a:pt x="15134" y="19855"/>
                  <a:pt x="14694" y="19855"/>
                </a:cubicBezTo>
                <a:lnTo>
                  <a:pt x="4591" y="1985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4" name="Google Shape;1484;p115"/>
          <p:cNvSpPr/>
          <p:nvPr/>
        </p:nvSpPr>
        <p:spPr>
          <a:xfrm>
            <a:off x="21742400" y="6794500"/>
            <a:ext cx="609617" cy="441960"/>
          </a:xfrm>
          <a:custGeom>
            <a:rect b="b" l="l" r="r" t="t"/>
            <a:pathLst>
              <a:path extrusionOk="0" h="21600" w="21556">
                <a:moveTo>
                  <a:pt x="15897" y="21600"/>
                </a:moveTo>
                <a:lnTo>
                  <a:pt x="4176" y="21600"/>
                </a:lnTo>
                <a:cubicBezTo>
                  <a:pt x="1886" y="21600"/>
                  <a:pt x="0" y="18993"/>
                  <a:pt x="0" y="15828"/>
                </a:cubicBezTo>
                <a:cubicBezTo>
                  <a:pt x="0" y="13221"/>
                  <a:pt x="1257" y="10986"/>
                  <a:pt x="3009" y="10241"/>
                </a:cubicBezTo>
                <a:cubicBezTo>
                  <a:pt x="3233" y="4531"/>
                  <a:pt x="6646" y="0"/>
                  <a:pt x="10778" y="0"/>
                </a:cubicBezTo>
                <a:cubicBezTo>
                  <a:pt x="13876" y="0"/>
                  <a:pt x="16615" y="2483"/>
                  <a:pt x="17873" y="6331"/>
                </a:cubicBezTo>
                <a:cubicBezTo>
                  <a:pt x="20073" y="7448"/>
                  <a:pt x="21555" y="10366"/>
                  <a:pt x="21555" y="13717"/>
                </a:cubicBezTo>
                <a:cubicBezTo>
                  <a:pt x="21600" y="18124"/>
                  <a:pt x="19040" y="21600"/>
                  <a:pt x="15897" y="21600"/>
                </a:cubicBezTo>
                <a:close/>
                <a:moveTo>
                  <a:pt x="10778" y="1614"/>
                </a:moveTo>
                <a:cubicBezTo>
                  <a:pt x="7095" y="1614"/>
                  <a:pt x="4131" y="5710"/>
                  <a:pt x="4131" y="10800"/>
                </a:cubicBezTo>
                <a:lnTo>
                  <a:pt x="4131" y="10862"/>
                </a:lnTo>
                <a:cubicBezTo>
                  <a:pt x="4131" y="11297"/>
                  <a:pt x="3952" y="11607"/>
                  <a:pt x="3637" y="11731"/>
                </a:cubicBezTo>
                <a:cubicBezTo>
                  <a:pt x="2155" y="12103"/>
                  <a:pt x="1123" y="13841"/>
                  <a:pt x="1123" y="15890"/>
                </a:cubicBezTo>
                <a:cubicBezTo>
                  <a:pt x="1123" y="18186"/>
                  <a:pt x="2470" y="20110"/>
                  <a:pt x="4176" y="20110"/>
                </a:cubicBezTo>
                <a:lnTo>
                  <a:pt x="15897" y="20110"/>
                </a:lnTo>
                <a:cubicBezTo>
                  <a:pt x="18412" y="20110"/>
                  <a:pt x="20432" y="17317"/>
                  <a:pt x="20432" y="13841"/>
                </a:cubicBezTo>
                <a:cubicBezTo>
                  <a:pt x="20432" y="11110"/>
                  <a:pt x="19175" y="8690"/>
                  <a:pt x="17289" y="7883"/>
                </a:cubicBezTo>
                <a:cubicBezTo>
                  <a:pt x="17109" y="7821"/>
                  <a:pt x="16975" y="7634"/>
                  <a:pt x="16930" y="7448"/>
                </a:cubicBezTo>
                <a:cubicBezTo>
                  <a:pt x="15897" y="3848"/>
                  <a:pt x="13517" y="1614"/>
                  <a:pt x="10778" y="161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5" name="Google Shape;1485;p115"/>
          <p:cNvSpPr/>
          <p:nvPr/>
        </p:nvSpPr>
        <p:spPr>
          <a:xfrm>
            <a:off x="3454400" y="7924800"/>
            <a:ext cx="610791" cy="442119"/>
          </a:xfrm>
          <a:custGeom>
            <a:rect b="b" l="l" r="r" t="t"/>
            <a:pathLst>
              <a:path extrusionOk="0" h="21600" w="2160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5839" y="21600"/>
                </a:lnTo>
                <a:cubicBezTo>
                  <a:pt x="6153" y="21600"/>
                  <a:pt x="6428" y="21220"/>
                  <a:pt x="6428" y="20786"/>
                </a:cubicBezTo>
                <a:cubicBezTo>
                  <a:pt x="6428" y="20351"/>
                  <a:pt x="6153" y="19971"/>
                  <a:pt x="5839" y="19971"/>
                </a:cubicBezTo>
                <a:lnTo>
                  <a:pt x="4182" y="19971"/>
                </a:lnTo>
                <a:cubicBezTo>
                  <a:pt x="2521" y="19971"/>
                  <a:pt x="1123" y="18122"/>
                  <a:pt x="1123" y="15764"/>
                </a:cubicBezTo>
                <a:cubicBezTo>
                  <a:pt x="1123" y="13716"/>
                  <a:pt x="2198" y="11967"/>
                  <a:pt x="3635" y="11595"/>
                </a:cubicBezTo>
                <a:cubicBezTo>
                  <a:pt x="3949" y="11533"/>
                  <a:pt x="4126" y="11176"/>
                  <a:pt x="4126" y="10742"/>
                </a:cubicBezTo>
                <a:lnTo>
                  <a:pt x="4126" y="10664"/>
                </a:lnTo>
                <a:cubicBezTo>
                  <a:pt x="4126" y="5576"/>
                  <a:pt x="7096" y="1493"/>
                  <a:pt x="10779" y="1493"/>
                </a:cubicBezTo>
                <a:cubicBezTo>
                  <a:pt x="13474" y="1493"/>
                  <a:pt x="15893" y="3719"/>
                  <a:pt x="16926" y="7194"/>
                </a:cubicBezTo>
                <a:cubicBezTo>
                  <a:pt x="16971" y="7442"/>
                  <a:pt x="17112" y="7577"/>
                  <a:pt x="17291" y="7639"/>
                </a:cubicBezTo>
                <a:cubicBezTo>
                  <a:pt x="19178" y="8446"/>
                  <a:pt x="20435" y="10862"/>
                  <a:pt x="20435" y="13592"/>
                </a:cubicBezTo>
                <a:cubicBezTo>
                  <a:pt x="20435" y="17067"/>
                  <a:pt x="18417" y="19855"/>
                  <a:pt x="15902" y="19855"/>
                </a:cubicBezTo>
                <a:cubicBezTo>
                  <a:pt x="15587" y="19855"/>
                  <a:pt x="15312" y="20235"/>
                  <a:pt x="15312" y="20669"/>
                </a:cubicBezTo>
                <a:cubicBezTo>
                  <a:pt x="15312" y="21104"/>
                  <a:pt x="15587" y="21464"/>
                  <a:pt x="15902" y="21464"/>
                </a:cubicBezTo>
                <a:cubicBezTo>
                  <a:pt x="19046" y="21464"/>
                  <a:pt x="21600" y="17935"/>
                  <a:pt x="21600" y="13592"/>
                </a:cubicBezTo>
                <a:cubicBezTo>
                  <a:pt x="21600" y="10428"/>
                  <a:pt x="20126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765" y="9927"/>
                </a:moveTo>
                <a:cubicBezTo>
                  <a:pt x="10451" y="9927"/>
                  <a:pt x="10189" y="10308"/>
                  <a:pt x="10189" y="10742"/>
                </a:cubicBezTo>
                <a:lnTo>
                  <a:pt x="10189" y="18808"/>
                </a:lnTo>
                <a:lnTo>
                  <a:pt x="8618" y="16636"/>
                </a:lnTo>
                <a:cubicBezTo>
                  <a:pt x="8393" y="16326"/>
                  <a:pt x="8028" y="16326"/>
                  <a:pt x="7804" y="16636"/>
                </a:cubicBezTo>
                <a:cubicBezTo>
                  <a:pt x="7579" y="16946"/>
                  <a:pt x="7579" y="17431"/>
                  <a:pt x="7804" y="17741"/>
                </a:cubicBezTo>
                <a:lnTo>
                  <a:pt x="10358" y="21290"/>
                </a:lnTo>
                <a:cubicBezTo>
                  <a:pt x="10403" y="21352"/>
                  <a:pt x="10411" y="21344"/>
                  <a:pt x="10456" y="21406"/>
                </a:cubicBezTo>
                <a:cubicBezTo>
                  <a:pt x="10456" y="21406"/>
                  <a:pt x="10498" y="21402"/>
                  <a:pt x="10498" y="21464"/>
                </a:cubicBezTo>
                <a:cubicBezTo>
                  <a:pt x="10498" y="21464"/>
                  <a:pt x="10540" y="21460"/>
                  <a:pt x="10540" y="21522"/>
                </a:cubicBezTo>
                <a:cubicBezTo>
                  <a:pt x="10540" y="21522"/>
                  <a:pt x="10582" y="21522"/>
                  <a:pt x="10582" y="21522"/>
                </a:cubicBezTo>
                <a:cubicBezTo>
                  <a:pt x="10582" y="21522"/>
                  <a:pt x="10639" y="21522"/>
                  <a:pt x="10639" y="21522"/>
                </a:cubicBezTo>
                <a:cubicBezTo>
                  <a:pt x="10684" y="21522"/>
                  <a:pt x="10720" y="21522"/>
                  <a:pt x="10765" y="21522"/>
                </a:cubicBezTo>
                <a:cubicBezTo>
                  <a:pt x="10810" y="21522"/>
                  <a:pt x="10860" y="21522"/>
                  <a:pt x="10905" y="21522"/>
                </a:cubicBezTo>
                <a:cubicBezTo>
                  <a:pt x="10905" y="21522"/>
                  <a:pt x="10947" y="21522"/>
                  <a:pt x="10947" y="21522"/>
                </a:cubicBezTo>
                <a:cubicBezTo>
                  <a:pt x="10947" y="21522"/>
                  <a:pt x="10989" y="21522"/>
                  <a:pt x="10989" y="21522"/>
                </a:cubicBezTo>
                <a:cubicBezTo>
                  <a:pt x="10989" y="21522"/>
                  <a:pt x="11032" y="21526"/>
                  <a:pt x="11032" y="21464"/>
                </a:cubicBezTo>
                <a:cubicBezTo>
                  <a:pt x="11032" y="21464"/>
                  <a:pt x="11088" y="21468"/>
                  <a:pt x="11088" y="21406"/>
                </a:cubicBezTo>
                <a:cubicBezTo>
                  <a:pt x="11133" y="21406"/>
                  <a:pt x="11127" y="21352"/>
                  <a:pt x="11172" y="21290"/>
                </a:cubicBezTo>
                <a:lnTo>
                  <a:pt x="13726" y="17741"/>
                </a:lnTo>
                <a:cubicBezTo>
                  <a:pt x="13951" y="17431"/>
                  <a:pt x="13951" y="16946"/>
                  <a:pt x="13726" y="16636"/>
                </a:cubicBezTo>
                <a:cubicBezTo>
                  <a:pt x="13502" y="16326"/>
                  <a:pt x="13151" y="16326"/>
                  <a:pt x="12926" y="16636"/>
                </a:cubicBezTo>
                <a:lnTo>
                  <a:pt x="11354" y="18808"/>
                </a:lnTo>
                <a:lnTo>
                  <a:pt x="11354" y="10742"/>
                </a:lnTo>
                <a:cubicBezTo>
                  <a:pt x="11354" y="10307"/>
                  <a:pt x="11079" y="9927"/>
                  <a:pt x="10765" y="99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6" name="Google Shape;1486;p115"/>
          <p:cNvSpPr/>
          <p:nvPr/>
        </p:nvSpPr>
        <p:spPr>
          <a:xfrm>
            <a:off x="4762500" y="7924800"/>
            <a:ext cx="610791" cy="442119"/>
          </a:xfrm>
          <a:custGeom>
            <a:rect b="b" l="l" r="r" t="t"/>
            <a:pathLst>
              <a:path extrusionOk="0" h="21600" w="2160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5839" y="21600"/>
                </a:lnTo>
                <a:cubicBezTo>
                  <a:pt x="6153" y="21600"/>
                  <a:pt x="6428" y="21220"/>
                  <a:pt x="6428" y="20786"/>
                </a:cubicBezTo>
                <a:cubicBezTo>
                  <a:pt x="6428" y="20351"/>
                  <a:pt x="6153" y="19971"/>
                  <a:pt x="5839" y="19971"/>
                </a:cubicBezTo>
                <a:lnTo>
                  <a:pt x="4182" y="19971"/>
                </a:lnTo>
                <a:cubicBezTo>
                  <a:pt x="2521" y="19971"/>
                  <a:pt x="1123" y="18122"/>
                  <a:pt x="1123" y="15764"/>
                </a:cubicBezTo>
                <a:cubicBezTo>
                  <a:pt x="1123" y="13716"/>
                  <a:pt x="2198" y="11967"/>
                  <a:pt x="3635" y="11595"/>
                </a:cubicBezTo>
                <a:cubicBezTo>
                  <a:pt x="3949" y="11533"/>
                  <a:pt x="4126" y="11176"/>
                  <a:pt x="4126" y="10742"/>
                </a:cubicBezTo>
                <a:lnTo>
                  <a:pt x="4126" y="10664"/>
                </a:lnTo>
                <a:cubicBezTo>
                  <a:pt x="4126" y="5576"/>
                  <a:pt x="7096" y="1493"/>
                  <a:pt x="10779" y="1493"/>
                </a:cubicBezTo>
                <a:cubicBezTo>
                  <a:pt x="13474" y="1493"/>
                  <a:pt x="15893" y="3719"/>
                  <a:pt x="16926" y="7194"/>
                </a:cubicBezTo>
                <a:cubicBezTo>
                  <a:pt x="16971" y="7442"/>
                  <a:pt x="17112" y="7577"/>
                  <a:pt x="17291" y="7639"/>
                </a:cubicBezTo>
                <a:cubicBezTo>
                  <a:pt x="19178" y="8446"/>
                  <a:pt x="20435" y="10862"/>
                  <a:pt x="20435" y="13592"/>
                </a:cubicBezTo>
                <a:cubicBezTo>
                  <a:pt x="20435" y="17067"/>
                  <a:pt x="18417" y="19855"/>
                  <a:pt x="15902" y="19855"/>
                </a:cubicBezTo>
                <a:cubicBezTo>
                  <a:pt x="15587" y="19855"/>
                  <a:pt x="15312" y="20235"/>
                  <a:pt x="15312" y="20669"/>
                </a:cubicBezTo>
                <a:cubicBezTo>
                  <a:pt x="15312" y="21104"/>
                  <a:pt x="15587" y="21464"/>
                  <a:pt x="15902" y="21464"/>
                </a:cubicBezTo>
                <a:cubicBezTo>
                  <a:pt x="19046" y="21464"/>
                  <a:pt x="21600" y="17935"/>
                  <a:pt x="21600" y="13592"/>
                </a:cubicBezTo>
                <a:cubicBezTo>
                  <a:pt x="21555" y="10428"/>
                  <a:pt x="20126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540" y="9927"/>
                </a:moveTo>
                <a:cubicBezTo>
                  <a:pt x="10540" y="9927"/>
                  <a:pt x="10498" y="9924"/>
                  <a:pt x="10498" y="9986"/>
                </a:cubicBezTo>
                <a:cubicBezTo>
                  <a:pt x="10498" y="9986"/>
                  <a:pt x="10456" y="9982"/>
                  <a:pt x="10456" y="10044"/>
                </a:cubicBezTo>
                <a:cubicBezTo>
                  <a:pt x="10411" y="10044"/>
                  <a:pt x="10403" y="10117"/>
                  <a:pt x="10358" y="10180"/>
                </a:cubicBezTo>
                <a:lnTo>
                  <a:pt x="7804" y="13708"/>
                </a:lnTo>
                <a:cubicBezTo>
                  <a:pt x="7579" y="14019"/>
                  <a:pt x="7579" y="14523"/>
                  <a:pt x="7804" y="14833"/>
                </a:cubicBezTo>
                <a:cubicBezTo>
                  <a:pt x="7938" y="15019"/>
                  <a:pt x="8076" y="15085"/>
                  <a:pt x="8211" y="15085"/>
                </a:cubicBezTo>
                <a:cubicBezTo>
                  <a:pt x="8345" y="15085"/>
                  <a:pt x="8528" y="15019"/>
                  <a:pt x="8618" y="14833"/>
                </a:cubicBezTo>
                <a:lnTo>
                  <a:pt x="10189" y="12661"/>
                </a:lnTo>
                <a:lnTo>
                  <a:pt x="10189" y="20727"/>
                </a:lnTo>
                <a:cubicBezTo>
                  <a:pt x="10189" y="21162"/>
                  <a:pt x="10451" y="21522"/>
                  <a:pt x="10765" y="21522"/>
                </a:cubicBezTo>
                <a:cubicBezTo>
                  <a:pt x="11079" y="21522"/>
                  <a:pt x="11354" y="21162"/>
                  <a:pt x="11354" y="20727"/>
                </a:cubicBezTo>
                <a:lnTo>
                  <a:pt x="11354" y="12661"/>
                </a:lnTo>
                <a:lnTo>
                  <a:pt x="12926" y="14833"/>
                </a:lnTo>
                <a:cubicBezTo>
                  <a:pt x="13061" y="15019"/>
                  <a:pt x="13199" y="15085"/>
                  <a:pt x="13333" y="15085"/>
                </a:cubicBezTo>
                <a:cubicBezTo>
                  <a:pt x="13468" y="15085"/>
                  <a:pt x="13636" y="15019"/>
                  <a:pt x="13726" y="14833"/>
                </a:cubicBezTo>
                <a:cubicBezTo>
                  <a:pt x="13951" y="14523"/>
                  <a:pt x="13951" y="14019"/>
                  <a:pt x="13726" y="13708"/>
                </a:cubicBezTo>
                <a:lnTo>
                  <a:pt x="11130" y="10180"/>
                </a:lnTo>
                <a:cubicBezTo>
                  <a:pt x="11085" y="10117"/>
                  <a:pt x="11076" y="10106"/>
                  <a:pt x="11032" y="10044"/>
                </a:cubicBezTo>
                <a:cubicBezTo>
                  <a:pt x="11032" y="10044"/>
                  <a:pt x="10989" y="10048"/>
                  <a:pt x="10989" y="9986"/>
                </a:cubicBezTo>
                <a:cubicBezTo>
                  <a:pt x="10989" y="9986"/>
                  <a:pt x="10947" y="9989"/>
                  <a:pt x="10947" y="9927"/>
                </a:cubicBezTo>
                <a:cubicBezTo>
                  <a:pt x="10947" y="9927"/>
                  <a:pt x="10905" y="9927"/>
                  <a:pt x="10905" y="9927"/>
                </a:cubicBezTo>
                <a:cubicBezTo>
                  <a:pt x="10905" y="9927"/>
                  <a:pt x="10863" y="9927"/>
                  <a:pt x="10863" y="9927"/>
                </a:cubicBezTo>
                <a:cubicBezTo>
                  <a:pt x="10773" y="9927"/>
                  <a:pt x="10728" y="9927"/>
                  <a:pt x="10639" y="9927"/>
                </a:cubicBezTo>
                <a:cubicBezTo>
                  <a:pt x="10639" y="9927"/>
                  <a:pt x="10582" y="9927"/>
                  <a:pt x="10582" y="9927"/>
                </a:cubicBezTo>
                <a:cubicBezTo>
                  <a:pt x="10582" y="9927"/>
                  <a:pt x="10540" y="9927"/>
                  <a:pt x="10540" y="99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7" name="Google Shape;1487;p115"/>
          <p:cNvSpPr/>
          <p:nvPr/>
        </p:nvSpPr>
        <p:spPr>
          <a:xfrm>
            <a:off x="6070600" y="7924800"/>
            <a:ext cx="610791" cy="442119"/>
          </a:xfrm>
          <a:custGeom>
            <a:rect b="b" l="l" r="r" t="t"/>
            <a:pathLst>
              <a:path extrusionOk="0" h="21600" w="2160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15902" y="21600"/>
                </a:lnTo>
                <a:cubicBezTo>
                  <a:pt x="19046" y="21600"/>
                  <a:pt x="21600" y="18052"/>
                  <a:pt x="21600" y="13708"/>
                </a:cubicBezTo>
                <a:cubicBezTo>
                  <a:pt x="21555" y="10420"/>
                  <a:pt x="20081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737" y="1493"/>
                </a:moveTo>
                <a:cubicBezTo>
                  <a:pt x="13432" y="1493"/>
                  <a:pt x="15851" y="3719"/>
                  <a:pt x="16884" y="7194"/>
                </a:cubicBezTo>
                <a:cubicBezTo>
                  <a:pt x="16929" y="7442"/>
                  <a:pt x="17069" y="7577"/>
                  <a:pt x="17249" y="7639"/>
                </a:cubicBezTo>
                <a:cubicBezTo>
                  <a:pt x="19135" y="8446"/>
                  <a:pt x="20393" y="10862"/>
                  <a:pt x="20393" y="13592"/>
                </a:cubicBezTo>
                <a:cubicBezTo>
                  <a:pt x="20393" y="17129"/>
                  <a:pt x="18372" y="19971"/>
                  <a:pt x="15902" y="19971"/>
                </a:cubicBezTo>
                <a:lnTo>
                  <a:pt x="4126" y="19971"/>
                </a:lnTo>
                <a:cubicBezTo>
                  <a:pt x="2465" y="19971"/>
                  <a:pt x="1081" y="18122"/>
                  <a:pt x="1081" y="15764"/>
                </a:cubicBezTo>
                <a:cubicBezTo>
                  <a:pt x="1081" y="13716"/>
                  <a:pt x="2156" y="11967"/>
                  <a:pt x="3593" y="11595"/>
                </a:cubicBezTo>
                <a:cubicBezTo>
                  <a:pt x="3907" y="11533"/>
                  <a:pt x="4084" y="11176"/>
                  <a:pt x="4084" y="10742"/>
                </a:cubicBezTo>
                <a:lnTo>
                  <a:pt x="4084" y="10664"/>
                </a:lnTo>
                <a:cubicBezTo>
                  <a:pt x="4084" y="5576"/>
                  <a:pt x="7054" y="1493"/>
                  <a:pt x="10737" y="1493"/>
                </a:cubicBezTo>
                <a:close/>
                <a:moveTo>
                  <a:pt x="10470" y="7446"/>
                </a:moveTo>
                <a:cubicBezTo>
                  <a:pt x="10156" y="7446"/>
                  <a:pt x="9881" y="7826"/>
                  <a:pt x="9881" y="8260"/>
                </a:cubicBezTo>
                <a:lnTo>
                  <a:pt x="9881" y="9927"/>
                </a:lnTo>
                <a:lnTo>
                  <a:pt x="8674" y="9927"/>
                </a:lnTo>
                <a:cubicBezTo>
                  <a:pt x="8359" y="9927"/>
                  <a:pt x="8084" y="10308"/>
                  <a:pt x="8084" y="10742"/>
                </a:cubicBezTo>
                <a:cubicBezTo>
                  <a:pt x="8084" y="11176"/>
                  <a:pt x="8359" y="11537"/>
                  <a:pt x="8674" y="11537"/>
                </a:cubicBezTo>
                <a:lnTo>
                  <a:pt x="9881" y="11537"/>
                </a:lnTo>
                <a:lnTo>
                  <a:pt x="9881" y="13224"/>
                </a:lnTo>
                <a:cubicBezTo>
                  <a:pt x="9881" y="13658"/>
                  <a:pt x="10156" y="14019"/>
                  <a:pt x="10470" y="14019"/>
                </a:cubicBezTo>
                <a:cubicBezTo>
                  <a:pt x="10785" y="14019"/>
                  <a:pt x="11046" y="13658"/>
                  <a:pt x="11046" y="13224"/>
                </a:cubicBezTo>
                <a:lnTo>
                  <a:pt x="11046" y="11537"/>
                </a:lnTo>
                <a:lnTo>
                  <a:pt x="12267" y="11537"/>
                </a:lnTo>
                <a:cubicBezTo>
                  <a:pt x="12581" y="11537"/>
                  <a:pt x="12842" y="11176"/>
                  <a:pt x="12842" y="10742"/>
                </a:cubicBezTo>
                <a:cubicBezTo>
                  <a:pt x="12842" y="10307"/>
                  <a:pt x="12581" y="9927"/>
                  <a:pt x="12267" y="9927"/>
                </a:cubicBezTo>
                <a:lnTo>
                  <a:pt x="11046" y="9927"/>
                </a:lnTo>
                <a:lnTo>
                  <a:pt x="11046" y="8260"/>
                </a:lnTo>
                <a:cubicBezTo>
                  <a:pt x="11046" y="7826"/>
                  <a:pt x="10785" y="7446"/>
                  <a:pt x="10470" y="744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8" name="Google Shape;1488;p115"/>
          <p:cNvSpPr/>
          <p:nvPr/>
        </p:nvSpPr>
        <p:spPr>
          <a:xfrm>
            <a:off x="7378700" y="7924800"/>
            <a:ext cx="609600" cy="442119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6615" y="0"/>
                  <a:pt x="3189" y="4529"/>
                  <a:pt x="3009" y="10238"/>
                </a:cubicBezTo>
                <a:cubicBezTo>
                  <a:pt x="1254" y="10920"/>
                  <a:pt x="0" y="13216"/>
                  <a:pt x="0" y="15822"/>
                </a:cubicBezTo>
                <a:cubicBezTo>
                  <a:pt x="0" y="18986"/>
                  <a:pt x="1896" y="21600"/>
                  <a:pt x="4191" y="21600"/>
                </a:cubicBezTo>
                <a:lnTo>
                  <a:pt x="15891" y="21600"/>
                </a:lnTo>
                <a:cubicBezTo>
                  <a:pt x="19041" y="21600"/>
                  <a:pt x="21600" y="18052"/>
                  <a:pt x="21600" y="13708"/>
                </a:cubicBezTo>
                <a:cubicBezTo>
                  <a:pt x="21600" y="10420"/>
                  <a:pt x="20121" y="7500"/>
                  <a:pt x="17916" y="6321"/>
                </a:cubicBezTo>
                <a:cubicBezTo>
                  <a:pt x="16656" y="2474"/>
                  <a:pt x="13860" y="0"/>
                  <a:pt x="10800" y="0"/>
                </a:cubicBezTo>
                <a:close/>
                <a:moveTo>
                  <a:pt x="10758" y="1493"/>
                </a:moveTo>
                <a:cubicBezTo>
                  <a:pt x="13458" y="1493"/>
                  <a:pt x="15882" y="3719"/>
                  <a:pt x="16917" y="7194"/>
                </a:cubicBezTo>
                <a:cubicBezTo>
                  <a:pt x="16962" y="7442"/>
                  <a:pt x="17103" y="7577"/>
                  <a:pt x="17283" y="7639"/>
                </a:cubicBezTo>
                <a:cubicBezTo>
                  <a:pt x="19173" y="8446"/>
                  <a:pt x="20433" y="10862"/>
                  <a:pt x="20433" y="13592"/>
                </a:cubicBezTo>
                <a:cubicBezTo>
                  <a:pt x="20433" y="17129"/>
                  <a:pt x="18411" y="19971"/>
                  <a:pt x="15891" y="19971"/>
                </a:cubicBezTo>
                <a:lnTo>
                  <a:pt x="4134" y="19971"/>
                </a:lnTo>
                <a:cubicBezTo>
                  <a:pt x="2469" y="19971"/>
                  <a:pt x="1083" y="18122"/>
                  <a:pt x="1083" y="15764"/>
                </a:cubicBezTo>
                <a:cubicBezTo>
                  <a:pt x="1083" y="13716"/>
                  <a:pt x="2160" y="11967"/>
                  <a:pt x="3600" y="11595"/>
                </a:cubicBezTo>
                <a:cubicBezTo>
                  <a:pt x="3915" y="11533"/>
                  <a:pt x="4092" y="11176"/>
                  <a:pt x="4092" y="10742"/>
                </a:cubicBezTo>
                <a:lnTo>
                  <a:pt x="4092" y="10664"/>
                </a:lnTo>
                <a:cubicBezTo>
                  <a:pt x="4092" y="5576"/>
                  <a:pt x="7068" y="1493"/>
                  <a:pt x="10758" y="1493"/>
                </a:cubicBezTo>
                <a:close/>
                <a:moveTo>
                  <a:pt x="8691" y="9927"/>
                </a:moveTo>
                <a:cubicBezTo>
                  <a:pt x="8376" y="9927"/>
                  <a:pt x="8100" y="10308"/>
                  <a:pt x="8100" y="10742"/>
                </a:cubicBezTo>
                <a:cubicBezTo>
                  <a:pt x="8100" y="11176"/>
                  <a:pt x="8376" y="11537"/>
                  <a:pt x="8691" y="11537"/>
                </a:cubicBezTo>
                <a:lnTo>
                  <a:pt x="12333" y="11537"/>
                </a:lnTo>
                <a:cubicBezTo>
                  <a:pt x="12648" y="11537"/>
                  <a:pt x="12909" y="11176"/>
                  <a:pt x="12909" y="10742"/>
                </a:cubicBezTo>
                <a:cubicBezTo>
                  <a:pt x="12909" y="10307"/>
                  <a:pt x="12648" y="9927"/>
                  <a:pt x="12333" y="9927"/>
                </a:cubicBezTo>
                <a:lnTo>
                  <a:pt x="8691" y="992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9" name="Google Shape;1489;p115"/>
          <p:cNvSpPr/>
          <p:nvPr/>
        </p:nvSpPr>
        <p:spPr>
          <a:xfrm>
            <a:off x="9982200" y="7924800"/>
            <a:ext cx="610791" cy="442119"/>
          </a:xfrm>
          <a:custGeom>
            <a:rect b="b" l="l" r="r" t="t"/>
            <a:pathLst>
              <a:path extrusionOk="0" h="21600" w="2160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15902" y="21600"/>
                </a:lnTo>
                <a:cubicBezTo>
                  <a:pt x="19046" y="21600"/>
                  <a:pt x="21600" y="18052"/>
                  <a:pt x="21600" y="13708"/>
                </a:cubicBezTo>
                <a:cubicBezTo>
                  <a:pt x="21555" y="10420"/>
                  <a:pt x="20081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737" y="1493"/>
                </a:moveTo>
                <a:cubicBezTo>
                  <a:pt x="13432" y="1493"/>
                  <a:pt x="15851" y="3719"/>
                  <a:pt x="16884" y="7194"/>
                </a:cubicBezTo>
                <a:cubicBezTo>
                  <a:pt x="16929" y="7442"/>
                  <a:pt x="17069" y="7577"/>
                  <a:pt x="17249" y="7639"/>
                </a:cubicBezTo>
                <a:cubicBezTo>
                  <a:pt x="19135" y="8446"/>
                  <a:pt x="20393" y="10862"/>
                  <a:pt x="20393" y="13592"/>
                </a:cubicBezTo>
                <a:cubicBezTo>
                  <a:pt x="20393" y="17129"/>
                  <a:pt x="18375" y="19971"/>
                  <a:pt x="15860" y="19971"/>
                </a:cubicBezTo>
                <a:lnTo>
                  <a:pt x="4126" y="19971"/>
                </a:lnTo>
                <a:cubicBezTo>
                  <a:pt x="2465" y="19971"/>
                  <a:pt x="1081" y="18122"/>
                  <a:pt x="1081" y="15764"/>
                </a:cubicBezTo>
                <a:cubicBezTo>
                  <a:pt x="1081" y="13716"/>
                  <a:pt x="2156" y="11967"/>
                  <a:pt x="3593" y="11595"/>
                </a:cubicBezTo>
                <a:cubicBezTo>
                  <a:pt x="3907" y="11533"/>
                  <a:pt x="4084" y="11176"/>
                  <a:pt x="4084" y="10742"/>
                </a:cubicBezTo>
                <a:lnTo>
                  <a:pt x="4084" y="10664"/>
                </a:lnTo>
                <a:cubicBezTo>
                  <a:pt x="4084" y="5576"/>
                  <a:pt x="7054" y="1493"/>
                  <a:pt x="10737" y="1493"/>
                </a:cubicBezTo>
                <a:close/>
                <a:moveTo>
                  <a:pt x="9558" y="8066"/>
                </a:moveTo>
                <a:cubicBezTo>
                  <a:pt x="9412" y="8066"/>
                  <a:pt x="9263" y="8144"/>
                  <a:pt x="9151" y="8299"/>
                </a:cubicBezTo>
                <a:cubicBezTo>
                  <a:pt x="8926" y="8609"/>
                  <a:pt x="8926" y="9113"/>
                  <a:pt x="9151" y="9423"/>
                </a:cubicBezTo>
                <a:lnTo>
                  <a:pt x="10007" y="10587"/>
                </a:lnTo>
                <a:lnTo>
                  <a:pt x="9151" y="11769"/>
                </a:lnTo>
                <a:cubicBezTo>
                  <a:pt x="8926" y="12080"/>
                  <a:pt x="8926" y="12584"/>
                  <a:pt x="9151" y="12894"/>
                </a:cubicBezTo>
                <a:cubicBezTo>
                  <a:pt x="9286" y="13080"/>
                  <a:pt x="9423" y="13146"/>
                  <a:pt x="9558" y="13146"/>
                </a:cubicBezTo>
                <a:cubicBezTo>
                  <a:pt x="9693" y="13146"/>
                  <a:pt x="9875" y="13080"/>
                  <a:pt x="9965" y="12894"/>
                </a:cubicBezTo>
                <a:lnTo>
                  <a:pt x="10807" y="11711"/>
                </a:lnTo>
                <a:lnTo>
                  <a:pt x="11663" y="12894"/>
                </a:lnTo>
                <a:cubicBezTo>
                  <a:pt x="11798" y="13080"/>
                  <a:pt x="11935" y="13146"/>
                  <a:pt x="12070" y="13146"/>
                </a:cubicBezTo>
                <a:cubicBezTo>
                  <a:pt x="12205" y="13146"/>
                  <a:pt x="12387" y="13080"/>
                  <a:pt x="12477" y="12894"/>
                </a:cubicBezTo>
                <a:cubicBezTo>
                  <a:pt x="12702" y="12584"/>
                  <a:pt x="12702" y="12080"/>
                  <a:pt x="12477" y="11769"/>
                </a:cubicBezTo>
                <a:lnTo>
                  <a:pt x="11621" y="10587"/>
                </a:lnTo>
                <a:lnTo>
                  <a:pt x="12477" y="9423"/>
                </a:lnTo>
                <a:cubicBezTo>
                  <a:pt x="12702" y="9113"/>
                  <a:pt x="12702" y="8609"/>
                  <a:pt x="12477" y="8299"/>
                </a:cubicBezTo>
                <a:cubicBezTo>
                  <a:pt x="12253" y="7989"/>
                  <a:pt x="11888" y="7988"/>
                  <a:pt x="11663" y="8299"/>
                </a:cubicBezTo>
                <a:lnTo>
                  <a:pt x="10807" y="9482"/>
                </a:lnTo>
                <a:lnTo>
                  <a:pt x="9965" y="8299"/>
                </a:lnTo>
                <a:cubicBezTo>
                  <a:pt x="9853" y="8144"/>
                  <a:pt x="9704" y="8066"/>
                  <a:pt x="9558" y="806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0" name="Google Shape;1490;p115"/>
          <p:cNvSpPr/>
          <p:nvPr/>
        </p:nvSpPr>
        <p:spPr>
          <a:xfrm>
            <a:off x="8686800" y="7924800"/>
            <a:ext cx="610791" cy="442119"/>
          </a:xfrm>
          <a:custGeom>
            <a:rect b="b" l="l" r="r" t="t"/>
            <a:pathLst>
              <a:path extrusionOk="0" h="21600" w="2160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15902" y="21600"/>
                </a:lnTo>
                <a:cubicBezTo>
                  <a:pt x="19046" y="21600"/>
                  <a:pt x="21600" y="18052"/>
                  <a:pt x="21600" y="13708"/>
                </a:cubicBezTo>
                <a:cubicBezTo>
                  <a:pt x="21555" y="10420"/>
                  <a:pt x="20081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737" y="1493"/>
                </a:moveTo>
                <a:cubicBezTo>
                  <a:pt x="13432" y="1493"/>
                  <a:pt x="15851" y="3719"/>
                  <a:pt x="16884" y="7194"/>
                </a:cubicBezTo>
                <a:cubicBezTo>
                  <a:pt x="16929" y="7442"/>
                  <a:pt x="17070" y="7577"/>
                  <a:pt x="17249" y="7639"/>
                </a:cubicBezTo>
                <a:cubicBezTo>
                  <a:pt x="19135" y="8446"/>
                  <a:pt x="20393" y="10862"/>
                  <a:pt x="20393" y="13592"/>
                </a:cubicBezTo>
                <a:cubicBezTo>
                  <a:pt x="20393" y="17129"/>
                  <a:pt x="18375" y="19971"/>
                  <a:pt x="15860" y="19971"/>
                </a:cubicBezTo>
                <a:lnTo>
                  <a:pt x="4126" y="19971"/>
                </a:lnTo>
                <a:cubicBezTo>
                  <a:pt x="2465" y="19971"/>
                  <a:pt x="1081" y="18122"/>
                  <a:pt x="1081" y="15764"/>
                </a:cubicBezTo>
                <a:cubicBezTo>
                  <a:pt x="1081" y="13716"/>
                  <a:pt x="2156" y="11967"/>
                  <a:pt x="3593" y="11595"/>
                </a:cubicBezTo>
                <a:cubicBezTo>
                  <a:pt x="3907" y="11533"/>
                  <a:pt x="4084" y="11176"/>
                  <a:pt x="4084" y="10742"/>
                </a:cubicBezTo>
                <a:lnTo>
                  <a:pt x="4084" y="10664"/>
                </a:lnTo>
                <a:cubicBezTo>
                  <a:pt x="4084" y="5576"/>
                  <a:pt x="7054" y="1493"/>
                  <a:pt x="10737" y="1493"/>
                </a:cubicBezTo>
                <a:close/>
                <a:moveTo>
                  <a:pt x="12604" y="8066"/>
                </a:moveTo>
                <a:cubicBezTo>
                  <a:pt x="12458" y="8066"/>
                  <a:pt x="12323" y="8144"/>
                  <a:pt x="12211" y="8299"/>
                </a:cubicBezTo>
                <a:lnTo>
                  <a:pt x="10049" y="11285"/>
                </a:lnTo>
                <a:lnTo>
                  <a:pt x="8618" y="9288"/>
                </a:lnTo>
                <a:cubicBezTo>
                  <a:pt x="8393" y="8977"/>
                  <a:pt x="8028" y="8977"/>
                  <a:pt x="7804" y="9288"/>
                </a:cubicBezTo>
                <a:cubicBezTo>
                  <a:pt x="7579" y="9598"/>
                  <a:pt x="7579" y="10102"/>
                  <a:pt x="7804" y="10412"/>
                </a:cubicBezTo>
                <a:lnTo>
                  <a:pt x="9642" y="12952"/>
                </a:lnTo>
                <a:cubicBezTo>
                  <a:pt x="9732" y="13076"/>
                  <a:pt x="9914" y="13204"/>
                  <a:pt x="10049" y="13204"/>
                </a:cubicBezTo>
                <a:cubicBezTo>
                  <a:pt x="10184" y="13204"/>
                  <a:pt x="10366" y="13138"/>
                  <a:pt x="10456" y="12952"/>
                </a:cubicBezTo>
                <a:lnTo>
                  <a:pt x="13011" y="9423"/>
                </a:lnTo>
                <a:cubicBezTo>
                  <a:pt x="13235" y="9113"/>
                  <a:pt x="13235" y="8609"/>
                  <a:pt x="13011" y="8299"/>
                </a:cubicBezTo>
                <a:cubicBezTo>
                  <a:pt x="12898" y="8144"/>
                  <a:pt x="12749" y="8066"/>
                  <a:pt x="12604" y="806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1" name="Google Shape;1491;p115"/>
          <p:cNvSpPr/>
          <p:nvPr/>
        </p:nvSpPr>
        <p:spPr>
          <a:xfrm>
            <a:off x="11290300" y="7924800"/>
            <a:ext cx="609617" cy="442119"/>
          </a:xfrm>
          <a:custGeom>
            <a:rect b="b" l="l" r="r" t="t"/>
            <a:pathLst>
              <a:path extrusionOk="0" h="21600" w="21556">
                <a:moveTo>
                  <a:pt x="10778" y="0"/>
                </a:moveTo>
                <a:cubicBezTo>
                  <a:pt x="6646" y="0"/>
                  <a:pt x="3228" y="4529"/>
                  <a:pt x="3003" y="10238"/>
                </a:cubicBezTo>
                <a:cubicBezTo>
                  <a:pt x="1252" y="10982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15900" y="21600"/>
                </a:lnTo>
                <a:cubicBezTo>
                  <a:pt x="19043" y="21600"/>
                  <a:pt x="21600" y="18052"/>
                  <a:pt x="21555" y="13708"/>
                </a:cubicBezTo>
                <a:cubicBezTo>
                  <a:pt x="21555" y="10358"/>
                  <a:pt x="20079" y="7438"/>
                  <a:pt x="17878" y="6321"/>
                </a:cubicBezTo>
                <a:cubicBezTo>
                  <a:pt x="16621" y="2474"/>
                  <a:pt x="13876" y="0"/>
                  <a:pt x="10778" y="0"/>
                </a:cubicBezTo>
                <a:close/>
                <a:moveTo>
                  <a:pt x="10778" y="1551"/>
                </a:moveTo>
                <a:cubicBezTo>
                  <a:pt x="13472" y="1551"/>
                  <a:pt x="15891" y="3789"/>
                  <a:pt x="16924" y="7387"/>
                </a:cubicBezTo>
                <a:cubicBezTo>
                  <a:pt x="16969" y="7573"/>
                  <a:pt x="17109" y="7752"/>
                  <a:pt x="17289" y="7814"/>
                </a:cubicBezTo>
                <a:cubicBezTo>
                  <a:pt x="19175" y="8621"/>
                  <a:pt x="20432" y="11037"/>
                  <a:pt x="20432" y="13767"/>
                </a:cubicBezTo>
                <a:cubicBezTo>
                  <a:pt x="20432" y="17241"/>
                  <a:pt x="18414" y="20049"/>
                  <a:pt x="15900" y="20049"/>
                </a:cubicBezTo>
                <a:lnTo>
                  <a:pt x="4182" y="20049"/>
                </a:lnTo>
                <a:cubicBezTo>
                  <a:pt x="2476" y="20049"/>
                  <a:pt x="1123" y="18118"/>
                  <a:pt x="1123" y="15822"/>
                </a:cubicBezTo>
                <a:cubicBezTo>
                  <a:pt x="1123" y="13774"/>
                  <a:pt x="2153" y="12045"/>
                  <a:pt x="3635" y="11673"/>
                </a:cubicBezTo>
                <a:cubicBezTo>
                  <a:pt x="3949" y="11548"/>
                  <a:pt x="4126" y="11234"/>
                  <a:pt x="4126" y="10800"/>
                </a:cubicBezTo>
                <a:lnTo>
                  <a:pt x="4126" y="10742"/>
                </a:lnTo>
                <a:cubicBezTo>
                  <a:pt x="4126" y="5654"/>
                  <a:pt x="7095" y="1551"/>
                  <a:pt x="10778" y="1551"/>
                </a:cubicBezTo>
                <a:close/>
                <a:moveTo>
                  <a:pt x="9122" y="6205"/>
                </a:moveTo>
                <a:cubicBezTo>
                  <a:pt x="8807" y="6205"/>
                  <a:pt x="8532" y="6585"/>
                  <a:pt x="8532" y="7019"/>
                </a:cubicBezTo>
                <a:cubicBezTo>
                  <a:pt x="8532" y="7453"/>
                  <a:pt x="8807" y="7814"/>
                  <a:pt x="9122" y="7814"/>
                </a:cubicBezTo>
                <a:lnTo>
                  <a:pt x="12756" y="7814"/>
                </a:lnTo>
                <a:cubicBezTo>
                  <a:pt x="13071" y="7814"/>
                  <a:pt x="13332" y="7515"/>
                  <a:pt x="13332" y="7019"/>
                </a:cubicBezTo>
                <a:cubicBezTo>
                  <a:pt x="13332" y="6585"/>
                  <a:pt x="13071" y="6205"/>
                  <a:pt x="12756" y="6205"/>
                </a:cubicBezTo>
                <a:lnTo>
                  <a:pt x="9122" y="6205"/>
                </a:lnTo>
                <a:close/>
                <a:moveTo>
                  <a:pt x="9122" y="9927"/>
                </a:moveTo>
                <a:cubicBezTo>
                  <a:pt x="8807" y="9927"/>
                  <a:pt x="8532" y="10307"/>
                  <a:pt x="8532" y="10742"/>
                </a:cubicBezTo>
                <a:cubicBezTo>
                  <a:pt x="8532" y="11176"/>
                  <a:pt x="8807" y="11537"/>
                  <a:pt x="9122" y="11537"/>
                </a:cubicBezTo>
                <a:lnTo>
                  <a:pt x="12756" y="11537"/>
                </a:lnTo>
                <a:cubicBezTo>
                  <a:pt x="13071" y="11537"/>
                  <a:pt x="13332" y="11238"/>
                  <a:pt x="13332" y="10742"/>
                </a:cubicBezTo>
                <a:cubicBezTo>
                  <a:pt x="13332" y="10308"/>
                  <a:pt x="13071" y="9927"/>
                  <a:pt x="12756" y="9927"/>
                </a:cubicBezTo>
                <a:lnTo>
                  <a:pt x="9122" y="9927"/>
                </a:lnTo>
                <a:close/>
                <a:moveTo>
                  <a:pt x="9122" y="13650"/>
                </a:moveTo>
                <a:cubicBezTo>
                  <a:pt x="8807" y="13650"/>
                  <a:pt x="8532" y="14030"/>
                  <a:pt x="8532" y="14465"/>
                </a:cubicBezTo>
                <a:cubicBezTo>
                  <a:pt x="8532" y="14899"/>
                  <a:pt x="8807" y="15260"/>
                  <a:pt x="9122" y="15260"/>
                </a:cubicBezTo>
                <a:lnTo>
                  <a:pt x="12756" y="15260"/>
                </a:lnTo>
                <a:cubicBezTo>
                  <a:pt x="13071" y="15260"/>
                  <a:pt x="13332" y="14899"/>
                  <a:pt x="13332" y="14465"/>
                </a:cubicBezTo>
                <a:cubicBezTo>
                  <a:pt x="13332" y="14030"/>
                  <a:pt x="13071" y="13650"/>
                  <a:pt x="12756" y="13650"/>
                </a:cubicBezTo>
                <a:lnTo>
                  <a:pt x="9122" y="136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2" name="Google Shape;1492;p115"/>
          <p:cNvSpPr/>
          <p:nvPr/>
        </p:nvSpPr>
        <p:spPr>
          <a:xfrm>
            <a:off x="6070600" y="10071100"/>
            <a:ext cx="609600" cy="610791"/>
          </a:xfrm>
          <a:custGeom>
            <a:rect b="b" l="l" r="r" t="t"/>
            <a:pathLst>
              <a:path extrusionOk="0" h="21600" w="21600">
                <a:moveTo>
                  <a:pt x="10477" y="0"/>
                </a:moveTo>
                <a:cubicBezTo>
                  <a:pt x="10162" y="0"/>
                  <a:pt x="9886" y="275"/>
                  <a:pt x="9886" y="589"/>
                </a:cubicBezTo>
                <a:lnTo>
                  <a:pt x="9886" y="9389"/>
                </a:lnTo>
                <a:lnTo>
                  <a:pt x="7284" y="6779"/>
                </a:lnTo>
                <a:cubicBezTo>
                  <a:pt x="7059" y="6554"/>
                  <a:pt x="6694" y="6554"/>
                  <a:pt x="6469" y="6779"/>
                </a:cubicBezTo>
                <a:cubicBezTo>
                  <a:pt x="6244" y="7004"/>
                  <a:pt x="6244" y="7368"/>
                  <a:pt x="6469" y="7593"/>
                </a:cubicBezTo>
                <a:lnTo>
                  <a:pt x="10069" y="11186"/>
                </a:lnTo>
                <a:cubicBezTo>
                  <a:pt x="10114" y="11186"/>
                  <a:pt x="10207" y="11267"/>
                  <a:pt x="10252" y="11312"/>
                </a:cubicBezTo>
                <a:cubicBezTo>
                  <a:pt x="10342" y="11357"/>
                  <a:pt x="10387" y="11368"/>
                  <a:pt x="10477" y="11368"/>
                </a:cubicBezTo>
                <a:cubicBezTo>
                  <a:pt x="10567" y="11368"/>
                  <a:pt x="10612" y="11357"/>
                  <a:pt x="10702" y="11312"/>
                </a:cubicBezTo>
                <a:cubicBezTo>
                  <a:pt x="10747" y="11312"/>
                  <a:pt x="10839" y="11186"/>
                  <a:pt x="10884" y="11186"/>
                </a:cubicBezTo>
                <a:lnTo>
                  <a:pt x="14484" y="7593"/>
                </a:lnTo>
                <a:cubicBezTo>
                  <a:pt x="14709" y="7368"/>
                  <a:pt x="14709" y="7004"/>
                  <a:pt x="14484" y="6779"/>
                </a:cubicBezTo>
                <a:cubicBezTo>
                  <a:pt x="14259" y="6554"/>
                  <a:pt x="13894" y="6554"/>
                  <a:pt x="13669" y="6779"/>
                </a:cubicBezTo>
                <a:lnTo>
                  <a:pt x="11053" y="9389"/>
                </a:lnTo>
                <a:lnTo>
                  <a:pt x="11053" y="589"/>
                </a:lnTo>
                <a:cubicBezTo>
                  <a:pt x="11053" y="275"/>
                  <a:pt x="10792" y="0"/>
                  <a:pt x="10477" y="0"/>
                </a:cubicBezTo>
                <a:close/>
                <a:moveTo>
                  <a:pt x="15834" y="0"/>
                </a:moveTo>
                <a:cubicBezTo>
                  <a:pt x="15519" y="0"/>
                  <a:pt x="15258" y="275"/>
                  <a:pt x="15258" y="589"/>
                </a:cubicBezTo>
                <a:cubicBezTo>
                  <a:pt x="15258" y="904"/>
                  <a:pt x="15519" y="1165"/>
                  <a:pt x="15834" y="1165"/>
                </a:cubicBezTo>
                <a:lnTo>
                  <a:pt x="20391" y="1207"/>
                </a:lnTo>
                <a:lnTo>
                  <a:pt x="20391" y="20435"/>
                </a:lnTo>
                <a:lnTo>
                  <a:pt x="1125" y="20435"/>
                </a:lnTo>
                <a:lnTo>
                  <a:pt x="1125" y="1207"/>
                </a:lnTo>
                <a:lnTo>
                  <a:pt x="5667" y="1207"/>
                </a:lnTo>
                <a:cubicBezTo>
                  <a:pt x="5982" y="1207"/>
                  <a:pt x="6258" y="946"/>
                  <a:pt x="6258" y="632"/>
                </a:cubicBezTo>
                <a:cubicBezTo>
                  <a:pt x="6258" y="317"/>
                  <a:pt x="5982" y="42"/>
                  <a:pt x="5667" y="42"/>
                </a:cubicBezTo>
                <a:lnTo>
                  <a:pt x="0" y="4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84"/>
                </a:lnTo>
                <a:lnTo>
                  <a:pt x="1583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3" name="Google Shape;1493;p115"/>
          <p:cNvSpPr/>
          <p:nvPr/>
        </p:nvSpPr>
        <p:spPr>
          <a:xfrm>
            <a:off x="4762500" y="10071100"/>
            <a:ext cx="609600" cy="613569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10485" y="0"/>
                  <a:pt x="10209" y="274"/>
                  <a:pt x="10209" y="587"/>
                </a:cubicBezTo>
                <a:lnTo>
                  <a:pt x="10209" y="9347"/>
                </a:lnTo>
                <a:lnTo>
                  <a:pt x="7608" y="6748"/>
                </a:lnTo>
                <a:cubicBezTo>
                  <a:pt x="7383" y="6525"/>
                  <a:pt x="7017" y="6525"/>
                  <a:pt x="6792" y="6748"/>
                </a:cubicBezTo>
                <a:cubicBezTo>
                  <a:pt x="6567" y="6972"/>
                  <a:pt x="6567" y="7335"/>
                  <a:pt x="6792" y="7559"/>
                </a:cubicBezTo>
                <a:lnTo>
                  <a:pt x="10392" y="11135"/>
                </a:lnTo>
                <a:cubicBezTo>
                  <a:pt x="10437" y="11135"/>
                  <a:pt x="10530" y="11216"/>
                  <a:pt x="10575" y="11261"/>
                </a:cubicBezTo>
                <a:cubicBezTo>
                  <a:pt x="10665" y="11306"/>
                  <a:pt x="10710" y="11317"/>
                  <a:pt x="10800" y="11317"/>
                </a:cubicBezTo>
                <a:cubicBezTo>
                  <a:pt x="10890" y="11317"/>
                  <a:pt x="10935" y="11306"/>
                  <a:pt x="11025" y="11261"/>
                </a:cubicBezTo>
                <a:cubicBezTo>
                  <a:pt x="11070" y="11261"/>
                  <a:pt x="11163" y="11135"/>
                  <a:pt x="11208" y="11135"/>
                </a:cubicBezTo>
                <a:lnTo>
                  <a:pt x="14808" y="7559"/>
                </a:lnTo>
                <a:cubicBezTo>
                  <a:pt x="15033" y="7335"/>
                  <a:pt x="15033" y="6972"/>
                  <a:pt x="14808" y="6748"/>
                </a:cubicBezTo>
                <a:cubicBezTo>
                  <a:pt x="14583" y="6525"/>
                  <a:pt x="14217" y="6525"/>
                  <a:pt x="13992" y="6748"/>
                </a:cubicBezTo>
                <a:lnTo>
                  <a:pt x="11391" y="9347"/>
                </a:lnTo>
                <a:lnTo>
                  <a:pt x="11391" y="587"/>
                </a:lnTo>
                <a:cubicBezTo>
                  <a:pt x="11391" y="274"/>
                  <a:pt x="11115" y="0"/>
                  <a:pt x="10800" y="0"/>
                </a:cubicBezTo>
                <a:close/>
                <a:moveTo>
                  <a:pt x="591" y="10283"/>
                </a:moveTo>
                <a:cubicBezTo>
                  <a:pt x="276" y="10283"/>
                  <a:pt x="0" y="10557"/>
                  <a:pt x="0" y="10870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0870"/>
                </a:lnTo>
                <a:cubicBezTo>
                  <a:pt x="21600" y="10512"/>
                  <a:pt x="21369" y="10283"/>
                  <a:pt x="21009" y="10283"/>
                </a:cubicBezTo>
                <a:cubicBezTo>
                  <a:pt x="20694" y="10283"/>
                  <a:pt x="20433" y="10557"/>
                  <a:pt x="20433" y="10870"/>
                </a:cubicBezTo>
                <a:lnTo>
                  <a:pt x="20433" y="20426"/>
                </a:lnTo>
                <a:lnTo>
                  <a:pt x="1167" y="20426"/>
                </a:lnTo>
                <a:lnTo>
                  <a:pt x="1167" y="10870"/>
                </a:lnTo>
                <a:cubicBezTo>
                  <a:pt x="1167" y="10557"/>
                  <a:pt x="906" y="10283"/>
                  <a:pt x="591" y="1028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4" name="Google Shape;1494;p115"/>
          <p:cNvSpPr/>
          <p:nvPr/>
        </p:nvSpPr>
        <p:spPr>
          <a:xfrm>
            <a:off x="3454400" y="10071098"/>
            <a:ext cx="596900" cy="607221"/>
          </a:xfrm>
          <a:custGeom>
            <a:rect b="b" l="l" r="r" t="t"/>
            <a:pathLst>
              <a:path extrusionOk="0" h="21597" w="21600">
                <a:moveTo>
                  <a:pt x="10771" y="0"/>
                </a:moveTo>
                <a:cubicBezTo>
                  <a:pt x="10679" y="0"/>
                  <a:pt x="10587" y="-3"/>
                  <a:pt x="10541" y="42"/>
                </a:cubicBezTo>
                <a:cubicBezTo>
                  <a:pt x="10496" y="42"/>
                  <a:pt x="10415" y="183"/>
                  <a:pt x="10369" y="183"/>
                </a:cubicBezTo>
                <a:lnTo>
                  <a:pt x="6779" y="3698"/>
                </a:lnTo>
                <a:cubicBezTo>
                  <a:pt x="6549" y="3924"/>
                  <a:pt x="6549" y="4291"/>
                  <a:pt x="6779" y="4517"/>
                </a:cubicBezTo>
                <a:cubicBezTo>
                  <a:pt x="6871" y="4607"/>
                  <a:pt x="7014" y="4658"/>
                  <a:pt x="7152" y="4658"/>
                </a:cubicBezTo>
                <a:cubicBezTo>
                  <a:pt x="7290" y="4658"/>
                  <a:pt x="7462" y="4610"/>
                  <a:pt x="7554" y="4475"/>
                </a:cubicBezTo>
                <a:lnTo>
                  <a:pt x="10182" y="1891"/>
                </a:lnTo>
                <a:lnTo>
                  <a:pt x="10182" y="10530"/>
                </a:lnTo>
                <a:cubicBezTo>
                  <a:pt x="10182" y="10846"/>
                  <a:pt x="10450" y="11109"/>
                  <a:pt x="10771" y="11109"/>
                </a:cubicBezTo>
                <a:cubicBezTo>
                  <a:pt x="11093" y="11109"/>
                  <a:pt x="11374" y="10846"/>
                  <a:pt x="11374" y="10530"/>
                </a:cubicBezTo>
                <a:lnTo>
                  <a:pt x="11374" y="1891"/>
                </a:lnTo>
                <a:lnTo>
                  <a:pt x="13988" y="4475"/>
                </a:lnTo>
                <a:cubicBezTo>
                  <a:pt x="14126" y="4610"/>
                  <a:pt x="14267" y="4658"/>
                  <a:pt x="14405" y="4658"/>
                </a:cubicBezTo>
                <a:cubicBezTo>
                  <a:pt x="14543" y="4658"/>
                  <a:pt x="14729" y="4610"/>
                  <a:pt x="14821" y="4475"/>
                </a:cubicBezTo>
                <a:cubicBezTo>
                  <a:pt x="15051" y="4249"/>
                  <a:pt x="15051" y="3882"/>
                  <a:pt x="14821" y="3656"/>
                </a:cubicBezTo>
                <a:lnTo>
                  <a:pt x="11231" y="141"/>
                </a:lnTo>
                <a:cubicBezTo>
                  <a:pt x="11185" y="141"/>
                  <a:pt x="11104" y="42"/>
                  <a:pt x="11059" y="42"/>
                </a:cubicBezTo>
                <a:cubicBezTo>
                  <a:pt x="10967" y="-3"/>
                  <a:pt x="10863" y="0"/>
                  <a:pt x="10771" y="0"/>
                </a:cubicBezTo>
                <a:close/>
                <a:moveTo>
                  <a:pt x="603" y="10389"/>
                </a:moveTo>
                <a:cubicBezTo>
                  <a:pt x="281" y="10389"/>
                  <a:pt x="0" y="10666"/>
                  <a:pt x="0" y="10982"/>
                </a:cubicBezTo>
                <a:lnTo>
                  <a:pt x="0" y="21597"/>
                </a:lnTo>
                <a:lnTo>
                  <a:pt x="21600" y="21597"/>
                </a:lnTo>
                <a:lnTo>
                  <a:pt x="21600" y="10982"/>
                </a:lnTo>
                <a:cubicBezTo>
                  <a:pt x="21600" y="10621"/>
                  <a:pt x="21319" y="10389"/>
                  <a:pt x="20997" y="10389"/>
                </a:cubicBezTo>
                <a:cubicBezTo>
                  <a:pt x="20675" y="10389"/>
                  <a:pt x="20408" y="10666"/>
                  <a:pt x="20408" y="10982"/>
                </a:cubicBezTo>
                <a:lnTo>
                  <a:pt x="20408" y="20411"/>
                </a:lnTo>
                <a:lnTo>
                  <a:pt x="1192" y="20411"/>
                </a:lnTo>
                <a:lnTo>
                  <a:pt x="1192" y="10982"/>
                </a:lnTo>
                <a:cubicBezTo>
                  <a:pt x="1192" y="10666"/>
                  <a:pt x="925" y="10389"/>
                  <a:pt x="603" y="1038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5" name="Google Shape;1495;p115"/>
          <p:cNvSpPr/>
          <p:nvPr/>
        </p:nvSpPr>
        <p:spPr>
          <a:xfrm>
            <a:off x="7378700" y="10071030"/>
            <a:ext cx="608410" cy="608480"/>
          </a:xfrm>
          <a:custGeom>
            <a:rect b="b" l="l" r="r" t="t"/>
            <a:pathLst>
              <a:path extrusionOk="0" h="21572" w="21600">
                <a:moveTo>
                  <a:pt x="0" y="3"/>
                </a:moveTo>
                <a:lnTo>
                  <a:pt x="0" y="21572"/>
                </a:lnTo>
                <a:lnTo>
                  <a:pt x="21600" y="21572"/>
                </a:lnTo>
                <a:lnTo>
                  <a:pt x="21600" y="45"/>
                </a:lnTo>
                <a:lnTo>
                  <a:pt x="15865" y="3"/>
                </a:lnTo>
                <a:cubicBezTo>
                  <a:pt x="15550" y="3"/>
                  <a:pt x="15288" y="279"/>
                  <a:pt x="15288" y="594"/>
                </a:cubicBezTo>
                <a:cubicBezTo>
                  <a:pt x="15288" y="909"/>
                  <a:pt x="15550" y="1171"/>
                  <a:pt x="15865" y="1171"/>
                </a:cubicBezTo>
                <a:lnTo>
                  <a:pt x="20431" y="1213"/>
                </a:lnTo>
                <a:lnTo>
                  <a:pt x="20431" y="20446"/>
                </a:lnTo>
                <a:lnTo>
                  <a:pt x="1127" y="20446"/>
                </a:lnTo>
                <a:lnTo>
                  <a:pt x="1127" y="1171"/>
                </a:lnTo>
                <a:lnTo>
                  <a:pt x="5678" y="1171"/>
                </a:lnTo>
                <a:cubicBezTo>
                  <a:pt x="5994" y="1171"/>
                  <a:pt x="6270" y="909"/>
                  <a:pt x="6270" y="594"/>
                </a:cubicBezTo>
                <a:cubicBezTo>
                  <a:pt x="6270" y="279"/>
                  <a:pt x="5994" y="3"/>
                  <a:pt x="5678" y="3"/>
                </a:cubicBezTo>
                <a:lnTo>
                  <a:pt x="0" y="3"/>
                </a:lnTo>
                <a:close/>
                <a:moveTo>
                  <a:pt x="10455" y="17"/>
                </a:moveTo>
                <a:cubicBezTo>
                  <a:pt x="10365" y="17"/>
                  <a:pt x="10274" y="70"/>
                  <a:pt x="10229" y="115"/>
                </a:cubicBezTo>
                <a:cubicBezTo>
                  <a:pt x="10184" y="160"/>
                  <a:pt x="10134" y="200"/>
                  <a:pt x="10088" y="200"/>
                </a:cubicBezTo>
                <a:lnTo>
                  <a:pt x="6481" y="3802"/>
                </a:lnTo>
                <a:cubicBezTo>
                  <a:pt x="6256" y="4027"/>
                  <a:pt x="6256" y="4393"/>
                  <a:pt x="6481" y="4618"/>
                </a:cubicBezTo>
                <a:cubicBezTo>
                  <a:pt x="6526" y="4708"/>
                  <a:pt x="6667" y="4745"/>
                  <a:pt x="6848" y="4744"/>
                </a:cubicBezTo>
                <a:cubicBezTo>
                  <a:pt x="6983" y="4744"/>
                  <a:pt x="7152" y="4711"/>
                  <a:pt x="7242" y="4576"/>
                </a:cubicBezTo>
                <a:lnTo>
                  <a:pt x="9863" y="1959"/>
                </a:lnTo>
                <a:lnTo>
                  <a:pt x="9863" y="10780"/>
                </a:lnTo>
                <a:cubicBezTo>
                  <a:pt x="9863" y="11096"/>
                  <a:pt x="10139" y="11371"/>
                  <a:pt x="10455" y="11371"/>
                </a:cubicBezTo>
                <a:cubicBezTo>
                  <a:pt x="10770" y="11371"/>
                  <a:pt x="11032" y="11096"/>
                  <a:pt x="11032" y="10780"/>
                </a:cubicBezTo>
                <a:lnTo>
                  <a:pt x="11032" y="1959"/>
                </a:lnTo>
                <a:lnTo>
                  <a:pt x="13653" y="4576"/>
                </a:lnTo>
                <a:cubicBezTo>
                  <a:pt x="13788" y="4711"/>
                  <a:pt x="13927" y="4744"/>
                  <a:pt x="14062" y="4744"/>
                </a:cubicBezTo>
                <a:cubicBezTo>
                  <a:pt x="14197" y="4744"/>
                  <a:pt x="14366" y="4711"/>
                  <a:pt x="14456" y="4576"/>
                </a:cubicBezTo>
                <a:cubicBezTo>
                  <a:pt x="14682" y="4351"/>
                  <a:pt x="14682" y="3985"/>
                  <a:pt x="14456" y="3760"/>
                </a:cubicBezTo>
                <a:lnTo>
                  <a:pt x="10849" y="158"/>
                </a:lnTo>
                <a:cubicBezTo>
                  <a:pt x="10804" y="158"/>
                  <a:pt x="10768" y="73"/>
                  <a:pt x="10723" y="73"/>
                </a:cubicBezTo>
                <a:cubicBezTo>
                  <a:pt x="10632" y="28"/>
                  <a:pt x="10545" y="-28"/>
                  <a:pt x="10455" y="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6" name="Google Shape;1496;p115"/>
          <p:cNvSpPr/>
          <p:nvPr/>
        </p:nvSpPr>
        <p:spPr>
          <a:xfrm>
            <a:off x="8674100" y="10071100"/>
            <a:ext cx="608410" cy="607219"/>
          </a:xfrm>
          <a:custGeom>
            <a:rect b="b" l="l" r="r" t="t"/>
            <a:pathLst>
              <a:path extrusionOk="0" h="21600" w="21600">
                <a:moveTo>
                  <a:pt x="42" y="0"/>
                </a:moveTo>
                <a:lnTo>
                  <a:pt x="0" y="5689"/>
                </a:lnTo>
                <a:cubicBezTo>
                  <a:pt x="0" y="6006"/>
                  <a:pt x="276" y="6282"/>
                  <a:pt x="592" y="6282"/>
                </a:cubicBezTo>
                <a:cubicBezTo>
                  <a:pt x="907" y="6282"/>
                  <a:pt x="1169" y="6006"/>
                  <a:pt x="1169" y="5689"/>
                </a:cubicBezTo>
                <a:lnTo>
                  <a:pt x="1212" y="1129"/>
                </a:lnTo>
                <a:lnTo>
                  <a:pt x="20473" y="1129"/>
                </a:lnTo>
                <a:lnTo>
                  <a:pt x="20473" y="20471"/>
                </a:lnTo>
                <a:lnTo>
                  <a:pt x="1169" y="20471"/>
                </a:lnTo>
                <a:lnTo>
                  <a:pt x="1169" y="15896"/>
                </a:lnTo>
                <a:cubicBezTo>
                  <a:pt x="1169" y="15580"/>
                  <a:pt x="907" y="15318"/>
                  <a:pt x="592" y="15318"/>
                </a:cubicBezTo>
                <a:cubicBezTo>
                  <a:pt x="276" y="15318"/>
                  <a:pt x="0" y="15580"/>
                  <a:pt x="0" y="15896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42" y="0"/>
                </a:lnTo>
                <a:close/>
                <a:moveTo>
                  <a:pt x="7214" y="6776"/>
                </a:moveTo>
                <a:cubicBezTo>
                  <a:pt x="7068" y="6776"/>
                  <a:pt x="6918" y="6833"/>
                  <a:pt x="6805" y="6946"/>
                </a:cubicBezTo>
                <a:cubicBezTo>
                  <a:pt x="6580" y="7172"/>
                  <a:pt x="6580" y="7539"/>
                  <a:pt x="6805" y="7765"/>
                </a:cubicBezTo>
                <a:lnTo>
                  <a:pt x="9426" y="10376"/>
                </a:lnTo>
                <a:lnTo>
                  <a:pt x="592" y="10376"/>
                </a:lnTo>
                <a:cubicBezTo>
                  <a:pt x="276" y="10376"/>
                  <a:pt x="0" y="10608"/>
                  <a:pt x="0" y="10969"/>
                </a:cubicBezTo>
                <a:cubicBezTo>
                  <a:pt x="0" y="11286"/>
                  <a:pt x="276" y="11548"/>
                  <a:pt x="592" y="11548"/>
                </a:cubicBezTo>
                <a:lnTo>
                  <a:pt x="9426" y="11548"/>
                </a:lnTo>
                <a:lnTo>
                  <a:pt x="6805" y="14174"/>
                </a:lnTo>
                <a:cubicBezTo>
                  <a:pt x="6580" y="14400"/>
                  <a:pt x="6580" y="14767"/>
                  <a:pt x="6805" y="14993"/>
                </a:cubicBezTo>
                <a:cubicBezTo>
                  <a:pt x="6941" y="15128"/>
                  <a:pt x="7079" y="15162"/>
                  <a:pt x="7214" y="15162"/>
                </a:cubicBezTo>
                <a:cubicBezTo>
                  <a:pt x="7349" y="15162"/>
                  <a:pt x="7532" y="15129"/>
                  <a:pt x="7623" y="14993"/>
                </a:cubicBezTo>
                <a:lnTo>
                  <a:pt x="11230" y="11379"/>
                </a:lnTo>
                <a:cubicBezTo>
                  <a:pt x="11455" y="11153"/>
                  <a:pt x="11455" y="10786"/>
                  <a:pt x="11230" y="10560"/>
                </a:cubicBezTo>
                <a:lnTo>
                  <a:pt x="7623" y="6946"/>
                </a:lnTo>
                <a:cubicBezTo>
                  <a:pt x="7510" y="6833"/>
                  <a:pt x="7361" y="6776"/>
                  <a:pt x="7214" y="67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7" name="Google Shape;1497;p115"/>
          <p:cNvSpPr/>
          <p:nvPr/>
        </p:nvSpPr>
        <p:spPr>
          <a:xfrm>
            <a:off x="9982200" y="10071100"/>
            <a:ext cx="613172" cy="6084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390" y="21600"/>
                </a:lnTo>
                <a:lnTo>
                  <a:pt x="21432" y="15922"/>
                </a:lnTo>
                <a:cubicBezTo>
                  <a:pt x="21432" y="15606"/>
                  <a:pt x="21158" y="15330"/>
                  <a:pt x="20845" y="15330"/>
                </a:cubicBezTo>
                <a:cubicBezTo>
                  <a:pt x="20532" y="15330"/>
                  <a:pt x="20272" y="15606"/>
                  <a:pt x="20272" y="15922"/>
                </a:cubicBezTo>
                <a:lnTo>
                  <a:pt x="20216" y="20473"/>
                </a:lnTo>
                <a:lnTo>
                  <a:pt x="1118" y="20473"/>
                </a:lnTo>
                <a:lnTo>
                  <a:pt x="1118" y="1169"/>
                </a:lnTo>
                <a:lnTo>
                  <a:pt x="20272" y="1169"/>
                </a:lnTo>
                <a:lnTo>
                  <a:pt x="20272" y="5721"/>
                </a:lnTo>
                <a:cubicBezTo>
                  <a:pt x="20272" y="6036"/>
                  <a:pt x="20532" y="6312"/>
                  <a:pt x="20845" y="6312"/>
                </a:cubicBezTo>
                <a:cubicBezTo>
                  <a:pt x="21158" y="6312"/>
                  <a:pt x="21432" y="6036"/>
                  <a:pt x="21432" y="5721"/>
                </a:cubicBezTo>
                <a:lnTo>
                  <a:pt x="21432" y="0"/>
                </a:lnTo>
                <a:lnTo>
                  <a:pt x="0" y="0"/>
                </a:lnTo>
                <a:close/>
                <a:moveTo>
                  <a:pt x="14442" y="6763"/>
                </a:moveTo>
                <a:cubicBezTo>
                  <a:pt x="14297" y="6763"/>
                  <a:pt x="14148" y="6820"/>
                  <a:pt x="14037" y="6932"/>
                </a:cubicBezTo>
                <a:lnTo>
                  <a:pt x="10457" y="10539"/>
                </a:lnTo>
                <a:cubicBezTo>
                  <a:pt x="10234" y="10765"/>
                  <a:pt x="10234" y="11131"/>
                  <a:pt x="10457" y="11357"/>
                </a:cubicBezTo>
                <a:lnTo>
                  <a:pt x="14037" y="14964"/>
                </a:lnTo>
                <a:cubicBezTo>
                  <a:pt x="14171" y="15099"/>
                  <a:pt x="14308" y="15133"/>
                  <a:pt x="14442" y="15133"/>
                </a:cubicBezTo>
                <a:cubicBezTo>
                  <a:pt x="14576" y="15133"/>
                  <a:pt x="14758" y="15099"/>
                  <a:pt x="14847" y="14964"/>
                </a:cubicBezTo>
                <a:cubicBezTo>
                  <a:pt x="15071" y="14738"/>
                  <a:pt x="15071" y="14372"/>
                  <a:pt x="14847" y="14146"/>
                </a:cubicBezTo>
                <a:lnTo>
                  <a:pt x="12247" y="11526"/>
                </a:lnTo>
                <a:lnTo>
                  <a:pt x="21013" y="11526"/>
                </a:lnTo>
                <a:cubicBezTo>
                  <a:pt x="21326" y="11481"/>
                  <a:pt x="21600" y="11263"/>
                  <a:pt x="21600" y="10948"/>
                </a:cubicBezTo>
                <a:cubicBezTo>
                  <a:pt x="21600" y="10632"/>
                  <a:pt x="21326" y="10356"/>
                  <a:pt x="21013" y="10356"/>
                </a:cubicBezTo>
                <a:lnTo>
                  <a:pt x="12247" y="10356"/>
                </a:lnTo>
                <a:lnTo>
                  <a:pt x="14847" y="7750"/>
                </a:lnTo>
                <a:cubicBezTo>
                  <a:pt x="15071" y="7524"/>
                  <a:pt x="15071" y="7158"/>
                  <a:pt x="14847" y="6932"/>
                </a:cubicBezTo>
                <a:cubicBezTo>
                  <a:pt x="14736" y="6820"/>
                  <a:pt x="14587" y="6763"/>
                  <a:pt x="14442" y="67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8" name="Google Shape;1498;p115"/>
          <p:cNvSpPr/>
          <p:nvPr/>
        </p:nvSpPr>
        <p:spPr>
          <a:xfrm>
            <a:off x="11290300" y="10071100"/>
            <a:ext cx="608410" cy="613172"/>
          </a:xfrm>
          <a:custGeom>
            <a:rect b="b" l="l" r="r" t="t"/>
            <a:pathLst>
              <a:path extrusionOk="0" h="21544" w="21600">
                <a:moveTo>
                  <a:pt x="0" y="0"/>
                </a:moveTo>
                <a:lnTo>
                  <a:pt x="0" y="21377"/>
                </a:lnTo>
                <a:lnTo>
                  <a:pt x="5678" y="21419"/>
                </a:lnTo>
                <a:cubicBezTo>
                  <a:pt x="5994" y="21419"/>
                  <a:pt x="6270" y="21145"/>
                  <a:pt x="6270" y="20833"/>
                </a:cubicBezTo>
                <a:cubicBezTo>
                  <a:pt x="6270" y="20521"/>
                  <a:pt x="5994" y="20261"/>
                  <a:pt x="5678" y="20261"/>
                </a:cubicBezTo>
                <a:lnTo>
                  <a:pt x="1127" y="20219"/>
                </a:lnTo>
                <a:lnTo>
                  <a:pt x="1127" y="1116"/>
                </a:lnTo>
                <a:lnTo>
                  <a:pt x="20473" y="1116"/>
                </a:lnTo>
                <a:lnTo>
                  <a:pt x="20473" y="20261"/>
                </a:lnTo>
                <a:lnTo>
                  <a:pt x="15922" y="20261"/>
                </a:lnTo>
                <a:cubicBezTo>
                  <a:pt x="15606" y="20261"/>
                  <a:pt x="15330" y="20521"/>
                  <a:pt x="15330" y="20833"/>
                </a:cubicBezTo>
                <a:cubicBezTo>
                  <a:pt x="15330" y="21145"/>
                  <a:pt x="15606" y="21419"/>
                  <a:pt x="15922" y="21419"/>
                </a:cubicBezTo>
                <a:lnTo>
                  <a:pt x="21600" y="21419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948" y="10263"/>
                </a:moveTo>
                <a:cubicBezTo>
                  <a:pt x="10632" y="10263"/>
                  <a:pt x="10356" y="10536"/>
                  <a:pt x="10356" y="10849"/>
                </a:cubicBezTo>
                <a:lnTo>
                  <a:pt x="10356" y="19592"/>
                </a:lnTo>
                <a:lnTo>
                  <a:pt x="7750" y="16998"/>
                </a:lnTo>
                <a:cubicBezTo>
                  <a:pt x="7524" y="16775"/>
                  <a:pt x="7158" y="16775"/>
                  <a:pt x="6932" y="16998"/>
                </a:cubicBezTo>
                <a:cubicBezTo>
                  <a:pt x="6707" y="17221"/>
                  <a:pt x="6707" y="17584"/>
                  <a:pt x="6932" y="17807"/>
                </a:cubicBezTo>
                <a:lnTo>
                  <a:pt x="10539" y="21377"/>
                </a:lnTo>
                <a:cubicBezTo>
                  <a:pt x="10765" y="21600"/>
                  <a:pt x="11131" y="21600"/>
                  <a:pt x="11357" y="21377"/>
                </a:cubicBezTo>
                <a:lnTo>
                  <a:pt x="14964" y="17807"/>
                </a:lnTo>
                <a:cubicBezTo>
                  <a:pt x="15189" y="17584"/>
                  <a:pt x="15189" y="17221"/>
                  <a:pt x="14964" y="16998"/>
                </a:cubicBezTo>
                <a:cubicBezTo>
                  <a:pt x="14738" y="16731"/>
                  <a:pt x="14372" y="16733"/>
                  <a:pt x="14146" y="16956"/>
                </a:cubicBezTo>
                <a:lnTo>
                  <a:pt x="11526" y="19550"/>
                </a:lnTo>
                <a:lnTo>
                  <a:pt x="11526" y="10849"/>
                </a:lnTo>
                <a:cubicBezTo>
                  <a:pt x="11526" y="10536"/>
                  <a:pt x="11264" y="10263"/>
                  <a:pt x="10948" y="102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9" name="Google Shape;1499;p115"/>
          <p:cNvSpPr/>
          <p:nvPr/>
        </p:nvSpPr>
        <p:spPr>
          <a:xfrm>
            <a:off x="12598400" y="10071100"/>
            <a:ext cx="609600" cy="609600"/>
          </a:xfrm>
          <a:custGeom>
            <a:rect b="b" l="l" r="r" t="t"/>
            <a:pathLst>
              <a:path extrusionOk="0" h="21600" w="21544">
                <a:moveTo>
                  <a:pt x="42" y="0"/>
                </a:moveTo>
                <a:lnTo>
                  <a:pt x="0" y="5667"/>
                </a:lnTo>
                <a:cubicBezTo>
                  <a:pt x="0" y="5982"/>
                  <a:pt x="275" y="6258"/>
                  <a:pt x="589" y="6258"/>
                </a:cubicBezTo>
                <a:cubicBezTo>
                  <a:pt x="903" y="6258"/>
                  <a:pt x="1164" y="5982"/>
                  <a:pt x="1164" y="5667"/>
                </a:cubicBezTo>
                <a:lnTo>
                  <a:pt x="1206" y="1125"/>
                </a:lnTo>
                <a:lnTo>
                  <a:pt x="20422" y="1125"/>
                </a:lnTo>
                <a:lnTo>
                  <a:pt x="20422" y="20433"/>
                </a:lnTo>
                <a:lnTo>
                  <a:pt x="1164" y="20433"/>
                </a:lnTo>
                <a:lnTo>
                  <a:pt x="1164" y="15891"/>
                </a:lnTo>
                <a:cubicBezTo>
                  <a:pt x="1164" y="15576"/>
                  <a:pt x="903" y="15300"/>
                  <a:pt x="589" y="15300"/>
                </a:cubicBezTo>
                <a:cubicBezTo>
                  <a:pt x="275" y="15300"/>
                  <a:pt x="0" y="15576"/>
                  <a:pt x="0" y="15891"/>
                </a:cubicBezTo>
                <a:lnTo>
                  <a:pt x="0" y="21600"/>
                </a:lnTo>
                <a:lnTo>
                  <a:pt x="21544" y="21600"/>
                </a:lnTo>
                <a:lnTo>
                  <a:pt x="21544" y="0"/>
                </a:lnTo>
                <a:lnTo>
                  <a:pt x="42" y="0"/>
                </a:lnTo>
                <a:close/>
                <a:moveTo>
                  <a:pt x="4166" y="6750"/>
                </a:moveTo>
                <a:cubicBezTo>
                  <a:pt x="4020" y="6750"/>
                  <a:pt x="3871" y="6806"/>
                  <a:pt x="3759" y="6919"/>
                </a:cubicBezTo>
                <a:lnTo>
                  <a:pt x="168" y="10519"/>
                </a:lnTo>
                <a:cubicBezTo>
                  <a:pt x="-56" y="10744"/>
                  <a:pt x="-56" y="11109"/>
                  <a:pt x="168" y="11334"/>
                </a:cubicBezTo>
                <a:lnTo>
                  <a:pt x="3759" y="14934"/>
                </a:lnTo>
                <a:cubicBezTo>
                  <a:pt x="3894" y="15069"/>
                  <a:pt x="4031" y="15103"/>
                  <a:pt x="4166" y="15103"/>
                </a:cubicBezTo>
                <a:cubicBezTo>
                  <a:pt x="4300" y="15103"/>
                  <a:pt x="4483" y="15069"/>
                  <a:pt x="4573" y="14934"/>
                </a:cubicBezTo>
                <a:cubicBezTo>
                  <a:pt x="4797" y="14709"/>
                  <a:pt x="4797" y="14344"/>
                  <a:pt x="4573" y="14119"/>
                </a:cubicBezTo>
                <a:lnTo>
                  <a:pt x="1964" y="11503"/>
                </a:lnTo>
                <a:lnTo>
                  <a:pt x="10758" y="11503"/>
                </a:lnTo>
                <a:cubicBezTo>
                  <a:pt x="11072" y="11503"/>
                  <a:pt x="11347" y="11242"/>
                  <a:pt x="11347" y="10927"/>
                </a:cubicBezTo>
                <a:cubicBezTo>
                  <a:pt x="11347" y="10612"/>
                  <a:pt x="11072" y="10336"/>
                  <a:pt x="10758" y="10336"/>
                </a:cubicBezTo>
                <a:lnTo>
                  <a:pt x="1964" y="10336"/>
                </a:lnTo>
                <a:lnTo>
                  <a:pt x="4573" y="7734"/>
                </a:lnTo>
                <a:cubicBezTo>
                  <a:pt x="4797" y="7509"/>
                  <a:pt x="4797" y="7144"/>
                  <a:pt x="4573" y="6919"/>
                </a:cubicBezTo>
                <a:cubicBezTo>
                  <a:pt x="4460" y="6806"/>
                  <a:pt x="4312" y="6750"/>
                  <a:pt x="4166" y="675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0" name="Google Shape;1500;p115"/>
          <p:cNvSpPr/>
          <p:nvPr/>
        </p:nvSpPr>
        <p:spPr>
          <a:xfrm>
            <a:off x="15214598" y="10072290"/>
            <a:ext cx="609601" cy="607220"/>
          </a:xfrm>
          <a:custGeom>
            <a:rect b="b" l="l" r="r" t="t"/>
            <a:pathLst>
              <a:path extrusionOk="0" h="21600" w="21541">
                <a:moveTo>
                  <a:pt x="0" y="0"/>
                </a:moveTo>
                <a:lnTo>
                  <a:pt x="0" y="5647"/>
                </a:lnTo>
                <a:cubicBezTo>
                  <a:pt x="0" y="5963"/>
                  <a:pt x="275" y="6240"/>
                  <a:pt x="589" y="6240"/>
                </a:cubicBezTo>
                <a:cubicBezTo>
                  <a:pt x="903" y="6240"/>
                  <a:pt x="1164" y="5963"/>
                  <a:pt x="1164" y="5647"/>
                </a:cubicBezTo>
                <a:lnTo>
                  <a:pt x="1164" y="1129"/>
                </a:lnTo>
                <a:lnTo>
                  <a:pt x="20377" y="1129"/>
                </a:lnTo>
                <a:lnTo>
                  <a:pt x="20377" y="5689"/>
                </a:lnTo>
                <a:cubicBezTo>
                  <a:pt x="20377" y="6006"/>
                  <a:pt x="20638" y="6282"/>
                  <a:pt x="20952" y="6282"/>
                </a:cubicBezTo>
                <a:cubicBezTo>
                  <a:pt x="21266" y="6282"/>
                  <a:pt x="21541" y="6006"/>
                  <a:pt x="21541" y="5689"/>
                </a:cubicBezTo>
                <a:lnTo>
                  <a:pt x="21541" y="0"/>
                </a:lnTo>
                <a:lnTo>
                  <a:pt x="0" y="0"/>
                </a:lnTo>
                <a:close/>
                <a:moveTo>
                  <a:pt x="4165" y="6734"/>
                </a:moveTo>
                <a:cubicBezTo>
                  <a:pt x="4019" y="6734"/>
                  <a:pt x="3871" y="6791"/>
                  <a:pt x="3759" y="6904"/>
                </a:cubicBezTo>
                <a:lnTo>
                  <a:pt x="168" y="10518"/>
                </a:lnTo>
                <a:cubicBezTo>
                  <a:pt x="-56" y="10744"/>
                  <a:pt x="-56" y="11111"/>
                  <a:pt x="168" y="11336"/>
                </a:cubicBezTo>
                <a:lnTo>
                  <a:pt x="3759" y="14951"/>
                </a:lnTo>
                <a:cubicBezTo>
                  <a:pt x="3893" y="15086"/>
                  <a:pt x="4031" y="15120"/>
                  <a:pt x="4165" y="15120"/>
                </a:cubicBezTo>
                <a:cubicBezTo>
                  <a:pt x="4300" y="15120"/>
                  <a:pt x="4482" y="15086"/>
                  <a:pt x="4572" y="14951"/>
                </a:cubicBezTo>
                <a:cubicBezTo>
                  <a:pt x="4796" y="14725"/>
                  <a:pt x="4796" y="14358"/>
                  <a:pt x="4572" y="14132"/>
                </a:cubicBezTo>
                <a:lnTo>
                  <a:pt x="1963" y="11506"/>
                </a:lnTo>
                <a:lnTo>
                  <a:pt x="19508" y="11506"/>
                </a:lnTo>
                <a:lnTo>
                  <a:pt x="16913" y="14132"/>
                </a:lnTo>
                <a:cubicBezTo>
                  <a:pt x="16689" y="14358"/>
                  <a:pt x="16689" y="14725"/>
                  <a:pt x="16913" y="14951"/>
                </a:cubicBezTo>
                <a:cubicBezTo>
                  <a:pt x="17048" y="15086"/>
                  <a:pt x="17171" y="15120"/>
                  <a:pt x="17306" y="15120"/>
                </a:cubicBezTo>
                <a:cubicBezTo>
                  <a:pt x="17441" y="15120"/>
                  <a:pt x="17623" y="15086"/>
                  <a:pt x="17713" y="14951"/>
                </a:cubicBezTo>
                <a:lnTo>
                  <a:pt x="21303" y="11336"/>
                </a:lnTo>
                <a:cubicBezTo>
                  <a:pt x="21437" y="11201"/>
                  <a:pt x="21533" y="10969"/>
                  <a:pt x="21443" y="10744"/>
                </a:cubicBezTo>
                <a:cubicBezTo>
                  <a:pt x="21398" y="10653"/>
                  <a:pt x="21348" y="10563"/>
                  <a:pt x="21303" y="10518"/>
                </a:cubicBezTo>
                <a:lnTo>
                  <a:pt x="17713" y="6904"/>
                </a:lnTo>
                <a:cubicBezTo>
                  <a:pt x="17488" y="6678"/>
                  <a:pt x="17138" y="6678"/>
                  <a:pt x="16913" y="6904"/>
                </a:cubicBezTo>
                <a:cubicBezTo>
                  <a:pt x="16689" y="7129"/>
                  <a:pt x="16689" y="7496"/>
                  <a:pt x="16913" y="7722"/>
                </a:cubicBezTo>
                <a:lnTo>
                  <a:pt x="19508" y="10334"/>
                </a:lnTo>
                <a:lnTo>
                  <a:pt x="1963" y="10334"/>
                </a:lnTo>
                <a:lnTo>
                  <a:pt x="4572" y="7722"/>
                </a:lnTo>
                <a:cubicBezTo>
                  <a:pt x="4796" y="7496"/>
                  <a:pt x="4796" y="7129"/>
                  <a:pt x="4572" y="6904"/>
                </a:cubicBezTo>
                <a:cubicBezTo>
                  <a:pt x="4460" y="6791"/>
                  <a:pt x="4311" y="6734"/>
                  <a:pt x="4165" y="6734"/>
                </a:cubicBezTo>
                <a:close/>
                <a:moveTo>
                  <a:pt x="589" y="15318"/>
                </a:moveTo>
                <a:cubicBezTo>
                  <a:pt x="275" y="15318"/>
                  <a:pt x="0" y="15594"/>
                  <a:pt x="0" y="15911"/>
                </a:cubicBezTo>
                <a:lnTo>
                  <a:pt x="0" y="21600"/>
                </a:lnTo>
                <a:lnTo>
                  <a:pt x="21457" y="21600"/>
                </a:lnTo>
                <a:lnTo>
                  <a:pt x="21499" y="15911"/>
                </a:lnTo>
                <a:cubicBezTo>
                  <a:pt x="21544" y="15594"/>
                  <a:pt x="21266" y="15318"/>
                  <a:pt x="20952" y="15318"/>
                </a:cubicBezTo>
                <a:cubicBezTo>
                  <a:pt x="20638" y="15318"/>
                  <a:pt x="20377" y="15594"/>
                  <a:pt x="20377" y="15911"/>
                </a:cubicBezTo>
                <a:lnTo>
                  <a:pt x="20335" y="20471"/>
                </a:lnTo>
                <a:lnTo>
                  <a:pt x="1164" y="20471"/>
                </a:lnTo>
                <a:lnTo>
                  <a:pt x="1164" y="15911"/>
                </a:lnTo>
                <a:cubicBezTo>
                  <a:pt x="1164" y="15594"/>
                  <a:pt x="903" y="15318"/>
                  <a:pt x="589" y="153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1" name="Google Shape;1501;p115"/>
          <p:cNvSpPr/>
          <p:nvPr/>
        </p:nvSpPr>
        <p:spPr>
          <a:xfrm>
            <a:off x="13906500" y="10071100"/>
            <a:ext cx="609600" cy="6096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558" y="21600"/>
                </a:lnTo>
                <a:lnTo>
                  <a:pt x="21600" y="15933"/>
                </a:lnTo>
                <a:cubicBezTo>
                  <a:pt x="21600" y="15618"/>
                  <a:pt x="21324" y="15342"/>
                  <a:pt x="21009" y="15342"/>
                </a:cubicBezTo>
                <a:cubicBezTo>
                  <a:pt x="20694" y="15342"/>
                  <a:pt x="20433" y="15618"/>
                  <a:pt x="20433" y="15933"/>
                </a:cubicBezTo>
                <a:lnTo>
                  <a:pt x="20391" y="20475"/>
                </a:lnTo>
                <a:lnTo>
                  <a:pt x="1125" y="20475"/>
                </a:lnTo>
                <a:lnTo>
                  <a:pt x="1125" y="1167"/>
                </a:lnTo>
                <a:lnTo>
                  <a:pt x="20433" y="1167"/>
                </a:lnTo>
                <a:lnTo>
                  <a:pt x="20433" y="5709"/>
                </a:lnTo>
                <a:cubicBezTo>
                  <a:pt x="20433" y="6024"/>
                  <a:pt x="20694" y="6300"/>
                  <a:pt x="21009" y="6300"/>
                </a:cubicBezTo>
                <a:cubicBezTo>
                  <a:pt x="21324" y="6300"/>
                  <a:pt x="21600" y="6024"/>
                  <a:pt x="21600" y="5709"/>
                </a:cubicBezTo>
                <a:lnTo>
                  <a:pt x="21600" y="0"/>
                </a:lnTo>
                <a:lnTo>
                  <a:pt x="0" y="0"/>
                </a:lnTo>
                <a:close/>
                <a:moveTo>
                  <a:pt x="17100" y="6750"/>
                </a:moveTo>
                <a:cubicBezTo>
                  <a:pt x="16954" y="6750"/>
                  <a:pt x="16805" y="6806"/>
                  <a:pt x="16692" y="6919"/>
                </a:cubicBezTo>
                <a:cubicBezTo>
                  <a:pt x="16467" y="7144"/>
                  <a:pt x="16467" y="7509"/>
                  <a:pt x="16692" y="7734"/>
                </a:cubicBezTo>
                <a:lnTo>
                  <a:pt x="19308" y="10336"/>
                </a:lnTo>
                <a:lnTo>
                  <a:pt x="10491" y="10336"/>
                </a:lnTo>
                <a:cubicBezTo>
                  <a:pt x="10176" y="10336"/>
                  <a:pt x="9900" y="10612"/>
                  <a:pt x="9900" y="10927"/>
                </a:cubicBezTo>
                <a:cubicBezTo>
                  <a:pt x="9900" y="11242"/>
                  <a:pt x="10176" y="11503"/>
                  <a:pt x="10491" y="11503"/>
                </a:cubicBezTo>
                <a:lnTo>
                  <a:pt x="19308" y="11503"/>
                </a:lnTo>
                <a:lnTo>
                  <a:pt x="16692" y="14119"/>
                </a:lnTo>
                <a:cubicBezTo>
                  <a:pt x="16467" y="14344"/>
                  <a:pt x="16467" y="14709"/>
                  <a:pt x="16692" y="14934"/>
                </a:cubicBezTo>
                <a:cubicBezTo>
                  <a:pt x="16827" y="15069"/>
                  <a:pt x="16965" y="15103"/>
                  <a:pt x="17100" y="15103"/>
                </a:cubicBezTo>
                <a:cubicBezTo>
                  <a:pt x="17235" y="15103"/>
                  <a:pt x="17418" y="15069"/>
                  <a:pt x="17508" y="14934"/>
                </a:cubicBezTo>
                <a:lnTo>
                  <a:pt x="21108" y="11334"/>
                </a:lnTo>
                <a:cubicBezTo>
                  <a:pt x="21333" y="11109"/>
                  <a:pt x="21333" y="10744"/>
                  <a:pt x="21108" y="10519"/>
                </a:cubicBezTo>
                <a:lnTo>
                  <a:pt x="17508" y="6919"/>
                </a:lnTo>
                <a:cubicBezTo>
                  <a:pt x="17395" y="6806"/>
                  <a:pt x="17246" y="6750"/>
                  <a:pt x="17100" y="675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2" name="Google Shape;1502;p115"/>
          <p:cNvSpPr/>
          <p:nvPr/>
        </p:nvSpPr>
        <p:spPr>
          <a:xfrm>
            <a:off x="16522700" y="10071099"/>
            <a:ext cx="608410" cy="609603"/>
          </a:xfrm>
          <a:custGeom>
            <a:rect b="b" l="l" r="r" t="t"/>
            <a:pathLst>
              <a:path extrusionOk="0" h="21595" w="21600">
                <a:moveTo>
                  <a:pt x="0" y="0"/>
                </a:moveTo>
                <a:lnTo>
                  <a:pt x="0" y="21510"/>
                </a:lnTo>
                <a:lnTo>
                  <a:pt x="5678" y="21552"/>
                </a:lnTo>
                <a:cubicBezTo>
                  <a:pt x="5994" y="21552"/>
                  <a:pt x="6270" y="21276"/>
                  <a:pt x="6270" y="20962"/>
                </a:cubicBezTo>
                <a:cubicBezTo>
                  <a:pt x="6270" y="20647"/>
                  <a:pt x="5994" y="20385"/>
                  <a:pt x="5678" y="20385"/>
                </a:cubicBezTo>
                <a:lnTo>
                  <a:pt x="1127" y="20329"/>
                </a:lnTo>
                <a:lnTo>
                  <a:pt x="1127" y="1124"/>
                </a:lnTo>
                <a:lnTo>
                  <a:pt x="5678" y="1124"/>
                </a:lnTo>
                <a:lnTo>
                  <a:pt x="5678" y="1167"/>
                </a:lnTo>
                <a:cubicBezTo>
                  <a:pt x="5994" y="1167"/>
                  <a:pt x="6270" y="905"/>
                  <a:pt x="6270" y="590"/>
                </a:cubicBezTo>
                <a:cubicBezTo>
                  <a:pt x="6270" y="275"/>
                  <a:pt x="5994" y="0"/>
                  <a:pt x="5678" y="0"/>
                </a:cubicBezTo>
                <a:lnTo>
                  <a:pt x="0" y="0"/>
                </a:lnTo>
                <a:close/>
                <a:moveTo>
                  <a:pt x="10821" y="0"/>
                </a:moveTo>
                <a:cubicBezTo>
                  <a:pt x="10731" y="0"/>
                  <a:pt x="10686" y="-3"/>
                  <a:pt x="10596" y="42"/>
                </a:cubicBezTo>
                <a:cubicBezTo>
                  <a:pt x="10551" y="42"/>
                  <a:pt x="10500" y="84"/>
                  <a:pt x="10455" y="84"/>
                </a:cubicBezTo>
                <a:cubicBezTo>
                  <a:pt x="10455" y="84"/>
                  <a:pt x="10370" y="182"/>
                  <a:pt x="10370" y="182"/>
                </a:cubicBezTo>
                <a:lnTo>
                  <a:pt x="6763" y="3782"/>
                </a:lnTo>
                <a:cubicBezTo>
                  <a:pt x="6538" y="4007"/>
                  <a:pt x="6538" y="4358"/>
                  <a:pt x="6763" y="4583"/>
                </a:cubicBezTo>
                <a:cubicBezTo>
                  <a:pt x="6898" y="4718"/>
                  <a:pt x="7036" y="4766"/>
                  <a:pt x="7172" y="4766"/>
                </a:cubicBezTo>
                <a:cubicBezTo>
                  <a:pt x="7307" y="4766"/>
                  <a:pt x="7490" y="4718"/>
                  <a:pt x="7580" y="4583"/>
                </a:cubicBezTo>
                <a:lnTo>
                  <a:pt x="10187" y="1982"/>
                </a:lnTo>
                <a:lnTo>
                  <a:pt x="10187" y="10797"/>
                </a:lnTo>
                <a:lnTo>
                  <a:pt x="10187" y="19612"/>
                </a:lnTo>
                <a:lnTo>
                  <a:pt x="7580" y="17011"/>
                </a:lnTo>
                <a:cubicBezTo>
                  <a:pt x="7355" y="16786"/>
                  <a:pt x="6989" y="16786"/>
                  <a:pt x="6763" y="17011"/>
                </a:cubicBezTo>
                <a:cubicBezTo>
                  <a:pt x="6538" y="17236"/>
                  <a:pt x="6538" y="17587"/>
                  <a:pt x="6763" y="17812"/>
                </a:cubicBezTo>
                <a:lnTo>
                  <a:pt x="10370" y="21411"/>
                </a:lnTo>
                <a:cubicBezTo>
                  <a:pt x="10415" y="21411"/>
                  <a:pt x="10508" y="21507"/>
                  <a:pt x="10553" y="21552"/>
                </a:cubicBezTo>
                <a:cubicBezTo>
                  <a:pt x="10644" y="21597"/>
                  <a:pt x="10689" y="21594"/>
                  <a:pt x="10779" y="21594"/>
                </a:cubicBezTo>
                <a:cubicBezTo>
                  <a:pt x="10869" y="21594"/>
                  <a:pt x="10914" y="21597"/>
                  <a:pt x="11004" y="21552"/>
                </a:cubicBezTo>
                <a:cubicBezTo>
                  <a:pt x="11049" y="21552"/>
                  <a:pt x="11142" y="21411"/>
                  <a:pt x="11187" y="21411"/>
                </a:cubicBezTo>
                <a:lnTo>
                  <a:pt x="14795" y="17812"/>
                </a:lnTo>
                <a:cubicBezTo>
                  <a:pt x="15020" y="17587"/>
                  <a:pt x="15020" y="17236"/>
                  <a:pt x="14795" y="17011"/>
                </a:cubicBezTo>
                <a:cubicBezTo>
                  <a:pt x="14614" y="16741"/>
                  <a:pt x="14245" y="16730"/>
                  <a:pt x="14020" y="16955"/>
                </a:cubicBezTo>
                <a:lnTo>
                  <a:pt x="11413" y="19570"/>
                </a:lnTo>
                <a:lnTo>
                  <a:pt x="11413" y="10797"/>
                </a:lnTo>
                <a:lnTo>
                  <a:pt x="11413" y="1982"/>
                </a:lnTo>
                <a:lnTo>
                  <a:pt x="14020" y="4583"/>
                </a:lnTo>
                <a:cubicBezTo>
                  <a:pt x="14155" y="4718"/>
                  <a:pt x="14293" y="4766"/>
                  <a:pt x="14428" y="4766"/>
                </a:cubicBezTo>
                <a:cubicBezTo>
                  <a:pt x="14563" y="4766"/>
                  <a:pt x="14746" y="4718"/>
                  <a:pt x="14837" y="4583"/>
                </a:cubicBezTo>
                <a:cubicBezTo>
                  <a:pt x="15062" y="4358"/>
                  <a:pt x="15062" y="4006"/>
                  <a:pt x="14837" y="3782"/>
                </a:cubicBezTo>
                <a:lnTo>
                  <a:pt x="11230" y="182"/>
                </a:lnTo>
                <a:cubicBezTo>
                  <a:pt x="11140" y="93"/>
                  <a:pt x="10956" y="0"/>
                  <a:pt x="10821" y="0"/>
                </a:cubicBezTo>
                <a:close/>
                <a:moveTo>
                  <a:pt x="15922" y="0"/>
                </a:moveTo>
                <a:cubicBezTo>
                  <a:pt x="15606" y="0"/>
                  <a:pt x="15330" y="275"/>
                  <a:pt x="15330" y="590"/>
                </a:cubicBezTo>
                <a:cubicBezTo>
                  <a:pt x="15330" y="905"/>
                  <a:pt x="15606" y="1167"/>
                  <a:pt x="15922" y="1167"/>
                </a:cubicBezTo>
                <a:lnTo>
                  <a:pt x="20473" y="1167"/>
                </a:lnTo>
                <a:lnTo>
                  <a:pt x="20473" y="20427"/>
                </a:lnTo>
                <a:lnTo>
                  <a:pt x="15922" y="20427"/>
                </a:lnTo>
                <a:cubicBezTo>
                  <a:pt x="15606" y="20427"/>
                  <a:pt x="15330" y="20689"/>
                  <a:pt x="15330" y="21004"/>
                </a:cubicBezTo>
                <a:cubicBezTo>
                  <a:pt x="15330" y="21319"/>
                  <a:pt x="15606" y="21594"/>
                  <a:pt x="15922" y="21594"/>
                </a:cubicBezTo>
                <a:lnTo>
                  <a:pt x="21600" y="21594"/>
                </a:lnTo>
                <a:lnTo>
                  <a:pt x="21600" y="0"/>
                </a:lnTo>
                <a:lnTo>
                  <a:pt x="1592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3" name="Google Shape;1503;p115"/>
          <p:cNvSpPr/>
          <p:nvPr/>
        </p:nvSpPr>
        <p:spPr>
          <a:xfrm>
            <a:off x="17818100" y="10071100"/>
            <a:ext cx="613569" cy="613569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10730"/>
                </a:lnTo>
                <a:cubicBezTo>
                  <a:pt x="0" y="11043"/>
                  <a:pt x="274" y="11317"/>
                  <a:pt x="587" y="11317"/>
                </a:cubicBezTo>
                <a:cubicBezTo>
                  <a:pt x="900" y="11317"/>
                  <a:pt x="1160" y="11043"/>
                  <a:pt x="1160" y="10730"/>
                </a:cubicBezTo>
                <a:lnTo>
                  <a:pt x="1160" y="1160"/>
                </a:lnTo>
                <a:lnTo>
                  <a:pt x="10730" y="1160"/>
                </a:lnTo>
                <a:cubicBezTo>
                  <a:pt x="11088" y="1160"/>
                  <a:pt x="11317" y="900"/>
                  <a:pt x="11317" y="587"/>
                </a:cubicBezTo>
                <a:cubicBezTo>
                  <a:pt x="11317" y="274"/>
                  <a:pt x="11043" y="0"/>
                  <a:pt x="10730" y="0"/>
                </a:cubicBezTo>
                <a:lnTo>
                  <a:pt x="0" y="0"/>
                </a:lnTo>
                <a:close/>
                <a:moveTo>
                  <a:pt x="12966" y="3130"/>
                </a:moveTo>
                <a:cubicBezTo>
                  <a:pt x="12653" y="3130"/>
                  <a:pt x="12379" y="3404"/>
                  <a:pt x="12379" y="3716"/>
                </a:cubicBezTo>
                <a:cubicBezTo>
                  <a:pt x="12379" y="4029"/>
                  <a:pt x="12653" y="4289"/>
                  <a:pt x="12966" y="4289"/>
                </a:cubicBezTo>
                <a:lnTo>
                  <a:pt x="16626" y="4289"/>
                </a:lnTo>
                <a:lnTo>
                  <a:pt x="10465" y="10465"/>
                </a:lnTo>
                <a:lnTo>
                  <a:pt x="4289" y="16626"/>
                </a:lnTo>
                <a:lnTo>
                  <a:pt x="4289" y="12966"/>
                </a:lnTo>
                <a:cubicBezTo>
                  <a:pt x="4289" y="12653"/>
                  <a:pt x="4029" y="12379"/>
                  <a:pt x="3716" y="12379"/>
                </a:cubicBezTo>
                <a:cubicBezTo>
                  <a:pt x="3403" y="12379"/>
                  <a:pt x="3130" y="12653"/>
                  <a:pt x="3130" y="12966"/>
                </a:cubicBezTo>
                <a:lnTo>
                  <a:pt x="3130" y="18023"/>
                </a:lnTo>
                <a:cubicBezTo>
                  <a:pt x="3130" y="18336"/>
                  <a:pt x="3403" y="18596"/>
                  <a:pt x="3716" y="18596"/>
                </a:cubicBezTo>
                <a:lnTo>
                  <a:pt x="8760" y="18596"/>
                </a:lnTo>
                <a:cubicBezTo>
                  <a:pt x="9073" y="18596"/>
                  <a:pt x="9347" y="18336"/>
                  <a:pt x="9347" y="18023"/>
                </a:cubicBezTo>
                <a:cubicBezTo>
                  <a:pt x="9302" y="17710"/>
                  <a:pt x="9073" y="17437"/>
                  <a:pt x="8760" y="17436"/>
                </a:cubicBezTo>
                <a:lnTo>
                  <a:pt x="5100" y="17436"/>
                </a:lnTo>
                <a:lnTo>
                  <a:pt x="11261" y="11261"/>
                </a:lnTo>
                <a:lnTo>
                  <a:pt x="17436" y="5100"/>
                </a:lnTo>
                <a:lnTo>
                  <a:pt x="17436" y="8760"/>
                </a:lnTo>
                <a:cubicBezTo>
                  <a:pt x="17436" y="9073"/>
                  <a:pt x="17710" y="9347"/>
                  <a:pt x="18023" y="9347"/>
                </a:cubicBezTo>
                <a:cubicBezTo>
                  <a:pt x="18336" y="9347"/>
                  <a:pt x="18596" y="9073"/>
                  <a:pt x="18596" y="8760"/>
                </a:cubicBezTo>
                <a:lnTo>
                  <a:pt x="18596" y="3716"/>
                </a:lnTo>
                <a:cubicBezTo>
                  <a:pt x="18596" y="3403"/>
                  <a:pt x="18336" y="3130"/>
                  <a:pt x="18023" y="3130"/>
                </a:cubicBezTo>
                <a:lnTo>
                  <a:pt x="12966" y="3130"/>
                </a:lnTo>
                <a:close/>
                <a:moveTo>
                  <a:pt x="21013" y="10283"/>
                </a:moveTo>
                <a:cubicBezTo>
                  <a:pt x="20700" y="10283"/>
                  <a:pt x="20426" y="10557"/>
                  <a:pt x="20426" y="10870"/>
                </a:cubicBezTo>
                <a:lnTo>
                  <a:pt x="20426" y="20426"/>
                </a:lnTo>
                <a:lnTo>
                  <a:pt x="10870" y="20426"/>
                </a:lnTo>
                <a:cubicBezTo>
                  <a:pt x="10557" y="20426"/>
                  <a:pt x="10283" y="20700"/>
                  <a:pt x="10283" y="21013"/>
                </a:cubicBezTo>
                <a:cubicBezTo>
                  <a:pt x="10283" y="21326"/>
                  <a:pt x="10557" y="21600"/>
                  <a:pt x="10870" y="21600"/>
                </a:cubicBezTo>
                <a:lnTo>
                  <a:pt x="21600" y="21600"/>
                </a:lnTo>
                <a:lnTo>
                  <a:pt x="21600" y="10870"/>
                </a:lnTo>
                <a:cubicBezTo>
                  <a:pt x="21600" y="10512"/>
                  <a:pt x="21326" y="10283"/>
                  <a:pt x="21013" y="1028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4" name="Google Shape;1504;p115"/>
          <p:cNvSpPr/>
          <p:nvPr/>
        </p:nvSpPr>
        <p:spPr>
          <a:xfrm>
            <a:off x="19126200" y="10159998"/>
            <a:ext cx="615554" cy="440534"/>
          </a:xfrm>
          <a:custGeom>
            <a:rect b="b" l="l" r="r" t="t"/>
            <a:pathLst>
              <a:path extrusionOk="0" h="21592" w="21600">
                <a:moveTo>
                  <a:pt x="10682" y="0"/>
                </a:moveTo>
                <a:cubicBezTo>
                  <a:pt x="10593" y="0"/>
                  <a:pt x="10503" y="-4"/>
                  <a:pt x="10459" y="58"/>
                </a:cubicBezTo>
                <a:cubicBezTo>
                  <a:pt x="10414" y="120"/>
                  <a:pt x="10323" y="253"/>
                  <a:pt x="10278" y="253"/>
                </a:cubicBezTo>
                <a:lnTo>
                  <a:pt x="7743" y="3793"/>
                </a:lnTo>
                <a:cubicBezTo>
                  <a:pt x="7520" y="4104"/>
                  <a:pt x="7520" y="4610"/>
                  <a:pt x="7743" y="4921"/>
                </a:cubicBezTo>
                <a:cubicBezTo>
                  <a:pt x="7877" y="5108"/>
                  <a:pt x="8013" y="5174"/>
                  <a:pt x="8147" y="5174"/>
                </a:cubicBezTo>
                <a:cubicBezTo>
                  <a:pt x="8281" y="5174"/>
                  <a:pt x="8462" y="5108"/>
                  <a:pt x="8551" y="4921"/>
                </a:cubicBezTo>
                <a:lnTo>
                  <a:pt x="10111" y="2743"/>
                </a:lnTo>
                <a:lnTo>
                  <a:pt x="10111" y="10835"/>
                </a:lnTo>
                <a:lnTo>
                  <a:pt x="10111" y="18927"/>
                </a:lnTo>
                <a:lnTo>
                  <a:pt x="8551" y="16748"/>
                </a:lnTo>
                <a:cubicBezTo>
                  <a:pt x="8328" y="16437"/>
                  <a:pt x="7966" y="16437"/>
                  <a:pt x="7743" y="16748"/>
                </a:cubicBezTo>
                <a:cubicBezTo>
                  <a:pt x="7520" y="17060"/>
                  <a:pt x="7520" y="17546"/>
                  <a:pt x="7743" y="17857"/>
                </a:cubicBezTo>
                <a:lnTo>
                  <a:pt x="10278" y="21417"/>
                </a:lnTo>
                <a:cubicBezTo>
                  <a:pt x="10322" y="21417"/>
                  <a:pt x="10414" y="21534"/>
                  <a:pt x="10459" y="21534"/>
                </a:cubicBezTo>
                <a:cubicBezTo>
                  <a:pt x="10548" y="21596"/>
                  <a:pt x="10637" y="21592"/>
                  <a:pt x="10682" y="21592"/>
                </a:cubicBezTo>
                <a:cubicBezTo>
                  <a:pt x="10771" y="21592"/>
                  <a:pt x="10815" y="21596"/>
                  <a:pt x="10904" y="21534"/>
                </a:cubicBezTo>
                <a:cubicBezTo>
                  <a:pt x="10949" y="21471"/>
                  <a:pt x="11041" y="21359"/>
                  <a:pt x="11085" y="21359"/>
                </a:cubicBezTo>
                <a:lnTo>
                  <a:pt x="13620" y="17799"/>
                </a:lnTo>
                <a:cubicBezTo>
                  <a:pt x="13843" y="17488"/>
                  <a:pt x="13843" y="17001"/>
                  <a:pt x="13620" y="16690"/>
                </a:cubicBezTo>
                <a:cubicBezTo>
                  <a:pt x="13397" y="16379"/>
                  <a:pt x="13049" y="16379"/>
                  <a:pt x="12826" y="16690"/>
                </a:cubicBezTo>
                <a:lnTo>
                  <a:pt x="11267" y="18869"/>
                </a:lnTo>
                <a:lnTo>
                  <a:pt x="11267" y="10776"/>
                </a:lnTo>
                <a:lnTo>
                  <a:pt x="11267" y="2743"/>
                </a:lnTo>
                <a:lnTo>
                  <a:pt x="12826" y="4921"/>
                </a:lnTo>
                <a:cubicBezTo>
                  <a:pt x="12960" y="5108"/>
                  <a:pt x="13096" y="5174"/>
                  <a:pt x="13230" y="5174"/>
                </a:cubicBezTo>
                <a:cubicBezTo>
                  <a:pt x="13364" y="5174"/>
                  <a:pt x="13531" y="5108"/>
                  <a:pt x="13620" y="4921"/>
                </a:cubicBezTo>
                <a:cubicBezTo>
                  <a:pt x="13843" y="4610"/>
                  <a:pt x="13843" y="4104"/>
                  <a:pt x="13620" y="3793"/>
                </a:cubicBezTo>
                <a:lnTo>
                  <a:pt x="11085" y="253"/>
                </a:lnTo>
                <a:cubicBezTo>
                  <a:pt x="11041" y="253"/>
                  <a:pt x="10949" y="120"/>
                  <a:pt x="10904" y="58"/>
                </a:cubicBezTo>
                <a:cubicBezTo>
                  <a:pt x="10815" y="-4"/>
                  <a:pt x="10771" y="0"/>
                  <a:pt x="10682" y="0"/>
                </a:cubicBezTo>
                <a:close/>
                <a:moveTo>
                  <a:pt x="5877" y="2490"/>
                </a:moveTo>
                <a:cubicBezTo>
                  <a:pt x="5732" y="2490"/>
                  <a:pt x="5598" y="2568"/>
                  <a:pt x="5487" y="2723"/>
                </a:cubicBezTo>
                <a:lnTo>
                  <a:pt x="0" y="10387"/>
                </a:lnTo>
                <a:lnTo>
                  <a:pt x="5487" y="18032"/>
                </a:lnTo>
                <a:cubicBezTo>
                  <a:pt x="5621" y="18219"/>
                  <a:pt x="5743" y="18285"/>
                  <a:pt x="5877" y="18285"/>
                </a:cubicBezTo>
                <a:cubicBezTo>
                  <a:pt x="6011" y="18285"/>
                  <a:pt x="6192" y="18219"/>
                  <a:pt x="6281" y="18032"/>
                </a:cubicBezTo>
                <a:cubicBezTo>
                  <a:pt x="6504" y="17721"/>
                  <a:pt x="6504" y="17235"/>
                  <a:pt x="6281" y="16923"/>
                </a:cubicBezTo>
                <a:lnTo>
                  <a:pt x="1643" y="10310"/>
                </a:lnTo>
                <a:lnTo>
                  <a:pt x="6281" y="3851"/>
                </a:lnTo>
                <a:cubicBezTo>
                  <a:pt x="6504" y="3540"/>
                  <a:pt x="6504" y="3034"/>
                  <a:pt x="6281" y="2723"/>
                </a:cubicBezTo>
                <a:cubicBezTo>
                  <a:pt x="6169" y="2568"/>
                  <a:pt x="6022" y="2490"/>
                  <a:pt x="5877" y="2490"/>
                </a:cubicBezTo>
                <a:close/>
                <a:moveTo>
                  <a:pt x="15723" y="2490"/>
                </a:moveTo>
                <a:cubicBezTo>
                  <a:pt x="15578" y="2490"/>
                  <a:pt x="15431" y="2568"/>
                  <a:pt x="15319" y="2723"/>
                </a:cubicBezTo>
                <a:cubicBezTo>
                  <a:pt x="15096" y="3034"/>
                  <a:pt x="15096" y="3540"/>
                  <a:pt x="15319" y="3851"/>
                </a:cubicBezTo>
                <a:lnTo>
                  <a:pt x="19957" y="10310"/>
                </a:lnTo>
                <a:lnTo>
                  <a:pt x="15319" y="16787"/>
                </a:lnTo>
                <a:cubicBezTo>
                  <a:pt x="15096" y="17099"/>
                  <a:pt x="15096" y="17604"/>
                  <a:pt x="15319" y="17916"/>
                </a:cubicBezTo>
                <a:cubicBezTo>
                  <a:pt x="15453" y="18102"/>
                  <a:pt x="15589" y="18168"/>
                  <a:pt x="15723" y="18168"/>
                </a:cubicBezTo>
                <a:cubicBezTo>
                  <a:pt x="15857" y="18168"/>
                  <a:pt x="16038" y="18102"/>
                  <a:pt x="16127" y="17916"/>
                </a:cubicBezTo>
                <a:lnTo>
                  <a:pt x="21600" y="10251"/>
                </a:lnTo>
                <a:lnTo>
                  <a:pt x="16127" y="2723"/>
                </a:lnTo>
                <a:cubicBezTo>
                  <a:pt x="16015" y="2568"/>
                  <a:pt x="15868" y="2490"/>
                  <a:pt x="15723" y="249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5" name="Google Shape;1505;p115"/>
          <p:cNvSpPr/>
          <p:nvPr/>
        </p:nvSpPr>
        <p:spPr>
          <a:xfrm>
            <a:off x="20523200" y="10071100"/>
            <a:ext cx="430338" cy="611982"/>
          </a:xfrm>
          <a:custGeom>
            <a:rect b="b" l="l" r="r" t="t"/>
            <a:pathLst>
              <a:path extrusionOk="0" h="21600" w="21456">
                <a:moveTo>
                  <a:pt x="11002" y="0"/>
                </a:moveTo>
                <a:lnTo>
                  <a:pt x="3404" y="5379"/>
                </a:lnTo>
                <a:cubicBezTo>
                  <a:pt x="3087" y="5603"/>
                  <a:pt x="3087" y="5967"/>
                  <a:pt x="3404" y="6191"/>
                </a:cubicBezTo>
                <a:cubicBezTo>
                  <a:pt x="3530" y="6326"/>
                  <a:pt x="3788" y="6359"/>
                  <a:pt x="3977" y="6360"/>
                </a:cubicBezTo>
                <a:cubicBezTo>
                  <a:pt x="4167" y="6360"/>
                  <a:pt x="4361" y="6326"/>
                  <a:pt x="4551" y="6191"/>
                </a:cubicBezTo>
                <a:lnTo>
                  <a:pt x="11002" y="1611"/>
                </a:lnTo>
                <a:lnTo>
                  <a:pt x="17453" y="6191"/>
                </a:lnTo>
                <a:cubicBezTo>
                  <a:pt x="17769" y="6416"/>
                  <a:pt x="18284" y="6416"/>
                  <a:pt x="18600" y="6191"/>
                </a:cubicBezTo>
                <a:cubicBezTo>
                  <a:pt x="18917" y="5967"/>
                  <a:pt x="18917" y="5603"/>
                  <a:pt x="18600" y="5379"/>
                </a:cubicBezTo>
                <a:lnTo>
                  <a:pt x="11002" y="0"/>
                </a:lnTo>
                <a:close/>
                <a:moveTo>
                  <a:pt x="4294" y="7620"/>
                </a:moveTo>
                <a:cubicBezTo>
                  <a:pt x="4088" y="7620"/>
                  <a:pt x="3879" y="7676"/>
                  <a:pt x="3720" y="7788"/>
                </a:cubicBezTo>
                <a:lnTo>
                  <a:pt x="238" y="10254"/>
                </a:lnTo>
                <a:cubicBezTo>
                  <a:pt x="-79" y="10478"/>
                  <a:pt x="-79" y="10842"/>
                  <a:pt x="238" y="11066"/>
                </a:cubicBezTo>
                <a:lnTo>
                  <a:pt x="3720" y="13532"/>
                </a:lnTo>
                <a:cubicBezTo>
                  <a:pt x="3847" y="13621"/>
                  <a:pt x="4104" y="13700"/>
                  <a:pt x="4294" y="13700"/>
                </a:cubicBezTo>
                <a:cubicBezTo>
                  <a:pt x="4484" y="13700"/>
                  <a:pt x="4678" y="13666"/>
                  <a:pt x="4868" y="13532"/>
                </a:cubicBezTo>
                <a:cubicBezTo>
                  <a:pt x="5184" y="13307"/>
                  <a:pt x="5184" y="12943"/>
                  <a:pt x="4868" y="12719"/>
                </a:cubicBezTo>
                <a:lnTo>
                  <a:pt x="2711" y="11192"/>
                </a:lnTo>
                <a:lnTo>
                  <a:pt x="18719" y="11192"/>
                </a:lnTo>
                <a:lnTo>
                  <a:pt x="16582" y="12719"/>
                </a:lnTo>
                <a:cubicBezTo>
                  <a:pt x="16265" y="12943"/>
                  <a:pt x="16265" y="13307"/>
                  <a:pt x="16582" y="13532"/>
                </a:cubicBezTo>
                <a:cubicBezTo>
                  <a:pt x="16709" y="13621"/>
                  <a:pt x="16946" y="13700"/>
                  <a:pt x="17136" y="13700"/>
                </a:cubicBezTo>
                <a:cubicBezTo>
                  <a:pt x="17326" y="13700"/>
                  <a:pt x="17520" y="13666"/>
                  <a:pt x="17710" y="13532"/>
                </a:cubicBezTo>
                <a:lnTo>
                  <a:pt x="21192" y="11066"/>
                </a:lnTo>
                <a:cubicBezTo>
                  <a:pt x="21256" y="11021"/>
                  <a:pt x="21268" y="11013"/>
                  <a:pt x="21331" y="10968"/>
                </a:cubicBezTo>
                <a:cubicBezTo>
                  <a:pt x="21521" y="10744"/>
                  <a:pt x="21509" y="10433"/>
                  <a:pt x="21192" y="10254"/>
                </a:cubicBezTo>
                <a:lnTo>
                  <a:pt x="17710" y="7788"/>
                </a:lnTo>
                <a:cubicBezTo>
                  <a:pt x="17393" y="7564"/>
                  <a:pt x="16899" y="7564"/>
                  <a:pt x="16582" y="7788"/>
                </a:cubicBezTo>
                <a:cubicBezTo>
                  <a:pt x="16265" y="8012"/>
                  <a:pt x="16265" y="8377"/>
                  <a:pt x="16582" y="8601"/>
                </a:cubicBezTo>
                <a:lnTo>
                  <a:pt x="18719" y="10114"/>
                </a:lnTo>
                <a:lnTo>
                  <a:pt x="2711" y="10114"/>
                </a:lnTo>
                <a:lnTo>
                  <a:pt x="4868" y="8601"/>
                </a:lnTo>
                <a:cubicBezTo>
                  <a:pt x="5184" y="8377"/>
                  <a:pt x="5184" y="8012"/>
                  <a:pt x="4868" y="7788"/>
                </a:cubicBezTo>
                <a:cubicBezTo>
                  <a:pt x="4710" y="7676"/>
                  <a:pt x="4500" y="7620"/>
                  <a:pt x="4294" y="7620"/>
                </a:cubicBezTo>
                <a:close/>
                <a:moveTo>
                  <a:pt x="3977" y="15240"/>
                </a:moveTo>
                <a:cubicBezTo>
                  <a:pt x="3772" y="15240"/>
                  <a:pt x="3562" y="15296"/>
                  <a:pt x="3404" y="15409"/>
                </a:cubicBezTo>
                <a:cubicBezTo>
                  <a:pt x="3087" y="15633"/>
                  <a:pt x="3087" y="15997"/>
                  <a:pt x="3404" y="16221"/>
                </a:cubicBezTo>
                <a:lnTo>
                  <a:pt x="11002" y="21600"/>
                </a:lnTo>
                <a:lnTo>
                  <a:pt x="18600" y="16221"/>
                </a:lnTo>
                <a:cubicBezTo>
                  <a:pt x="18917" y="15997"/>
                  <a:pt x="18917" y="15633"/>
                  <a:pt x="18600" y="15409"/>
                </a:cubicBezTo>
                <a:cubicBezTo>
                  <a:pt x="18220" y="15184"/>
                  <a:pt x="17706" y="15184"/>
                  <a:pt x="17453" y="15409"/>
                </a:cubicBezTo>
                <a:lnTo>
                  <a:pt x="11002" y="19975"/>
                </a:lnTo>
                <a:lnTo>
                  <a:pt x="4551" y="15409"/>
                </a:lnTo>
                <a:cubicBezTo>
                  <a:pt x="4393" y="15296"/>
                  <a:pt x="4183" y="15240"/>
                  <a:pt x="3977" y="152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6" name="Google Shape;1506;p115"/>
          <p:cNvSpPr/>
          <p:nvPr/>
        </p:nvSpPr>
        <p:spPr>
          <a:xfrm>
            <a:off x="11366500" y="11264900"/>
            <a:ext cx="440532" cy="448469"/>
          </a:xfrm>
          <a:custGeom>
            <a:rect b="b" l="l" r="r" t="t"/>
            <a:pathLst>
              <a:path extrusionOk="0" h="21600" w="2160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20802" y="5696"/>
                </a:lnTo>
                <a:cubicBezTo>
                  <a:pt x="21238" y="5696"/>
                  <a:pt x="21600" y="5322"/>
                  <a:pt x="21600" y="4893"/>
                </a:cubicBezTo>
                <a:lnTo>
                  <a:pt x="21600" y="803"/>
                </a:lnTo>
                <a:cubicBezTo>
                  <a:pt x="21600" y="375"/>
                  <a:pt x="21238" y="0"/>
                  <a:pt x="20802" y="0"/>
                </a:cubicBezTo>
                <a:lnTo>
                  <a:pt x="817" y="0"/>
                </a:lnTo>
                <a:close/>
                <a:moveTo>
                  <a:pt x="1615" y="1587"/>
                </a:moveTo>
                <a:lnTo>
                  <a:pt x="19985" y="1587"/>
                </a:lnTo>
                <a:lnTo>
                  <a:pt x="19985" y="4091"/>
                </a:lnTo>
                <a:lnTo>
                  <a:pt x="1615" y="4091"/>
                </a:lnTo>
                <a:lnTo>
                  <a:pt x="1615" y="1587"/>
                </a:lnTo>
                <a:close/>
                <a:moveTo>
                  <a:pt x="817" y="7952"/>
                </a:moveTo>
                <a:cubicBezTo>
                  <a:pt x="381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381" y="13648"/>
                  <a:pt x="817" y="13648"/>
                </a:cubicBezTo>
                <a:lnTo>
                  <a:pt x="20802" y="13648"/>
                </a:lnTo>
                <a:cubicBezTo>
                  <a:pt x="21238" y="13648"/>
                  <a:pt x="21600" y="13273"/>
                  <a:pt x="21600" y="12845"/>
                </a:cubicBezTo>
                <a:lnTo>
                  <a:pt x="21600" y="8755"/>
                </a:lnTo>
                <a:cubicBezTo>
                  <a:pt x="21600" y="8327"/>
                  <a:pt x="21238" y="7952"/>
                  <a:pt x="20802" y="7952"/>
                </a:cubicBezTo>
                <a:lnTo>
                  <a:pt x="817" y="7952"/>
                </a:lnTo>
                <a:close/>
                <a:moveTo>
                  <a:pt x="1615" y="9596"/>
                </a:moveTo>
                <a:lnTo>
                  <a:pt x="19985" y="9596"/>
                </a:lnTo>
                <a:lnTo>
                  <a:pt x="19985" y="12042"/>
                </a:lnTo>
                <a:lnTo>
                  <a:pt x="1615" y="12042"/>
                </a:lnTo>
                <a:lnTo>
                  <a:pt x="1615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7" name="Google Shape;1507;p115"/>
          <p:cNvSpPr/>
          <p:nvPr/>
        </p:nvSpPr>
        <p:spPr>
          <a:xfrm>
            <a:off x="12674600" y="11277600"/>
            <a:ext cx="448469" cy="439341"/>
          </a:xfrm>
          <a:custGeom>
            <a:rect b="b" l="l" r="r" t="t"/>
            <a:pathLst>
              <a:path extrusionOk="0" h="21600" w="21600">
                <a:moveTo>
                  <a:pt x="803" y="0"/>
                </a:moveTo>
                <a:cubicBezTo>
                  <a:pt x="375" y="0"/>
                  <a:pt x="0" y="383"/>
                  <a:pt x="0" y="820"/>
                </a:cubicBezTo>
                <a:lnTo>
                  <a:pt x="0" y="20800"/>
                </a:lnTo>
                <a:cubicBezTo>
                  <a:pt x="0" y="21237"/>
                  <a:pt x="375" y="21600"/>
                  <a:pt x="803" y="21600"/>
                </a:cubicBezTo>
                <a:lnTo>
                  <a:pt x="4893" y="21600"/>
                </a:lnTo>
                <a:cubicBezTo>
                  <a:pt x="5322" y="21600"/>
                  <a:pt x="5696" y="21237"/>
                  <a:pt x="5696" y="20800"/>
                </a:cubicBezTo>
                <a:lnTo>
                  <a:pt x="5696" y="820"/>
                </a:lnTo>
                <a:cubicBezTo>
                  <a:pt x="5696" y="383"/>
                  <a:pt x="5322" y="0"/>
                  <a:pt x="4893" y="0"/>
                </a:cubicBezTo>
                <a:lnTo>
                  <a:pt x="803" y="0"/>
                </a:lnTo>
                <a:close/>
                <a:moveTo>
                  <a:pt x="8755" y="0"/>
                </a:moveTo>
                <a:cubicBezTo>
                  <a:pt x="8327" y="0"/>
                  <a:pt x="7952" y="383"/>
                  <a:pt x="7952" y="820"/>
                </a:cubicBezTo>
                <a:lnTo>
                  <a:pt x="7952" y="20800"/>
                </a:lnTo>
                <a:cubicBezTo>
                  <a:pt x="7952" y="21237"/>
                  <a:pt x="8327" y="21600"/>
                  <a:pt x="8755" y="21600"/>
                </a:cubicBezTo>
                <a:lnTo>
                  <a:pt x="12845" y="21600"/>
                </a:lnTo>
                <a:cubicBezTo>
                  <a:pt x="13273" y="21600"/>
                  <a:pt x="13648" y="21237"/>
                  <a:pt x="13648" y="20800"/>
                </a:cubicBezTo>
                <a:lnTo>
                  <a:pt x="13648" y="820"/>
                </a:lnTo>
                <a:cubicBezTo>
                  <a:pt x="13648" y="383"/>
                  <a:pt x="13273" y="0"/>
                  <a:pt x="12845" y="0"/>
                </a:cubicBezTo>
                <a:lnTo>
                  <a:pt x="8755" y="0"/>
                </a:lnTo>
                <a:close/>
                <a:moveTo>
                  <a:pt x="16707" y="0"/>
                </a:moveTo>
                <a:cubicBezTo>
                  <a:pt x="16278" y="0"/>
                  <a:pt x="15904" y="383"/>
                  <a:pt x="15904" y="820"/>
                </a:cubicBezTo>
                <a:lnTo>
                  <a:pt x="15904" y="20800"/>
                </a:lnTo>
                <a:cubicBezTo>
                  <a:pt x="15904" y="21237"/>
                  <a:pt x="16278" y="21600"/>
                  <a:pt x="16707" y="21600"/>
                </a:cubicBezTo>
                <a:lnTo>
                  <a:pt x="20740" y="21600"/>
                </a:lnTo>
                <a:cubicBezTo>
                  <a:pt x="21168" y="21600"/>
                  <a:pt x="21539" y="21237"/>
                  <a:pt x="21600" y="20800"/>
                </a:cubicBezTo>
                <a:lnTo>
                  <a:pt x="21600" y="820"/>
                </a:lnTo>
                <a:cubicBezTo>
                  <a:pt x="21600" y="383"/>
                  <a:pt x="21225" y="0"/>
                  <a:pt x="20797" y="0"/>
                </a:cubicBezTo>
                <a:lnTo>
                  <a:pt x="16707" y="0"/>
                </a:lnTo>
                <a:close/>
                <a:moveTo>
                  <a:pt x="1644" y="1620"/>
                </a:moveTo>
                <a:lnTo>
                  <a:pt x="4167" y="1620"/>
                </a:lnTo>
                <a:lnTo>
                  <a:pt x="4167" y="20039"/>
                </a:lnTo>
                <a:lnTo>
                  <a:pt x="1644" y="20039"/>
                </a:lnTo>
                <a:lnTo>
                  <a:pt x="1644" y="1620"/>
                </a:lnTo>
                <a:close/>
                <a:moveTo>
                  <a:pt x="9538" y="1620"/>
                </a:moveTo>
                <a:lnTo>
                  <a:pt x="12042" y="1620"/>
                </a:lnTo>
                <a:lnTo>
                  <a:pt x="12042" y="20039"/>
                </a:lnTo>
                <a:lnTo>
                  <a:pt x="9538" y="20039"/>
                </a:lnTo>
                <a:lnTo>
                  <a:pt x="9538" y="1620"/>
                </a:lnTo>
                <a:close/>
                <a:moveTo>
                  <a:pt x="17490" y="1620"/>
                </a:moveTo>
                <a:lnTo>
                  <a:pt x="19994" y="1620"/>
                </a:lnTo>
                <a:lnTo>
                  <a:pt x="19994" y="20039"/>
                </a:lnTo>
                <a:lnTo>
                  <a:pt x="17490" y="20039"/>
                </a:lnTo>
                <a:lnTo>
                  <a:pt x="17490" y="16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8" name="Google Shape;1508;p115"/>
          <p:cNvSpPr/>
          <p:nvPr/>
        </p:nvSpPr>
        <p:spPr>
          <a:xfrm>
            <a:off x="13982700" y="11277600"/>
            <a:ext cx="435769" cy="439341"/>
          </a:xfrm>
          <a:custGeom>
            <a:rect b="b" l="l" r="r" t="t"/>
            <a:pathLst>
              <a:path extrusionOk="0" h="21600" w="21600">
                <a:moveTo>
                  <a:pt x="16564" y="0"/>
                </a:moveTo>
                <a:cubicBezTo>
                  <a:pt x="16123" y="0"/>
                  <a:pt x="15738" y="383"/>
                  <a:pt x="15738" y="820"/>
                </a:cubicBezTo>
                <a:lnTo>
                  <a:pt x="15738" y="20800"/>
                </a:lnTo>
                <a:cubicBezTo>
                  <a:pt x="15738" y="21237"/>
                  <a:pt x="16123" y="21600"/>
                  <a:pt x="16564" y="21600"/>
                </a:cubicBezTo>
                <a:lnTo>
                  <a:pt x="20774" y="21600"/>
                </a:lnTo>
                <a:cubicBezTo>
                  <a:pt x="21277" y="21600"/>
                  <a:pt x="21600" y="21237"/>
                  <a:pt x="21600" y="20800"/>
                </a:cubicBezTo>
                <a:lnTo>
                  <a:pt x="21600" y="820"/>
                </a:lnTo>
                <a:cubicBezTo>
                  <a:pt x="21600" y="383"/>
                  <a:pt x="21214" y="0"/>
                  <a:pt x="20774" y="0"/>
                </a:cubicBezTo>
                <a:lnTo>
                  <a:pt x="16564" y="0"/>
                </a:lnTo>
                <a:close/>
                <a:moveTo>
                  <a:pt x="17430" y="1620"/>
                </a:moveTo>
                <a:lnTo>
                  <a:pt x="20026" y="1620"/>
                </a:lnTo>
                <a:lnTo>
                  <a:pt x="20026" y="20039"/>
                </a:lnTo>
                <a:lnTo>
                  <a:pt x="17430" y="20039"/>
                </a:lnTo>
                <a:lnTo>
                  <a:pt x="17430" y="1620"/>
                </a:lnTo>
                <a:close/>
                <a:moveTo>
                  <a:pt x="9010" y="4995"/>
                </a:moveTo>
                <a:cubicBezTo>
                  <a:pt x="8569" y="4995"/>
                  <a:pt x="8184" y="5378"/>
                  <a:pt x="8184" y="5815"/>
                </a:cubicBezTo>
                <a:lnTo>
                  <a:pt x="8184" y="20800"/>
                </a:lnTo>
                <a:cubicBezTo>
                  <a:pt x="8184" y="21237"/>
                  <a:pt x="8569" y="21600"/>
                  <a:pt x="9010" y="21600"/>
                </a:cubicBezTo>
                <a:lnTo>
                  <a:pt x="13220" y="21600"/>
                </a:lnTo>
                <a:cubicBezTo>
                  <a:pt x="13660" y="21600"/>
                  <a:pt x="14046" y="21237"/>
                  <a:pt x="14046" y="20800"/>
                </a:cubicBezTo>
                <a:lnTo>
                  <a:pt x="14046" y="5815"/>
                </a:lnTo>
                <a:cubicBezTo>
                  <a:pt x="14046" y="5378"/>
                  <a:pt x="13660" y="4995"/>
                  <a:pt x="13220" y="4995"/>
                </a:cubicBezTo>
                <a:lnTo>
                  <a:pt x="9010" y="4995"/>
                </a:lnTo>
                <a:close/>
                <a:moveTo>
                  <a:pt x="9816" y="6615"/>
                </a:moveTo>
                <a:lnTo>
                  <a:pt x="12393" y="6615"/>
                </a:lnTo>
                <a:lnTo>
                  <a:pt x="12393" y="20039"/>
                </a:lnTo>
                <a:lnTo>
                  <a:pt x="9816" y="20039"/>
                </a:lnTo>
                <a:lnTo>
                  <a:pt x="9816" y="6615"/>
                </a:lnTo>
                <a:close/>
                <a:moveTo>
                  <a:pt x="826" y="9990"/>
                </a:moveTo>
                <a:cubicBezTo>
                  <a:pt x="386" y="9990"/>
                  <a:pt x="0" y="10373"/>
                  <a:pt x="0" y="10810"/>
                </a:cubicBezTo>
                <a:lnTo>
                  <a:pt x="0" y="20800"/>
                </a:lnTo>
                <a:cubicBezTo>
                  <a:pt x="0" y="21237"/>
                  <a:pt x="386" y="21600"/>
                  <a:pt x="826" y="21600"/>
                </a:cubicBezTo>
                <a:lnTo>
                  <a:pt x="5036" y="21600"/>
                </a:lnTo>
                <a:cubicBezTo>
                  <a:pt x="5540" y="21600"/>
                  <a:pt x="5862" y="21237"/>
                  <a:pt x="5862" y="20800"/>
                </a:cubicBezTo>
                <a:lnTo>
                  <a:pt x="5862" y="10810"/>
                </a:lnTo>
                <a:cubicBezTo>
                  <a:pt x="5862" y="10373"/>
                  <a:pt x="5477" y="9990"/>
                  <a:pt x="5036" y="9990"/>
                </a:cubicBezTo>
                <a:lnTo>
                  <a:pt x="826" y="9990"/>
                </a:lnTo>
                <a:close/>
                <a:moveTo>
                  <a:pt x="1692" y="11610"/>
                </a:moveTo>
                <a:lnTo>
                  <a:pt x="4289" y="11610"/>
                </a:lnTo>
                <a:lnTo>
                  <a:pt x="4289" y="20039"/>
                </a:lnTo>
                <a:lnTo>
                  <a:pt x="1692" y="20039"/>
                </a:lnTo>
                <a:lnTo>
                  <a:pt x="1692" y="116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9" name="Google Shape;1509;p115"/>
          <p:cNvSpPr/>
          <p:nvPr/>
        </p:nvSpPr>
        <p:spPr>
          <a:xfrm>
            <a:off x="15290800" y="11264900"/>
            <a:ext cx="440532" cy="448469"/>
          </a:xfrm>
          <a:custGeom>
            <a:rect b="b" l="l" r="r" t="t"/>
            <a:pathLst>
              <a:path extrusionOk="0" h="21600" w="2160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10780" y="5696"/>
                </a:lnTo>
                <a:cubicBezTo>
                  <a:pt x="11216" y="5696"/>
                  <a:pt x="11578" y="5322"/>
                  <a:pt x="11578" y="4893"/>
                </a:cubicBezTo>
                <a:lnTo>
                  <a:pt x="11578" y="803"/>
                </a:lnTo>
                <a:cubicBezTo>
                  <a:pt x="11578" y="375"/>
                  <a:pt x="11216" y="0"/>
                  <a:pt x="10780" y="0"/>
                </a:cubicBezTo>
                <a:lnTo>
                  <a:pt x="817" y="0"/>
                </a:lnTo>
                <a:close/>
                <a:moveTo>
                  <a:pt x="1557" y="1587"/>
                </a:moveTo>
                <a:lnTo>
                  <a:pt x="9963" y="1587"/>
                </a:lnTo>
                <a:lnTo>
                  <a:pt x="9963" y="4091"/>
                </a:lnTo>
                <a:lnTo>
                  <a:pt x="1557" y="4091"/>
                </a:lnTo>
                <a:lnTo>
                  <a:pt x="1557" y="1587"/>
                </a:lnTo>
                <a:close/>
                <a:moveTo>
                  <a:pt x="817" y="7952"/>
                </a:moveTo>
                <a:cubicBezTo>
                  <a:pt x="381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381" y="13648"/>
                  <a:pt x="817" y="13648"/>
                </a:cubicBezTo>
                <a:lnTo>
                  <a:pt x="15820" y="13648"/>
                </a:lnTo>
                <a:cubicBezTo>
                  <a:pt x="16256" y="13648"/>
                  <a:pt x="16618" y="13273"/>
                  <a:pt x="16618" y="12845"/>
                </a:cubicBezTo>
                <a:lnTo>
                  <a:pt x="16618" y="8755"/>
                </a:lnTo>
                <a:cubicBezTo>
                  <a:pt x="16618" y="8327"/>
                  <a:pt x="16256" y="7952"/>
                  <a:pt x="15820" y="7952"/>
                </a:cubicBezTo>
                <a:lnTo>
                  <a:pt x="817" y="7952"/>
                </a:lnTo>
                <a:close/>
                <a:moveTo>
                  <a:pt x="1615" y="9596"/>
                </a:moveTo>
                <a:lnTo>
                  <a:pt x="15003" y="9596"/>
                </a:lnTo>
                <a:lnTo>
                  <a:pt x="15003" y="12042"/>
                </a:lnTo>
                <a:lnTo>
                  <a:pt x="1615" y="12042"/>
                </a:lnTo>
                <a:lnTo>
                  <a:pt x="1615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0" name="Google Shape;1510;p115"/>
          <p:cNvSpPr/>
          <p:nvPr/>
        </p:nvSpPr>
        <p:spPr>
          <a:xfrm>
            <a:off x="19202400" y="11264900"/>
            <a:ext cx="440532" cy="448469"/>
          </a:xfrm>
          <a:custGeom>
            <a:rect b="b" l="l" r="r" t="t"/>
            <a:pathLst>
              <a:path extrusionOk="0" h="21600" w="2160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20802" y="5696"/>
                </a:lnTo>
                <a:cubicBezTo>
                  <a:pt x="21238" y="5696"/>
                  <a:pt x="21538" y="5322"/>
                  <a:pt x="21600" y="4893"/>
                </a:cubicBezTo>
                <a:lnTo>
                  <a:pt x="21600" y="803"/>
                </a:lnTo>
                <a:cubicBezTo>
                  <a:pt x="21600" y="375"/>
                  <a:pt x="21238" y="0"/>
                  <a:pt x="20802" y="0"/>
                </a:cubicBezTo>
                <a:lnTo>
                  <a:pt x="817" y="0"/>
                </a:lnTo>
                <a:close/>
                <a:moveTo>
                  <a:pt x="1615" y="1587"/>
                </a:moveTo>
                <a:lnTo>
                  <a:pt x="19985" y="1587"/>
                </a:lnTo>
                <a:lnTo>
                  <a:pt x="19985" y="4091"/>
                </a:lnTo>
                <a:lnTo>
                  <a:pt x="1615" y="4091"/>
                </a:lnTo>
                <a:lnTo>
                  <a:pt x="1615" y="1587"/>
                </a:lnTo>
                <a:close/>
                <a:moveTo>
                  <a:pt x="817" y="7952"/>
                </a:moveTo>
                <a:cubicBezTo>
                  <a:pt x="381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381" y="13648"/>
                  <a:pt x="817" y="13648"/>
                </a:cubicBezTo>
                <a:lnTo>
                  <a:pt x="5799" y="13648"/>
                </a:lnTo>
                <a:cubicBezTo>
                  <a:pt x="6235" y="13648"/>
                  <a:pt x="6597" y="13273"/>
                  <a:pt x="6597" y="12845"/>
                </a:cubicBezTo>
                <a:lnTo>
                  <a:pt x="6597" y="8755"/>
                </a:lnTo>
                <a:cubicBezTo>
                  <a:pt x="6597" y="8327"/>
                  <a:pt x="6235" y="7952"/>
                  <a:pt x="5799" y="7952"/>
                </a:cubicBezTo>
                <a:lnTo>
                  <a:pt x="817" y="7952"/>
                </a:lnTo>
                <a:close/>
                <a:moveTo>
                  <a:pt x="8290" y="7952"/>
                </a:moveTo>
                <a:cubicBezTo>
                  <a:pt x="7854" y="7952"/>
                  <a:pt x="7472" y="8327"/>
                  <a:pt x="7472" y="8755"/>
                </a:cubicBezTo>
                <a:lnTo>
                  <a:pt x="7472" y="12845"/>
                </a:lnTo>
                <a:cubicBezTo>
                  <a:pt x="7473" y="13273"/>
                  <a:pt x="7854" y="13648"/>
                  <a:pt x="8290" y="13648"/>
                </a:cubicBezTo>
                <a:lnTo>
                  <a:pt x="13271" y="13648"/>
                </a:lnTo>
                <a:cubicBezTo>
                  <a:pt x="13707" y="13648"/>
                  <a:pt x="14069" y="13273"/>
                  <a:pt x="14069" y="12845"/>
                </a:cubicBezTo>
                <a:lnTo>
                  <a:pt x="14069" y="8755"/>
                </a:lnTo>
                <a:cubicBezTo>
                  <a:pt x="14069" y="8327"/>
                  <a:pt x="13707" y="7952"/>
                  <a:pt x="13271" y="7952"/>
                </a:cubicBezTo>
                <a:lnTo>
                  <a:pt x="8290" y="7952"/>
                </a:lnTo>
                <a:close/>
                <a:moveTo>
                  <a:pt x="15762" y="7952"/>
                </a:moveTo>
                <a:cubicBezTo>
                  <a:pt x="15326" y="7952"/>
                  <a:pt x="14945" y="8327"/>
                  <a:pt x="14945" y="8755"/>
                </a:cubicBezTo>
                <a:lnTo>
                  <a:pt x="14945" y="12845"/>
                </a:lnTo>
                <a:cubicBezTo>
                  <a:pt x="14945" y="13273"/>
                  <a:pt x="15326" y="13648"/>
                  <a:pt x="15762" y="13648"/>
                </a:cubicBezTo>
                <a:lnTo>
                  <a:pt x="20744" y="13648"/>
                </a:lnTo>
                <a:cubicBezTo>
                  <a:pt x="21179" y="13648"/>
                  <a:pt x="21479" y="13273"/>
                  <a:pt x="21542" y="12845"/>
                </a:cubicBezTo>
                <a:lnTo>
                  <a:pt x="21542" y="8755"/>
                </a:lnTo>
                <a:cubicBezTo>
                  <a:pt x="21542" y="8327"/>
                  <a:pt x="21180" y="7952"/>
                  <a:pt x="20744" y="7952"/>
                </a:cubicBezTo>
                <a:lnTo>
                  <a:pt x="15762" y="7952"/>
                </a:lnTo>
                <a:close/>
                <a:moveTo>
                  <a:pt x="1615" y="9596"/>
                </a:moveTo>
                <a:lnTo>
                  <a:pt x="4982" y="9596"/>
                </a:lnTo>
                <a:lnTo>
                  <a:pt x="4982" y="12042"/>
                </a:lnTo>
                <a:lnTo>
                  <a:pt x="1615" y="12042"/>
                </a:lnTo>
                <a:lnTo>
                  <a:pt x="1615" y="9596"/>
                </a:lnTo>
                <a:close/>
                <a:moveTo>
                  <a:pt x="9088" y="9596"/>
                </a:moveTo>
                <a:lnTo>
                  <a:pt x="12454" y="9596"/>
                </a:lnTo>
                <a:lnTo>
                  <a:pt x="12454" y="12042"/>
                </a:lnTo>
                <a:lnTo>
                  <a:pt x="9088" y="12042"/>
                </a:lnTo>
                <a:lnTo>
                  <a:pt x="9088" y="9596"/>
                </a:lnTo>
                <a:close/>
                <a:moveTo>
                  <a:pt x="16502" y="9596"/>
                </a:moveTo>
                <a:lnTo>
                  <a:pt x="19868" y="9596"/>
                </a:lnTo>
                <a:lnTo>
                  <a:pt x="19868" y="12042"/>
                </a:lnTo>
                <a:lnTo>
                  <a:pt x="16502" y="12042"/>
                </a:lnTo>
                <a:lnTo>
                  <a:pt x="16502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538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1" name="Google Shape;1511;p115"/>
          <p:cNvSpPr/>
          <p:nvPr/>
        </p:nvSpPr>
        <p:spPr>
          <a:xfrm>
            <a:off x="20510500" y="11277600"/>
            <a:ext cx="435769" cy="439341"/>
          </a:xfrm>
          <a:custGeom>
            <a:rect b="b" l="l" r="r" t="t"/>
            <a:pathLst>
              <a:path extrusionOk="0" h="21600" w="21600">
                <a:moveTo>
                  <a:pt x="826" y="0"/>
                </a:moveTo>
                <a:cubicBezTo>
                  <a:pt x="385" y="0"/>
                  <a:pt x="0" y="383"/>
                  <a:pt x="0" y="820"/>
                </a:cubicBezTo>
                <a:lnTo>
                  <a:pt x="0" y="20800"/>
                </a:lnTo>
                <a:cubicBezTo>
                  <a:pt x="0" y="21237"/>
                  <a:pt x="386" y="21600"/>
                  <a:pt x="826" y="21600"/>
                </a:cubicBezTo>
                <a:lnTo>
                  <a:pt x="5036" y="21600"/>
                </a:lnTo>
                <a:cubicBezTo>
                  <a:pt x="5477" y="21600"/>
                  <a:pt x="5862" y="21299"/>
                  <a:pt x="5862" y="20800"/>
                </a:cubicBezTo>
                <a:lnTo>
                  <a:pt x="5862" y="820"/>
                </a:lnTo>
                <a:cubicBezTo>
                  <a:pt x="5862" y="383"/>
                  <a:pt x="5477" y="0"/>
                  <a:pt x="5036" y="0"/>
                </a:cubicBezTo>
                <a:lnTo>
                  <a:pt x="826" y="0"/>
                </a:lnTo>
                <a:close/>
                <a:moveTo>
                  <a:pt x="8813" y="0"/>
                </a:moveTo>
                <a:cubicBezTo>
                  <a:pt x="8372" y="0"/>
                  <a:pt x="7987" y="383"/>
                  <a:pt x="7987" y="820"/>
                </a:cubicBezTo>
                <a:lnTo>
                  <a:pt x="7987" y="5815"/>
                </a:lnTo>
                <a:cubicBezTo>
                  <a:pt x="7987" y="6252"/>
                  <a:pt x="8372" y="6615"/>
                  <a:pt x="8813" y="6615"/>
                </a:cubicBezTo>
                <a:lnTo>
                  <a:pt x="13023" y="6615"/>
                </a:lnTo>
                <a:cubicBezTo>
                  <a:pt x="13464" y="6615"/>
                  <a:pt x="13849" y="6252"/>
                  <a:pt x="13849" y="5815"/>
                </a:cubicBezTo>
                <a:lnTo>
                  <a:pt x="13849" y="820"/>
                </a:lnTo>
                <a:cubicBezTo>
                  <a:pt x="13849" y="383"/>
                  <a:pt x="13464" y="0"/>
                  <a:pt x="13023" y="0"/>
                </a:cubicBezTo>
                <a:lnTo>
                  <a:pt x="8813" y="0"/>
                </a:lnTo>
                <a:close/>
                <a:moveTo>
                  <a:pt x="16564" y="0"/>
                </a:moveTo>
                <a:cubicBezTo>
                  <a:pt x="16123" y="0"/>
                  <a:pt x="15738" y="383"/>
                  <a:pt x="15738" y="820"/>
                </a:cubicBezTo>
                <a:lnTo>
                  <a:pt x="15738" y="20800"/>
                </a:lnTo>
                <a:cubicBezTo>
                  <a:pt x="15738" y="21237"/>
                  <a:pt x="16123" y="21600"/>
                  <a:pt x="16564" y="21600"/>
                </a:cubicBezTo>
                <a:lnTo>
                  <a:pt x="20774" y="21600"/>
                </a:lnTo>
                <a:cubicBezTo>
                  <a:pt x="21215" y="21600"/>
                  <a:pt x="21600" y="21299"/>
                  <a:pt x="21600" y="20800"/>
                </a:cubicBezTo>
                <a:lnTo>
                  <a:pt x="21600" y="820"/>
                </a:lnTo>
                <a:cubicBezTo>
                  <a:pt x="21600" y="383"/>
                  <a:pt x="21214" y="0"/>
                  <a:pt x="20774" y="0"/>
                </a:cubicBezTo>
                <a:lnTo>
                  <a:pt x="16564" y="0"/>
                </a:lnTo>
                <a:close/>
                <a:moveTo>
                  <a:pt x="1633" y="1620"/>
                </a:moveTo>
                <a:lnTo>
                  <a:pt x="4210" y="1620"/>
                </a:lnTo>
                <a:lnTo>
                  <a:pt x="4210" y="20039"/>
                </a:lnTo>
                <a:lnTo>
                  <a:pt x="1633" y="20039"/>
                </a:lnTo>
                <a:lnTo>
                  <a:pt x="1633" y="1620"/>
                </a:lnTo>
                <a:close/>
                <a:moveTo>
                  <a:pt x="9620" y="1620"/>
                </a:moveTo>
                <a:lnTo>
                  <a:pt x="12216" y="1620"/>
                </a:lnTo>
                <a:lnTo>
                  <a:pt x="12216" y="4995"/>
                </a:lnTo>
                <a:lnTo>
                  <a:pt x="9620" y="4995"/>
                </a:lnTo>
                <a:lnTo>
                  <a:pt x="9620" y="1620"/>
                </a:lnTo>
                <a:close/>
                <a:moveTo>
                  <a:pt x="17370" y="1620"/>
                </a:moveTo>
                <a:lnTo>
                  <a:pt x="19948" y="1620"/>
                </a:lnTo>
                <a:lnTo>
                  <a:pt x="19948" y="20039"/>
                </a:lnTo>
                <a:lnTo>
                  <a:pt x="17370" y="20039"/>
                </a:lnTo>
                <a:lnTo>
                  <a:pt x="17370" y="1620"/>
                </a:lnTo>
                <a:close/>
                <a:moveTo>
                  <a:pt x="8813" y="7493"/>
                </a:moveTo>
                <a:cubicBezTo>
                  <a:pt x="8372" y="7493"/>
                  <a:pt x="7987" y="7875"/>
                  <a:pt x="7987" y="8312"/>
                </a:cubicBezTo>
                <a:lnTo>
                  <a:pt x="7987" y="13307"/>
                </a:lnTo>
                <a:cubicBezTo>
                  <a:pt x="7987" y="13744"/>
                  <a:pt x="8372" y="14107"/>
                  <a:pt x="8813" y="14107"/>
                </a:cubicBezTo>
                <a:lnTo>
                  <a:pt x="13023" y="14107"/>
                </a:lnTo>
                <a:cubicBezTo>
                  <a:pt x="13464" y="14107"/>
                  <a:pt x="13849" y="13744"/>
                  <a:pt x="13849" y="13307"/>
                </a:cubicBezTo>
                <a:lnTo>
                  <a:pt x="13849" y="8312"/>
                </a:lnTo>
                <a:cubicBezTo>
                  <a:pt x="13849" y="7875"/>
                  <a:pt x="13464" y="7493"/>
                  <a:pt x="13023" y="7493"/>
                </a:cubicBezTo>
                <a:lnTo>
                  <a:pt x="8813" y="7493"/>
                </a:lnTo>
                <a:close/>
                <a:moveTo>
                  <a:pt x="9620" y="9112"/>
                </a:moveTo>
                <a:lnTo>
                  <a:pt x="12216" y="9112"/>
                </a:lnTo>
                <a:lnTo>
                  <a:pt x="12216" y="12488"/>
                </a:lnTo>
                <a:lnTo>
                  <a:pt x="9620" y="12488"/>
                </a:lnTo>
                <a:lnTo>
                  <a:pt x="9620" y="9112"/>
                </a:lnTo>
                <a:close/>
                <a:moveTo>
                  <a:pt x="8813" y="14985"/>
                </a:moveTo>
                <a:cubicBezTo>
                  <a:pt x="8372" y="14985"/>
                  <a:pt x="7987" y="15368"/>
                  <a:pt x="7987" y="15805"/>
                </a:cubicBezTo>
                <a:lnTo>
                  <a:pt x="7987" y="20800"/>
                </a:lnTo>
                <a:cubicBezTo>
                  <a:pt x="7987" y="21237"/>
                  <a:pt x="8372" y="21600"/>
                  <a:pt x="8813" y="21600"/>
                </a:cubicBezTo>
                <a:lnTo>
                  <a:pt x="13023" y="21600"/>
                </a:lnTo>
                <a:cubicBezTo>
                  <a:pt x="13464" y="21600"/>
                  <a:pt x="13849" y="21299"/>
                  <a:pt x="13849" y="20800"/>
                </a:cubicBezTo>
                <a:lnTo>
                  <a:pt x="13849" y="15805"/>
                </a:lnTo>
                <a:cubicBezTo>
                  <a:pt x="13849" y="15368"/>
                  <a:pt x="13464" y="14985"/>
                  <a:pt x="13023" y="14985"/>
                </a:cubicBezTo>
                <a:lnTo>
                  <a:pt x="8813" y="14985"/>
                </a:lnTo>
                <a:close/>
                <a:moveTo>
                  <a:pt x="9620" y="16663"/>
                </a:moveTo>
                <a:lnTo>
                  <a:pt x="12216" y="16663"/>
                </a:lnTo>
                <a:lnTo>
                  <a:pt x="12216" y="20039"/>
                </a:lnTo>
                <a:lnTo>
                  <a:pt x="9620" y="20039"/>
                </a:lnTo>
                <a:lnTo>
                  <a:pt x="9620" y="1666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2" name="Google Shape;1512;p115"/>
          <p:cNvSpPr/>
          <p:nvPr/>
        </p:nvSpPr>
        <p:spPr>
          <a:xfrm>
            <a:off x="21818600" y="11264900"/>
            <a:ext cx="440532" cy="448469"/>
          </a:xfrm>
          <a:custGeom>
            <a:rect b="b" l="l" r="r" t="t"/>
            <a:pathLst>
              <a:path extrusionOk="0" h="21600" w="2160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5799" y="5696"/>
                </a:lnTo>
                <a:cubicBezTo>
                  <a:pt x="6235" y="5696"/>
                  <a:pt x="6597" y="5322"/>
                  <a:pt x="6597" y="4893"/>
                </a:cubicBezTo>
                <a:lnTo>
                  <a:pt x="6597" y="803"/>
                </a:lnTo>
                <a:cubicBezTo>
                  <a:pt x="6597" y="375"/>
                  <a:pt x="6235" y="0"/>
                  <a:pt x="5799" y="0"/>
                </a:cubicBezTo>
                <a:lnTo>
                  <a:pt x="817" y="0"/>
                </a:lnTo>
                <a:close/>
                <a:moveTo>
                  <a:pt x="8290" y="0"/>
                </a:moveTo>
                <a:cubicBezTo>
                  <a:pt x="7854" y="0"/>
                  <a:pt x="7472" y="375"/>
                  <a:pt x="7472" y="803"/>
                </a:cubicBezTo>
                <a:lnTo>
                  <a:pt x="7472" y="4893"/>
                </a:lnTo>
                <a:cubicBezTo>
                  <a:pt x="7473" y="5322"/>
                  <a:pt x="7854" y="5696"/>
                  <a:pt x="8290" y="5696"/>
                </a:cubicBezTo>
                <a:lnTo>
                  <a:pt x="13271" y="5696"/>
                </a:lnTo>
                <a:cubicBezTo>
                  <a:pt x="13707" y="5696"/>
                  <a:pt x="14007" y="5322"/>
                  <a:pt x="14069" y="4893"/>
                </a:cubicBezTo>
                <a:lnTo>
                  <a:pt x="14069" y="803"/>
                </a:lnTo>
                <a:cubicBezTo>
                  <a:pt x="14069" y="375"/>
                  <a:pt x="13707" y="0"/>
                  <a:pt x="13271" y="0"/>
                </a:cubicBezTo>
                <a:lnTo>
                  <a:pt x="8290" y="0"/>
                </a:lnTo>
                <a:close/>
                <a:moveTo>
                  <a:pt x="15762" y="0"/>
                </a:moveTo>
                <a:cubicBezTo>
                  <a:pt x="15326" y="0"/>
                  <a:pt x="14945" y="375"/>
                  <a:pt x="14945" y="803"/>
                </a:cubicBezTo>
                <a:lnTo>
                  <a:pt x="14945" y="4893"/>
                </a:lnTo>
                <a:cubicBezTo>
                  <a:pt x="14945" y="5322"/>
                  <a:pt x="15326" y="5696"/>
                  <a:pt x="15762" y="5696"/>
                </a:cubicBezTo>
                <a:lnTo>
                  <a:pt x="20744" y="5696"/>
                </a:lnTo>
                <a:cubicBezTo>
                  <a:pt x="21180" y="5696"/>
                  <a:pt x="21542" y="5322"/>
                  <a:pt x="21542" y="4893"/>
                </a:cubicBezTo>
                <a:lnTo>
                  <a:pt x="21542" y="803"/>
                </a:lnTo>
                <a:cubicBezTo>
                  <a:pt x="21542" y="375"/>
                  <a:pt x="21180" y="0"/>
                  <a:pt x="20744" y="0"/>
                </a:cubicBezTo>
                <a:lnTo>
                  <a:pt x="15762" y="0"/>
                </a:lnTo>
                <a:close/>
                <a:moveTo>
                  <a:pt x="1615" y="1587"/>
                </a:moveTo>
                <a:lnTo>
                  <a:pt x="4982" y="1587"/>
                </a:lnTo>
                <a:lnTo>
                  <a:pt x="4982" y="4091"/>
                </a:lnTo>
                <a:lnTo>
                  <a:pt x="1615" y="4091"/>
                </a:lnTo>
                <a:lnTo>
                  <a:pt x="1615" y="1587"/>
                </a:lnTo>
                <a:close/>
                <a:moveTo>
                  <a:pt x="9029" y="1587"/>
                </a:moveTo>
                <a:lnTo>
                  <a:pt x="12396" y="1587"/>
                </a:lnTo>
                <a:lnTo>
                  <a:pt x="12396" y="4091"/>
                </a:lnTo>
                <a:lnTo>
                  <a:pt x="9029" y="4091"/>
                </a:lnTo>
                <a:lnTo>
                  <a:pt x="9029" y="1587"/>
                </a:lnTo>
                <a:close/>
                <a:moveTo>
                  <a:pt x="16560" y="1587"/>
                </a:moveTo>
                <a:lnTo>
                  <a:pt x="19926" y="1587"/>
                </a:lnTo>
                <a:lnTo>
                  <a:pt x="19926" y="4091"/>
                </a:lnTo>
                <a:lnTo>
                  <a:pt x="16560" y="4091"/>
                </a:lnTo>
                <a:lnTo>
                  <a:pt x="16560" y="1587"/>
                </a:lnTo>
                <a:close/>
                <a:moveTo>
                  <a:pt x="817" y="7952"/>
                </a:moveTo>
                <a:cubicBezTo>
                  <a:pt x="381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381" y="13648"/>
                  <a:pt x="817" y="13648"/>
                </a:cubicBezTo>
                <a:lnTo>
                  <a:pt x="5799" y="13648"/>
                </a:lnTo>
                <a:cubicBezTo>
                  <a:pt x="6235" y="13648"/>
                  <a:pt x="6597" y="13273"/>
                  <a:pt x="6597" y="12845"/>
                </a:cubicBezTo>
                <a:lnTo>
                  <a:pt x="6597" y="8755"/>
                </a:lnTo>
                <a:cubicBezTo>
                  <a:pt x="6597" y="8327"/>
                  <a:pt x="6235" y="7952"/>
                  <a:pt x="5799" y="7952"/>
                </a:cubicBezTo>
                <a:lnTo>
                  <a:pt x="817" y="7952"/>
                </a:lnTo>
                <a:close/>
                <a:moveTo>
                  <a:pt x="8290" y="7952"/>
                </a:moveTo>
                <a:cubicBezTo>
                  <a:pt x="7854" y="7952"/>
                  <a:pt x="7472" y="8327"/>
                  <a:pt x="7472" y="8755"/>
                </a:cubicBezTo>
                <a:lnTo>
                  <a:pt x="7472" y="12845"/>
                </a:lnTo>
                <a:cubicBezTo>
                  <a:pt x="7473" y="13273"/>
                  <a:pt x="7854" y="13648"/>
                  <a:pt x="8290" y="13648"/>
                </a:cubicBezTo>
                <a:lnTo>
                  <a:pt x="13271" y="13648"/>
                </a:lnTo>
                <a:cubicBezTo>
                  <a:pt x="13707" y="13648"/>
                  <a:pt x="14007" y="13273"/>
                  <a:pt x="14069" y="12845"/>
                </a:cubicBezTo>
                <a:lnTo>
                  <a:pt x="14069" y="8755"/>
                </a:lnTo>
                <a:cubicBezTo>
                  <a:pt x="14069" y="8327"/>
                  <a:pt x="13707" y="7952"/>
                  <a:pt x="13271" y="7952"/>
                </a:cubicBezTo>
                <a:lnTo>
                  <a:pt x="8290" y="7952"/>
                </a:lnTo>
                <a:close/>
                <a:moveTo>
                  <a:pt x="15762" y="7952"/>
                </a:moveTo>
                <a:cubicBezTo>
                  <a:pt x="15326" y="7952"/>
                  <a:pt x="14945" y="8327"/>
                  <a:pt x="14945" y="8755"/>
                </a:cubicBezTo>
                <a:lnTo>
                  <a:pt x="14945" y="12845"/>
                </a:lnTo>
                <a:cubicBezTo>
                  <a:pt x="14945" y="13273"/>
                  <a:pt x="15326" y="13648"/>
                  <a:pt x="15762" y="13648"/>
                </a:cubicBezTo>
                <a:lnTo>
                  <a:pt x="20744" y="13648"/>
                </a:lnTo>
                <a:cubicBezTo>
                  <a:pt x="21180" y="13648"/>
                  <a:pt x="21542" y="13273"/>
                  <a:pt x="21542" y="12845"/>
                </a:cubicBezTo>
                <a:lnTo>
                  <a:pt x="21542" y="8755"/>
                </a:lnTo>
                <a:cubicBezTo>
                  <a:pt x="21542" y="8327"/>
                  <a:pt x="21180" y="7952"/>
                  <a:pt x="20744" y="7952"/>
                </a:cubicBezTo>
                <a:lnTo>
                  <a:pt x="15762" y="7952"/>
                </a:lnTo>
                <a:close/>
                <a:moveTo>
                  <a:pt x="1615" y="9596"/>
                </a:moveTo>
                <a:lnTo>
                  <a:pt x="4982" y="9596"/>
                </a:lnTo>
                <a:lnTo>
                  <a:pt x="4982" y="12119"/>
                </a:lnTo>
                <a:lnTo>
                  <a:pt x="1615" y="12119"/>
                </a:lnTo>
                <a:lnTo>
                  <a:pt x="1615" y="9596"/>
                </a:lnTo>
                <a:close/>
                <a:moveTo>
                  <a:pt x="9029" y="9596"/>
                </a:moveTo>
                <a:lnTo>
                  <a:pt x="12396" y="9596"/>
                </a:lnTo>
                <a:lnTo>
                  <a:pt x="12396" y="12119"/>
                </a:lnTo>
                <a:lnTo>
                  <a:pt x="9029" y="12119"/>
                </a:lnTo>
                <a:lnTo>
                  <a:pt x="9029" y="9596"/>
                </a:lnTo>
                <a:close/>
                <a:moveTo>
                  <a:pt x="16560" y="9596"/>
                </a:moveTo>
                <a:lnTo>
                  <a:pt x="19926" y="9596"/>
                </a:lnTo>
                <a:lnTo>
                  <a:pt x="19926" y="12119"/>
                </a:lnTo>
                <a:lnTo>
                  <a:pt x="16560" y="12119"/>
                </a:lnTo>
                <a:lnTo>
                  <a:pt x="16560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Gill Sans"/>
              <a:buNone/>
            </a:pPr>
            <a:r>
              <a:t/>
            </a:r>
            <a:endParaRPr b="0" i="0" sz="29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3" name="Google Shape;1513;p115"/>
          <p:cNvSpPr/>
          <p:nvPr/>
        </p:nvSpPr>
        <p:spPr>
          <a:xfrm>
            <a:off x="16586200" y="11264900"/>
            <a:ext cx="440532" cy="448469"/>
          </a:xfrm>
          <a:custGeom>
            <a:rect b="b" l="l" r="r" t="t"/>
            <a:pathLst>
              <a:path extrusionOk="0" h="21600" w="2160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20802" y="5696"/>
                </a:lnTo>
                <a:cubicBezTo>
                  <a:pt x="21238" y="5696"/>
                  <a:pt x="21600" y="5322"/>
                  <a:pt x="21600" y="4893"/>
                </a:cubicBezTo>
                <a:lnTo>
                  <a:pt x="21600" y="803"/>
                </a:lnTo>
                <a:cubicBezTo>
                  <a:pt x="21600" y="375"/>
                  <a:pt x="21238" y="0"/>
                  <a:pt x="20802" y="0"/>
                </a:cubicBezTo>
                <a:lnTo>
                  <a:pt x="817" y="0"/>
                </a:lnTo>
                <a:close/>
                <a:moveTo>
                  <a:pt x="1615" y="1587"/>
                </a:moveTo>
                <a:lnTo>
                  <a:pt x="19985" y="1587"/>
                </a:lnTo>
                <a:lnTo>
                  <a:pt x="19985" y="4091"/>
                </a:lnTo>
                <a:lnTo>
                  <a:pt x="1615" y="4091"/>
                </a:lnTo>
                <a:lnTo>
                  <a:pt x="1615" y="1587"/>
                </a:lnTo>
                <a:close/>
                <a:moveTo>
                  <a:pt x="8309" y="7952"/>
                </a:moveTo>
                <a:cubicBezTo>
                  <a:pt x="7873" y="7952"/>
                  <a:pt x="7511" y="8327"/>
                  <a:pt x="7511" y="8755"/>
                </a:cubicBezTo>
                <a:lnTo>
                  <a:pt x="7511" y="12845"/>
                </a:lnTo>
                <a:cubicBezTo>
                  <a:pt x="7511" y="13273"/>
                  <a:pt x="7873" y="13648"/>
                  <a:pt x="8309" y="13648"/>
                </a:cubicBezTo>
                <a:lnTo>
                  <a:pt x="13291" y="13648"/>
                </a:lnTo>
                <a:cubicBezTo>
                  <a:pt x="13727" y="13648"/>
                  <a:pt x="14108" y="13273"/>
                  <a:pt x="14108" y="12845"/>
                </a:cubicBezTo>
                <a:lnTo>
                  <a:pt x="14108" y="8755"/>
                </a:lnTo>
                <a:cubicBezTo>
                  <a:pt x="14108" y="8327"/>
                  <a:pt x="13727" y="7952"/>
                  <a:pt x="13291" y="7952"/>
                </a:cubicBezTo>
                <a:lnTo>
                  <a:pt x="8309" y="7952"/>
                </a:lnTo>
                <a:close/>
                <a:moveTo>
                  <a:pt x="9126" y="9596"/>
                </a:moveTo>
                <a:lnTo>
                  <a:pt x="12493" y="9596"/>
                </a:lnTo>
                <a:lnTo>
                  <a:pt x="12493" y="12042"/>
                </a:lnTo>
                <a:lnTo>
                  <a:pt x="9126" y="12042"/>
                </a:lnTo>
                <a:lnTo>
                  <a:pt x="9126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4" name="Google Shape;1514;p115"/>
          <p:cNvSpPr/>
          <p:nvPr/>
        </p:nvSpPr>
        <p:spPr>
          <a:xfrm>
            <a:off x="17894300" y="11277600"/>
            <a:ext cx="448469" cy="439341"/>
          </a:xfrm>
          <a:custGeom>
            <a:rect b="b" l="l" r="r" t="t"/>
            <a:pathLst>
              <a:path extrusionOk="0" h="21600" w="21600">
                <a:moveTo>
                  <a:pt x="803" y="0"/>
                </a:moveTo>
                <a:cubicBezTo>
                  <a:pt x="375" y="0"/>
                  <a:pt x="0" y="383"/>
                  <a:pt x="0" y="820"/>
                </a:cubicBezTo>
                <a:lnTo>
                  <a:pt x="0" y="20800"/>
                </a:lnTo>
                <a:cubicBezTo>
                  <a:pt x="0" y="21237"/>
                  <a:pt x="375" y="21600"/>
                  <a:pt x="803" y="21600"/>
                </a:cubicBezTo>
                <a:lnTo>
                  <a:pt x="4893" y="21600"/>
                </a:lnTo>
                <a:cubicBezTo>
                  <a:pt x="5322" y="21600"/>
                  <a:pt x="5696" y="21237"/>
                  <a:pt x="5696" y="20800"/>
                </a:cubicBezTo>
                <a:lnTo>
                  <a:pt x="5696" y="820"/>
                </a:lnTo>
                <a:cubicBezTo>
                  <a:pt x="5696" y="383"/>
                  <a:pt x="5322" y="0"/>
                  <a:pt x="4893" y="0"/>
                </a:cubicBezTo>
                <a:lnTo>
                  <a:pt x="803" y="0"/>
                </a:lnTo>
                <a:close/>
                <a:moveTo>
                  <a:pt x="16707" y="0"/>
                </a:moveTo>
                <a:cubicBezTo>
                  <a:pt x="16278" y="0"/>
                  <a:pt x="15904" y="383"/>
                  <a:pt x="15904" y="820"/>
                </a:cubicBezTo>
                <a:lnTo>
                  <a:pt x="15904" y="20800"/>
                </a:lnTo>
                <a:cubicBezTo>
                  <a:pt x="15904" y="21237"/>
                  <a:pt x="16278" y="21600"/>
                  <a:pt x="16707" y="21600"/>
                </a:cubicBezTo>
                <a:lnTo>
                  <a:pt x="20797" y="21600"/>
                </a:lnTo>
                <a:cubicBezTo>
                  <a:pt x="21225" y="21600"/>
                  <a:pt x="21600" y="21237"/>
                  <a:pt x="21600" y="20800"/>
                </a:cubicBezTo>
                <a:lnTo>
                  <a:pt x="21600" y="820"/>
                </a:lnTo>
                <a:cubicBezTo>
                  <a:pt x="21600" y="383"/>
                  <a:pt x="21225" y="0"/>
                  <a:pt x="20797" y="0"/>
                </a:cubicBezTo>
                <a:lnTo>
                  <a:pt x="16707" y="0"/>
                </a:lnTo>
                <a:close/>
                <a:moveTo>
                  <a:pt x="1587" y="1620"/>
                </a:moveTo>
                <a:lnTo>
                  <a:pt x="4091" y="1620"/>
                </a:lnTo>
                <a:lnTo>
                  <a:pt x="4091" y="20039"/>
                </a:lnTo>
                <a:lnTo>
                  <a:pt x="1587" y="20039"/>
                </a:lnTo>
                <a:lnTo>
                  <a:pt x="1587" y="1620"/>
                </a:lnTo>
                <a:close/>
                <a:moveTo>
                  <a:pt x="17490" y="1620"/>
                </a:moveTo>
                <a:lnTo>
                  <a:pt x="19994" y="1620"/>
                </a:lnTo>
                <a:lnTo>
                  <a:pt x="19994" y="20039"/>
                </a:lnTo>
                <a:lnTo>
                  <a:pt x="17490" y="20039"/>
                </a:lnTo>
                <a:lnTo>
                  <a:pt x="17490" y="1620"/>
                </a:lnTo>
                <a:close/>
                <a:moveTo>
                  <a:pt x="8755" y="7493"/>
                </a:moveTo>
                <a:cubicBezTo>
                  <a:pt x="8326" y="7493"/>
                  <a:pt x="7952" y="7875"/>
                  <a:pt x="7952" y="8312"/>
                </a:cubicBezTo>
                <a:lnTo>
                  <a:pt x="7952" y="13307"/>
                </a:lnTo>
                <a:cubicBezTo>
                  <a:pt x="7952" y="13744"/>
                  <a:pt x="8327" y="14107"/>
                  <a:pt x="8755" y="14107"/>
                </a:cubicBezTo>
                <a:lnTo>
                  <a:pt x="12845" y="14107"/>
                </a:lnTo>
                <a:cubicBezTo>
                  <a:pt x="13274" y="14107"/>
                  <a:pt x="13648" y="13744"/>
                  <a:pt x="13648" y="13307"/>
                </a:cubicBezTo>
                <a:lnTo>
                  <a:pt x="13648" y="8312"/>
                </a:lnTo>
                <a:cubicBezTo>
                  <a:pt x="13648" y="7875"/>
                  <a:pt x="13273" y="7493"/>
                  <a:pt x="12845" y="7493"/>
                </a:cubicBezTo>
                <a:lnTo>
                  <a:pt x="8755" y="7493"/>
                </a:lnTo>
                <a:close/>
                <a:moveTo>
                  <a:pt x="9596" y="9112"/>
                </a:moveTo>
                <a:lnTo>
                  <a:pt x="12119" y="9112"/>
                </a:lnTo>
                <a:lnTo>
                  <a:pt x="12119" y="12488"/>
                </a:lnTo>
                <a:lnTo>
                  <a:pt x="9596" y="12488"/>
                </a:lnTo>
                <a:lnTo>
                  <a:pt x="9596" y="9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5" name="Google Shape;1515;p115"/>
          <p:cNvSpPr/>
          <p:nvPr/>
        </p:nvSpPr>
        <p:spPr>
          <a:xfrm>
            <a:off x="21729700" y="9093200"/>
            <a:ext cx="628254" cy="322263"/>
          </a:xfrm>
          <a:custGeom>
            <a:rect b="b" l="l" r="r" t="t"/>
            <a:pathLst>
              <a:path extrusionOk="0" h="21600" w="21600">
                <a:moveTo>
                  <a:pt x="5758" y="0"/>
                </a:moveTo>
                <a:cubicBezTo>
                  <a:pt x="5616" y="0"/>
                  <a:pt x="5485" y="106"/>
                  <a:pt x="5376" y="319"/>
                </a:cubicBezTo>
                <a:lnTo>
                  <a:pt x="0" y="10800"/>
                </a:lnTo>
                <a:lnTo>
                  <a:pt x="5376" y="21254"/>
                </a:lnTo>
                <a:cubicBezTo>
                  <a:pt x="5507" y="21510"/>
                  <a:pt x="5627" y="21600"/>
                  <a:pt x="5758" y="21600"/>
                </a:cubicBezTo>
                <a:cubicBezTo>
                  <a:pt x="5889" y="21600"/>
                  <a:pt x="6067" y="21510"/>
                  <a:pt x="6154" y="21254"/>
                </a:cubicBezTo>
                <a:cubicBezTo>
                  <a:pt x="6372" y="20829"/>
                  <a:pt x="6372" y="20164"/>
                  <a:pt x="6154" y="19738"/>
                </a:cubicBezTo>
                <a:lnTo>
                  <a:pt x="1610" y="10694"/>
                </a:lnTo>
                <a:lnTo>
                  <a:pt x="6154" y="1862"/>
                </a:lnTo>
                <a:cubicBezTo>
                  <a:pt x="6372" y="1436"/>
                  <a:pt x="6372" y="745"/>
                  <a:pt x="6154" y="319"/>
                </a:cubicBezTo>
                <a:cubicBezTo>
                  <a:pt x="6045" y="106"/>
                  <a:pt x="5900" y="0"/>
                  <a:pt x="5758" y="0"/>
                </a:cubicBezTo>
                <a:close/>
                <a:moveTo>
                  <a:pt x="15842" y="0"/>
                </a:moveTo>
                <a:cubicBezTo>
                  <a:pt x="15700" y="0"/>
                  <a:pt x="15555" y="106"/>
                  <a:pt x="15446" y="319"/>
                </a:cubicBezTo>
                <a:cubicBezTo>
                  <a:pt x="15228" y="745"/>
                  <a:pt x="15228" y="1436"/>
                  <a:pt x="15446" y="1862"/>
                </a:cubicBezTo>
                <a:lnTo>
                  <a:pt x="19990" y="10694"/>
                </a:lnTo>
                <a:lnTo>
                  <a:pt x="15446" y="19552"/>
                </a:lnTo>
                <a:cubicBezTo>
                  <a:pt x="15228" y="19977"/>
                  <a:pt x="15228" y="20669"/>
                  <a:pt x="15446" y="21095"/>
                </a:cubicBezTo>
                <a:cubicBezTo>
                  <a:pt x="15577" y="21350"/>
                  <a:pt x="15711" y="21440"/>
                  <a:pt x="15842" y="21440"/>
                </a:cubicBezTo>
                <a:cubicBezTo>
                  <a:pt x="15973" y="21440"/>
                  <a:pt x="16150" y="21350"/>
                  <a:pt x="16238" y="21095"/>
                </a:cubicBezTo>
                <a:lnTo>
                  <a:pt x="21600" y="10614"/>
                </a:lnTo>
                <a:lnTo>
                  <a:pt x="16238" y="319"/>
                </a:lnTo>
                <a:cubicBezTo>
                  <a:pt x="16128" y="106"/>
                  <a:pt x="15984" y="0"/>
                  <a:pt x="158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6" name="Google Shape;1516;p115"/>
          <p:cNvSpPr/>
          <p:nvPr/>
        </p:nvSpPr>
        <p:spPr>
          <a:xfrm>
            <a:off x="21894800" y="10071100"/>
            <a:ext cx="314325" cy="611982"/>
          </a:xfrm>
          <a:custGeom>
            <a:rect b="b" l="l" r="r" t="t"/>
            <a:pathLst>
              <a:path extrusionOk="0" h="21600" w="21384">
                <a:moveTo>
                  <a:pt x="10692" y="0"/>
                </a:moveTo>
                <a:lnTo>
                  <a:pt x="324" y="5379"/>
                </a:lnTo>
                <a:cubicBezTo>
                  <a:pt x="-108" y="5603"/>
                  <a:pt x="-108" y="5967"/>
                  <a:pt x="324" y="6191"/>
                </a:cubicBezTo>
                <a:cubicBezTo>
                  <a:pt x="497" y="6326"/>
                  <a:pt x="761" y="6359"/>
                  <a:pt x="1107" y="6360"/>
                </a:cubicBezTo>
                <a:cubicBezTo>
                  <a:pt x="1366" y="6360"/>
                  <a:pt x="1631" y="6326"/>
                  <a:pt x="1890" y="6191"/>
                </a:cubicBezTo>
                <a:lnTo>
                  <a:pt x="10692" y="1611"/>
                </a:lnTo>
                <a:lnTo>
                  <a:pt x="19494" y="6191"/>
                </a:lnTo>
                <a:cubicBezTo>
                  <a:pt x="19926" y="6416"/>
                  <a:pt x="20628" y="6416"/>
                  <a:pt x="21060" y="6191"/>
                </a:cubicBezTo>
                <a:cubicBezTo>
                  <a:pt x="21492" y="5967"/>
                  <a:pt x="21492" y="5603"/>
                  <a:pt x="21060" y="5379"/>
                </a:cubicBezTo>
                <a:lnTo>
                  <a:pt x="10692" y="0"/>
                </a:lnTo>
                <a:close/>
                <a:moveTo>
                  <a:pt x="1107" y="15240"/>
                </a:moveTo>
                <a:cubicBezTo>
                  <a:pt x="826" y="15240"/>
                  <a:pt x="540" y="15296"/>
                  <a:pt x="324" y="15409"/>
                </a:cubicBezTo>
                <a:cubicBezTo>
                  <a:pt x="-108" y="15633"/>
                  <a:pt x="-108" y="15997"/>
                  <a:pt x="324" y="16221"/>
                </a:cubicBezTo>
                <a:lnTo>
                  <a:pt x="10692" y="21600"/>
                </a:lnTo>
                <a:lnTo>
                  <a:pt x="21060" y="16221"/>
                </a:lnTo>
                <a:cubicBezTo>
                  <a:pt x="21492" y="15997"/>
                  <a:pt x="21492" y="15633"/>
                  <a:pt x="21060" y="15409"/>
                </a:cubicBezTo>
                <a:cubicBezTo>
                  <a:pt x="20628" y="15184"/>
                  <a:pt x="19926" y="15184"/>
                  <a:pt x="19494" y="15409"/>
                </a:cubicBezTo>
                <a:lnTo>
                  <a:pt x="10692" y="19975"/>
                </a:lnTo>
                <a:lnTo>
                  <a:pt x="1890" y="15409"/>
                </a:lnTo>
                <a:cubicBezTo>
                  <a:pt x="1674" y="15296"/>
                  <a:pt x="1388" y="15240"/>
                  <a:pt x="1107" y="152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7" name="Google Shape;1517;p115"/>
          <p:cNvSpPr/>
          <p:nvPr/>
        </p:nvSpPr>
        <p:spPr>
          <a:xfrm>
            <a:off x="7378700" y="3365500"/>
            <a:ext cx="611982" cy="611982"/>
          </a:xfrm>
          <a:custGeom>
            <a:rect b="b" l="l" r="r" t="t"/>
            <a:pathLst>
              <a:path extrusionOk="0" h="21600" w="21600">
                <a:moveTo>
                  <a:pt x="9007" y="0"/>
                </a:moveTo>
                <a:cubicBezTo>
                  <a:pt x="8693" y="0"/>
                  <a:pt x="8433" y="275"/>
                  <a:pt x="8433" y="588"/>
                </a:cubicBezTo>
                <a:lnTo>
                  <a:pt x="8433" y="2774"/>
                </a:lnTo>
                <a:cubicBezTo>
                  <a:pt x="8433" y="3132"/>
                  <a:pt x="8203" y="3494"/>
                  <a:pt x="7844" y="3628"/>
                </a:cubicBezTo>
                <a:cubicBezTo>
                  <a:pt x="7486" y="3807"/>
                  <a:pt x="7077" y="3715"/>
                  <a:pt x="6808" y="3446"/>
                </a:cubicBezTo>
                <a:lnTo>
                  <a:pt x="5239" y="1877"/>
                </a:lnTo>
                <a:cubicBezTo>
                  <a:pt x="5015" y="1653"/>
                  <a:pt x="4665" y="1653"/>
                  <a:pt x="4440" y="1877"/>
                </a:cubicBezTo>
                <a:lnTo>
                  <a:pt x="1877" y="4440"/>
                </a:lnTo>
                <a:cubicBezTo>
                  <a:pt x="1653" y="4665"/>
                  <a:pt x="1653" y="5015"/>
                  <a:pt x="1877" y="5239"/>
                </a:cubicBezTo>
                <a:lnTo>
                  <a:pt x="3446" y="6808"/>
                </a:lnTo>
                <a:cubicBezTo>
                  <a:pt x="3670" y="7077"/>
                  <a:pt x="3762" y="7486"/>
                  <a:pt x="3628" y="7844"/>
                </a:cubicBezTo>
                <a:cubicBezTo>
                  <a:pt x="3494" y="8203"/>
                  <a:pt x="3132" y="8433"/>
                  <a:pt x="2774" y="8433"/>
                </a:cubicBezTo>
                <a:lnTo>
                  <a:pt x="588" y="8433"/>
                </a:lnTo>
                <a:cubicBezTo>
                  <a:pt x="275" y="8433"/>
                  <a:pt x="0" y="8693"/>
                  <a:pt x="0" y="9007"/>
                </a:cubicBezTo>
                <a:lnTo>
                  <a:pt x="0" y="12593"/>
                </a:lnTo>
                <a:cubicBezTo>
                  <a:pt x="0" y="12907"/>
                  <a:pt x="275" y="13181"/>
                  <a:pt x="588" y="13181"/>
                </a:cubicBezTo>
                <a:lnTo>
                  <a:pt x="2774" y="13181"/>
                </a:lnTo>
                <a:cubicBezTo>
                  <a:pt x="3132" y="13181"/>
                  <a:pt x="3494" y="13397"/>
                  <a:pt x="3628" y="13756"/>
                </a:cubicBezTo>
                <a:cubicBezTo>
                  <a:pt x="3807" y="14114"/>
                  <a:pt x="3715" y="14523"/>
                  <a:pt x="3446" y="14792"/>
                </a:cubicBezTo>
                <a:lnTo>
                  <a:pt x="1877" y="16361"/>
                </a:lnTo>
                <a:cubicBezTo>
                  <a:pt x="1653" y="16585"/>
                  <a:pt x="1653" y="16949"/>
                  <a:pt x="1877" y="17174"/>
                </a:cubicBezTo>
                <a:lnTo>
                  <a:pt x="4440" y="19723"/>
                </a:lnTo>
                <a:cubicBezTo>
                  <a:pt x="4665" y="19947"/>
                  <a:pt x="5015" y="19947"/>
                  <a:pt x="5239" y="19723"/>
                </a:cubicBezTo>
                <a:lnTo>
                  <a:pt x="6808" y="18154"/>
                </a:lnTo>
                <a:cubicBezTo>
                  <a:pt x="7077" y="17930"/>
                  <a:pt x="7486" y="17838"/>
                  <a:pt x="7844" y="17972"/>
                </a:cubicBezTo>
                <a:cubicBezTo>
                  <a:pt x="8203" y="18106"/>
                  <a:pt x="8433" y="18468"/>
                  <a:pt x="8433" y="18826"/>
                </a:cubicBezTo>
                <a:lnTo>
                  <a:pt x="8433" y="21026"/>
                </a:lnTo>
                <a:cubicBezTo>
                  <a:pt x="8433" y="21339"/>
                  <a:pt x="8693" y="21600"/>
                  <a:pt x="9007" y="21600"/>
                </a:cubicBezTo>
                <a:lnTo>
                  <a:pt x="12593" y="21600"/>
                </a:lnTo>
                <a:cubicBezTo>
                  <a:pt x="12907" y="21600"/>
                  <a:pt x="13181" y="21384"/>
                  <a:pt x="13181" y="21026"/>
                </a:cubicBezTo>
                <a:lnTo>
                  <a:pt x="13181" y="18826"/>
                </a:lnTo>
                <a:cubicBezTo>
                  <a:pt x="13181" y="18468"/>
                  <a:pt x="13397" y="18106"/>
                  <a:pt x="13756" y="17972"/>
                </a:cubicBezTo>
                <a:cubicBezTo>
                  <a:pt x="14114" y="17793"/>
                  <a:pt x="14523" y="17885"/>
                  <a:pt x="14792" y="18154"/>
                </a:cubicBezTo>
                <a:lnTo>
                  <a:pt x="16361" y="19723"/>
                </a:lnTo>
                <a:cubicBezTo>
                  <a:pt x="16585" y="19947"/>
                  <a:pt x="16949" y="19947"/>
                  <a:pt x="17174" y="19723"/>
                </a:cubicBezTo>
                <a:lnTo>
                  <a:pt x="19723" y="17174"/>
                </a:lnTo>
                <a:cubicBezTo>
                  <a:pt x="19857" y="17084"/>
                  <a:pt x="19905" y="16902"/>
                  <a:pt x="19905" y="16767"/>
                </a:cubicBezTo>
                <a:cubicBezTo>
                  <a:pt x="19905" y="16633"/>
                  <a:pt x="19813" y="16451"/>
                  <a:pt x="19723" y="16361"/>
                </a:cubicBezTo>
                <a:lnTo>
                  <a:pt x="18154" y="14792"/>
                </a:lnTo>
                <a:cubicBezTo>
                  <a:pt x="17930" y="14523"/>
                  <a:pt x="17838" y="14114"/>
                  <a:pt x="17972" y="13756"/>
                </a:cubicBezTo>
                <a:cubicBezTo>
                  <a:pt x="18106" y="13397"/>
                  <a:pt x="18468" y="13181"/>
                  <a:pt x="18826" y="13181"/>
                </a:cubicBezTo>
                <a:lnTo>
                  <a:pt x="21026" y="13181"/>
                </a:lnTo>
                <a:cubicBezTo>
                  <a:pt x="21340" y="13181"/>
                  <a:pt x="21600" y="12907"/>
                  <a:pt x="21600" y="12593"/>
                </a:cubicBezTo>
                <a:lnTo>
                  <a:pt x="21600" y="9007"/>
                </a:lnTo>
                <a:cubicBezTo>
                  <a:pt x="21600" y="8693"/>
                  <a:pt x="21339" y="8433"/>
                  <a:pt x="21026" y="8433"/>
                </a:cubicBezTo>
                <a:lnTo>
                  <a:pt x="18826" y="8433"/>
                </a:lnTo>
                <a:cubicBezTo>
                  <a:pt x="18468" y="8433"/>
                  <a:pt x="18106" y="8203"/>
                  <a:pt x="17972" y="7844"/>
                </a:cubicBezTo>
                <a:cubicBezTo>
                  <a:pt x="17793" y="7486"/>
                  <a:pt x="17885" y="7077"/>
                  <a:pt x="18154" y="6808"/>
                </a:cubicBezTo>
                <a:lnTo>
                  <a:pt x="19723" y="5239"/>
                </a:lnTo>
                <a:cubicBezTo>
                  <a:pt x="19857" y="5149"/>
                  <a:pt x="19905" y="4981"/>
                  <a:pt x="19905" y="4847"/>
                </a:cubicBezTo>
                <a:cubicBezTo>
                  <a:pt x="19905" y="4712"/>
                  <a:pt x="19813" y="4530"/>
                  <a:pt x="19723" y="4440"/>
                </a:cubicBezTo>
                <a:lnTo>
                  <a:pt x="17174" y="1877"/>
                </a:lnTo>
                <a:cubicBezTo>
                  <a:pt x="16949" y="1653"/>
                  <a:pt x="16585" y="1653"/>
                  <a:pt x="16361" y="1877"/>
                </a:cubicBezTo>
                <a:lnTo>
                  <a:pt x="14792" y="3446"/>
                </a:lnTo>
                <a:cubicBezTo>
                  <a:pt x="14523" y="3670"/>
                  <a:pt x="14114" y="3762"/>
                  <a:pt x="13756" y="3628"/>
                </a:cubicBezTo>
                <a:cubicBezTo>
                  <a:pt x="13397" y="3494"/>
                  <a:pt x="13181" y="3132"/>
                  <a:pt x="13181" y="2774"/>
                </a:cubicBezTo>
                <a:lnTo>
                  <a:pt x="13181" y="588"/>
                </a:lnTo>
                <a:cubicBezTo>
                  <a:pt x="13181" y="275"/>
                  <a:pt x="12907" y="0"/>
                  <a:pt x="12593" y="0"/>
                </a:cubicBezTo>
                <a:lnTo>
                  <a:pt x="9007" y="0"/>
                </a:lnTo>
                <a:close/>
                <a:moveTo>
                  <a:pt x="9553" y="1261"/>
                </a:moveTo>
                <a:lnTo>
                  <a:pt x="12019" y="1261"/>
                </a:lnTo>
                <a:lnTo>
                  <a:pt x="12019" y="2774"/>
                </a:lnTo>
                <a:cubicBezTo>
                  <a:pt x="12019" y="3625"/>
                  <a:pt x="12545" y="4393"/>
                  <a:pt x="13307" y="4707"/>
                </a:cubicBezTo>
                <a:cubicBezTo>
                  <a:pt x="14114" y="5020"/>
                  <a:pt x="15022" y="4841"/>
                  <a:pt x="15605" y="4258"/>
                </a:cubicBezTo>
                <a:lnTo>
                  <a:pt x="16767" y="3096"/>
                </a:lnTo>
                <a:lnTo>
                  <a:pt x="18518" y="4847"/>
                </a:lnTo>
                <a:lnTo>
                  <a:pt x="17342" y="6009"/>
                </a:lnTo>
                <a:cubicBezTo>
                  <a:pt x="16759" y="6637"/>
                  <a:pt x="16580" y="7531"/>
                  <a:pt x="16893" y="8293"/>
                </a:cubicBezTo>
                <a:cubicBezTo>
                  <a:pt x="17207" y="9099"/>
                  <a:pt x="17975" y="9595"/>
                  <a:pt x="18826" y="9595"/>
                </a:cubicBezTo>
                <a:lnTo>
                  <a:pt x="20437" y="9595"/>
                </a:lnTo>
                <a:lnTo>
                  <a:pt x="20437" y="12061"/>
                </a:lnTo>
                <a:lnTo>
                  <a:pt x="18826" y="12061"/>
                </a:lnTo>
                <a:cubicBezTo>
                  <a:pt x="17975" y="12061"/>
                  <a:pt x="17207" y="12601"/>
                  <a:pt x="16893" y="13363"/>
                </a:cubicBezTo>
                <a:cubicBezTo>
                  <a:pt x="16580" y="14170"/>
                  <a:pt x="16759" y="15064"/>
                  <a:pt x="17342" y="15647"/>
                </a:cubicBezTo>
                <a:lnTo>
                  <a:pt x="18518" y="16809"/>
                </a:lnTo>
                <a:lnTo>
                  <a:pt x="16767" y="18560"/>
                </a:lnTo>
                <a:lnTo>
                  <a:pt x="15605" y="17398"/>
                </a:lnTo>
                <a:cubicBezTo>
                  <a:pt x="14977" y="16815"/>
                  <a:pt x="14069" y="16636"/>
                  <a:pt x="13307" y="16949"/>
                </a:cubicBezTo>
                <a:cubicBezTo>
                  <a:pt x="12501" y="17263"/>
                  <a:pt x="12019" y="18017"/>
                  <a:pt x="12019" y="18868"/>
                </a:cubicBezTo>
                <a:lnTo>
                  <a:pt x="12019" y="20479"/>
                </a:lnTo>
                <a:lnTo>
                  <a:pt x="9553" y="20479"/>
                </a:lnTo>
                <a:lnTo>
                  <a:pt x="9553" y="18967"/>
                </a:lnTo>
                <a:cubicBezTo>
                  <a:pt x="9553" y="18115"/>
                  <a:pt x="9013" y="17347"/>
                  <a:pt x="8251" y="17033"/>
                </a:cubicBezTo>
                <a:cubicBezTo>
                  <a:pt x="7444" y="16720"/>
                  <a:pt x="6550" y="16899"/>
                  <a:pt x="5967" y="17482"/>
                </a:cubicBezTo>
                <a:lnTo>
                  <a:pt x="4791" y="18644"/>
                </a:lnTo>
                <a:lnTo>
                  <a:pt x="3054" y="16893"/>
                </a:lnTo>
                <a:lnTo>
                  <a:pt x="4216" y="15731"/>
                </a:lnTo>
                <a:cubicBezTo>
                  <a:pt x="4799" y="15103"/>
                  <a:pt x="4978" y="14209"/>
                  <a:pt x="4665" y="13447"/>
                </a:cubicBezTo>
                <a:cubicBezTo>
                  <a:pt x="4351" y="12641"/>
                  <a:pt x="3583" y="12145"/>
                  <a:pt x="2732" y="12145"/>
                </a:cubicBezTo>
                <a:lnTo>
                  <a:pt x="1121" y="12145"/>
                </a:lnTo>
                <a:lnTo>
                  <a:pt x="1121" y="9679"/>
                </a:lnTo>
                <a:lnTo>
                  <a:pt x="2732" y="9679"/>
                </a:lnTo>
                <a:cubicBezTo>
                  <a:pt x="3583" y="9679"/>
                  <a:pt x="4351" y="9139"/>
                  <a:pt x="4665" y="8377"/>
                </a:cubicBezTo>
                <a:cubicBezTo>
                  <a:pt x="4978" y="7570"/>
                  <a:pt x="4799" y="6676"/>
                  <a:pt x="4216" y="6093"/>
                </a:cubicBezTo>
                <a:lnTo>
                  <a:pt x="3054" y="4931"/>
                </a:lnTo>
                <a:lnTo>
                  <a:pt x="4791" y="3180"/>
                </a:lnTo>
                <a:lnTo>
                  <a:pt x="5967" y="4342"/>
                </a:lnTo>
                <a:cubicBezTo>
                  <a:pt x="6595" y="4925"/>
                  <a:pt x="7489" y="5104"/>
                  <a:pt x="8251" y="4791"/>
                </a:cubicBezTo>
                <a:cubicBezTo>
                  <a:pt x="9057" y="4477"/>
                  <a:pt x="9553" y="3723"/>
                  <a:pt x="9553" y="2872"/>
                </a:cubicBezTo>
                <a:lnTo>
                  <a:pt x="9553" y="1261"/>
                </a:lnTo>
                <a:close/>
                <a:moveTo>
                  <a:pt x="10828" y="7172"/>
                </a:moveTo>
                <a:cubicBezTo>
                  <a:pt x="9910" y="7172"/>
                  <a:pt x="8993" y="7522"/>
                  <a:pt x="8293" y="8223"/>
                </a:cubicBezTo>
                <a:cubicBezTo>
                  <a:pt x="6892" y="9623"/>
                  <a:pt x="6892" y="11893"/>
                  <a:pt x="8293" y="13293"/>
                </a:cubicBezTo>
                <a:cubicBezTo>
                  <a:pt x="9693" y="14694"/>
                  <a:pt x="11963" y="14694"/>
                  <a:pt x="13363" y="13293"/>
                </a:cubicBezTo>
                <a:cubicBezTo>
                  <a:pt x="14764" y="11893"/>
                  <a:pt x="14764" y="9623"/>
                  <a:pt x="13363" y="8223"/>
                </a:cubicBezTo>
                <a:cubicBezTo>
                  <a:pt x="12663" y="7522"/>
                  <a:pt x="11746" y="7172"/>
                  <a:pt x="10828" y="7172"/>
                </a:cubicBezTo>
                <a:close/>
                <a:moveTo>
                  <a:pt x="10828" y="8293"/>
                </a:moveTo>
                <a:cubicBezTo>
                  <a:pt x="11459" y="8293"/>
                  <a:pt x="12084" y="8540"/>
                  <a:pt x="12565" y="9021"/>
                </a:cubicBezTo>
                <a:cubicBezTo>
                  <a:pt x="13528" y="9984"/>
                  <a:pt x="13528" y="11532"/>
                  <a:pt x="12565" y="12495"/>
                </a:cubicBezTo>
                <a:cubicBezTo>
                  <a:pt x="11602" y="13458"/>
                  <a:pt x="10040" y="13458"/>
                  <a:pt x="9077" y="12495"/>
                </a:cubicBezTo>
                <a:cubicBezTo>
                  <a:pt x="8114" y="11532"/>
                  <a:pt x="8114" y="9984"/>
                  <a:pt x="9077" y="9021"/>
                </a:cubicBezTo>
                <a:cubicBezTo>
                  <a:pt x="9558" y="8540"/>
                  <a:pt x="10197" y="8293"/>
                  <a:pt x="10828" y="829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8" name="Google Shape;1518;p115"/>
          <p:cNvSpPr/>
          <p:nvPr/>
        </p:nvSpPr>
        <p:spPr>
          <a:xfrm>
            <a:off x="8674189" y="3365500"/>
            <a:ext cx="614671" cy="611189"/>
          </a:xfrm>
          <a:custGeom>
            <a:rect b="b" l="l" r="r" t="t"/>
            <a:pathLst>
              <a:path extrusionOk="0" h="21564" w="21519">
                <a:moveTo>
                  <a:pt x="15030" y="0"/>
                </a:moveTo>
                <a:cubicBezTo>
                  <a:pt x="14897" y="0"/>
                  <a:pt x="14716" y="48"/>
                  <a:pt x="14627" y="182"/>
                </a:cubicBezTo>
                <a:cubicBezTo>
                  <a:pt x="14538" y="272"/>
                  <a:pt x="14447" y="454"/>
                  <a:pt x="14447" y="588"/>
                </a:cubicBezTo>
                <a:lnTo>
                  <a:pt x="14447" y="1708"/>
                </a:lnTo>
                <a:cubicBezTo>
                  <a:pt x="14447" y="1798"/>
                  <a:pt x="14408" y="1832"/>
                  <a:pt x="14363" y="1876"/>
                </a:cubicBezTo>
                <a:cubicBezTo>
                  <a:pt x="14319" y="1921"/>
                  <a:pt x="14227" y="1879"/>
                  <a:pt x="14183" y="1834"/>
                </a:cubicBezTo>
                <a:lnTo>
                  <a:pt x="13419" y="1036"/>
                </a:lnTo>
                <a:cubicBezTo>
                  <a:pt x="13196" y="812"/>
                  <a:pt x="12849" y="812"/>
                  <a:pt x="12627" y="1036"/>
                </a:cubicBezTo>
                <a:lnTo>
                  <a:pt x="11334" y="2282"/>
                </a:lnTo>
                <a:cubicBezTo>
                  <a:pt x="11246" y="2372"/>
                  <a:pt x="11154" y="2554"/>
                  <a:pt x="11154" y="2688"/>
                </a:cubicBezTo>
                <a:cubicBezTo>
                  <a:pt x="11154" y="2823"/>
                  <a:pt x="11201" y="3005"/>
                  <a:pt x="11334" y="3095"/>
                </a:cubicBezTo>
                <a:lnTo>
                  <a:pt x="12085" y="3893"/>
                </a:lnTo>
                <a:cubicBezTo>
                  <a:pt x="12129" y="3937"/>
                  <a:pt x="12140" y="4030"/>
                  <a:pt x="12140" y="4075"/>
                </a:cubicBezTo>
                <a:cubicBezTo>
                  <a:pt x="12096" y="4119"/>
                  <a:pt x="12049" y="4173"/>
                  <a:pt x="11960" y="4173"/>
                </a:cubicBezTo>
                <a:lnTo>
                  <a:pt x="10848" y="4173"/>
                </a:lnTo>
                <a:cubicBezTo>
                  <a:pt x="10715" y="4173"/>
                  <a:pt x="10534" y="4206"/>
                  <a:pt x="10445" y="4341"/>
                </a:cubicBezTo>
                <a:cubicBezTo>
                  <a:pt x="10356" y="4430"/>
                  <a:pt x="10265" y="4612"/>
                  <a:pt x="10265" y="4747"/>
                </a:cubicBezTo>
                <a:lnTo>
                  <a:pt x="10223" y="6539"/>
                </a:lnTo>
                <a:cubicBezTo>
                  <a:pt x="10223" y="6674"/>
                  <a:pt x="10270" y="6856"/>
                  <a:pt x="10404" y="6945"/>
                </a:cubicBezTo>
                <a:cubicBezTo>
                  <a:pt x="10492" y="7035"/>
                  <a:pt x="10673" y="7127"/>
                  <a:pt x="10806" y="7127"/>
                </a:cubicBezTo>
                <a:lnTo>
                  <a:pt x="11918" y="7127"/>
                </a:lnTo>
                <a:cubicBezTo>
                  <a:pt x="12007" y="7127"/>
                  <a:pt x="12040" y="7166"/>
                  <a:pt x="12085" y="7211"/>
                </a:cubicBezTo>
                <a:cubicBezTo>
                  <a:pt x="12129" y="7256"/>
                  <a:pt x="12088" y="7348"/>
                  <a:pt x="12043" y="7393"/>
                </a:cubicBezTo>
                <a:lnTo>
                  <a:pt x="11251" y="8149"/>
                </a:lnTo>
                <a:cubicBezTo>
                  <a:pt x="11162" y="8239"/>
                  <a:pt x="11071" y="8421"/>
                  <a:pt x="11070" y="8555"/>
                </a:cubicBezTo>
                <a:cubicBezTo>
                  <a:pt x="11070" y="8690"/>
                  <a:pt x="11118" y="8872"/>
                  <a:pt x="11251" y="8961"/>
                </a:cubicBezTo>
                <a:lnTo>
                  <a:pt x="12488" y="10264"/>
                </a:lnTo>
                <a:cubicBezTo>
                  <a:pt x="12577" y="10353"/>
                  <a:pt x="12757" y="10446"/>
                  <a:pt x="12891" y="10446"/>
                </a:cubicBezTo>
                <a:cubicBezTo>
                  <a:pt x="13024" y="10446"/>
                  <a:pt x="13205" y="10398"/>
                  <a:pt x="13294" y="10264"/>
                </a:cubicBezTo>
                <a:lnTo>
                  <a:pt x="14086" y="9494"/>
                </a:lnTo>
                <a:cubicBezTo>
                  <a:pt x="14130" y="9449"/>
                  <a:pt x="14222" y="9452"/>
                  <a:pt x="14266" y="9452"/>
                </a:cubicBezTo>
                <a:cubicBezTo>
                  <a:pt x="14311" y="9496"/>
                  <a:pt x="14363" y="9544"/>
                  <a:pt x="14363" y="9634"/>
                </a:cubicBezTo>
                <a:lnTo>
                  <a:pt x="14363" y="10754"/>
                </a:lnTo>
                <a:cubicBezTo>
                  <a:pt x="14363" y="11067"/>
                  <a:pt x="14622" y="11342"/>
                  <a:pt x="14933" y="11342"/>
                </a:cubicBezTo>
                <a:lnTo>
                  <a:pt x="16712" y="11384"/>
                </a:lnTo>
                <a:cubicBezTo>
                  <a:pt x="16845" y="11384"/>
                  <a:pt x="17026" y="11336"/>
                  <a:pt x="17114" y="11202"/>
                </a:cubicBezTo>
                <a:cubicBezTo>
                  <a:pt x="17203" y="11112"/>
                  <a:pt x="17295" y="10930"/>
                  <a:pt x="17295" y="10796"/>
                </a:cubicBezTo>
                <a:lnTo>
                  <a:pt x="17295" y="9676"/>
                </a:lnTo>
                <a:cubicBezTo>
                  <a:pt x="17295" y="9586"/>
                  <a:pt x="17334" y="9538"/>
                  <a:pt x="17378" y="9494"/>
                </a:cubicBezTo>
                <a:cubicBezTo>
                  <a:pt x="17423" y="9449"/>
                  <a:pt x="17515" y="9505"/>
                  <a:pt x="17559" y="9550"/>
                </a:cubicBezTo>
                <a:lnTo>
                  <a:pt x="18309" y="10348"/>
                </a:lnTo>
                <a:cubicBezTo>
                  <a:pt x="18532" y="10572"/>
                  <a:pt x="18893" y="10572"/>
                  <a:pt x="19115" y="10348"/>
                </a:cubicBezTo>
                <a:lnTo>
                  <a:pt x="20407" y="9102"/>
                </a:lnTo>
                <a:cubicBezTo>
                  <a:pt x="20630" y="8877"/>
                  <a:pt x="20630" y="8513"/>
                  <a:pt x="20407" y="8289"/>
                </a:cubicBezTo>
                <a:lnTo>
                  <a:pt x="19643" y="7477"/>
                </a:lnTo>
                <a:cubicBezTo>
                  <a:pt x="19599" y="7432"/>
                  <a:pt x="19602" y="7354"/>
                  <a:pt x="19602" y="7309"/>
                </a:cubicBezTo>
                <a:cubicBezTo>
                  <a:pt x="19646" y="7264"/>
                  <a:pt x="19693" y="7211"/>
                  <a:pt x="19782" y="7211"/>
                </a:cubicBezTo>
                <a:lnTo>
                  <a:pt x="20894" y="7211"/>
                </a:lnTo>
                <a:cubicBezTo>
                  <a:pt x="21205" y="7211"/>
                  <a:pt x="21477" y="6951"/>
                  <a:pt x="21477" y="6637"/>
                </a:cubicBezTo>
                <a:lnTo>
                  <a:pt x="21519" y="4845"/>
                </a:lnTo>
                <a:cubicBezTo>
                  <a:pt x="21519" y="4710"/>
                  <a:pt x="21427" y="4573"/>
                  <a:pt x="21338" y="4439"/>
                </a:cubicBezTo>
                <a:cubicBezTo>
                  <a:pt x="21249" y="4349"/>
                  <a:pt x="21069" y="4257"/>
                  <a:pt x="20935" y="4257"/>
                </a:cubicBezTo>
                <a:lnTo>
                  <a:pt x="19824" y="4257"/>
                </a:lnTo>
                <a:cubicBezTo>
                  <a:pt x="19735" y="4257"/>
                  <a:pt x="19688" y="4217"/>
                  <a:pt x="19643" y="4173"/>
                </a:cubicBezTo>
                <a:cubicBezTo>
                  <a:pt x="19599" y="4128"/>
                  <a:pt x="19654" y="4036"/>
                  <a:pt x="19699" y="3991"/>
                </a:cubicBezTo>
                <a:lnTo>
                  <a:pt x="20491" y="3221"/>
                </a:lnTo>
                <a:cubicBezTo>
                  <a:pt x="20713" y="2997"/>
                  <a:pt x="20713" y="2646"/>
                  <a:pt x="20491" y="2422"/>
                </a:cubicBezTo>
                <a:lnTo>
                  <a:pt x="19254" y="1120"/>
                </a:lnTo>
                <a:cubicBezTo>
                  <a:pt x="19165" y="1031"/>
                  <a:pt x="18985" y="938"/>
                  <a:pt x="18851" y="938"/>
                </a:cubicBezTo>
                <a:cubicBezTo>
                  <a:pt x="18718" y="938"/>
                  <a:pt x="18537" y="986"/>
                  <a:pt x="18448" y="1120"/>
                </a:cubicBezTo>
                <a:lnTo>
                  <a:pt x="17642" y="1876"/>
                </a:lnTo>
                <a:cubicBezTo>
                  <a:pt x="17598" y="1921"/>
                  <a:pt x="17520" y="1932"/>
                  <a:pt x="17476" y="1932"/>
                </a:cubicBezTo>
                <a:cubicBezTo>
                  <a:pt x="17431" y="1888"/>
                  <a:pt x="17378" y="1840"/>
                  <a:pt x="17378" y="1750"/>
                </a:cubicBezTo>
                <a:lnTo>
                  <a:pt x="17378" y="630"/>
                </a:lnTo>
                <a:cubicBezTo>
                  <a:pt x="17378" y="496"/>
                  <a:pt x="17331" y="314"/>
                  <a:pt x="17198" y="224"/>
                </a:cubicBezTo>
                <a:cubicBezTo>
                  <a:pt x="17109" y="134"/>
                  <a:pt x="16942" y="42"/>
                  <a:pt x="16809" y="42"/>
                </a:cubicBezTo>
                <a:lnTo>
                  <a:pt x="15030" y="0"/>
                </a:lnTo>
                <a:close/>
                <a:moveTo>
                  <a:pt x="15600" y="1162"/>
                </a:moveTo>
                <a:lnTo>
                  <a:pt x="16225" y="1162"/>
                </a:lnTo>
                <a:lnTo>
                  <a:pt x="16225" y="1708"/>
                </a:lnTo>
                <a:cubicBezTo>
                  <a:pt x="16225" y="2246"/>
                  <a:pt x="16542" y="2730"/>
                  <a:pt x="17031" y="2954"/>
                </a:cubicBezTo>
                <a:cubicBezTo>
                  <a:pt x="17520" y="3179"/>
                  <a:pt x="18093" y="3092"/>
                  <a:pt x="18448" y="2688"/>
                </a:cubicBezTo>
                <a:lnTo>
                  <a:pt x="18810" y="2324"/>
                </a:lnTo>
                <a:lnTo>
                  <a:pt x="19254" y="2772"/>
                </a:lnTo>
                <a:lnTo>
                  <a:pt x="18893" y="3137"/>
                </a:lnTo>
                <a:cubicBezTo>
                  <a:pt x="18493" y="3495"/>
                  <a:pt x="18409" y="4072"/>
                  <a:pt x="18587" y="4565"/>
                </a:cubicBezTo>
                <a:cubicBezTo>
                  <a:pt x="18765" y="5058"/>
                  <a:pt x="19249" y="5419"/>
                  <a:pt x="19782" y="5419"/>
                </a:cubicBezTo>
                <a:lnTo>
                  <a:pt x="20310" y="5419"/>
                </a:lnTo>
                <a:lnTo>
                  <a:pt x="20310" y="6049"/>
                </a:lnTo>
                <a:lnTo>
                  <a:pt x="19782" y="6049"/>
                </a:lnTo>
                <a:cubicBezTo>
                  <a:pt x="19249" y="6049"/>
                  <a:pt x="18754" y="6368"/>
                  <a:pt x="18532" y="6861"/>
                </a:cubicBezTo>
                <a:cubicBezTo>
                  <a:pt x="18309" y="7354"/>
                  <a:pt x="18409" y="7931"/>
                  <a:pt x="18810" y="8289"/>
                </a:cubicBezTo>
                <a:lnTo>
                  <a:pt x="19157" y="8653"/>
                </a:lnTo>
                <a:lnTo>
                  <a:pt x="18712" y="9102"/>
                </a:lnTo>
                <a:lnTo>
                  <a:pt x="18365" y="8737"/>
                </a:lnTo>
                <a:cubicBezTo>
                  <a:pt x="18009" y="8334"/>
                  <a:pt x="17423" y="8250"/>
                  <a:pt x="16934" y="8429"/>
                </a:cubicBezTo>
                <a:cubicBezTo>
                  <a:pt x="16445" y="8609"/>
                  <a:pt x="16086" y="9096"/>
                  <a:pt x="16086" y="9634"/>
                </a:cubicBezTo>
                <a:lnTo>
                  <a:pt x="16086" y="10166"/>
                </a:lnTo>
                <a:lnTo>
                  <a:pt x="15475" y="10166"/>
                </a:lnTo>
                <a:lnTo>
                  <a:pt x="15475" y="9634"/>
                </a:lnTo>
                <a:cubicBezTo>
                  <a:pt x="15475" y="9096"/>
                  <a:pt x="15158" y="8597"/>
                  <a:pt x="14669" y="8373"/>
                </a:cubicBezTo>
                <a:cubicBezTo>
                  <a:pt x="14180" y="8149"/>
                  <a:pt x="13608" y="8250"/>
                  <a:pt x="13252" y="8653"/>
                </a:cubicBezTo>
                <a:lnTo>
                  <a:pt x="12891" y="9004"/>
                </a:lnTo>
                <a:lnTo>
                  <a:pt x="12446" y="8555"/>
                </a:lnTo>
                <a:lnTo>
                  <a:pt x="12807" y="8205"/>
                </a:lnTo>
                <a:cubicBezTo>
                  <a:pt x="13207" y="7847"/>
                  <a:pt x="13291" y="7256"/>
                  <a:pt x="13113" y="6763"/>
                </a:cubicBezTo>
                <a:cubicBezTo>
                  <a:pt x="12935" y="6270"/>
                  <a:pt x="12452" y="5909"/>
                  <a:pt x="11918" y="5909"/>
                </a:cubicBezTo>
                <a:lnTo>
                  <a:pt x="11376" y="5909"/>
                </a:lnTo>
                <a:lnTo>
                  <a:pt x="11376" y="5293"/>
                </a:lnTo>
                <a:lnTo>
                  <a:pt x="11918" y="5293"/>
                </a:lnTo>
                <a:cubicBezTo>
                  <a:pt x="12452" y="5293"/>
                  <a:pt x="12932" y="4974"/>
                  <a:pt x="13155" y="4481"/>
                </a:cubicBezTo>
                <a:cubicBezTo>
                  <a:pt x="13377" y="3988"/>
                  <a:pt x="13291" y="3411"/>
                  <a:pt x="12891" y="3053"/>
                </a:cubicBezTo>
                <a:lnTo>
                  <a:pt x="12529" y="2688"/>
                </a:lnTo>
                <a:lnTo>
                  <a:pt x="12974" y="2240"/>
                </a:lnTo>
                <a:lnTo>
                  <a:pt x="13335" y="2604"/>
                </a:lnTo>
                <a:cubicBezTo>
                  <a:pt x="13691" y="3008"/>
                  <a:pt x="14263" y="3092"/>
                  <a:pt x="14752" y="2912"/>
                </a:cubicBezTo>
                <a:cubicBezTo>
                  <a:pt x="15242" y="2733"/>
                  <a:pt x="15600" y="2246"/>
                  <a:pt x="15600" y="1708"/>
                </a:cubicBezTo>
                <a:lnTo>
                  <a:pt x="15600" y="1162"/>
                </a:lnTo>
                <a:close/>
                <a:moveTo>
                  <a:pt x="15864" y="3893"/>
                </a:moveTo>
                <a:cubicBezTo>
                  <a:pt x="15408" y="3893"/>
                  <a:pt x="14961" y="4074"/>
                  <a:pt x="14614" y="4425"/>
                </a:cubicBezTo>
                <a:cubicBezTo>
                  <a:pt x="13918" y="5125"/>
                  <a:pt x="13918" y="6259"/>
                  <a:pt x="14614" y="6959"/>
                </a:cubicBezTo>
                <a:cubicBezTo>
                  <a:pt x="15309" y="7660"/>
                  <a:pt x="16433" y="7660"/>
                  <a:pt x="17128" y="6959"/>
                </a:cubicBezTo>
                <a:cubicBezTo>
                  <a:pt x="17823" y="6259"/>
                  <a:pt x="17823" y="5125"/>
                  <a:pt x="17128" y="4425"/>
                </a:cubicBezTo>
                <a:cubicBezTo>
                  <a:pt x="16781" y="4074"/>
                  <a:pt x="16320" y="3893"/>
                  <a:pt x="15864" y="3893"/>
                </a:cubicBezTo>
                <a:close/>
                <a:moveTo>
                  <a:pt x="15864" y="4789"/>
                </a:moveTo>
                <a:cubicBezTo>
                  <a:pt x="16092" y="4789"/>
                  <a:pt x="16329" y="4880"/>
                  <a:pt x="16503" y="5055"/>
                </a:cubicBezTo>
                <a:cubicBezTo>
                  <a:pt x="16851" y="5405"/>
                  <a:pt x="16851" y="5979"/>
                  <a:pt x="16503" y="6329"/>
                </a:cubicBezTo>
                <a:cubicBezTo>
                  <a:pt x="16156" y="6679"/>
                  <a:pt x="15600" y="6679"/>
                  <a:pt x="15253" y="6329"/>
                </a:cubicBezTo>
                <a:cubicBezTo>
                  <a:pt x="14905" y="5979"/>
                  <a:pt x="14905" y="5405"/>
                  <a:pt x="15253" y="5055"/>
                </a:cubicBezTo>
                <a:cubicBezTo>
                  <a:pt x="15426" y="4880"/>
                  <a:pt x="15636" y="4789"/>
                  <a:pt x="15864" y="4789"/>
                </a:cubicBezTo>
                <a:close/>
                <a:moveTo>
                  <a:pt x="5832" y="7659"/>
                </a:moveTo>
                <a:cubicBezTo>
                  <a:pt x="5699" y="7603"/>
                  <a:pt x="5543" y="7606"/>
                  <a:pt x="5388" y="7673"/>
                </a:cubicBezTo>
                <a:lnTo>
                  <a:pt x="3290" y="8527"/>
                </a:lnTo>
                <a:cubicBezTo>
                  <a:pt x="3156" y="8572"/>
                  <a:pt x="3029" y="8701"/>
                  <a:pt x="2984" y="8835"/>
                </a:cubicBezTo>
                <a:cubicBezTo>
                  <a:pt x="2940" y="8970"/>
                  <a:pt x="2940" y="9149"/>
                  <a:pt x="2984" y="9284"/>
                </a:cubicBezTo>
                <a:lnTo>
                  <a:pt x="3470" y="10586"/>
                </a:lnTo>
                <a:cubicBezTo>
                  <a:pt x="3515" y="10720"/>
                  <a:pt x="3476" y="10902"/>
                  <a:pt x="3387" y="10992"/>
                </a:cubicBezTo>
                <a:cubicBezTo>
                  <a:pt x="3298" y="11081"/>
                  <a:pt x="3117" y="11121"/>
                  <a:pt x="2984" y="11076"/>
                </a:cubicBezTo>
                <a:lnTo>
                  <a:pt x="1734" y="10544"/>
                </a:lnTo>
                <a:cubicBezTo>
                  <a:pt x="1422" y="10409"/>
                  <a:pt x="1117" y="10538"/>
                  <a:pt x="983" y="10852"/>
                </a:cubicBezTo>
                <a:lnTo>
                  <a:pt x="94" y="12910"/>
                </a:lnTo>
                <a:cubicBezTo>
                  <a:pt x="-39" y="13224"/>
                  <a:pt x="88" y="13546"/>
                  <a:pt x="400" y="13680"/>
                </a:cubicBezTo>
                <a:lnTo>
                  <a:pt x="1650" y="14212"/>
                </a:lnTo>
                <a:cubicBezTo>
                  <a:pt x="1784" y="14257"/>
                  <a:pt x="1872" y="14397"/>
                  <a:pt x="1872" y="14576"/>
                </a:cubicBezTo>
                <a:cubicBezTo>
                  <a:pt x="1872" y="14711"/>
                  <a:pt x="1784" y="14840"/>
                  <a:pt x="1650" y="14884"/>
                </a:cubicBezTo>
                <a:lnTo>
                  <a:pt x="358" y="15375"/>
                </a:lnTo>
                <a:cubicBezTo>
                  <a:pt x="47" y="15509"/>
                  <a:pt x="-81" y="15831"/>
                  <a:pt x="52" y="16145"/>
                </a:cubicBezTo>
                <a:lnTo>
                  <a:pt x="900" y="18245"/>
                </a:lnTo>
                <a:cubicBezTo>
                  <a:pt x="944" y="18379"/>
                  <a:pt x="1072" y="18508"/>
                  <a:pt x="1206" y="18553"/>
                </a:cubicBezTo>
                <a:cubicBezTo>
                  <a:pt x="1339" y="18598"/>
                  <a:pt x="1517" y="18598"/>
                  <a:pt x="1650" y="18553"/>
                </a:cubicBezTo>
                <a:lnTo>
                  <a:pt x="2942" y="18063"/>
                </a:lnTo>
                <a:cubicBezTo>
                  <a:pt x="3076" y="18018"/>
                  <a:pt x="3256" y="18071"/>
                  <a:pt x="3345" y="18161"/>
                </a:cubicBezTo>
                <a:cubicBezTo>
                  <a:pt x="3434" y="18251"/>
                  <a:pt x="3473" y="18419"/>
                  <a:pt x="3429" y="18553"/>
                </a:cubicBezTo>
                <a:lnTo>
                  <a:pt x="2901" y="19813"/>
                </a:lnTo>
                <a:cubicBezTo>
                  <a:pt x="2856" y="19948"/>
                  <a:pt x="2856" y="20127"/>
                  <a:pt x="2901" y="20261"/>
                </a:cubicBezTo>
                <a:cubicBezTo>
                  <a:pt x="2945" y="20396"/>
                  <a:pt x="3073" y="20525"/>
                  <a:pt x="3206" y="20569"/>
                </a:cubicBezTo>
                <a:lnTo>
                  <a:pt x="5249" y="21466"/>
                </a:lnTo>
                <a:cubicBezTo>
                  <a:pt x="5560" y="21600"/>
                  <a:pt x="5880" y="21471"/>
                  <a:pt x="6013" y="21158"/>
                </a:cubicBezTo>
                <a:lnTo>
                  <a:pt x="6541" y="19897"/>
                </a:lnTo>
                <a:cubicBezTo>
                  <a:pt x="6585" y="19763"/>
                  <a:pt x="6724" y="19673"/>
                  <a:pt x="6902" y="19673"/>
                </a:cubicBezTo>
                <a:cubicBezTo>
                  <a:pt x="7036" y="19673"/>
                  <a:pt x="7163" y="19763"/>
                  <a:pt x="7208" y="19897"/>
                </a:cubicBezTo>
                <a:lnTo>
                  <a:pt x="7694" y="21200"/>
                </a:lnTo>
                <a:cubicBezTo>
                  <a:pt x="7783" y="21424"/>
                  <a:pt x="8014" y="21564"/>
                  <a:pt x="8236" y="21564"/>
                </a:cubicBezTo>
                <a:cubicBezTo>
                  <a:pt x="8325" y="21564"/>
                  <a:pt x="8369" y="21566"/>
                  <a:pt x="8458" y="21522"/>
                </a:cubicBezTo>
                <a:lnTo>
                  <a:pt x="10542" y="20667"/>
                </a:lnTo>
                <a:cubicBezTo>
                  <a:pt x="10676" y="20623"/>
                  <a:pt x="10804" y="20480"/>
                  <a:pt x="10848" y="20345"/>
                </a:cubicBezTo>
                <a:cubicBezTo>
                  <a:pt x="10893" y="20211"/>
                  <a:pt x="10893" y="20032"/>
                  <a:pt x="10848" y="19897"/>
                </a:cubicBezTo>
                <a:lnTo>
                  <a:pt x="10362" y="18609"/>
                </a:lnTo>
                <a:cubicBezTo>
                  <a:pt x="10317" y="18475"/>
                  <a:pt x="10370" y="18293"/>
                  <a:pt x="10459" y="18203"/>
                </a:cubicBezTo>
                <a:cubicBezTo>
                  <a:pt x="10548" y="18113"/>
                  <a:pt x="10715" y="18060"/>
                  <a:pt x="10848" y="18105"/>
                </a:cubicBezTo>
                <a:lnTo>
                  <a:pt x="12099" y="18651"/>
                </a:lnTo>
                <a:cubicBezTo>
                  <a:pt x="12410" y="18786"/>
                  <a:pt x="12716" y="18643"/>
                  <a:pt x="12849" y="18329"/>
                </a:cubicBezTo>
                <a:lnTo>
                  <a:pt x="13738" y="16271"/>
                </a:lnTo>
                <a:cubicBezTo>
                  <a:pt x="13872" y="15957"/>
                  <a:pt x="13744" y="15649"/>
                  <a:pt x="13433" y="15515"/>
                </a:cubicBezTo>
                <a:lnTo>
                  <a:pt x="12182" y="14968"/>
                </a:lnTo>
                <a:cubicBezTo>
                  <a:pt x="12049" y="14924"/>
                  <a:pt x="11960" y="14798"/>
                  <a:pt x="11960" y="14618"/>
                </a:cubicBezTo>
                <a:cubicBezTo>
                  <a:pt x="11960" y="14484"/>
                  <a:pt x="12049" y="14341"/>
                  <a:pt x="12182" y="14296"/>
                </a:cubicBezTo>
                <a:lnTo>
                  <a:pt x="13474" y="13806"/>
                </a:lnTo>
                <a:cubicBezTo>
                  <a:pt x="13785" y="13672"/>
                  <a:pt x="13927" y="13364"/>
                  <a:pt x="13794" y="13050"/>
                </a:cubicBezTo>
                <a:lnTo>
                  <a:pt x="12946" y="10936"/>
                </a:lnTo>
                <a:cubicBezTo>
                  <a:pt x="12902" y="10801"/>
                  <a:pt x="12760" y="10673"/>
                  <a:pt x="12627" y="10628"/>
                </a:cubicBezTo>
                <a:cubicBezTo>
                  <a:pt x="12493" y="10583"/>
                  <a:pt x="12315" y="10583"/>
                  <a:pt x="12182" y="10628"/>
                </a:cubicBezTo>
                <a:lnTo>
                  <a:pt x="10904" y="11118"/>
                </a:lnTo>
                <a:cubicBezTo>
                  <a:pt x="10770" y="11163"/>
                  <a:pt x="10590" y="11123"/>
                  <a:pt x="10501" y="11034"/>
                </a:cubicBezTo>
                <a:cubicBezTo>
                  <a:pt x="10412" y="10944"/>
                  <a:pt x="10359" y="10762"/>
                  <a:pt x="10404" y="10628"/>
                </a:cubicBezTo>
                <a:lnTo>
                  <a:pt x="10945" y="9368"/>
                </a:lnTo>
                <a:cubicBezTo>
                  <a:pt x="11079" y="9054"/>
                  <a:pt x="10937" y="8746"/>
                  <a:pt x="10626" y="8611"/>
                </a:cubicBezTo>
                <a:lnTo>
                  <a:pt x="8583" y="7715"/>
                </a:lnTo>
                <a:cubicBezTo>
                  <a:pt x="8272" y="7581"/>
                  <a:pt x="7967" y="7710"/>
                  <a:pt x="7833" y="8023"/>
                </a:cubicBezTo>
                <a:lnTo>
                  <a:pt x="7291" y="9284"/>
                </a:lnTo>
                <a:cubicBezTo>
                  <a:pt x="7247" y="9418"/>
                  <a:pt x="7122" y="9508"/>
                  <a:pt x="6944" y="9508"/>
                </a:cubicBezTo>
                <a:cubicBezTo>
                  <a:pt x="6811" y="9508"/>
                  <a:pt x="6669" y="9418"/>
                  <a:pt x="6624" y="9284"/>
                </a:cubicBezTo>
                <a:lnTo>
                  <a:pt x="6138" y="7981"/>
                </a:lnTo>
                <a:cubicBezTo>
                  <a:pt x="6071" y="7825"/>
                  <a:pt x="5966" y="7715"/>
                  <a:pt x="5832" y="7659"/>
                </a:cubicBezTo>
                <a:close/>
                <a:moveTo>
                  <a:pt x="5249" y="8975"/>
                </a:moveTo>
                <a:lnTo>
                  <a:pt x="5568" y="9732"/>
                </a:lnTo>
                <a:cubicBezTo>
                  <a:pt x="5791" y="10314"/>
                  <a:pt x="6321" y="10670"/>
                  <a:pt x="6944" y="10670"/>
                </a:cubicBezTo>
                <a:cubicBezTo>
                  <a:pt x="7566" y="10670"/>
                  <a:pt x="8097" y="10314"/>
                  <a:pt x="8319" y="9732"/>
                </a:cubicBezTo>
                <a:lnTo>
                  <a:pt x="8625" y="9018"/>
                </a:lnTo>
                <a:lnTo>
                  <a:pt x="9653" y="9466"/>
                </a:lnTo>
                <a:lnTo>
                  <a:pt x="9348" y="10180"/>
                </a:lnTo>
                <a:cubicBezTo>
                  <a:pt x="9125" y="10762"/>
                  <a:pt x="9209" y="11384"/>
                  <a:pt x="9653" y="11832"/>
                </a:cubicBezTo>
                <a:cubicBezTo>
                  <a:pt x="10098" y="12280"/>
                  <a:pt x="10715" y="12420"/>
                  <a:pt x="11293" y="12196"/>
                </a:cubicBezTo>
                <a:lnTo>
                  <a:pt x="12057" y="11888"/>
                </a:lnTo>
                <a:lnTo>
                  <a:pt x="12460" y="12910"/>
                </a:lnTo>
                <a:lnTo>
                  <a:pt x="11696" y="13232"/>
                </a:lnTo>
                <a:cubicBezTo>
                  <a:pt x="11118" y="13456"/>
                  <a:pt x="10765" y="13991"/>
                  <a:pt x="10765" y="14618"/>
                </a:cubicBezTo>
                <a:cubicBezTo>
                  <a:pt x="10765" y="15246"/>
                  <a:pt x="11162" y="15778"/>
                  <a:pt x="11696" y="16047"/>
                </a:cubicBezTo>
                <a:lnTo>
                  <a:pt x="12404" y="16369"/>
                </a:lnTo>
                <a:lnTo>
                  <a:pt x="11960" y="17391"/>
                </a:lnTo>
                <a:lnTo>
                  <a:pt x="11251" y="17083"/>
                </a:lnTo>
                <a:cubicBezTo>
                  <a:pt x="10673" y="16859"/>
                  <a:pt x="10056" y="16943"/>
                  <a:pt x="9612" y="17391"/>
                </a:cubicBezTo>
                <a:cubicBezTo>
                  <a:pt x="9167" y="17839"/>
                  <a:pt x="9028" y="18475"/>
                  <a:pt x="9250" y="19057"/>
                </a:cubicBezTo>
                <a:lnTo>
                  <a:pt x="9570" y="19813"/>
                </a:lnTo>
                <a:lnTo>
                  <a:pt x="8542" y="20219"/>
                </a:lnTo>
                <a:lnTo>
                  <a:pt x="8236" y="19449"/>
                </a:lnTo>
                <a:cubicBezTo>
                  <a:pt x="8014" y="18867"/>
                  <a:pt x="7469" y="18511"/>
                  <a:pt x="6847" y="18511"/>
                </a:cubicBezTo>
                <a:cubicBezTo>
                  <a:pt x="6224" y="18511"/>
                  <a:pt x="5693" y="18867"/>
                  <a:pt x="5471" y="19449"/>
                </a:cubicBezTo>
                <a:lnTo>
                  <a:pt x="5165" y="20177"/>
                </a:lnTo>
                <a:lnTo>
                  <a:pt x="4137" y="19729"/>
                </a:lnTo>
                <a:lnTo>
                  <a:pt x="4457" y="19001"/>
                </a:lnTo>
                <a:cubicBezTo>
                  <a:pt x="4679" y="18419"/>
                  <a:pt x="4582" y="17797"/>
                  <a:pt x="4137" y="17349"/>
                </a:cubicBezTo>
                <a:cubicBezTo>
                  <a:pt x="3693" y="16901"/>
                  <a:pt x="3076" y="16761"/>
                  <a:pt x="2498" y="16985"/>
                </a:cubicBezTo>
                <a:lnTo>
                  <a:pt x="1734" y="17307"/>
                </a:lnTo>
                <a:lnTo>
                  <a:pt x="1345" y="16271"/>
                </a:lnTo>
                <a:lnTo>
                  <a:pt x="2095" y="15963"/>
                </a:lnTo>
                <a:cubicBezTo>
                  <a:pt x="2673" y="15739"/>
                  <a:pt x="3026" y="15204"/>
                  <a:pt x="3026" y="14576"/>
                </a:cubicBezTo>
                <a:cubicBezTo>
                  <a:pt x="3026" y="13949"/>
                  <a:pt x="2673" y="13403"/>
                  <a:pt x="2095" y="13134"/>
                </a:cubicBezTo>
                <a:lnTo>
                  <a:pt x="1386" y="12826"/>
                </a:lnTo>
                <a:lnTo>
                  <a:pt x="1831" y="11790"/>
                </a:lnTo>
                <a:lnTo>
                  <a:pt x="2539" y="12112"/>
                </a:lnTo>
                <a:cubicBezTo>
                  <a:pt x="3117" y="12336"/>
                  <a:pt x="3734" y="12238"/>
                  <a:pt x="4179" y="11790"/>
                </a:cubicBezTo>
                <a:cubicBezTo>
                  <a:pt x="4624" y="11342"/>
                  <a:pt x="4763" y="10720"/>
                  <a:pt x="4540" y="10138"/>
                </a:cubicBezTo>
                <a:lnTo>
                  <a:pt x="4235" y="9368"/>
                </a:lnTo>
                <a:lnTo>
                  <a:pt x="5249" y="8975"/>
                </a:lnTo>
                <a:close/>
                <a:moveTo>
                  <a:pt x="7222" y="12546"/>
                </a:moveTo>
                <a:cubicBezTo>
                  <a:pt x="6653" y="12546"/>
                  <a:pt x="6086" y="12767"/>
                  <a:pt x="5652" y="13204"/>
                </a:cubicBezTo>
                <a:cubicBezTo>
                  <a:pt x="4784" y="14079"/>
                  <a:pt x="4784" y="15494"/>
                  <a:pt x="5652" y="16369"/>
                </a:cubicBezTo>
                <a:cubicBezTo>
                  <a:pt x="6520" y="17244"/>
                  <a:pt x="7924" y="17244"/>
                  <a:pt x="8792" y="16369"/>
                </a:cubicBezTo>
                <a:cubicBezTo>
                  <a:pt x="9660" y="15494"/>
                  <a:pt x="9660" y="14079"/>
                  <a:pt x="8792" y="13204"/>
                </a:cubicBezTo>
                <a:cubicBezTo>
                  <a:pt x="8358" y="12767"/>
                  <a:pt x="7791" y="12546"/>
                  <a:pt x="7222" y="12546"/>
                </a:cubicBezTo>
                <a:close/>
                <a:moveTo>
                  <a:pt x="7222" y="13666"/>
                </a:moveTo>
                <a:cubicBezTo>
                  <a:pt x="7506" y="13666"/>
                  <a:pt x="7797" y="13770"/>
                  <a:pt x="8014" y="13988"/>
                </a:cubicBezTo>
                <a:cubicBezTo>
                  <a:pt x="8448" y="14426"/>
                  <a:pt x="8448" y="15147"/>
                  <a:pt x="8014" y="15585"/>
                </a:cubicBezTo>
                <a:cubicBezTo>
                  <a:pt x="7580" y="16022"/>
                  <a:pt x="6878" y="16022"/>
                  <a:pt x="6444" y="15585"/>
                </a:cubicBezTo>
                <a:cubicBezTo>
                  <a:pt x="6010" y="15147"/>
                  <a:pt x="6010" y="14426"/>
                  <a:pt x="6444" y="13988"/>
                </a:cubicBezTo>
                <a:cubicBezTo>
                  <a:pt x="6661" y="13770"/>
                  <a:pt x="6937" y="13666"/>
                  <a:pt x="7222" y="1366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9" name="Google Shape;1519;p115"/>
          <p:cNvSpPr/>
          <p:nvPr/>
        </p:nvSpPr>
        <p:spPr>
          <a:xfrm>
            <a:off x="9982200" y="3454400"/>
            <a:ext cx="609600" cy="440532"/>
          </a:xfrm>
          <a:custGeom>
            <a:rect b="b" l="l" r="r" t="t"/>
            <a:pathLst>
              <a:path extrusionOk="0" h="21600" w="21600">
                <a:moveTo>
                  <a:pt x="591" y="0"/>
                </a:moveTo>
                <a:cubicBezTo>
                  <a:pt x="276" y="0"/>
                  <a:pt x="0" y="381"/>
                  <a:pt x="0" y="817"/>
                </a:cubicBezTo>
                <a:lnTo>
                  <a:pt x="0" y="20802"/>
                </a:lnTo>
                <a:cubicBezTo>
                  <a:pt x="0" y="21238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38"/>
                  <a:pt x="21600" y="20802"/>
                </a:cubicBezTo>
                <a:lnTo>
                  <a:pt x="21600" y="817"/>
                </a:lnTo>
                <a:cubicBezTo>
                  <a:pt x="21600" y="381"/>
                  <a:pt x="21324" y="0"/>
                  <a:pt x="21009" y="0"/>
                </a:cubicBezTo>
                <a:lnTo>
                  <a:pt x="591" y="0"/>
                </a:lnTo>
                <a:close/>
                <a:moveTo>
                  <a:pt x="1167" y="1674"/>
                </a:moveTo>
                <a:lnTo>
                  <a:pt x="20475" y="1674"/>
                </a:lnTo>
                <a:lnTo>
                  <a:pt x="20475" y="19985"/>
                </a:lnTo>
                <a:lnTo>
                  <a:pt x="20433" y="19985"/>
                </a:lnTo>
                <a:lnTo>
                  <a:pt x="18309" y="19985"/>
                </a:lnTo>
                <a:lnTo>
                  <a:pt x="14850" y="10469"/>
                </a:lnTo>
                <a:cubicBezTo>
                  <a:pt x="14760" y="10220"/>
                  <a:pt x="14622" y="10084"/>
                  <a:pt x="14442" y="10022"/>
                </a:cubicBezTo>
                <a:cubicBezTo>
                  <a:pt x="14262" y="9959"/>
                  <a:pt x="14085" y="10088"/>
                  <a:pt x="13950" y="10275"/>
                </a:cubicBezTo>
                <a:lnTo>
                  <a:pt x="10941" y="14439"/>
                </a:lnTo>
                <a:lnTo>
                  <a:pt x="8733" y="7044"/>
                </a:lnTo>
                <a:cubicBezTo>
                  <a:pt x="8643" y="6733"/>
                  <a:pt x="8466" y="6538"/>
                  <a:pt x="8241" y="6538"/>
                </a:cubicBezTo>
                <a:cubicBezTo>
                  <a:pt x="8016" y="6538"/>
                  <a:pt x="7827" y="6717"/>
                  <a:pt x="7692" y="6966"/>
                </a:cubicBezTo>
                <a:lnTo>
                  <a:pt x="3108" y="20043"/>
                </a:lnTo>
                <a:lnTo>
                  <a:pt x="1167" y="20043"/>
                </a:lnTo>
                <a:lnTo>
                  <a:pt x="1167" y="1674"/>
                </a:lnTo>
                <a:close/>
                <a:moveTo>
                  <a:pt x="17775" y="4806"/>
                </a:moveTo>
                <a:cubicBezTo>
                  <a:pt x="17429" y="4806"/>
                  <a:pt x="17082" y="4987"/>
                  <a:pt x="16819" y="5351"/>
                </a:cubicBezTo>
                <a:cubicBezTo>
                  <a:pt x="16291" y="6081"/>
                  <a:pt x="16292" y="7268"/>
                  <a:pt x="16819" y="7998"/>
                </a:cubicBezTo>
                <a:cubicBezTo>
                  <a:pt x="17346" y="8727"/>
                  <a:pt x="18204" y="8727"/>
                  <a:pt x="18731" y="7998"/>
                </a:cubicBezTo>
                <a:cubicBezTo>
                  <a:pt x="19258" y="7268"/>
                  <a:pt x="19258" y="6081"/>
                  <a:pt x="18731" y="5351"/>
                </a:cubicBezTo>
                <a:cubicBezTo>
                  <a:pt x="18468" y="4987"/>
                  <a:pt x="18120" y="4806"/>
                  <a:pt x="17775" y="4806"/>
                </a:cubicBezTo>
                <a:close/>
                <a:moveTo>
                  <a:pt x="8142" y="9224"/>
                </a:moveTo>
                <a:lnTo>
                  <a:pt x="10209" y="16132"/>
                </a:lnTo>
                <a:cubicBezTo>
                  <a:pt x="10299" y="16381"/>
                  <a:pt x="10437" y="16556"/>
                  <a:pt x="10617" y="16618"/>
                </a:cubicBezTo>
                <a:cubicBezTo>
                  <a:pt x="10797" y="16681"/>
                  <a:pt x="11031" y="16634"/>
                  <a:pt x="11166" y="16385"/>
                </a:cubicBezTo>
                <a:lnTo>
                  <a:pt x="14217" y="12143"/>
                </a:lnTo>
                <a:lnTo>
                  <a:pt x="17058" y="19985"/>
                </a:lnTo>
                <a:lnTo>
                  <a:pt x="4359" y="19985"/>
                </a:lnTo>
                <a:lnTo>
                  <a:pt x="8142" y="922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0" name="Google Shape;1520;p115"/>
          <p:cNvSpPr/>
          <p:nvPr/>
        </p:nvSpPr>
        <p:spPr>
          <a:xfrm>
            <a:off x="16540605" y="5618559"/>
            <a:ext cx="571408" cy="571455"/>
          </a:xfrm>
          <a:custGeom>
            <a:rect b="b" l="l" r="r" t="t"/>
            <a:pathLst>
              <a:path extrusionOk="0" h="20595" w="19678">
                <a:moveTo>
                  <a:pt x="9839" y="0"/>
                </a:moveTo>
                <a:cubicBezTo>
                  <a:pt x="7321" y="0"/>
                  <a:pt x="4804" y="1007"/>
                  <a:pt x="2882" y="3018"/>
                </a:cubicBezTo>
                <a:cubicBezTo>
                  <a:pt x="-961" y="7040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40"/>
                  <a:pt x="16796" y="3018"/>
                </a:cubicBezTo>
                <a:cubicBezTo>
                  <a:pt x="14874" y="1007"/>
                  <a:pt x="12357" y="0"/>
                  <a:pt x="9839" y="0"/>
                </a:cubicBezTo>
                <a:close/>
                <a:moveTo>
                  <a:pt x="9839" y="1144"/>
                </a:moveTo>
                <a:cubicBezTo>
                  <a:pt x="12078" y="1144"/>
                  <a:pt x="14323" y="2046"/>
                  <a:pt x="16031" y="3833"/>
                </a:cubicBezTo>
                <a:cubicBezTo>
                  <a:pt x="19447" y="7408"/>
                  <a:pt x="19447" y="13203"/>
                  <a:pt x="16031" y="16777"/>
                </a:cubicBezTo>
                <a:cubicBezTo>
                  <a:pt x="12614" y="20352"/>
                  <a:pt x="7063" y="20352"/>
                  <a:pt x="3647" y="16777"/>
                </a:cubicBezTo>
                <a:cubicBezTo>
                  <a:pt x="231" y="13203"/>
                  <a:pt x="231" y="7408"/>
                  <a:pt x="3647" y="3833"/>
                </a:cubicBezTo>
                <a:cubicBezTo>
                  <a:pt x="5356" y="2046"/>
                  <a:pt x="7600" y="1144"/>
                  <a:pt x="9839" y="1144"/>
                </a:cubicBezTo>
                <a:close/>
                <a:moveTo>
                  <a:pt x="9839" y="2803"/>
                </a:moveTo>
                <a:cubicBezTo>
                  <a:pt x="8007" y="2803"/>
                  <a:pt x="6179" y="3529"/>
                  <a:pt x="4782" y="4992"/>
                </a:cubicBezTo>
                <a:cubicBezTo>
                  <a:pt x="1987" y="7917"/>
                  <a:pt x="1987" y="12665"/>
                  <a:pt x="4782" y="15590"/>
                </a:cubicBezTo>
                <a:cubicBezTo>
                  <a:pt x="7577" y="18515"/>
                  <a:pt x="12101" y="18515"/>
                  <a:pt x="14896" y="15590"/>
                </a:cubicBezTo>
                <a:cubicBezTo>
                  <a:pt x="17691" y="12665"/>
                  <a:pt x="17691" y="7917"/>
                  <a:pt x="14896" y="4992"/>
                </a:cubicBezTo>
                <a:cubicBezTo>
                  <a:pt x="13499" y="3529"/>
                  <a:pt x="11671" y="2803"/>
                  <a:pt x="9839" y="2803"/>
                </a:cubicBezTo>
                <a:close/>
                <a:moveTo>
                  <a:pt x="9839" y="4119"/>
                </a:moveTo>
                <a:cubicBezTo>
                  <a:pt x="11350" y="4119"/>
                  <a:pt x="12855" y="4715"/>
                  <a:pt x="14008" y="5921"/>
                </a:cubicBezTo>
                <a:cubicBezTo>
                  <a:pt x="16314" y="8334"/>
                  <a:pt x="16314" y="12248"/>
                  <a:pt x="14008" y="14661"/>
                </a:cubicBezTo>
                <a:cubicBezTo>
                  <a:pt x="11702" y="17074"/>
                  <a:pt x="7962" y="17073"/>
                  <a:pt x="5657" y="14661"/>
                </a:cubicBezTo>
                <a:cubicBezTo>
                  <a:pt x="3351" y="12248"/>
                  <a:pt x="3351" y="8334"/>
                  <a:pt x="5657" y="5921"/>
                </a:cubicBezTo>
                <a:cubicBezTo>
                  <a:pt x="6810" y="4715"/>
                  <a:pt x="8328" y="4119"/>
                  <a:pt x="9839" y="4119"/>
                </a:cubicBezTo>
                <a:close/>
                <a:moveTo>
                  <a:pt x="9839" y="6637"/>
                </a:moveTo>
                <a:cubicBezTo>
                  <a:pt x="8944" y="6637"/>
                  <a:pt x="8048" y="6994"/>
                  <a:pt x="7365" y="7709"/>
                </a:cubicBezTo>
                <a:cubicBezTo>
                  <a:pt x="5999" y="9139"/>
                  <a:pt x="5999" y="11457"/>
                  <a:pt x="7365" y="12887"/>
                </a:cubicBezTo>
                <a:cubicBezTo>
                  <a:pt x="8732" y="14317"/>
                  <a:pt x="10946" y="14317"/>
                  <a:pt x="12313" y="12887"/>
                </a:cubicBezTo>
                <a:cubicBezTo>
                  <a:pt x="13679" y="11457"/>
                  <a:pt x="13679" y="9139"/>
                  <a:pt x="12313" y="7709"/>
                </a:cubicBezTo>
                <a:cubicBezTo>
                  <a:pt x="11630" y="6994"/>
                  <a:pt x="10735" y="6637"/>
                  <a:pt x="9839" y="6637"/>
                </a:cubicBezTo>
                <a:close/>
                <a:moveTo>
                  <a:pt x="9839" y="7781"/>
                </a:moveTo>
                <a:cubicBezTo>
                  <a:pt x="10455" y="7781"/>
                  <a:pt x="11078" y="8033"/>
                  <a:pt x="11547" y="8525"/>
                </a:cubicBezTo>
                <a:cubicBezTo>
                  <a:pt x="12487" y="9508"/>
                  <a:pt x="12487" y="11103"/>
                  <a:pt x="11547" y="12086"/>
                </a:cubicBezTo>
                <a:cubicBezTo>
                  <a:pt x="10608" y="13069"/>
                  <a:pt x="9084" y="13069"/>
                  <a:pt x="8144" y="12086"/>
                </a:cubicBezTo>
                <a:cubicBezTo>
                  <a:pt x="7205" y="11103"/>
                  <a:pt x="7205" y="9508"/>
                  <a:pt x="8144" y="8525"/>
                </a:cubicBezTo>
                <a:cubicBezTo>
                  <a:pt x="8614" y="8033"/>
                  <a:pt x="9223" y="7781"/>
                  <a:pt x="9839" y="77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1" name="Google Shape;1521;p115"/>
          <p:cNvSpPr/>
          <p:nvPr/>
        </p:nvSpPr>
        <p:spPr>
          <a:xfrm>
            <a:off x="4762500" y="5600700"/>
            <a:ext cx="610910" cy="608862"/>
          </a:xfrm>
          <a:custGeom>
            <a:rect b="b" l="l" r="r" t="t"/>
            <a:pathLst>
              <a:path extrusionOk="0" h="21571" w="21518">
                <a:moveTo>
                  <a:pt x="11393" y="16"/>
                </a:moveTo>
                <a:cubicBezTo>
                  <a:pt x="11214" y="-29"/>
                  <a:pt x="10996" y="22"/>
                  <a:pt x="10861" y="157"/>
                </a:cubicBezTo>
                <a:lnTo>
                  <a:pt x="168" y="10913"/>
                </a:lnTo>
                <a:cubicBezTo>
                  <a:pt x="-56" y="11138"/>
                  <a:pt x="-56" y="11489"/>
                  <a:pt x="168" y="11714"/>
                </a:cubicBezTo>
                <a:lnTo>
                  <a:pt x="9827" y="21388"/>
                </a:lnTo>
                <a:cubicBezTo>
                  <a:pt x="9916" y="21523"/>
                  <a:pt x="10098" y="21571"/>
                  <a:pt x="10232" y="21571"/>
                </a:cubicBezTo>
                <a:cubicBezTo>
                  <a:pt x="10367" y="21571"/>
                  <a:pt x="10501" y="21532"/>
                  <a:pt x="10680" y="21487"/>
                </a:cubicBezTo>
                <a:lnTo>
                  <a:pt x="21373" y="10730"/>
                </a:lnTo>
                <a:cubicBezTo>
                  <a:pt x="21508" y="10595"/>
                  <a:pt x="21544" y="10362"/>
                  <a:pt x="21499" y="10182"/>
                </a:cubicBezTo>
                <a:lnTo>
                  <a:pt x="19626" y="2364"/>
                </a:lnTo>
                <a:cubicBezTo>
                  <a:pt x="19537" y="2139"/>
                  <a:pt x="19402" y="1959"/>
                  <a:pt x="19179" y="1914"/>
                </a:cubicBezTo>
                <a:lnTo>
                  <a:pt x="11393" y="16"/>
                </a:lnTo>
                <a:close/>
                <a:moveTo>
                  <a:pt x="11435" y="1183"/>
                </a:moveTo>
                <a:lnTo>
                  <a:pt x="18550" y="2898"/>
                </a:lnTo>
                <a:lnTo>
                  <a:pt x="20255" y="10055"/>
                </a:lnTo>
                <a:lnTo>
                  <a:pt x="10190" y="20179"/>
                </a:lnTo>
                <a:lnTo>
                  <a:pt x="1370" y="11307"/>
                </a:lnTo>
                <a:lnTo>
                  <a:pt x="11435" y="1183"/>
                </a:lnTo>
                <a:close/>
                <a:moveTo>
                  <a:pt x="14230" y="4768"/>
                </a:moveTo>
                <a:cubicBezTo>
                  <a:pt x="13772" y="4769"/>
                  <a:pt x="13322" y="4951"/>
                  <a:pt x="12972" y="5303"/>
                </a:cubicBezTo>
                <a:cubicBezTo>
                  <a:pt x="12273" y="6006"/>
                  <a:pt x="12273" y="7145"/>
                  <a:pt x="12972" y="7848"/>
                </a:cubicBezTo>
                <a:cubicBezTo>
                  <a:pt x="13671" y="8551"/>
                  <a:pt x="14804" y="8551"/>
                  <a:pt x="15502" y="7848"/>
                </a:cubicBezTo>
                <a:cubicBezTo>
                  <a:pt x="16201" y="7145"/>
                  <a:pt x="16201" y="6006"/>
                  <a:pt x="15502" y="5303"/>
                </a:cubicBezTo>
                <a:cubicBezTo>
                  <a:pt x="15153" y="4951"/>
                  <a:pt x="14688" y="4768"/>
                  <a:pt x="14230" y="4768"/>
                </a:cubicBezTo>
                <a:close/>
                <a:moveTo>
                  <a:pt x="14230" y="5893"/>
                </a:moveTo>
                <a:cubicBezTo>
                  <a:pt x="14402" y="5893"/>
                  <a:pt x="14575" y="5958"/>
                  <a:pt x="14706" y="6090"/>
                </a:cubicBezTo>
                <a:cubicBezTo>
                  <a:pt x="14968" y="6354"/>
                  <a:pt x="14968" y="6783"/>
                  <a:pt x="14706" y="7046"/>
                </a:cubicBezTo>
                <a:cubicBezTo>
                  <a:pt x="14444" y="7310"/>
                  <a:pt x="14017" y="7310"/>
                  <a:pt x="13755" y="7046"/>
                </a:cubicBezTo>
                <a:cubicBezTo>
                  <a:pt x="13493" y="6783"/>
                  <a:pt x="13493" y="6354"/>
                  <a:pt x="13755" y="6090"/>
                </a:cubicBezTo>
                <a:cubicBezTo>
                  <a:pt x="13886" y="5958"/>
                  <a:pt x="14059" y="5893"/>
                  <a:pt x="14230" y="5893"/>
                </a:cubicBezTo>
                <a:close/>
                <a:moveTo>
                  <a:pt x="7730" y="9451"/>
                </a:moveTo>
                <a:cubicBezTo>
                  <a:pt x="7585" y="9451"/>
                  <a:pt x="7437" y="9507"/>
                  <a:pt x="7325" y="9619"/>
                </a:cubicBezTo>
                <a:cubicBezTo>
                  <a:pt x="7101" y="9844"/>
                  <a:pt x="7101" y="10210"/>
                  <a:pt x="7325" y="10435"/>
                </a:cubicBezTo>
                <a:lnTo>
                  <a:pt x="10722" y="13852"/>
                </a:lnTo>
                <a:cubicBezTo>
                  <a:pt x="10811" y="13987"/>
                  <a:pt x="10993" y="14034"/>
                  <a:pt x="11127" y="14034"/>
                </a:cubicBezTo>
                <a:cubicBezTo>
                  <a:pt x="11306" y="14034"/>
                  <a:pt x="11443" y="13987"/>
                  <a:pt x="11532" y="13852"/>
                </a:cubicBezTo>
                <a:cubicBezTo>
                  <a:pt x="11756" y="13627"/>
                  <a:pt x="11756" y="13261"/>
                  <a:pt x="11532" y="13036"/>
                </a:cubicBezTo>
                <a:lnTo>
                  <a:pt x="8136" y="9619"/>
                </a:lnTo>
                <a:cubicBezTo>
                  <a:pt x="8024" y="9507"/>
                  <a:pt x="7876" y="9451"/>
                  <a:pt x="7730" y="9451"/>
                </a:cubicBezTo>
                <a:close/>
                <a:moveTo>
                  <a:pt x="5494" y="11700"/>
                </a:moveTo>
                <a:cubicBezTo>
                  <a:pt x="5348" y="11700"/>
                  <a:pt x="5200" y="11757"/>
                  <a:pt x="5088" y="11869"/>
                </a:cubicBezTo>
                <a:cubicBezTo>
                  <a:pt x="4865" y="12094"/>
                  <a:pt x="4865" y="12460"/>
                  <a:pt x="5088" y="12685"/>
                </a:cubicBezTo>
                <a:lnTo>
                  <a:pt x="8485" y="16101"/>
                </a:lnTo>
                <a:cubicBezTo>
                  <a:pt x="8574" y="16236"/>
                  <a:pt x="8756" y="16284"/>
                  <a:pt x="8890" y="16284"/>
                </a:cubicBezTo>
                <a:cubicBezTo>
                  <a:pt x="9025" y="16284"/>
                  <a:pt x="9162" y="16236"/>
                  <a:pt x="9296" y="16101"/>
                </a:cubicBezTo>
                <a:cubicBezTo>
                  <a:pt x="9519" y="15876"/>
                  <a:pt x="9519" y="15511"/>
                  <a:pt x="9296" y="15286"/>
                </a:cubicBezTo>
                <a:lnTo>
                  <a:pt x="5899" y="11869"/>
                </a:lnTo>
                <a:cubicBezTo>
                  <a:pt x="5787" y="11757"/>
                  <a:pt x="5639" y="11700"/>
                  <a:pt x="5494" y="117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2" name="Google Shape;1522;p115"/>
          <p:cNvSpPr/>
          <p:nvPr/>
        </p:nvSpPr>
        <p:spPr>
          <a:xfrm>
            <a:off x="3530600" y="5600620"/>
            <a:ext cx="439341" cy="610077"/>
          </a:xfrm>
          <a:custGeom>
            <a:rect b="b" l="l" r="r" t="t"/>
            <a:pathLst>
              <a:path extrusionOk="0" h="21566" w="21600">
                <a:moveTo>
                  <a:pt x="10361" y="101"/>
                </a:moveTo>
                <a:lnTo>
                  <a:pt x="371" y="4548"/>
                </a:lnTo>
                <a:cubicBezTo>
                  <a:pt x="121" y="4638"/>
                  <a:pt x="0" y="4860"/>
                  <a:pt x="0" y="5039"/>
                </a:cubicBezTo>
                <a:lnTo>
                  <a:pt x="0" y="20977"/>
                </a:lnTo>
                <a:cubicBezTo>
                  <a:pt x="0" y="21291"/>
                  <a:pt x="382" y="21566"/>
                  <a:pt x="820" y="21566"/>
                </a:cubicBezTo>
                <a:lnTo>
                  <a:pt x="20859" y="21566"/>
                </a:lnTo>
                <a:cubicBezTo>
                  <a:pt x="21296" y="21566"/>
                  <a:pt x="21600" y="21288"/>
                  <a:pt x="21600" y="21019"/>
                </a:cubicBezTo>
                <a:lnTo>
                  <a:pt x="21600" y="5039"/>
                </a:lnTo>
                <a:cubicBezTo>
                  <a:pt x="21600" y="4815"/>
                  <a:pt x="21479" y="4638"/>
                  <a:pt x="21229" y="4548"/>
                </a:cubicBezTo>
                <a:lnTo>
                  <a:pt x="11180" y="101"/>
                </a:lnTo>
                <a:cubicBezTo>
                  <a:pt x="10931" y="-34"/>
                  <a:pt x="10611" y="-34"/>
                  <a:pt x="10361" y="101"/>
                </a:cubicBezTo>
                <a:close/>
                <a:moveTo>
                  <a:pt x="10810" y="1223"/>
                </a:moveTo>
                <a:lnTo>
                  <a:pt x="20039" y="5306"/>
                </a:lnTo>
                <a:lnTo>
                  <a:pt x="20039" y="20401"/>
                </a:lnTo>
                <a:lnTo>
                  <a:pt x="1561" y="20401"/>
                </a:lnTo>
                <a:lnTo>
                  <a:pt x="1561" y="5306"/>
                </a:lnTo>
                <a:lnTo>
                  <a:pt x="10810" y="1223"/>
                </a:lnTo>
                <a:close/>
                <a:moveTo>
                  <a:pt x="11239" y="5390"/>
                </a:moveTo>
                <a:cubicBezTo>
                  <a:pt x="10600" y="5390"/>
                  <a:pt x="9971" y="5572"/>
                  <a:pt x="9483" y="5923"/>
                </a:cubicBezTo>
                <a:cubicBezTo>
                  <a:pt x="8508" y="6624"/>
                  <a:pt x="8508" y="7761"/>
                  <a:pt x="9483" y="8462"/>
                </a:cubicBezTo>
                <a:cubicBezTo>
                  <a:pt x="10458" y="9164"/>
                  <a:pt x="12039" y="9164"/>
                  <a:pt x="13015" y="8462"/>
                </a:cubicBezTo>
                <a:cubicBezTo>
                  <a:pt x="13990" y="7761"/>
                  <a:pt x="13990" y="6624"/>
                  <a:pt x="13015" y="5923"/>
                </a:cubicBezTo>
                <a:cubicBezTo>
                  <a:pt x="12527" y="5572"/>
                  <a:pt x="11878" y="5390"/>
                  <a:pt x="11239" y="5390"/>
                </a:cubicBezTo>
                <a:close/>
                <a:moveTo>
                  <a:pt x="11239" y="6512"/>
                </a:moveTo>
                <a:cubicBezTo>
                  <a:pt x="11479" y="6512"/>
                  <a:pt x="11720" y="6577"/>
                  <a:pt x="11902" y="6709"/>
                </a:cubicBezTo>
                <a:cubicBezTo>
                  <a:pt x="12268" y="6972"/>
                  <a:pt x="12268" y="7400"/>
                  <a:pt x="11902" y="7663"/>
                </a:cubicBezTo>
                <a:cubicBezTo>
                  <a:pt x="11537" y="7926"/>
                  <a:pt x="10941" y="7926"/>
                  <a:pt x="10576" y="7663"/>
                </a:cubicBezTo>
                <a:cubicBezTo>
                  <a:pt x="10210" y="7400"/>
                  <a:pt x="10210" y="6972"/>
                  <a:pt x="10576" y="6709"/>
                </a:cubicBezTo>
                <a:cubicBezTo>
                  <a:pt x="10758" y="6577"/>
                  <a:pt x="10999" y="6512"/>
                  <a:pt x="11239" y="6512"/>
                </a:cubicBezTo>
                <a:close/>
                <a:moveTo>
                  <a:pt x="7688" y="13471"/>
                </a:moveTo>
                <a:cubicBezTo>
                  <a:pt x="7251" y="13471"/>
                  <a:pt x="6868" y="13746"/>
                  <a:pt x="6868" y="14060"/>
                </a:cubicBezTo>
                <a:cubicBezTo>
                  <a:pt x="6868" y="14374"/>
                  <a:pt x="7251" y="14635"/>
                  <a:pt x="7688" y="14635"/>
                </a:cubicBezTo>
                <a:lnTo>
                  <a:pt x="14790" y="14635"/>
                </a:lnTo>
                <a:cubicBezTo>
                  <a:pt x="15227" y="14635"/>
                  <a:pt x="15610" y="14419"/>
                  <a:pt x="15610" y="14060"/>
                </a:cubicBezTo>
                <a:cubicBezTo>
                  <a:pt x="15610" y="13746"/>
                  <a:pt x="15227" y="13471"/>
                  <a:pt x="14790" y="13471"/>
                </a:cubicBezTo>
                <a:lnTo>
                  <a:pt x="7688" y="13471"/>
                </a:lnTo>
                <a:close/>
                <a:moveTo>
                  <a:pt x="7688" y="17511"/>
                </a:moveTo>
                <a:cubicBezTo>
                  <a:pt x="7251" y="17511"/>
                  <a:pt x="6868" y="17786"/>
                  <a:pt x="6868" y="18101"/>
                </a:cubicBezTo>
                <a:cubicBezTo>
                  <a:pt x="6868" y="18415"/>
                  <a:pt x="7251" y="18676"/>
                  <a:pt x="7688" y="18676"/>
                </a:cubicBezTo>
                <a:lnTo>
                  <a:pt x="14790" y="18676"/>
                </a:lnTo>
                <a:cubicBezTo>
                  <a:pt x="15227" y="18676"/>
                  <a:pt x="15610" y="18415"/>
                  <a:pt x="15610" y="18101"/>
                </a:cubicBezTo>
                <a:cubicBezTo>
                  <a:pt x="15610" y="17786"/>
                  <a:pt x="15227" y="17511"/>
                  <a:pt x="14790" y="17511"/>
                </a:cubicBezTo>
                <a:lnTo>
                  <a:pt x="7688" y="1751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3" name="Google Shape;1523;p115"/>
          <p:cNvSpPr/>
          <p:nvPr/>
        </p:nvSpPr>
        <p:spPr>
          <a:xfrm>
            <a:off x="4777779" y="8963739"/>
            <a:ext cx="579042" cy="579042"/>
          </a:xfrm>
          <a:custGeom>
            <a:rect b="b" l="l" r="r" t="t"/>
            <a:pathLst>
              <a:path extrusionOk="0" h="21600" w="2160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6899" y="10422"/>
                </a:moveTo>
                <a:cubicBezTo>
                  <a:pt x="6567" y="10422"/>
                  <a:pt x="6277" y="10713"/>
                  <a:pt x="6277" y="11044"/>
                </a:cubicBezTo>
                <a:cubicBezTo>
                  <a:pt x="6277" y="11376"/>
                  <a:pt x="6567" y="11651"/>
                  <a:pt x="6899" y="11651"/>
                </a:cubicBezTo>
                <a:lnTo>
                  <a:pt x="14716" y="11651"/>
                </a:lnTo>
                <a:cubicBezTo>
                  <a:pt x="15095" y="11651"/>
                  <a:pt x="15323" y="11423"/>
                  <a:pt x="15323" y="11044"/>
                </a:cubicBezTo>
                <a:cubicBezTo>
                  <a:pt x="15323" y="10713"/>
                  <a:pt x="15047" y="10422"/>
                  <a:pt x="14716" y="10422"/>
                </a:cubicBezTo>
                <a:lnTo>
                  <a:pt x="6899" y="1042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4" name="Google Shape;1524;p115"/>
          <p:cNvSpPr/>
          <p:nvPr/>
        </p:nvSpPr>
        <p:spPr>
          <a:xfrm>
            <a:off x="6082069" y="8966200"/>
            <a:ext cx="579042" cy="579041"/>
          </a:xfrm>
          <a:custGeom>
            <a:rect b="b" l="l" r="r" t="t"/>
            <a:pathLst>
              <a:path extrusionOk="0" h="21600" w="2160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90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0793" y="6366"/>
                </a:moveTo>
                <a:cubicBezTo>
                  <a:pt x="10461" y="6366"/>
                  <a:pt x="10171" y="6656"/>
                  <a:pt x="10171" y="6988"/>
                </a:cubicBezTo>
                <a:lnTo>
                  <a:pt x="10171" y="14612"/>
                </a:lnTo>
                <a:cubicBezTo>
                  <a:pt x="10171" y="14944"/>
                  <a:pt x="10461" y="15234"/>
                  <a:pt x="10793" y="15234"/>
                </a:cubicBezTo>
                <a:cubicBezTo>
                  <a:pt x="11172" y="15234"/>
                  <a:pt x="11414" y="14944"/>
                  <a:pt x="11414" y="14612"/>
                </a:cubicBezTo>
                <a:lnTo>
                  <a:pt x="11414" y="6988"/>
                </a:lnTo>
                <a:cubicBezTo>
                  <a:pt x="11414" y="6656"/>
                  <a:pt x="11124" y="6366"/>
                  <a:pt x="10793" y="636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5" name="Google Shape;1525;p115"/>
          <p:cNvSpPr/>
          <p:nvPr/>
        </p:nvSpPr>
        <p:spPr>
          <a:xfrm>
            <a:off x="8699500" y="8966200"/>
            <a:ext cx="579041" cy="579041"/>
          </a:xfrm>
          <a:custGeom>
            <a:rect b="b" l="l" r="r" t="t"/>
            <a:pathLst>
              <a:path extrusionOk="0" h="21600" w="2160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3591" y="7580"/>
                </a:moveTo>
                <a:cubicBezTo>
                  <a:pt x="13437" y="7580"/>
                  <a:pt x="13280" y="7639"/>
                  <a:pt x="13161" y="7758"/>
                </a:cubicBezTo>
                <a:lnTo>
                  <a:pt x="7758" y="13161"/>
                </a:lnTo>
                <a:cubicBezTo>
                  <a:pt x="7521" y="13398"/>
                  <a:pt x="7521" y="13768"/>
                  <a:pt x="7758" y="14005"/>
                </a:cubicBezTo>
                <a:cubicBezTo>
                  <a:pt x="7852" y="14147"/>
                  <a:pt x="8045" y="14198"/>
                  <a:pt x="8187" y="14198"/>
                </a:cubicBezTo>
                <a:cubicBezTo>
                  <a:pt x="8329" y="14198"/>
                  <a:pt x="8474" y="14100"/>
                  <a:pt x="8616" y="14005"/>
                </a:cubicBezTo>
                <a:lnTo>
                  <a:pt x="14005" y="8616"/>
                </a:lnTo>
                <a:cubicBezTo>
                  <a:pt x="14242" y="8379"/>
                  <a:pt x="14242" y="7995"/>
                  <a:pt x="14005" y="7758"/>
                </a:cubicBezTo>
                <a:cubicBezTo>
                  <a:pt x="13887" y="7639"/>
                  <a:pt x="13745" y="7580"/>
                  <a:pt x="13591" y="75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6" name="Google Shape;1526;p115"/>
          <p:cNvSpPr/>
          <p:nvPr/>
        </p:nvSpPr>
        <p:spPr>
          <a:xfrm>
            <a:off x="10007203" y="8963818"/>
            <a:ext cx="579041" cy="579042"/>
          </a:xfrm>
          <a:custGeom>
            <a:rect b="b" l="l" r="r" t="t"/>
            <a:pathLst>
              <a:path extrusionOk="0" h="21600" w="2160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7728" y="7669"/>
                </a:moveTo>
                <a:cubicBezTo>
                  <a:pt x="7574" y="7669"/>
                  <a:pt x="7417" y="7728"/>
                  <a:pt x="7299" y="7846"/>
                </a:cubicBezTo>
                <a:cubicBezTo>
                  <a:pt x="7062" y="8083"/>
                  <a:pt x="7062" y="8468"/>
                  <a:pt x="7299" y="8705"/>
                </a:cubicBezTo>
                <a:lnTo>
                  <a:pt x="12702" y="14094"/>
                </a:lnTo>
                <a:cubicBezTo>
                  <a:pt x="12797" y="14236"/>
                  <a:pt x="12990" y="14286"/>
                  <a:pt x="13132" y="14286"/>
                </a:cubicBezTo>
                <a:cubicBezTo>
                  <a:pt x="13321" y="14287"/>
                  <a:pt x="13452" y="14189"/>
                  <a:pt x="13546" y="14094"/>
                </a:cubicBezTo>
                <a:cubicBezTo>
                  <a:pt x="13783" y="13857"/>
                  <a:pt x="13783" y="13487"/>
                  <a:pt x="13546" y="13250"/>
                </a:cubicBezTo>
                <a:lnTo>
                  <a:pt x="8157" y="7846"/>
                </a:lnTo>
                <a:cubicBezTo>
                  <a:pt x="8039" y="7728"/>
                  <a:pt x="7882" y="7669"/>
                  <a:pt x="7728" y="76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7" name="Google Shape;1527;p115"/>
          <p:cNvSpPr/>
          <p:nvPr/>
        </p:nvSpPr>
        <p:spPr>
          <a:xfrm>
            <a:off x="17838341" y="8963818"/>
            <a:ext cx="579042" cy="579042"/>
          </a:xfrm>
          <a:custGeom>
            <a:rect b="b" l="l" r="r" t="t"/>
            <a:pathLst>
              <a:path extrusionOk="0" h="21600" w="2160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8" name="Google Shape;1528;p115"/>
          <p:cNvSpPr txBox="1"/>
          <p:nvPr/>
        </p:nvSpPr>
        <p:spPr>
          <a:xfrm>
            <a:off x="1273185" y="1270000"/>
            <a:ext cx="8890001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Open Sans"/>
              <a:buNone/>
            </a:pPr>
            <a:r>
              <a:rPr b="1" i="0" lang="en-US" sz="4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VECTOR LINE ICONS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16"/>
          <p:cNvSpPr/>
          <p:nvPr/>
        </p:nvSpPr>
        <p:spPr>
          <a:xfrm>
            <a:off x="3454400" y="2222500"/>
            <a:ext cx="609637" cy="609600"/>
          </a:xfrm>
          <a:custGeom>
            <a:rect b="b" l="l" r="r" t="t"/>
            <a:pathLst>
              <a:path extrusionOk="0" h="21600" w="21556">
                <a:moveTo>
                  <a:pt x="10778" y="0"/>
                </a:moveTo>
                <a:cubicBezTo>
                  <a:pt x="7904" y="0"/>
                  <a:pt x="5209" y="1125"/>
                  <a:pt x="3143" y="3150"/>
                </a:cubicBezTo>
                <a:cubicBezTo>
                  <a:pt x="1123" y="5175"/>
                  <a:pt x="0" y="7920"/>
                  <a:pt x="0" y="10800"/>
                </a:cubicBezTo>
                <a:cubicBezTo>
                  <a:pt x="0" y="13680"/>
                  <a:pt x="1123" y="16380"/>
                  <a:pt x="3143" y="18450"/>
                </a:cubicBezTo>
                <a:cubicBezTo>
                  <a:pt x="5164" y="20475"/>
                  <a:pt x="7904" y="21600"/>
                  <a:pt x="10778" y="21600"/>
                </a:cubicBezTo>
                <a:cubicBezTo>
                  <a:pt x="13652" y="21600"/>
                  <a:pt x="16346" y="20475"/>
                  <a:pt x="18412" y="18450"/>
                </a:cubicBezTo>
                <a:cubicBezTo>
                  <a:pt x="20432" y="16425"/>
                  <a:pt x="21555" y="13680"/>
                  <a:pt x="21555" y="10800"/>
                </a:cubicBezTo>
                <a:cubicBezTo>
                  <a:pt x="21600" y="7920"/>
                  <a:pt x="20477" y="5220"/>
                  <a:pt x="18412" y="3150"/>
                </a:cubicBezTo>
                <a:cubicBezTo>
                  <a:pt x="16391" y="1125"/>
                  <a:pt x="13652" y="0"/>
                  <a:pt x="10778" y="0"/>
                </a:cubicBezTo>
                <a:close/>
                <a:moveTo>
                  <a:pt x="10820" y="1167"/>
                </a:moveTo>
                <a:cubicBezTo>
                  <a:pt x="13379" y="1167"/>
                  <a:pt x="15801" y="2163"/>
                  <a:pt x="17598" y="4008"/>
                </a:cubicBezTo>
                <a:cubicBezTo>
                  <a:pt x="19394" y="5808"/>
                  <a:pt x="20432" y="8235"/>
                  <a:pt x="20432" y="10800"/>
                </a:cubicBezTo>
                <a:cubicBezTo>
                  <a:pt x="20432" y="13365"/>
                  <a:pt x="19439" y="15792"/>
                  <a:pt x="17598" y="17592"/>
                </a:cubicBezTo>
                <a:cubicBezTo>
                  <a:pt x="15801" y="19392"/>
                  <a:pt x="13379" y="20433"/>
                  <a:pt x="10820" y="20433"/>
                </a:cubicBezTo>
                <a:cubicBezTo>
                  <a:pt x="8260" y="20433"/>
                  <a:pt x="5838" y="19437"/>
                  <a:pt x="4042" y="17592"/>
                </a:cubicBezTo>
                <a:cubicBezTo>
                  <a:pt x="2245" y="15792"/>
                  <a:pt x="1207" y="13365"/>
                  <a:pt x="1207" y="10800"/>
                </a:cubicBezTo>
                <a:cubicBezTo>
                  <a:pt x="1207" y="8235"/>
                  <a:pt x="2200" y="5808"/>
                  <a:pt x="4042" y="4008"/>
                </a:cubicBezTo>
                <a:cubicBezTo>
                  <a:pt x="5838" y="2208"/>
                  <a:pt x="8260" y="1167"/>
                  <a:pt x="10820" y="1167"/>
                </a:cubicBezTo>
                <a:close/>
                <a:moveTo>
                  <a:pt x="10918" y="3150"/>
                </a:moveTo>
                <a:cubicBezTo>
                  <a:pt x="10604" y="3150"/>
                  <a:pt x="10328" y="3426"/>
                  <a:pt x="10328" y="3741"/>
                </a:cubicBezTo>
                <a:lnTo>
                  <a:pt x="10328" y="10983"/>
                </a:lnTo>
                <a:cubicBezTo>
                  <a:pt x="10328" y="11298"/>
                  <a:pt x="10604" y="11559"/>
                  <a:pt x="10918" y="11559"/>
                </a:cubicBezTo>
                <a:cubicBezTo>
                  <a:pt x="10918" y="11559"/>
                  <a:pt x="10915" y="11559"/>
                  <a:pt x="10960" y="11559"/>
                </a:cubicBezTo>
                <a:lnTo>
                  <a:pt x="14552" y="11559"/>
                </a:lnTo>
                <a:cubicBezTo>
                  <a:pt x="14867" y="11559"/>
                  <a:pt x="15128" y="11298"/>
                  <a:pt x="15128" y="10983"/>
                </a:cubicBezTo>
                <a:cubicBezTo>
                  <a:pt x="15083" y="10668"/>
                  <a:pt x="14825" y="10392"/>
                  <a:pt x="14510" y="10392"/>
                </a:cubicBezTo>
                <a:lnTo>
                  <a:pt x="11493" y="10392"/>
                </a:lnTo>
                <a:lnTo>
                  <a:pt x="11493" y="3741"/>
                </a:lnTo>
                <a:cubicBezTo>
                  <a:pt x="11493" y="3426"/>
                  <a:pt x="11232" y="3150"/>
                  <a:pt x="10918" y="31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34" name="Google Shape;1534;p116"/>
          <p:cNvSpPr/>
          <p:nvPr/>
        </p:nvSpPr>
        <p:spPr>
          <a:xfrm>
            <a:off x="4762658" y="2222500"/>
            <a:ext cx="609602" cy="608807"/>
          </a:xfrm>
          <a:custGeom>
            <a:rect b="b" l="l" r="r" t="t"/>
            <a:pathLst>
              <a:path extrusionOk="0" h="21600" w="19674">
                <a:moveTo>
                  <a:pt x="9819" y="0"/>
                </a:moveTo>
                <a:cubicBezTo>
                  <a:pt x="7304" y="0"/>
                  <a:pt x="4796" y="1065"/>
                  <a:pt x="2890" y="3182"/>
                </a:cubicBezTo>
                <a:cubicBezTo>
                  <a:pt x="-963" y="7418"/>
                  <a:pt x="-963" y="14255"/>
                  <a:pt x="2890" y="18446"/>
                </a:cubicBezTo>
                <a:cubicBezTo>
                  <a:pt x="4816" y="20564"/>
                  <a:pt x="7316" y="21600"/>
                  <a:pt x="9857" y="21600"/>
                </a:cubicBezTo>
                <a:cubicBezTo>
                  <a:pt x="12358" y="21600"/>
                  <a:pt x="14899" y="20564"/>
                  <a:pt x="16825" y="18446"/>
                </a:cubicBezTo>
                <a:cubicBezTo>
                  <a:pt x="20637" y="14255"/>
                  <a:pt x="20627" y="7418"/>
                  <a:pt x="16774" y="3182"/>
                </a:cubicBezTo>
                <a:cubicBezTo>
                  <a:pt x="14848" y="1065"/>
                  <a:pt x="12335" y="0"/>
                  <a:pt x="9819" y="0"/>
                </a:cubicBezTo>
                <a:close/>
                <a:moveTo>
                  <a:pt x="9806" y="1155"/>
                </a:moveTo>
                <a:cubicBezTo>
                  <a:pt x="12061" y="1155"/>
                  <a:pt x="14325" y="2092"/>
                  <a:pt x="16005" y="3985"/>
                </a:cubicBezTo>
                <a:cubicBezTo>
                  <a:pt x="19489" y="7770"/>
                  <a:pt x="19487" y="13903"/>
                  <a:pt x="16044" y="17643"/>
                </a:cubicBezTo>
                <a:cubicBezTo>
                  <a:pt x="12601" y="21428"/>
                  <a:pt x="7063" y="21428"/>
                  <a:pt x="3620" y="17643"/>
                </a:cubicBezTo>
                <a:cubicBezTo>
                  <a:pt x="177" y="13858"/>
                  <a:pt x="177" y="7770"/>
                  <a:pt x="3620" y="3985"/>
                </a:cubicBezTo>
                <a:cubicBezTo>
                  <a:pt x="5341" y="2092"/>
                  <a:pt x="7593" y="1155"/>
                  <a:pt x="9806" y="1155"/>
                </a:cubicBezTo>
                <a:close/>
                <a:moveTo>
                  <a:pt x="9819" y="3154"/>
                </a:moveTo>
                <a:cubicBezTo>
                  <a:pt x="9532" y="3154"/>
                  <a:pt x="9294" y="3430"/>
                  <a:pt x="9294" y="3746"/>
                </a:cubicBezTo>
                <a:lnTo>
                  <a:pt x="9294" y="10772"/>
                </a:lnTo>
                <a:lnTo>
                  <a:pt x="7117" y="13152"/>
                </a:lnTo>
                <a:cubicBezTo>
                  <a:pt x="6912" y="13377"/>
                  <a:pt x="6912" y="13743"/>
                  <a:pt x="7117" y="13968"/>
                </a:cubicBezTo>
                <a:cubicBezTo>
                  <a:pt x="7239" y="14103"/>
                  <a:pt x="7365" y="14151"/>
                  <a:pt x="7488" y="14151"/>
                </a:cubicBezTo>
                <a:cubicBezTo>
                  <a:pt x="7611" y="14151"/>
                  <a:pt x="7777" y="14103"/>
                  <a:pt x="7859" y="13968"/>
                </a:cubicBezTo>
                <a:lnTo>
                  <a:pt x="10191" y="11405"/>
                </a:lnTo>
                <a:cubicBezTo>
                  <a:pt x="10272" y="11315"/>
                  <a:pt x="10316" y="11217"/>
                  <a:pt x="10357" y="11082"/>
                </a:cubicBezTo>
                <a:cubicBezTo>
                  <a:pt x="10357" y="11082"/>
                  <a:pt x="10357" y="11039"/>
                  <a:pt x="10357" y="11039"/>
                </a:cubicBezTo>
                <a:cubicBezTo>
                  <a:pt x="10357" y="11039"/>
                  <a:pt x="10357" y="10997"/>
                  <a:pt x="10357" y="10997"/>
                </a:cubicBezTo>
                <a:lnTo>
                  <a:pt x="10357" y="3746"/>
                </a:lnTo>
                <a:cubicBezTo>
                  <a:pt x="10357" y="3430"/>
                  <a:pt x="10106" y="3154"/>
                  <a:pt x="9819" y="315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35" name="Google Shape;1535;p116"/>
          <p:cNvSpPr/>
          <p:nvPr/>
        </p:nvSpPr>
        <p:spPr>
          <a:xfrm>
            <a:off x="6070758" y="2222500"/>
            <a:ext cx="608650" cy="608807"/>
          </a:xfrm>
          <a:custGeom>
            <a:rect b="b" l="l" r="r" t="t"/>
            <a:pathLst>
              <a:path extrusionOk="0" h="21600" w="19680">
                <a:moveTo>
                  <a:pt x="9838" y="0"/>
                </a:moveTo>
                <a:cubicBezTo>
                  <a:pt x="7317" y="0"/>
                  <a:pt x="4805" y="1065"/>
                  <a:pt x="2895" y="3182"/>
                </a:cubicBezTo>
                <a:cubicBezTo>
                  <a:pt x="-965" y="7418"/>
                  <a:pt x="-965" y="14255"/>
                  <a:pt x="2895" y="18446"/>
                </a:cubicBezTo>
                <a:cubicBezTo>
                  <a:pt x="4825" y="20564"/>
                  <a:pt x="7330" y="21600"/>
                  <a:pt x="9876" y="21600"/>
                </a:cubicBezTo>
                <a:cubicBezTo>
                  <a:pt x="12381" y="21600"/>
                  <a:pt x="14927" y="20564"/>
                  <a:pt x="16857" y="18446"/>
                </a:cubicBezTo>
                <a:cubicBezTo>
                  <a:pt x="20635" y="14255"/>
                  <a:pt x="20625" y="7418"/>
                  <a:pt x="16806" y="3182"/>
                </a:cubicBezTo>
                <a:cubicBezTo>
                  <a:pt x="14876" y="1065"/>
                  <a:pt x="12358" y="0"/>
                  <a:pt x="9838" y="0"/>
                </a:cubicBezTo>
                <a:close/>
                <a:moveTo>
                  <a:pt x="9786" y="1155"/>
                </a:moveTo>
                <a:cubicBezTo>
                  <a:pt x="12045" y="1155"/>
                  <a:pt x="14301" y="2092"/>
                  <a:pt x="15984" y="3985"/>
                </a:cubicBezTo>
                <a:cubicBezTo>
                  <a:pt x="19475" y="7770"/>
                  <a:pt x="19485" y="13903"/>
                  <a:pt x="16036" y="17643"/>
                </a:cubicBezTo>
                <a:cubicBezTo>
                  <a:pt x="12586" y="21428"/>
                  <a:pt x="7037" y="21428"/>
                  <a:pt x="3588" y="17643"/>
                </a:cubicBezTo>
                <a:cubicBezTo>
                  <a:pt x="139" y="13858"/>
                  <a:pt x="139" y="7770"/>
                  <a:pt x="3588" y="3985"/>
                </a:cubicBezTo>
                <a:cubicBezTo>
                  <a:pt x="5313" y="2092"/>
                  <a:pt x="7569" y="1155"/>
                  <a:pt x="9786" y="1155"/>
                </a:cubicBezTo>
                <a:close/>
                <a:moveTo>
                  <a:pt x="9568" y="6759"/>
                </a:moveTo>
                <a:cubicBezTo>
                  <a:pt x="9281" y="6759"/>
                  <a:pt x="9029" y="7035"/>
                  <a:pt x="9029" y="7350"/>
                </a:cubicBezTo>
                <a:lnTo>
                  <a:pt x="9029" y="10955"/>
                </a:lnTo>
                <a:cubicBezTo>
                  <a:pt x="9029" y="11270"/>
                  <a:pt x="9281" y="11532"/>
                  <a:pt x="9568" y="11532"/>
                </a:cubicBezTo>
                <a:lnTo>
                  <a:pt x="16177" y="11532"/>
                </a:lnTo>
                <a:cubicBezTo>
                  <a:pt x="16464" y="11532"/>
                  <a:pt x="16703" y="11270"/>
                  <a:pt x="16703" y="10955"/>
                </a:cubicBezTo>
                <a:cubicBezTo>
                  <a:pt x="16703" y="10639"/>
                  <a:pt x="16464" y="10364"/>
                  <a:pt x="16177" y="10363"/>
                </a:cubicBezTo>
                <a:lnTo>
                  <a:pt x="10094" y="10363"/>
                </a:lnTo>
                <a:lnTo>
                  <a:pt x="10094" y="7350"/>
                </a:lnTo>
                <a:cubicBezTo>
                  <a:pt x="10094" y="7035"/>
                  <a:pt x="9856" y="6759"/>
                  <a:pt x="9568" y="675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36" name="Google Shape;1536;p116"/>
          <p:cNvSpPr/>
          <p:nvPr/>
        </p:nvSpPr>
        <p:spPr>
          <a:xfrm>
            <a:off x="8661400" y="2222500"/>
            <a:ext cx="626405" cy="609600"/>
          </a:xfrm>
          <a:custGeom>
            <a:rect b="b" l="l" r="r" t="t"/>
            <a:pathLst>
              <a:path extrusionOk="0" h="21600" w="21561">
                <a:moveTo>
                  <a:pt x="10491" y="0"/>
                </a:moveTo>
                <a:cubicBezTo>
                  <a:pt x="4721" y="0"/>
                  <a:pt x="0" y="4860"/>
                  <a:pt x="0" y="10800"/>
                </a:cubicBezTo>
                <a:cubicBezTo>
                  <a:pt x="0" y="16740"/>
                  <a:pt x="4721" y="21600"/>
                  <a:pt x="10491" y="21600"/>
                </a:cubicBezTo>
                <a:cubicBezTo>
                  <a:pt x="10797" y="21600"/>
                  <a:pt x="11065" y="21324"/>
                  <a:pt x="11065" y="21009"/>
                </a:cubicBezTo>
                <a:cubicBezTo>
                  <a:pt x="11065" y="20694"/>
                  <a:pt x="10797" y="20433"/>
                  <a:pt x="10491" y="20433"/>
                </a:cubicBezTo>
                <a:cubicBezTo>
                  <a:pt x="5333" y="20433"/>
                  <a:pt x="1134" y="16110"/>
                  <a:pt x="1134" y="10800"/>
                </a:cubicBezTo>
                <a:cubicBezTo>
                  <a:pt x="1134" y="5490"/>
                  <a:pt x="5333" y="1167"/>
                  <a:pt x="10491" y="1167"/>
                </a:cubicBezTo>
                <a:cubicBezTo>
                  <a:pt x="15649" y="1167"/>
                  <a:pt x="19849" y="5490"/>
                  <a:pt x="19849" y="10800"/>
                </a:cubicBezTo>
                <a:cubicBezTo>
                  <a:pt x="19849" y="12870"/>
                  <a:pt x="19239" y="14802"/>
                  <a:pt x="18059" y="16467"/>
                </a:cubicBezTo>
                <a:lnTo>
                  <a:pt x="18059" y="14400"/>
                </a:lnTo>
                <a:cubicBezTo>
                  <a:pt x="18059" y="14085"/>
                  <a:pt x="17791" y="13809"/>
                  <a:pt x="17485" y="13809"/>
                </a:cubicBezTo>
                <a:cubicBezTo>
                  <a:pt x="17179" y="13809"/>
                  <a:pt x="16912" y="14085"/>
                  <a:pt x="16912" y="14400"/>
                </a:cubicBezTo>
                <a:lnTo>
                  <a:pt x="16912" y="18591"/>
                </a:lnTo>
                <a:lnTo>
                  <a:pt x="17485" y="18591"/>
                </a:lnTo>
                <a:lnTo>
                  <a:pt x="20983" y="18591"/>
                </a:lnTo>
                <a:cubicBezTo>
                  <a:pt x="21289" y="18591"/>
                  <a:pt x="21556" y="18315"/>
                  <a:pt x="21556" y="18000"/>
                </a:cubicBezTo>
                <a:cubicBezTo>
                  <a:pt x="21600" y="17685"/>
                  <a:pt x="21329" y="17466"/>
                  <a:pt x="21024" y="17466"/>
                </a:cubicBezTo>
                <a:lnTo>
                  <a:pt x="18756" y="17466"/>
                </a:lnTo>
                <a:cubicBezTo>
                  <a:pt x="20198" y="15576"/>
                  <a:pt x="20983" y="13230"/>
                  <a:pt x="20983" y="10800"/>
                </a:cubicBezTo>
                <a:cubicBezTo>
                  <a:pt x="20983" y="4860"/>
                  <a:pt x="16261" y="0"/>
                  <a:pt x="10491" y="0"/>
                </a:cubicBezTo>
                <a:close/>
                <a:moveTo>
                  <a:pt x="10628" y="3150"/>
                </a:moveTo>
                <a:cubicBezTo>
                  <a:pt x="10322" y="3150"/>
                  <a:pt x="10054" y="3426"/>
                  <a:pt x="10054" y="3741"/>
                </a:cubicBezTo>
                <a:lnTo>
                  <a:pt x="10054" y="10983"/>
                </a:lnTo>
                <a:cubicBezTo>
                  <a:pt x="10054" y="10983"/>
                  <a:pt x="10054" y="10980"/>
                  <a:pt x="10054" y="11025"/>
                </a:cubicBezTo>
                <a:cubicBezTo>
                  <a:pt x="10054" y="11205"/>
                  <a:pt x="10101" y="11343"/>
                  <a:pt x="10232" y="11433"/>
                </a:cubicBezTo>
                <a:cubicBezTo>
                  <a:pt x="10319" y="11523"/>
                  <a:pt x="10497" y="11616"/>
                  <a:pt x="10628" y="11616"/>
                </a:cubicBezTo>
                <a:lnTo>
                  <a:pt x="14125" y="11559"/>
                </a:lnTo>
                <a:cubicBezTo>
                  <a:pt x="14431" y="11559"/>
                  <a:pt x="14685" y="11298"/>
                  <a:pt x="14685" y="10983"/>
                </a:cubicBezTo>
                <a:cubicBezTo>
                  <a:pt x="14685" y="10623"/>
                  <a:pt x="14431" y="10350"/>
                  <a:pt x="14125" y="10350"/>
                </a:cubicBezTo>
                <a:lnTo>
                  <a:pt x="11188" y="10392"/>
                </a:lnTo>
                <a:lnTo>
                  <a:pt x="11188" y="3741"/>
                </a:lnTo>
                <a:cubicBezTo>
                  <a:pt x="11188" y="3426"/>
                  <a:pt x="10934" y="3150"/>
                  <a:pt x="10628" y="31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37" name="Google Shape;1537;p116"/>
          <p:cNvSpPr/>
          <p:nvPr/>
        </p:nvSpPr>
        <p:spPr>
          <a:xfrm>
            <a:off x="17894298" y="2222499"/>
            <a:ext cx="441712" cy="610872"/>
          </a:xfrm>
          <a:custGeom>
            <a:rect b="b" l="l" r="r" t="t"/>
            <a:pathLst>
              <a:path extrusionOk="0" h="21555" w="21465">
                <a:moveTo>
                  <a:pt x="20674" y="21555"/>
                </a:moveTo>
                <a:cubicBezTo>
                  <a:pt x="20551" y="21555"/>
                  <a:pt x="20489" y="21555"/>
                  <a:pt x="20366" y="21510"/>
                </a:cubicBezTo>
                <a:lnTo>
                  <a:pt x="10738" y="18642"/>
                </a:lnTo>
                <a:lnTo>
                  <a:pt x="1111" y="21510"/>
                </a:lnTo>
                <a:cubicBezTo>
                  <a:pt x="802" y="21600"/>
                  <a:pt x="493" y="21555"/>
                  <a:pt x="247" y="21376"/>
                </a:cubicBezTo>
                <a:cubicBezTo>
                  <a:pt x="0" y="21197"/>
                  <a:pt x="-62" y="20973"/>
                  <a:pt x="61" y="20749"/>
                </a:cubicBezTo>
                <a:lnTo>
                  <a:pt x="9997" y="403"/>
                </a:lnTo>
                <a:cubicBezTo>
                  <a:pt x="10121" y="179"/>
                  <a:pt x="10429" y="0"/>
                  <a:pt x="10738" y="0"/>
                </a:cubicBezTo>
                <a:cubicBezTo>
                  <a:pt x="11047" y="0"/>
                  <a:pt x="11355" y="134"/>
                  <a:pt x="11479" y="403"/>
                </a:cubicBezTo>
                <a:lnTo>
                  <a:pt x="21415" y="20749"/>
                </a:lnTo>
                <a:cubicBezTo>
                  <a:pt x="21538" y="20973"/>
                  <a:pt x="21415" y="21197"/>
                  <a:pt x="21229" y="21376"/>
                </a:cubicBezTo>
                <a:cubicBezTo>
                  <a:pt x="21044" y="21510"/>
                  <a:pt x="20859" y="21555"/>
                  <a:pt x="20674" y="21555"/>
                </a:cubicBezTo>
                <a:close/>
                <a:moveTo>
                  <a:pt x="10738" y="17432"/>
                </a:moveTo>
                <a:cubicBezTo>
                  <a:pt x="10861" y="17432"/>
                  <a:pt x="10923" y="17432"/>
                  <a:pt x="11047" y="17477"/>
                </a:cubicBezTo>
                <a:lnTo>
                  <a:pt x="19316" y="19942"/>
                </a:lnTo>
                <a:lnTo>
                  <a:pt x="10738" y="2330"/>
                </a:lnTo>
                <a:lnTo>
                  <a:pt x="2160" y="19942"/>
                </a:lnTo>
                <a:lnTo>
                  <a:pt x="10430" y="17477"/>
                </a:lnTo>
                <a:cubicBezTo>
                  <a:pt x="10553" y="17432"/>
                  <a:pt x="10676" y="17432"/>
                  <a:pt x="10738" y="1743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38" name="Google Shape;1538;p116"/>
          <p:cNvSpPr/>
          <p:nvPr/>
        </p:nvSpPr>
        <p:spPr>
          <a:xfrm>
            <a:off x="19126198" y="2235200"/>
            <a:ext cx="585471" cy="585471"/>
          </a:xfrm>
          <a:custGeom>
            <a:rect b="b" l="l" r="r" t="t"/>
            <a:pathLst>
              <a:path extrusionOk="0" h="21553" w="21553">
                <a:moveTo>
                  <a:pt x="11221" y="21553"/>
                </a:moveTo>
                <a:cubicBezTo>
                  <a:pt x="11221" y="21553"/>
                  <a:pt x="11221" y="21553"/>
                  <a:pt x="11221" y="21553"/>
                </a:cubicBezTo>
                <a:cubicBezTo>
                  <a:pt x="10987" y="21553"/>
                  <a:pt x="10753" y="21413"/>
                  <a:pt x="10660" y="21179"/>
                </a:cubicBezTo>
                <a:lnTo>
                  <a:pt x="7668" y="13885"/>
                </a:lnTo>
                <a:lnTo>
                  <a:pt x="374" y="10893"/>
                </a:lnTo>
                <a:cubicBezTo>
                  <a:pt x="140" y="10800"/>
                  <a:pt x="0" y="10613"/>
                  <a:pt x="0" y="10332"/>
                </a:cubicBezTo>
                <a:cubicBezTo>
                  <a:pt x="0" y="10098"/>
                  <a:pt x="140" y="9865"/>
                  <a:pt x="327" y="9771"/>
                </a:cubicBezTo>
                <a:lnTo>
                  <a:pt x="20665" y="47"/>
                </a:lnTo>
                <a:cubicBezTo>
                  <a:pt x="20899" y="-47"/>
                  <a:pt x="21179" y="0"/>
                  <a:pt x="21366" y="187"/>
                </a:cubicBezTo>
                <a:cubicBezTo>
                  <a:pt x="21553" y="374"/>
                  <a:pt x="21600" y="654"/>
                  <a:pt x="21507" y="888"/>
                </a:cubicBezTo>
                <a:lnTo>
                  <a:pt x="11782" y="21226"/>
                </a:lnTo>
                <a:cubicBezTo>
                  <a:pt x="11688" y="21413"/>
                  <a:pt x="11455" y="21553"/>
                  <a:pt x="11221" y="21553"/>
                </a:cubicBezTo>
                <a:close/>
                <a:moveTo>
                  <a:pt x="2104" y="10285"/>
                </a:moveTo>
                <a:lnTo>
                  <a:pt x="8369" y="12857"/>
                </a:lnTo>
                <a:cubicBezTo>
                  <a:pt x="8509" y="12904"/>
                  <a:pt x="8649" y="13044"/>
                  <a:pt x="8696" y="13184"/>
                </a:cubicBezTo>
                <a:lnTo>
                  <a:pt x="11268" y="19449"/>
                </a:lnTo>
                <a:lnTo>
                  <a:pt x="19683" y="1870"/>
                </a:lnTo>
                <a:lnTo>
                  <a:pt x="2104" y="102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39" name="Google Shape;1539;p116"/>
          <p:cNvSpPr/>
          <p:nvPr/>
        </p:nvSpPr>
        <p:spPr>
          <a:xfrm>
            <a:off x="16497458" y="2222500"/>
            <a:ext cx="608650" cy="608807"/>
          </a:xfrm>
          <a:custGeom>
            <a:rect b="b" l="l" r="r" t="t"/>
            <a:pathLst>
              <a:path extrusionOk="0" h="21600" w="19680">
                <a:moveTo>
                  <a:pt x="9838" y="0"/>
                </a:moveTo>
                <a:cubicBezTo>
                  <a:pt x="7317" y="0"/>
                  <a:pt x="4805" y="1065"/>
                  <a:pt x="2895" y="3182"/>
                </a:cubicBezTo>
                <a:cubicBezTo>
                  <a:pt x="-965" y="7418"/>
                  <a:pt x="-965" y="14255"/>
                  <a:pt x="2895" y="18446"/>
                </a:cubicBezTo>
                <a:cubicBezTo>
                  <a:pt x="4825" y="20564"/>
                  <a:pt x="7330" y="21600"/>
                  <a:pt x="9876" y="21600"/>
                </a:cubicBezTo>
                <a:cubicBezTo>
                  <a:pt x="12381" y="21600"/>
                  <a:pt x="14927" y="20564"/>
                  <a:pt x="16857" y="18446"/>
                </a:cubicBezTo>
                <a:cubicBezTo>
                  <a:pt x="20635" y="14255"/>
                  <a:pt x="20625" y="7418"/>
                  <a:pt x="16806" y="3182"/>
                </a:cubicBezTo>
                <a:cubicBezTo>
                  <a:pt x="14876" y="1065"/>
                  <a:pt x="12358" y="0"/>
                  <a:pt x="9838" y="0"/>
                </a:cubicBezTo>
                <a:close/>
                <a:moveTo>
                  <a:pt x="9825" y="1155"/>
                </a:moveTo>
                <a:cubicBezTo>
                  <a:pt x="12083" y="1155"/>
                  <a:pt x="14352" y="2092"/>
                  <a:pt x="16036" y="3985"/>
                </a:cubicBezTo>
                <a:cubicBezTo>
                  <a:pt x="19485" y="7770"/>
                  <a:pt x="19483" y="13903"/>
                  <a:pt x="16074" y="17643"/>
                </a:cubicBezTo>
                <a:cubicBezTo>
                  <a:pt x="12625" y="21428"/>
                  <a:pt x="7076" y="21428"/>
                  <a:pt x="3627" y="17643"/>
                </a:cubicBezTo>
                <a:cubicBezTo>
                  <a:pt x="177" y="13858"/>
                  <a:pt x="177" y="7770"/>
                  <a:pt x="3627" y="3985"/>
                </a:cubicBezTo>
                <a:cubicBezTo>
                  <a:pt x="5351" y="2092"/>
                  <a:pt x="7607" y="1155"/>
                  <a:pt x="9825" y="1155"/>
                </a:cubicBezTo>
                <a:close/>
                <a:moveTo>
                  <a:pt x="13187" y="6421"/>
                </a:moveTo>
                <a:lnTo>
                  <a:pt x="7926" y="8364"/>
                </a:lnTo>
                <a:cubicBezTo>
                  <a:pt x="7761" y="8409"/>
                  <a:pt x="7646" y="8536"/>
                  <a:pt x="7605" y="8716"/>
                </a:cubicBezTo>
                <a:lnTo>
                  <a:pt x="5834" y="14489"/>
                </a:lnTo>
                <a:cubicBezTo>
                  <a:pt x="5752" y="14714"/>
                  <a:pt x="5839" y="14931"/>
                  <a:pt x="5962" y="15066"/>
                </a:cubicBezTo>
                <a:cubicBezTo>
                  <a:pt x="6044" y="15157"/>
                  <a:pt x="6198" y="15250"/>
                  <a:pt x="6321" y="15250"/>
                </a:cubicBezTo>
                <a:cubicBezTo>
                  <a:pt x="6363" y="15250"/>
                  <a:pt x="6447" y="15252"/>
                  <a:pt x="6488" y="15207"/>
                </a:cubicBezTo>
                <a:lnTo>
                  <a:pt x="11750" y="13264"/>
                </a:lnTo>
                <a:cubicBezTo>
                  <a:pt x="11914" y="13219"/>
                  <a:pt x="12029" y="13092"/>
                  <a:pt x="12071" y="12912"/>
                </a:cubicBezTo>
                <a:lnTo>
                  <a:pt x="13841" y="7139"/>
                </a:lnTo>
                <a:cubicBezTo>
                  <a:pt x="13924" y="6914"/>
                  <a:pt x="13836" y="6697"/>
                  <a:pt x="13713" y="6562"/>
                </a:cubicBezTo>
                <a:cubicBezTo>
                  <a:pt x="13590" y="6381"/>
                  <a:pt x="13392" y="6331"/>
                  <a:pt x="13187" y="6421"/>
                </a:cubicBezTo>
                <a:close/>
                <a:moveTo>
                  <a:pt x="12481" y="7857"/>
                </a:moveTo>
                <a:lnTo>
                  <a:pt x="11172" y="12236"/>
                </a:lnTo>
                <a:lnTo>
                  <a:pt x="7194" y="13672"/>
                </a:lnTo>
                <a:lnTo>
                  <a:pt x="8503" y="9307"/>
                </a:lnTo>
                <a:lnTo>
                  <a:pt x="12481" y="785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0" name="Google Shape;1540;p116"/>
          <p:cNvSpPr/>
          <p:nvPr/>
        </p:nvSpPr>
        <p:spPr>
          <a:xfrm>
            <a:off x="20497800" y="2298700"/>
            <a:ext cx="439616" cy="459602"/>
          </a:xfrm>
          <a:custGeom>
            <a:rect b="b" l="l" r="r" t="t"/>
            <a:pathLst>
              <a:path extrusionOk="0" h="21534" w="21547">
                <a:moveTo>
                  <a:pt x="21040" y="946"/>
                </a:moveTo>
                <a:cubicBezTo>
                  <a:pt x="17927" y="-66"/>
                  <a:pt x="15873" y="-66"/>
                  <a:pt x="14379" y="53"/>
                </a:cubicBezTo>
                <a:cubicBezTo>
                  <a:pt x="12823" y="172"/>
                  <a:pt x="11578" y="529"/>
                  <a:pt x="10333" y="886"/>
                </a:cubicBezTo>
                <a:cubicBezTo>
                  <a:pt x="9026" y="1243"/>
                  <a:pt x="7843" y="1600"/>
                  <a:pt x="6349" y="1660"/>
                </a:cubicBezTo>
                <a:cubicBezTo>
                  <a:pt x="4046" y="1838"/>
                  <a:pt x="2428" y="1362"/>
                  <a:pt x="1058" y="886"/>
                </a:cubicBezTo>
                <a:cubicBezTo>
                  <a:pt x="560" y="708"/>
                  <a:pt x="0" y="1065"/>
                  <a:pt x="0" y="1600"/>
                </a:cubicBezTo>
                <a:lnTo>
                  <a:pt x="0" y="3028"/>
                </a:lnTo>
                <a:lnTo>
                  <a:pt x="0" y="11180"/>
                </a:lnTo>
                <a:lnTo>
                  <a:pt x="0" y="20760"/>
                </a:lnTo>
                <a:cubicBezTo>
                  <a:pt x="0" y="21177"/>
                  <a:pt x="373" y="21534"/>
                  <a:pt x="809" y="21534"/>
                </a:cubicBezTo>
                <a:cubicBezTo>
                  <a:pt x="1245" y="21534"/>
                  <a:pt x="1619" y="21177"/>
                  <a:pt x="1619" y="20760"/>
                </a:cubicBezTo>
                <a:lnTo>
                  <a:pt x="1619" y="12430"/>
                </a:lnTo>
                <a:cubicBezTo>
                  <a:pt x="2926" y="12906"/>
                  <a:pt x="4606" y="13203"/>
                  <a:pt x="6412" y="13203"/>
                </a:cubicBezTo>
                <a:cubicBezTo>
                  <a:pt x="6412" y="13203"/>
                  <a:pt x="6474" y="13203"/>
                  <a:pt x="6474" y="13203"/>
                </a:cubicBezTo>
                <a:cubicBezTo>
                  <a:pt x="8341" y="13203"/>
                  <a:pt x="9524" y="12727"/>
                  <a:pt x="10769" y="12311"/>
                </a:cubicBezTo>
                <a:cubicBezTo>
                  <a:pt x="11827" y="11894"/>
                  <a:pt x="12885" y="11537"/>
                  <a:pt x="14504" y="11299"/>
                </a:cubicBezTo>
                <a:cubicBezTo>
                  <a:pt x="15624" y="11180"/>
                  <a:pt x="17865" y="11121"/>
                  <a:pt x="20480" y="11954"/>
                </a:cubicBezTo>
                <a:cubicBezTo>
                  <a:pt x="20978" y="12132"/>
                  <a:pt x="21538" y="11775"/>
                  <a:pt x="21538" y="11240"/>
                </a:cubicBezTo>
                <a:lnTo>
                  <a:pt x="21538" y="1660"/>
                </a:lnTo>
                <a:cubicBezTo>
                  <a:pt x="21600" y="1303"/>
                  <a:pt x="21351" y="1005"/>
                  <a:pt x="21040" y="946"/>
                </a:cubicBezTo>
                <a:close/>
                <a:moveTo>
                  <a:pt x="19981" y="10169"/>
                </a:moveTo>
                <a:cubicBezTo>
                  <a:pt x="17492" y="9514"/>
                  <a:pt x="15437" y="9633"/>
                  <a:pt x="14379" y="9752"/>
                </a:cubicBezTo>
                <a:cubicBezTo>
                  <a:pt x="12512" y="9990"/>
                  <a:pt x="11267" y="10407"/>
                  <a:pt x="10209" y="10823"/>
                </a:cubicBezTo>
                <a:cubicBezTo>
                  <a:pt x="9088" y="11240"/>
                  <a:pt x="8092" y="11656"/>
                  <a:pt x="6411" y="11656"/>
                </a:cubicBezTo>
                <a:cubicBezTo>
                  <a:pt x="4544" y="11656"/>
                  <a:pt x="2739" y="11299"/>
                  <a:pt x="1618" y="10764"/>
                </a:cubicBezTo>
                <a:lnTo>
                  <a:pt x="1618" y="3088"/>
                </a:lnTo>
                <a:lnTo>
                  <a:pt x="1618" y="2731"/>
                </a:lnTo>
                <a:cubicBezTo>
                  <a:pt x="2926" y="3088"/>
                  <a:pt x="4482" y="3385"/>
                  <a:pt x="6474" y="3266"/>
                </a:cubicBezTo>
                <a:cubicBezTo>
                  <a:pt x="8154" y="3147"/>
                  <a:pt x="9462" y="2790"/>
                  <a:pt x="10769" y="2433"/>
                </a:cubicBezTo>
                <a:cubicBezTo>
                  <a:pt x="11952" y="2076"/>
                  <a:pt x="13134" y="1779"/>
                  <a:pt x="14504" y="1660"/>
                </a:cubicBezTo>
                <a:cubicBezTo>
                  <a:pt x="15749" y="1541"/>
                  <a:pt x="17429" y="1541"/>
                  <a:pt x="19919" y="2255"/>
                </a:cubicBezTo>
                <a:lnTo>
                  <a:pt x="19919" y="1016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1" name="Google Shape;1541;p116"/>
          <p:cNvSpPr/>
          <p:nvPr/>
        </p:nvSpPr>
        <p:spPr>
          <a:xfrm>
            <a:off x="21805898" y="2311400"/>
            <a:ext cx="440935" cy="440805"/>
          </a:xfrm>
          <a:custGeom>
            <a:rect b="b" l="l" r="r" t="t"/>
            <a:pathLst>
              <a:path extrusionOk="0" h="21544" w="21550">
                <a:moveTo>
                  <a:pt x="807" y="21544"/>
                </a:moveTo>
                <a:cubicBezTo>
                  <a:pt x="372" y="21544"/>
                  <a:pt x="0" y="21172"/>
                  <a:pt x="0" y="20737"/>
                </a:cubicBezTo>
                <a:lnTo>
                  <a:pt x="0" y="813"/>
                </a:lnTo>
                <a:cubicBezTo>
                  <a:pt x="0" y="565"/>
                  <a:pt x="124" y="254"/>
                  <a:pt x="372" y="130"/>
                </a:cubicBezTo>
                <a:cubicBezTo>
                  <a:pt x="621" y="6"/>
                  <a:pt x="931" y="-56"/>
                  <a:pt x="1179" y="68"/>
                </a:cubicBezTo>
                <a:lnTo>
                  <a:pt x="21103" y="10061"/>
                </a:lnTo>
                <a:cubicBezTo>
                  <a:pt x="21414" y="10247"/>
                  <a:pt x="21600" y="10620"/>
                  <a:pt x="21538" y="10930"/>
                </a:cubicBezTo>
                <a:cubicBezTo>
                  <a:pt x="21476" y="11303"/>
                  <a:pt x="21103" y="11551"/>
                  <a:pt x="20731" y="11551"/>
                </a:cubicBezTo>
                <a:lnTo>
                  <a:pt x="20731" y="11551"/>
                </a:lnTo>
                <a:lnTo>
                  <a:pt x="1614" y="11551"/>
                </a:lnTo>
                <a:lnTo>
                  <a:pt x="1614" y="20737"/>
                </a:lnTo>
                <a:cubicBezTo>
                  <a:pt x="1614" y="21234"/>
                  <a:pt x="1241" y="21544"/>
                  <a:pt x="807" y="21544"/>
                </a:cubicBezTo>
                <a:close/>
                <a:moveTo>
                  <a:pt x="1614" y="9999"/>
                </a:moveTo>
                <a:lnTo>
                  <a:pt x="17379" y="9999"/>
                </a:lnTo>
                <a:lnTo>
                  <a:pt x="1614" y="2116"/>
                </a:lnTo>
                <a:lnTo>
                  <a:pt x="1614" y="999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2" name="Google Shape;1542;p116"/>
          <p:cNvSpPr/>
          <p:nvPr/>
        </p:nvSpPr>
        <p:spPr>
          <a:xfrm>
            <a:off x="3467100" y="33655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085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10941" y="3330"/>
                </a:moveTo>
                <a:cubicBezTo>
                  <a:pt x="6755" y="3330"/>
                  <a:pt x="3330" y="6755"/>
                  <a:pt x="3330" y="10941"/>
                </a:cubicBezTo>
                <a:cubicBezTo>
                  <a:pt x="3330" y="15127"/>
                  <a:pt x="6755" y="18552"/>
                  <a:pt x="10941" y="18552"/>
                </a:cubicBezTo>
                <a:cubicBezTo>
                  <a:pt x="15127" y="18552"/>
                  <a:pt x="18553" y="15127"/>
                  <a:pt x="18553" y="10941"/>
                </a:cubicBezTo>
                <a:cubicBezTo>
                  <a:pt x="18553" y="6755"/>
                  <a:pt x="15127" y="3330"/>
                  <a:pt x="10941" y="3330"/>
                </a:cubicBezTo>
                <a:close/>
                <a:moveTo>
                  <a:pt x="10941" y="4564"/>
                </a:moveTo>
                <a:cubicBezTo>
                  <a:pt x="14461" y="4564"/>
                  <a:pt x="17319" y="7421"/>
                  <a:pt x="17319" y="10941"/>
                </a:cubicBezTo>
                <a:cubicBezTo>
                  <a:pt x="17319" y="14461"/>
                  <a:pt x="14461" y="17319"/>
                  <a:pt x="10941" y="17319"/>
                </a:cubicBezTo>
                <a:cubicBezTo>
                  <a:pt x="7421" y="17319"/>
                  <a:pt x="4564" y="14461"/>
                  <a:pt x="4564" y="10941"/>
                </a:cubicBezTo>
                <a:cubicBezTo>
                  <a:pt x="4564" y="7421"/>
                  <a:pt x="7421" y="4564"/>
                  <a:pt x="10941" y="4564"/>
                </a:cubicBezTo>
                <a:close/>
                <a:moveTo>
                  <a:pt x="11030" y="9990"/>
                </a:moveTo>
                <a:cubicBezTo>
                  <a:pt x="10460" y="9990"/>
                  <a:pt x="9990" y="10460"/>
                  <a:pt x="9990" y="11030"/>
                </a:cubicBezTo>
                <a:cubicBezTo>
                  <a:pt x="9990" y="11601"/>
                  <a:pt x="10460" y="12086"/>
                  <a:pt x="11030" y="12086"/>
                </a:cubicBezTo>
                <a:cubicBezTo>
                  <a:pt x="11601" y="12086"/>
                  <a:pt x="12086" y="11601"/>
                  <a:pt x="12086" y="11030"/>
                </a:cubicBezTo>
                <a:cubicBezTo>
                  <a:pt x="12086" y="10460"/>
                  <a:pt x="11601" y="9990"/>
                  <a:pt x="11030" y="9990"/>
                </a:cubicBezTo>
                <a:close/>
                <a:moveTo>
                  <a:pt x="11030" y="10897"/>
                </a:moveTo>
                <a:cubicBezTo>
                  <a:pt x="11126" y="10897"/>
                  <a:pt x="11179" y="10935"/>
                  <a:pt x="11179" y="11030"/>
                </a:cubicBezTo>
                <a:cubicBezTo>
                  <a:pt x="11179" y="11126"/>
                  <a:pt x="11126" y="11179"/>
                  <a:pt x="11030" y="11179"/>
                </a:cubicBezTo>
                <a:cubicBezTo>
                  <a:pt x="10935" y="11179"/>
                  <a:pt x="10897" y="11126"/>
                  <a:pt x="10897" y="11030"/>
                </a:cubicBezTo>
                <a:cubicBezTo>
                  <a:pt x="10897" y="10935"/>
                  <a:pt x="10935" y="10897"/>
                  <a:pt x="11030" y="108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3" name="Google Shape;1543;p116"/>
          <p:cNvSpPr/>
          <p:nvPr/>
        </p:nvSpPr>
        <p:spPr>
          <a:xfrm>
            <a:off x="4864241" y="3352800"/>
            <a:ext cx="407309" cy="610791"/>
          </a:xfrm>
          <a:custGeom>
            <a:rect b="b" l="l" r="r" t="t"/>
            <a:pathLst>
              <a:path extrusionOk="0" h="21600" w="20621">
                <a:moveTo>
                  <a:pt x="9919" y="0"/>
                </a:moveTo>
                <a:cubicBezTo>
                  <a:pt x="6447" y="90"/>
                  <a:pt x="3301" y="1398"/>
                  <a:pt x="1500" y="3509"/>
                </a:cubicBezTo>
                <a:cubicBezTo>
                  <a:pt x="-364" y="5665"/>
                  <a:pt x="-489" y="8309"/>
                  <a:pt x="1118" y="10554"/>
                </a:cubicBezTo>
                <a:cubicBezTo>
                  <a:pt x="1118" y="10554"/>
                  <a:pt x="1118" y="10552"/>
                  <a:pt x="1118" y="10596"/>
                </a:cubicBezTo>
                <a:lnTo>
                  <a:pt x="9598" y="21291"/>
                </a:lnTo>
                <a:cubicBezTo>
                  <a:pt x="9726" y="21471"/>
                  <a:pt x="10044" y="21600"/>
                  <a:pt x="10301" y="21600"/>
                </a:cubicBezTo>
                <a:cubicBezTo>
                  <a:pt x="10622" y="21600"/>
                  <a:pt x="10876" y="21471"/>
                  <a:pt x="11004" y="21291"/>
                </a:cubicBezTo>
                <a:lnTo>
                  <a:pt x="19504" y="10596"/>
                </a:lnTo>
                <a:cubicBezTo>
                  <a:pt x="21111" y="8306"/>
                  <a:pt x="20986" y="5709"/>
                  <a:pt x="19122" y="3509"/>
                </a:cubicBezTo>
                <a:cubicBezTo>
                  <a:pt x="17321" y="1398"/>
                  <a:pt x="14155" y="90"/>
                  <a:pt x="10683" y="0"/>
                </a:cubicBezTo>
                <a:cubicBezTo>
                  <a:pt x="10426" y="0"/>
                  <a:pt x="10176" y="0"/>
                  <a:pt x="9919" y="0"/>
                </a:cubicBezTo>
                <a:close/>
                <a:moveTo>
                  <a:pt x="9919" y="1123"/>
                </a:moveTo>
                <a:cubicBezTo>
                  <a:pt x="10112" y="1123"/>
                  <a:pt x="10369" y="1123"/>
                  <a:pt x="10562" y="1123"/>
                </a:cubicBezTo>
                <a:cubicBezTo>
                  <a:pt x="13520" y="1213"/>
                  <a:pt x="16156" y="2288"/>
                  <a:pt x="17635" y="4084"/>
                </a:cubicBezTo>
                <a:cubicBezTo>
                  <a:pt x="19307" y="5926"/>
                  <a:pt x="19367" y="8135"/>
                  <a:pt x="18017" y="10021"/>
                </a:cubicBezTo>
                <a:lnTo>
                  <a:pt x="10301" y="19761"/>
                </a:lnTo>
                <a:lnTo>
                  <a:pt x="2525" y="10021"/>
                </a:lnTo>
                <a:cubicBezTo>
                  <a:pt x="1175" y="8135"/>
                  <a:pt x="1303" y="5926"/>
                  <a:pt x="2846" y="4084"/>
                </a:cubicBezTo>
                <a:cubicBezTo>
                  <a:pt x="4390" y="2288"/>
                  <a:pt x="6962" y="1213"/>
                  <a:pt x="9919" y="1123"/>
                </a:cubicBezTo>
                <a:close/>
                <a:moveTo>
                  <a:pt x="10482" y="4940"/>
                </a:moveTo>
                <a:cubicBezTo>
                  <a:pt x="8617" y="4940"/>
                  <a:pt x="7066" y="6024"/>
                  <a:pt x="7066" y="7326"/>
                </a:cubicBezTo>
                <a:cubicBezTo>
                  <a:pt x="7066" y="8629"/>
                  <a:pt x="8617" y="9698"/>
                  <a:pt x="10482" y="9698"/>
                </a:cubicBezTo>
                <a:cubicBezTo>
                  <a:pt x="12346" y="9698"/>
                  <a:pt x="13878" y="8629"/>
                  <a:pt x="13878" y="7326"/>
                </a:cubicBezTo>
                <a:cubicBezTo>
                  <a:pt x="13878" y="6024"/>
                  <a:pt x="12346" y="4940"/>
                  <a:pt x="10482" y="4940"/>
                </a:cubicBezTo>
                <a:close/>
                <a:moveTo>
                  <a:pt x="10482" y="6105"/>
                </a:moveTo>
                <a:cubicBezTo>
                  <a:pt x="11446" y="6105"/>
                  <a:pt x="12210" y="6653"/>
                  <a:pt x="12210" y="7326"/>
                </a:cubicBezTo>
                <a:cubicBezTo>
                  <a:pt x="12210" y="8000"/>
                  <a:pt x="11446" y="8533"/>
                  <a:pt x="10482" y="8533"/>
                </a:cubicBezTo>
                <a:cubicBezTo>
                  <a:pt x="9517" y="8533"/>
                  <a:pt x="8734" y="8000"/>
                  <a:pt x="8734" y="7326"/>
                </a:cubicBezTo>
                <a:cubicBezTo>
                  <a:pt x="8734" y="6653"/>
                  <a:pt x="9517" y="6105"/>
                  <a:pt x="10482" y="610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4" name="Google Shape;1544;p116"/>
          <p:cNvSpPr/>
          <p:nvPr/>
        </p:nvSpPr>
        <p:spPr>
          <a:xfrm>
            <a:off x="6146799" y="3352800"/>
            <a:ext cx="441960" cy="605791"/>
          </a:xfrm>
          <a:custGeom>
            <a:rect b="b" l="l" r="r" t="t"/>
            <a:pathLst>
              <a:path extrusionOk="0" h="21600" w="21600">
                <a:moveTo>
                  <a:pt x="21476" y="12362"/>
                </a:moveTo>
                <a:cubicBezTo>
                  <a:pt x="21476" y="11547"/>
                  <a:pt x="20545" y="10913"/>
                  <a:pt x="19490" y="10913"/>
                </a:cubicBezTo>
                <a:lnTo>
                  <a:pt x="18869" y="10913"/>
                </a:lnTo>
                <a:lnTo>
                  <a:pt x="17193" y="4800"/>
                </a:lnTo>
                <a:lnTo>
                  <a:pt x="18248" y="4800"/>
                </a:lnTo>
                <a:cubicBezTo>
                  <a:pt x="18683" y="4800"/>
                  <a:pt x="19055" y="4528"/>
                  <a:pt x="19055" y="4211"/>
                </a:cubicBezTo>
                <a:lnTo>
                  <a:pt x="19055" y="1449"/>
                </a:lnTo>
                <a:cubicBezTo>
                  <a:pt x="19055" y="634"/>
                  <a:pt x="18186" y="0"/>
                  <a:pt x="17069" y="0"/>
                </a:cubicBezTo>
                <a:lnTo>
                  <a:pt x="4531" y="0"/>
                </a:lnTo>
                <a:cubicBezTo>
                  <a:pt x="3414" y="0"/>
                  <a:pt x="2545" y="634"/>
                  <a:pt x="2545" y="1449"/>
                </a:cubicBezTo>
                <a:lnTo>
                  <a:pt x="2545" y="4211"/>
                </a:lnTo>
                <a:cubicBezTo>
                  <a:pt x="2545" y="4528"/>
                  <a:pt x="2917" y="4800"/>
                  <a:pt x="3352" y="4800"/>
                </a:cubicBezTo>
                <a:lnTo>
                  <a:pt x="4345" y="4800"/>
                </a:lnTo>
                <a:lnTo>
                  <a:pt x="2669" y="10913"/>
                </a:lnTo>
                <a:lnTo>
                  <a:pt x="1986" y="10913"/>
                </a:lnTo>
                <a:cubicBezTo>
                  <a:pt x="869" y="10913"/>
                  <a:pt x="0" y="11547"/>
                  <a:pt x="0" y="12362"/>
                </a:cubicBezTo>
                <a:lnTo>
                  <a:pt x="0" y="15079"/>
                </a:lnTo>
                <a:cubicBezTo>
                  <a:pt x="0" y="15396"/>
                  <a:pt x="372" y="15668"/>
                  <a:pt x="807" y="15668"/>
                </a:cubicBezTo>
                <a:lnTo>
                  <a:pt x="9993" y="15668"/>
                </a:lnTo>
                <a:lnTo>
                  <a:pt x="9993" y="21011"/>
                </a:lnTo>
                <a:cubicBezTo>
                  <a:pt x="9993" y="21328"/>
                  <a:pt x="10366" y="21600"/>
                  <a:pt x="10800" y="21600"/>
                </a:cubicBezTo>
                <a:cubicBezTo>
                  <a:pt x="11234" y="21600"/>
                  <a:pt x="11607" y="21328"/>
                  <a:pt x="11607" y="21011"/>
                </a:cubicBezTo>
                <a:lnTo>
                  <a:pt x="11607" y="15668"/>
                </a:lnTo>
                <a:lnTo>
                  <a:pt x="20793" y="15668"/>
                </a:lnTo>
                <a:cubicBezTo>
                  <a:pt x="20793" y="15668"/>
                  <a:pt x="20793" y="15668"/>
                  <a:pt x="20793" y="15668"/>
                </a:cubicBezTo>
                <a:cubicBezTo>
                  <a:pt x="20979" y="15668"/>
                  <a:pt x="21228" y="15623"/>
                  <a:pt x="21352" y="15487"/>
                </a:cubicBezTo>
                <a:cubicBezTo>
                  <a:pt x="21476" y="15396"/>
                  <a:pt x="21600" y="15215"/>
                  <a:pt x="21600" y="15079"/>
                </a:cubicBezTo>
                <a:lnTo>
                  <a:pt x="21476" y="12362"/>
                </a:lnTo>
                <a:close/>
                <a:moveTo>
                  <a:pt x="4097" y="1449"/>
                </a:moveTo>
                <a:cubicBezTo>
                  <a:pt x="4097" y="1268"/>
                  <a:pt x="4283" y="1177"/>
                  <a:pt x="4469" y="1177"/>
                </a:cubicBezTo>
                <a:lnTo>
                  <a:pt x="17007" y="1177"/>
                </a:lnTo>
                <a:cubicBezTo>
                  <a:pt x="17255" y="1177"/>
                  <a:pt x="17379" y="1313"/>
                  <a:pt x="17379" y="1449"/>
                </a:cubicBezTo>
                <a:lnTo>
                  <a:pt x="17379" y="3623"/>
                </a:lnTo>
                <a:lnTo>
                  <a:pt x="16138" y="3623"/>
                </a:lnTo>
                <a:cubicBezTo>
                  <a:pt x="16138" y="3623"/>
                  <a:pt x="16138" y="3623"/>
                  <a:pt x="16138" y="3623"/>
                </a:cubicBezTo>
                <a:lnTo>
                  <a:pt x="5152" y="3623"/>
                </a:lnTo>
                <a:cubicBezTo>
                  <a:pt x="5152" y="3623"/>
                  <a:pt x="5152" y="3623"/>
                  <a:pt x="5152" y="3623"/>
                </a:cubicBezTo>
                <a:lnTo>
                  <a:pt x="3972" y="3623"/>
                </a:lnTo>
                <a:lnTo>
                  <a:pt x="3972" y="1449"/>
                </a:lnTo>
                <a:close/>
                <a:moveTo>
                  <a:pt x="5897" y="4800"/>
                </a:moveTo>
                <a:lnTo>
                  <a:pt x="15579" y="4800"/>
                </a:lnTo>
                <a:lnTo>
                  <a:pt x="17255" y="10913"/>
                </a:lnTo>
                <a:lnTo>
                  <a:pt x="4221" y="10913"/>
                </a:lnTo>
                <a:lnTo>
                  <a:pt x="5897" y="4800"/>
                </a:lnTo>
                <a:close/>
                <a:moveTo>
                  <a:pt x="1552" y="14536"/>
                </a:moveTo>
                <a:lnTo>
                  <a:pt x="1552" y="12362"/>
                </a:lnTo>
                <a:cubicBezTo>
                  <a:pt x="1552" y="12181"/>
                  <a:pt x="1738" y="12091"/>
                  <a:pt x="1924" y="12091"/>
                </a:cubicBezTo>
                <a:lnTo>
                  <a:pt x="3228" y="12091"/>
                </a:lnTo>
                <a:lnTo>
                  <a:pt x="18186" y="12091"/>
                </a:lnTo>
                <a:lnTo>
                  <a:pt x="19490" y="12091"/>
                </a:lnTo>
                <a:cubicBezTo>
                  <a:pt x="19738" y="12091"/>
                  <a:pt x="19862" y="12226"/>
                  <a:pt x="19862" y="12362"/>
                </a:cubicBezTo>
                <a:lnTo>
                  <a:pt x="19862" y="14536"/>
                </a:lnTo>
                <a:lnTo>
                  <a:pt x="1552" y="145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5" name="Google Shape;1545;p116"/>
          <p:cNvSpPr/>
          <p:nvPr/>
        </p:nvSpPr>
        <p:spPr>
          <a:xfrm>
            <a:off x="7391400" y="3378200"/>
            <a:ext cx="563409" cy="561341"/>
          </a:xfrm>
          <a:custGeom>
            <a:rect b="b" l="l" r="r" t="t"/>
            <a:pathLst>
              <a:path extrusionOk="0" h="21600" w="21389">
                <a:moveTo>
                  <a:pt x="20961" y="7428"/>
                </a:moveTo>
                <a:lnTo>
                  <a:pt x="14067" y="440"/>
                </a:lnTo>
                <a:cubicBezTo>
                  <a:pt x="13778" y="147"/>
                  <a:pt x="13392" y="0"/>
                  <a:pt x="12958" y="0"/>
                </a:cubicBezTo>
                <a:cubicBezTo>
                  <a:pt x="12524" y="0"/>
                  <a:pt x="12138" y="147"/>
                  <a:pt x="11849" y="440"/>
                </a:cubicBezTo>
                <a:lnTo>
                  <a:pt x="9776" y="2541"/>
                </a:lnTo>
                <a:cubicBezTo>
                  <a:pt x="9535" y="2786"/>
                  <a:pt x="9535" y="3176"/>
                  <a:pt x="9776" y="3421"/>
                </a:cubicBezTo>
                <a:lnTo>
                  <a:pt x="10306" y="3958"/>
                </a:lnTo>
                <a:lnTo>
                  <a:pt x="4810" y="7672"/>
                </a:lnTo>
                <a:lnTo>
                  <a:pt x="4424" y="7281"/>
                </a:lnTo>
                <a:cubicBezTo>
                  <a:pt x="3797" y="6646"/>
                  <a:pt x="2833" y="6646"/>
                  <a:pt x="2254" y="7281"/>
                </a:cubicBezTo>
                <a:lnTo>
                  <a:pt x="181" y="9383"/>
                </a:lnTo>
                <a:cubicBezTo>
                  <a:pt x="-60" y="9627"/>
                  <a:pt x="-60" y="10018"/>
                  <a:pt x="181" y="10262"/>
                </a:cubicBezTo>
                <a:lnTo>
                  <a:pt x="5244" y="15394"/>
                </a:lnTo>
                <a:lnTo>
                  <a:pt x="1194" y="19499"/>
                </a:lnTo>
                <a:cubicBezTo>
                  <a:pt x="952" y="19743"/>
                  <a:pt x="952" y="20134"/>
                  <a:pt x="1194" y="20378"/>
                </a:cubicBezTo>
                <a:cubicBezTo>
                  <a:pt x="1338" y="20525"/>
                  <a:pt x="1483" y="20574"/>
                  <a:pt x="1628" y="20574"/>
                </a:cubicBezTo>
                <a:cubicBezTo>
                  <a:pt x="1772" y="20574"/>
                  <a:pt x="1965" y="20525"/>
                  <a:pt x="2061" y="20378"/>
                </a:cubicBezTo>
                <a:lnTo>
                  <a:pt x="6111" y="16273"/>
                </a:lnTo>
                <a:lnTo>
                  <a:pt x="11126" y="21405"/>
                </a:lnTo>
                <a:cubicBezTo>
                  <a:pt x="11222" y="21502"/>
                  <a:pt x="11415" y="21600"/>
                  <a:pt x="11560" y="21600"/>
                </a:cubicBezTo>
                <a:cubicBezTo>
                  <a:pt x="11560" y="21600"/>
                  <a:pt x="11560" y="21600"/>
                  <a:pt x="11560" y="21600"/>
                </a:cubicBezTo>
                <a:cubicBezTo>
                  <a:pt x="11704" y="21600"/>
                  <a:pt x="11897" y="21551"/>
                  <a:pt x="11994" y="21405"/>
                </a:cubicBezTo>
                <a:lnTo>
                  <a:pt x="14067" y="19254"/>
                </a:lnTo>
                <a:cubicBezTo>
                  <a:pt x="14645" y="18619"/>
                  <a:pt x="14645" y="17642"/>
                  <a:pt x="14067" y="17055"/>
                </a:cubicBezTo>
                <a:lnTo>
                  <a:pt x="13729" y="16713"/>
                </a:lnTo>
                <a:lnTo>
                  <a:pt x="17394" y="11142"/>
                </a:lnTo>
                <a:lnTo>
                  <a:pt x="17972" y="11729"/>
                </a:lnTo>
                <a:cubicBezTo>
                  <a:pt x="18069" y="11826"/>
                  <a:pt x="18261" y="11924"/>
                  <a:pt x="18406" y="11924"/>
                </a:cubicBezTo>
                <a:cubicBezTo>
                  <a:pt x="18551" y="11924"/>
                  <a:pt x="18744" y="11875"/>
                  <a:pt x="18840" y="11729"/>
                </a:cubicBezTo>
                <a:lnTo>
                  <a:pt x="20913" y="9627"/>
                </a:lnTo>
                <a:cubicBezTo>
                  <a:pt x="21540" y="9041"/>
                  <a:pt x="21540" y="8014"/>
                  <a:pt x="20961" y="7428"/>
                </a:cubicBezTo>
                <a:close/>
                <a:moveTo>
                  <a:pt x="13199" y="18424"/>
                </a:moveTo>
                <a:lnTo>
                  <a:pt x="11560" y="20085"/>
                </a:lnTo>
                <a:lnTo>
                  <a:pt x="1483" y="9823"/>
                </a:lnTo>
                <a:lnTo>
                  <a:pt x="3122" y="8161"/>
                </a:lnTo>
                <a:cubicBezTo>
                  <a:pt x="3267" y="8014"/>
                  <a:pt x="3460" y="8014"/>
                  <a:pt x="3556" y="8161"/>
                </a:cubicBezTo>
                <a:lnTo>
                  <a:pt x="4279" y="8894"/>
                </a:lnTo>
                <a:cubicBezTo>
                  <a:pt x="4279" y="8894"/>
                  <a:pt x="4279" y="8894"/>
                  <a:pt x="4279" y="8894"/>
                </a:cubicBezTo>
                <a:lnTo>
                  <a:pt x="12476" y="17202"/>
                </a:lnTo>
                <a:lnTo>
                  <a:pt x="13199" y="17935"/>
                </a:lnTo>
                <a:cubicBezTo>
                  <a:pt x="13344" y="18130"/>
                  <a:pt x="13344" y="18326"/>
                  <a:pt x="13199" y="18424"/>
                </a:cubicBezTo>
                <a:close/>
                <a:moveTo>
                  <a:pt x="12813" y="15833"/>
                </a:moveTo>
                <a:lnTo>
                  <a:pt x="5678" y="8601"/>
                </a:lnTo>
                <a:lnTo>
                  <a:pt x="11174" y="4887"/>
                </a:lnTo>
                <a:lnTo>
                  <a:pt x="16478" y="10262"/>
                </a:lnTo>
                <a:lnTo>
                  <a:pt x="12813" y="15833"/>
                </a:lnTo>
                <a:close/>
                <a:moveTo>
                  <a:pt x="20094" y="8748"/>
                </a:moveTo>
                <a:lnTo>
                  <a:pt x="18454" y="10409"/>
                </a:lnTo>
                <a:lnTo>
                  <a:pt x="17779" y="9725"/>
                </a:lnTo>
                <a:cubicBezTo>
                  <a:pt x="17779" y="9725"/>
                  <a:pt x="17779" y="9725"/>
                  <a:pt x="17779" y="9725"/>
                </a:cubicBezTo>
                <a:lnTo>
                  <a:pt x="11752" y="3616"/>
                </a:lnTo>
                <a:cubicBezTo>
                  <a:pt x="11752" y="3616"/>
                  <a:pt x="11752" y="3616"/>
                  <a:pt x="11752" y="3616"/>
                </a:cubicBezTo>
                <a:lnTo>
                  <a:pt x="11126" y="2981"/>
                </a:lnTo>
                <a:lnTo>
                  <a:pt x="12765" y="1319"/>
                </a:lnTo>
                <a:cubicBezTo>
                  <a:pt x="12861" y="1222"/>
                  <a:pt x="12958" y="1222"/>
                  <a:pt x="13006" y="1222"/>
                </a:cubicBezTo>
                <a:cubicBezTo>
                  <a:pt x="13054" y="1222"/>
                  <a:pt x="13151" y="1222"/>
                  <a:pt x="13247" y="1319"/>
                </a:cubicBezTo>
                <a:lnTo>
                  <a:pt x="20142" y="8308"/>
                </a:lnTo>
                <a:cubicBezTo>
                  <a:pt x="20238" y="8405"/>
                  <a:pt x="20238" y="8503"/>
                  <a:pt x="20238" y="8552"/>
                </a:cubicBezTo>
                <a:cubicBezTo>
                  <a:pt x="20142" y="8601"/>
                  <a:pt x="20142" y="8699"/>
                  <a:pt x="20094" y="87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6" name="Google Shape;1546;p116"/>
          <p:cNvSpPr/>
          <p:nvPr/>
        </p:nvSpPr>
        <p:spPr>
          <a:xfrm>
            <a:off x="10032999" y="2260600"/>
            <a:ext cx="498477" cy="540942"/>
          </a:xfrm>
          <a:custGeom>
            <a:rect b="b" l="l" r="r" t="t"/>
            <a:pathLst>
              <a:path extrusionOk="0" h="21597" w="21463">
                <a:moveTo>
                  <a:pt x="3264" y="0"/>
                </a:moveTo>
                <a:cubicBezTo>
                  <a:pt x="3087" y="0"/>
                  <a:pt x="2905" y="63"/>
                  <a:pt x="2769" y="190"/>
                </a:cubicBezTo>
                <a:lnTo>
                  <a:pt x="205" y="2567"/>
                </a:lnTo>
                <a:cubicBezTo>
                  <a:pt x="-68" y="2820"/>
                  <a:pt x="-68" y="3232"/>
                  <a:pt x="205" y="3486"/>
                </a:cubicBezTo>
                <a:cubicBezTo>
                  <a:pt x="369" y="3638"/>
                  <a:pt x="537" y="3692"/>
                  <a:pt x="701" y="3692"/>
                </a:cubicBezTo>
                <a:cubicBezTo>
                  <a:pt x="865" y="3692"/>
                  <a:pt x="1087" y="3638"/>
                  <a:pt x="1197" y="3486"/>
                </a:cubicBezTo>
                <a:lnTo>
                  <a:pt x="3760" y="1109"/>
                </a:lnTo>
                <a:cubicBezTo>
                  <a:pt x="4033" y="906"/>
                  <a:pt x="4033" y="444"/>
                  <a:pt x="3760" y="190"/>
                </a:cubicBezTo>
                <a:cubicBezTo>
                  <a:pt x="3623" y="63"/>
                  <a:pt x="3442" y="0"/>
                  <a:pt x="3264" y="0"/>
                </a:cubicBezTo>
                <a:close/>
                <a:moveTo>
                  <a:pt x="18200" y="0"/>
                </a:moveTo>
                <a:cubicBezTo>
                  <a:pt x="18022" y="0"/>
                  <a:pt x="17841" y="63"/>
                  <a:pt x="17704" y="190"/>
                </a:cubicBezTo>
                <a:cubicBezTo>
                  <a:pt x="17431" y="444"/>
                  <a:pt x="17431" y="856"/>
                  <a:pt x="17704" y="1109"/>
                </a:cubicBezTo>
                <a:lnTo>
                  <a:pt x="20267" y="3486"/>
                </a:lnTo>
                <a:cubicBezTo>
                  <a:pt x="20431" y="3638"/>
                  <a:pt x="20599" y="3692"/>
                  <a:pt x="20763" y="3692"/>
                </a:cubicBezTo>
                <a:cubicBezTo>
                  <a:pt x="20927" y="3692"/>
                  <a:pt x="21149" y="3638"/>
                  <a:pt x="21259" y="3486"/>
                </a:cubicBezTo>
                <a:cubicBezTo>
                  <a:pt x="21532" y="3283"/>
                  <a:pt x="21532" y="2820"/>
                  <a:pt x="21259" y="2567"/>
                </a:cubicBezTo>
                <a:lnTo>
                  <a:pt x="18695" y="190"/>
                </a:lnTo>
                <a:cubicBezTo>
                  <a:pt x="18559" y="63"/>
                  <a:pt x="18377" y="0"/>
                  <a:pt x="18200" y="0"/>
                </a:cubicBezTo>
                <a:close/>
                <a:moveTo>
                  <a:pt x="10561" y="1521"/>
                </a:moveTo>
                <a:cubicBezTo>
                  <a:pt x="5311" y="1521"/>
                  <a:pt x="1094" y="5482"/>
                  <a:pt x="1094" y="10299"/>
                </a:cubicBezTo>
                <a:cubicBezTo>
                  <a:pt x="1094" y="13595"/>
                  <a:pt x="3121" y="16625"/>
                  <a:pt x="6238" y="18095"/>
                </a:cubicBezTo>
                <a:lnTo>
                  <a:pt x="5195" y="20741"/>
                </a:lnTo>
                <a:cubicBezTo>
                  <a:pt x="5086" y="21096"/>
                  <a:pt x="5257" y="21448"/>
                  <a:pt x="5640" y="21549"/>
                </a:cubicBezTo>
                <a:cubicBezTo>
                  <a:pt x="5694" y="21600"/>
                  <a:pt x="5790" y="21597"/>
                  <a:pt x="5845" y="21597"/>
                </a:cubicBezTo>
                <a:cubicBezTo>
                  <a:pt x="6118" y="21597"/>
                  <a:pt x="6402" y="21442"/>
                  <a:pt x="6511" y="21137"/>
                </a:cubicBezTo>
                <a:lnTo>
                  <a:pt x="7485" y="18555"/>
                </a:lnTo>
                <a:cubicBezTo>
                  <a:pt x="8469" y="18859"/>
                  <a:pt x="9454" y="19014"/>
                  <a:pt x="10493" y="19014"/>
                </a:cubicBezTo>
                <a:cubicBezTo>
                  <a:pt x="11532" y="19014"/>
                  <a:pt x="12571" y="18859"/>
                  <a:pt x="13500" y="18555"/>
                </a:cubicBezTo>
                <a:lnTo>
                  <a:pt x="14491" y="21137"/>
                </a:lnTo>
                <a:cubicBezTo>
                  <a:pt x="14601" y="21391"/>
                  <a:pt x="14867" y="21597"/>
                  <a:pt x="15141" y="21597"/>
                </a:cubicBezTo>
                <a:cubicBezTo>
                  <a:pt x="15195" y="21597"/>
                  <a:pt x="15308" y="21600"/>
                  <a:pt x="15363" y="21549"/>
                </a:cubicBezTo>
                <a:cubicBezTo>
                  <a:pt x="15746" y="21448"/>
                  <a:pt x="15917" y="21045"/>
                  <a:pt x="15807" y="20741"/>
                </a:cubicBezTo>
                <a:lnTo>
                  <a:pt x="14765" y="18095"/>
                </a:lnTo>
                <a:cubicBezTo>
                  <a:pt x="17936" y="16574"/>
                  <a:pt x="19908" y="13595"/>
                  <a:pt x="19909" y="10299"/>
                </a:cubicBezTo>
                <a:cubicBezTo>
                  <a:pt x="20018" y="5482"/>
                  <a:pt x="15811" y="1521"/>
                  <a:pt x="10561" y="1521"/>
                </a:cubicBezTo>
                <a:close/>
                <a:moveTo>
                  <a:pt x="10561" y="2789"/>
                </a:moveTo>
                <a:cubicBezTo>
                  <a:pt x="15045" y="2789"/>
                  <a:pt x="18644" y="6142"/>
                  <a:pt x="18644" y="10299"/>
                </a:cubicBezTo>
                <a:cubicBezTo>
                  <a:pt x="18644" y="13342"/>
                  <a:pt x="16730" y="16026"/>
                  <a:pt x="13722" y="17192"/>
                </a:cubicBezTo>
                <a:cubicBezTo>
                  <a:pt x="12738" y="17598"/>
                  <a:pt x="11655" y="17794"/>
                  <a:pt x="10561" y="17794"/>
                </a:cubicBezTo>
                <a:cubicBezTo>
                  <a:pt x="9467" y="17794"/>
                  <a:pt x="8367" y="17598"/>
                  <a:pt x="7383" y="17192"/>
                </a:cubicBezTo>
                <a:cubicBezTo>
                  <a:pt x="4430" y="16026"/>
                  <a:pt x="2461" y="13291"/>
                  <a:pt x="2461" y="10299"/>
                </a:cubicBezTo>
                <a:cubicBezTo>
                  <a:pt x="2461" y="6192"/>
                  <a:pt x="6077" y="2789"/>
                  <a:pt x="10561" y="2789"/>
                </a:cubicBezTo>
                <a:close/>
                <a:moveTo>
                  <a:pt x="10561" y="5577"/>
                </a:moveTo>
                <a:cubicBezTo>
                  <a:pt x="10178" y="5577"/>
                  <a:pt x="9843" y="5888"/>
                  <a:pt x="9843" y="6243"/>
                </a:cubicBezTo>
                <a:lnTo>
                  <a:pt x="9843" y="10299"/>
                </a:lnTo>
                <a:cubicBezTo>
                  <a:pt x="9843" y="10654"/>
                  <a:pt x="10178" y="10949"/>
                  <a:pt x="10561" y="10949"/>
                </a:cubicBezTo>
                <a:lnTo>
                  <a:pt x="14936" y="10949"/>
                </a:lnTo>
                <a:cubicBezTo>
                  <a:pt x="15319" y="10949"/>
                  <a:pt x="15636" y="10654"/>
                  <a:pt x="15636" y="10299"/>
                </a:cubicBezTo>
                <a:cubicBezTo>
                  <a:pt x="15636" y="9944"/>
                  <a:pt x="15370" y="9634"/>
                  <a:pt x="14987" y="9634"/>
                </a:cubicBezTo>
                <a:lnTo>
                  <a:pt x="11262" y="9634"/>
                </a:lnTo>
                <a:lnTo>
                  <a:pt x="11262" y="6243"/>
                </a:lnTo>
                <a:cubicBezTo>
                  <a:pt x="11262" y="5888"/>
                  <a:pt x="10944" y="5577"/>
                  <a:pt x="10561" y="557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7" name="Google Shape;1547;p116"/>
          <p:cNvSpPr/>
          <p:nvPr/>
        </p:nvSpPr>
        <p:spPr>
          <a:xfrm>
            <a:off x="11366500" y="2273300"/>
            <a:ext cx="439354" cy="525860"/>
          </a:xfrm>
          <a:custGeom>
            <a:rect b="b" l="l" r="r" t="t"/>
            <a:pathLst>
              <a:path extrusionOk="0" h="21600" w="21538">
                <a:moveTo>
                  <a:pt x="8716" y="0"/>
                </a:moveTo>
                <a:cubicBezTo>
                  <a:pt x="8280" y="0"/>
                  <a:pt x="7899" y="320"/>
                  <a:pt x="7899" y="685"/>
                </a:cubicBezTo>
                <a:cubicBezTo>
                  <a:pt x="7899" y="1050"/>
                  <a:pt x="8280" y="1353"/>
                  <a:pt x="8716" y="1353"/>
                </a:cubicBezTo>
                <a:lnTo>
                  <a:pt x="9961" y="1353"/>
                </a:lnTo>
                <a:lnTo>
                  <a:pt x="9961" y="3554"/>
                </a:lnTo>
                <a:cubicBezTo>
                  <a:pt x="4358" y="3919"/>
                  <a:pt x="0" y="7769"/>
                  <a:pt x="0" y="12569"/>
                </a:cubicBezTo>
                <a:cubicBezTo>
                  <a:pt x="0" y="16168"/>
                  <a:pt x="2553" y="19458"/>
                  <a:pt x="6537" y="20866"/>
                </a:cubicBezTo>
                <a:cubicBezTo>
                  <a:pt x="7907" y="21336"/>
                  <a:pt x="9284" y="21600"/>
                  <a:pt x="10779" y="21600"/>
                </a:cubicBezTo>
                <a:cubicBezTo>
                  <a:pt x="12273" y="21600"/>
                  <a:pt x="13631" y="21336"/>
                  <a:pt x="15001" y="20866"/>
                </a:cubicBezTo>
                <a:cubicBezTo>
                  <a:pt x="18985" y="19458"/>
                  <a:pt x="21538" y="16168"/>
                  <a:pt x="21538" y="12569"/>
                </a:cubicBezTo>
                <a:cubicBezTo>
                  <a:pt x="21600" y="7769"/>
                  <a:pt x="17180" y="3867"/>
                  <a:pt x="11576" y="3554"/>
                </a:cubicBezTo>
                <a:lnTo>
                  <a:pt x="11576" y="1353"/>
                </a:lnTo>
                <a:lnTo>
                  <a:pt x="12821" y="1353"/>
                </a:lnTo>
                <a:cubicBezTo>
                  <a:pt x="13257" y="1353"/>
                  <a:pt x="13639" y="1050"/>
                  <a:pt x="13639" y="685"/>
                </a:cubicBezTo>
                <a:cubicBezTo>
                  <a:pt x="13639" y="320"/>
                  <a:pt x="13257" y="0"/>
                  <a:pt x="12821" y="0"/>
                </a:cubicBezTo>
                <a:lnTo>
                  <a:pt x="10779" y="0"/>
                </a:lnTo>
                <a:lnTo>
                  <a:pt x="8716" y="0"/>
                </a:lnTo>
                <a:close/>
                <a:moveTo>
                  <a:pt x="10837" y="4793"/>
                </a:moveTo>
                <a:cubicBezTo>
                  <a:pt x="15942" y="4793"/>
                  <a:pt x="20040" y="8242"/>
                  <a:pt x="20040" y="12520"/>
                </a:cubicBezTo>
                <a:cubicBezTo>
                  <a:pt x="19977" y="15598"/>
                  <a:pt x="17798" y="18411"/>
                  <a:pt x="14436" y="19611"/>
                </a:cubicBezTo>
                <a:cubicBezTo>
                  <a:pt x="13316" y="20028"/>
                  <a:pt x="12082" y="20247"/>
                  <a:pt x="10837" y="20247"/>
                </a:cubicBezTo>
                <a:cubicBezTo>
                  <a:pt x="9592" y="20247"/>
                  <a:pt x="8339" y="20028"/>
                  <a:pt x="7218" y="19611"/>
                </a:cubicBezTo>
                <a:cubicBezTo>
                  <a:pt x="3856" y="18411"/>
                  <a:pt x="1615" y="15598"/>
                  <a:pt x="1615" y="12520"/>
                </a:cubicBezTo>
                <a:cubicBezTo>
                  <a:pt x="1615" y="8294"/>
                  <a:pt x="5732" y="4793"/>
                  <a:pt x="10837" y="4793"/>
                </a:cubicBezTo>
                <a:close/>
                <a:moveTo>
                  <a:pt x="10779" y="7303"/>
                </a:moveTo>
                <a:cubicBezTo>
                  <a:pt x="10343" y="7303"/>
                  <a:pt x="9961" y="7623"/>
                  <a:pt x="9961" y="7988"/>
                </a:cubicBezTo>
                <a:lnTo>
                  <a:pt x="9961" y="12161"/>
                </a:lnTo>
                <a:cubicBezTo>
                  <a:pt x="9961" y="12526"/>
                  <a:pt x="10343" y="12830"/>
                  <a:pt x="10779" y="12830"/>
                </a:cubicBezTo>
                <a:cubicBezTo>
                  <a:pt x="11214" y="12830"/>
                  <a:pt x="11576" y="12526"/>
                  <a:pt x="11576" y="12161"/>
                </a:cubicBezTo>
                <a:lnTo>
                  <a:pt x="11576" y="7988"/>
                </a:lnTo>
                <a:cubicBezTo>
                  <a:pt x="11576" y="7623"/>
                  <a:pt x="11214" y="7303"/>
                  <a:pt x="10779" y="730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8" name="Google Shape;1548;p116"/>
          <p:cNvSpPr/>
          <p:nvPr/>
        </p:nvSpPr>
        <p:spPr>
          <a:xfrm>
            <a:off x="15278100" y="2222500"/>
            <a:ext cx="449582" cy="609600"/>
          </a:xfrm>
          <a:custGeom>
            <a:rect b="b" l="l" r="r" t="t"/>
            <a:pathLst>
              <a:path extrusionOk="0" h="21600" w="21600">
                <a:moveTo>
                  <a:pt x="16414" y="6615"/>
                </a:moveTo>
                <a:lnTo>
                  <a:pt x="16414" y="4185"/>
                </a:lnTo>
                <a:cubicBezTo>
                  <a:pt x="16414" y="1890"/>
                  <a:pt x="13851" y="0"/>
                  <a:pt x="10739" y="0"/>
                </a:cubicBezTo>
                <a:cubicBezTo>
                  <a:pt x="7627" y="0"/>
                  <a:pt x="5064" y="1890"/>
                  <a:pt x="5064" y="4185"/>
                </a:cubicBezTo>
                <a:lnTo>
                  <a:pt x="5064" y="6615"/>
                </a:lnTo>
                <a:cubicBezTo>
                  <a:pt x="1892" y="8055"/>
                  <a:pt x="0" y="10620"/>
                  <a:pt x="0" y="13365"/>
                </a:cubicBezTo>
                <a:lnTo>
                  <a:pt x="0" y="18045"/>
                </a:lnTo>
                <a:cubicBezTo>
                  <a:pt x="0" y="18180"/>
                  <a:pt x="61" y="18360"/>
                  <a:pt x="244" y="18450"/>
                </a:cubicBezTo>
                <a:cubicBezTo>
                  <a:pt x="366" y="18540"/>
                  <a:pt x="610" y="18630"/>
                  <a:pt x="793" y="18630"/>
                </a:cubicBezTo>
                <a:lnTo>
                  <a:pt x="7566" y="18630"/>
                </a:lnTo>
                <a:lnTo>
                  <a:pt x="7566" y="19215"/>
                </a:lnTo>
                <a:cubicBezTo>
                  <a:pt x="7566" y="20520"/>
                  <a:pt x="9031" y="21600"/>
                  <a:pt x="10800" y="21600"/>
                </a:cubicBezTo>
                <a:cubicBezTo>
                  <a:pt x="12569" y="21600"/>
                  <a:pt x="14034" y="20520"/>
                  <a:pt x="14034" y="19215"/>
                </a:cubicBezTo>
                <a:lnTo>
                  <a:pt x="14034" y="18585"/>
                </a:lnTo>
                <a:lnTo>
                  <a:pt x="20807" y="18585"/>
                </a:lnTo>
                <a:cubicBezTo>
                  <a:pt x="21234" y="18585"/>
                  <a:pt x="21600" y="18315"/>
                  <a:pt x="21600" y="18000"/>
                </a:cubicBezTo>
                <a:lnTo>
                  <a:pt x="21600" y="13320"/>
                </a:lnTo>
                <a:cubicBezTo>
                  <a:pt x="21539" y="10620"/>
                  <a:pt x="19586" y="8055"/>
                  <a:pt x="16414" y="6615"/>
                </a:cubicBezTo>
                <a:close/>
                <a:moveTo>
                  <a:pt x="12386" y="19215"/>
                </a:moveTo>
                <a:cubicBezTo>
                  <a:pt x="12386" y="19890"/>
                  <a:pt x="11654" y="20430"/>
                  <a:pt x="10739" y="20430"/>
                </a:cubicBezTo>
                <a:cubicBezTo>
                  <a:pt x="9824" y="20430"/>
                  <a:pt x="9092" y="19890"/>
                  <a:pt x="9092" y="19215"/>
                </a:cubicBezTo>
                <a:lnTo>
                  <a:pt x="9092" y="18585"/>
                </a:lnTo>
                <a:lnTo>
                  <a:pt x="12387" y="18585"/>
                </a:lnTo>
                <a:lnTo>
                  <a:pt x="12386" y="19215"/>
                </a:lnTo>
                <a:close/>
                <a:moveTo>
                  <a:pt x="19953" y="17460"/>
                </a:moveTo>
                <a:lnTo>
                  <a:pt x="13180" y="17460"/>
                </a:lnTo>
                <a:lnTo>
                  <a:pt x="8298" y="17460"/>
                </a:lnTo>
                <a:lnTo>
                  <a:pt x="1525" y="17460"/>
                </a:lnTo>
                <a:lnTo>
                  <a:pt x="1525" y="13365"/>
                </a:lnTo>
                <a:cubicBezTo>
                  <a:pt x="1525" y="10935"/>
                  <a:pt x="3295" y="8640"/>
                  <a:pt x="6224" y="7425"/>
                </a:cubicBezTo>
                <a:cubicBezTo>
                  <a:pt x="6468" y="7335"/>
                  <a:pt x="6651" y="7110"/>
                  <a:pt x="6651" y="6930"/>
                </a:cubicBezTo>
                <a:lnTo>
                  <a:pt x="6651" y="4185"/>
                </a:lnTo>
                <a:cubicBezTo>
                  <a:pt x="6651" y="2520"/>
                  <a:pt x="8481" y="1170"/>
                  <a:pt x="10739" y="1170"/>
                </a:cubicBezTo>
                <a:cubicBezTo>
                  <a:pt x="12997" y="1170"/>
                  <a:pt x="14827" y="2520"/>
                  <a:pt x="14827" y="4185"/>
                </a:cubicBezTo>
                <a:lnTo>
                  <a:pt x="14827" y="6930"/>
                </a:lnTo>
                <a:cubicBezTo>
                  <a:pt x="14827" y="7155"/>
                  <a:pt x="15010" y="7335"/>
                  <a:pt x="15254" y="7425"/>
                </a:cubicBezTo>
                <a:cubicBezTo>
                  <a:pt x="18183" y="8640"/>
                  <a:pt x="19952" y="10890"/>
                  <a:pt x="19952" y="13365"/>
                </a:cubicBezTo>
                <a:lnTo>
                  <a:pt x="19952" y="1746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9" name="Google Shape;1549;p116"/>
          <p:cNvSpPr/>
          <p:nvPr/>
        </p:nvSpPr>
        <p:spPr>
          <a:xfrm>
            <a:off x="8699500" y="3378199"/>
            <a:ext cx="558490" cy="557532"/>
          </a:xfrm>
          <a:custGeom>
            <a:rect b="b" l="l" r="r" t="t"/>
            <a:pathLst>
              <a:path extrusionOk="0" h="21166" w="21155">
                <a:moveTo>
                  <a:pt x="19868" y="1302"/>
                </a:moveTo>
                <a:cubicBezTo>
                  <a:pt x="18136" y="-434"/>
                  <a:pt x="15298" y="-434"/>
                  <a:pt x="13518" y="1302"/>
                </a:cubicBezTo>
                <a:lnTo>
                  <a:pt x="12748" y="2025"/>
                </a:lnTo>
                <a:cubicBezTo>
                  <a:pt x="9910" y="1350"/>
                  <a:pt x="6879" y="2218"/>
                  <a:pt x="4811" y="4291"/>
                </a:cubicBezTo>
                <a:lnTo>
                  <a:pt x="192" y="8920"/>
                </a:lnTo>
                <a:cubicBezTo>
                  <a:pt x="96" y="9016"/>
                  <a:pt x="0" y="9209"/>
                  <a:pt x="0" y="9354"/>
                </a:cubicBezTo>
                <a:cubicBezTo>
                  <a:pt x="0" y="9498"/>
                  <a:pt x="48" y="9691"/>
                  <a:pt x="192" y="9787"/>
                </a:cubicBezTo>
                <a:lnTo>
                  <a:pt x="3945" y="13548"/>
                </a:lnTo>
                <a:lnTo>
                  <a:pt x="3464" y="14030"/>
                </a:lnTo>
                <a:cubicBezTo>
                  <a:pt x="2453" y="15043"/>
                  <a:pt x="2453" y="16634"/>
                  <a:pt x="3464" y="17646"/>
                </a:cubicBezTo>
                <a:cubicBezTo>
                  <a:pt x="3945" y="18129"/>
                  <a:pt x="4618" y="18370"/>
                  <a:pt x="5244" y="18370"/>
                </a:cubicBezTo>
                <a:cubicBezTo>
                  <a:pt x="5917" y="18370"/>
                  <a:pt x="6543" y="18129"/>
                  <a:pt x="7024" y="17646"/>
                </a:cubicBezTo>
                <a:lnTo>
                  <a:pt x="7505" y="17164"/>
                </a:lnTo>
                <a:lnTo>
                  <a:pt x="11305" y="20973"/>
                </a:lnTo>
                <a:cubicBezTo>
                  <a:pt x="11449" y="21118"/>
                  <a:pt x="11594" y="21166"/>
                  <a:pt x="11738" y="21166"/>
                </a:cubicBezTo>
                <a:cubicBezTo>
                  <a:pt x="11882" y="21166"/>
                  <a:pt x="12075" y="21118"/>
                  <a:pt x="12171" y="20973"/>
                </a:cubicBezTo>
                <a:lnTo>
                  <a:pt x="16789" y="16345"/>
                </a:lnTo>
                <a:cubicBezTo>
                  <a:pt x="18858" y="14271"/>
                  <a:pt x="19724" y="11234"/>
                  <a:pt x="19050" y="8389"/>
                </a:cubicBezTo>
                <a:lnTo>
                  <a:pt x="19772" y="7666"/>
                </a:lnTo>
                <a:cubicBezTo>
                  <a:pt x="21600" y="5882"/>
                  <a:pt x="21600" y="3037"/>
                  <a:pt x="19868" y="1302"/>
                </a:cubicBezTo>
                <a:close/>
                <a:moveTo>
                  <a:pt x="6735" y="16296"/>
                </a:moveTo>
                <a:lnTo>
                  <a:pt x="6254" y="16778"/>
                </a:lnTo>
                <a:cubicBezTo>
                  <a:pt x="5725" y="17309"/>
                  <a:pt x="4907" y="17309"/>
                  <a:pt x="4378" y="16778"/>
                </a:cubicBezTo>
                <a:cubicBezTo>
                  <a:pt x="3849" y="16248"/>
                  <a:pt x="3849" y="15429"/>
                  <a:pt x="4378" y="14898"/>
                </a:cubicBezTo>
                <a:lnTo>
                  <a:pt x="4859" y="14416"/>
                </a:lnTo>
                <a:lnTo>
                  <a:pt x="6735" y="16296"/>
                </a:lnTo>
                <a:close/>
                <a:moveTo>
                  <a:pt x="19002" y="6750"/>
                </a:moveTo>
                <a:lnTo>
                  <a:pt x="17992" y="7714"/>
                </a:lnTo>
                <a:cubicBezTo>
                  <a:pt x="17848" y="7859"/>
                  <a:pt x="17751" y="8100"/>
                  <a:pt x="17848" y="8341"/>
                </a:cubicBezTo>
                <a:cubicBezTo>
                  <a:pt x="18569" y="10896"/>
                  <a:pt x="17848" y="13596"/>
                  <a:pt x="15971" y="15477"/>
                </a:cubicBezTo>
                <a:lnTo>
                  <a:pt x="11786" y="19671"/>
                </a:lnTo>
                <a:lnTo>
                  <a:pt x="1491" y="9353"/>
                </a:lnTo>
                <a:lnTo>
                  <a:pt x="5677" y="5159"/>
                </a:lnTo>
                <a:cubicBezTo>
                  <a:pt x="7505" y="3327"/>
                  <a:pt x="10247" y="2603"/>
                  <a:pt x="12748" y="3278"/>
                </a:cubicBezTo>
                <a:cubicBezTo>
                  <a:pt x="12941" y="3327"/>
                  <a:pt x="13181" y="3278"/>
                  <a:pt x="13326" y="3134"/>
                </a:cubicBezTo>
                <a:lnTo>
                  <a:pt x="14336" y="2121"/>
                </a:lnTo>
                <a:cubicBezTo>
                  <a:pt x="15587" y="868"/>
                  <a:pt x="17655" y="868"/>
                  <a:pt x="18906" y="2121"/>
                </a:cubicBezTo>
                <a:cubicBezTo>
                  <a:pt x="20253" y="3423"/>
                  <a:pt x="20253" y="5496"/>
                  <a:pt x="19002" y="67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0" name="Google Shape;1550;p116"/>
          <p:cNvSpPr/>
          <p:nvPr/>
        </p:nvSpPr>
        <p:spPr>
          <a:xfrm>
            <a:off x="12636499" y="2222500"/>
            <a:ext cx="522023" cy="608331"/>
          </a:xfrm>
          <a:custGeom>
            <a:rect b="b" l="l" r="r" t="t"/>
            <a:pathLst>
              <a:path extrusionOk="0" h="21600" w="21550">
                <a:moveTo>
                  <a:pt x="21393" y="17722"/>
                </a:moveTo>
                <a:cubicBezTo>
                  <a:pt x="20868" y="17136"/>
                  <a:pt x="20397" y="16504"/>
                  <a:pt x="20030" y="15873"/>
                </a:cubicBezTo>
                <a:cubicBezTo>
                  <a:pt x="19033" y="14295"/>
                  <a:pt x="18404" y="12536"/>
                  <a:pt x="18142" y="10687"/>
                </a:cubicBezTo>
                <a:cubicBezTo>
                  <a:pt x="18142" y="6133"/>
                  <a:pt x="15573" y="3202"/>
                  <a:pt x="11432" y="2931"/>
                </a:cubicBezTo>
                <a:lnTo>
                  <a:pt x="11432" y="586"/>
                </a:lnTo>
                <a:cubicBezTo>
                  <a:pt x="11432" y="271"/>
                  <a:pt x="11117" y="0"/>
                  <a:pt x="10750" y="0"/>
                </a:cubicBezTo>
                <a:cubicBezTo>
                  <a:pt x="10383" y="0"/>
                  <a:pt x="10068" y="271"/>
                  <a:pt x="10068" y="586"/>
                </a:cubicBezTo>
                <a:lnTo>
                  <a:pt x="10068" y="2931"/>
                </a:lnTo>
                <a:cubicBezTo>
                  <a:pt x="5927" y="3202"/>
                  <a:pt x="3358" y="6133"/>
                  <a:pt x="3358" y="10687"/>
                </a:cubicBezTo>
                <a:cubicBezTo>
                  <a:pt x="3253" y="12446"/>
                  <a:pt x="2729" y="14114"/>
                  <a:pt x="1785" y="15603"/>
                </a:cubicBezTo>
                <a:cubicBezTo>
                  <a:pt x="1313" y="16324"/>
                  <a:pt x="789" y="17046"/>
                  <a:pt x="160" y="17677"/>
                </a:cubicBezTo>
                <a:cubicBezTo>
                  <a:pt x="2" y="17857"/>
                  <a:pt x="-50" y="18083"/>
                  <a:pt x="55" y="18308"/>
                </a:cubicBezTo>
                <a:cubicBezTo>
                  <a:pt x="160" y="18534"/>
                  <a:pt x="422" y="18624"/>
                  <a:pt x="684" y="18624"/>
                </a:cubicBezTo>
                <a:lnTo>
                  <a:pt x="8024" y="18624"/>
                </a:lnTo>
                <a:lnTo>
                  <a:pt x="8024" y="19210"/>
                </a:lnTo>
                <a:cubicBezTo>
                  <a:pt x="8024" y="20518"/>
                  <a:pt x="9282" y="21600"/>
                  <a:pt x="10802" y="21600"/>
                </a:cubicBezTo>
                <a:cubicBezTo>
                  <a:pt x="12323" y="21600"/>
                  <a:pt x="13581" y="20518"/>
                  <a:pt x="13581" y="19210"/>
                </a:cubicBezTo>
                <a:lnTo>
                  <a:pt x="13581" y="18624"/>
                </a:lnTo>
                <a:lnTo>
                  <a:pt x="20921" y="18624"/>
                </a:lnTo>
                <a:cubicBezTo>
                  <a:pt x="21183" y="18624"/>
                  <a:pt x="21393" y="18489"/>
                  <a:pt x="21550" y="18308"/>
                </a:cubicBezTo>
                <a:cubicBezTo>
                  <a:pt x="21550" y="18128"/>
                  <a:pt x="21550" y="17902"/>
                  <a:pt x="21393" y="17722"/>
                </a:cubicBezTo>
                <a:close/>
                <a:moveTo>
                  <a:pt x="12165" y="19255"/>
                </a:moveTo>
                <a:cubicBezTo>
                  <a:pt x="12165" y="19932"/>
                  <a:pt x="11536" y="20473"/>
                  <a:pt x="10750" y="20473"/>
                </a:cubicBezTo>
                <a:cubicBezTo>
                  <a:pt x="9964" y="20473"/>
                  <a:pt x="9334" y="19932"/>
                  <a:pt x="9334" y="19255"/>
                </a:cubicBezTo>
                <a:lnTo>
                  <a:pt x="9334" y="18669"/>
                </a:lnTo>
                <a:lnTo>
                  <a:pt x="12165" y="18669"/>
                </a:lnTo>
                <a:lnTo>
                  <a:pt x="12165" y="19255"/>
                </a:lnTo>
                <a:close/>
                <a:moveTo>
                  <a:pt x="1995" y="17496"/>
                </a:moveTo>
                <a:cubicBezTo>
                  <a:pt x="2362" y="17091"/>
                  <a:pt x="2676" y="16640"/>
                  <a:pt x="2938" y="16189"/>
                </a:cubicBezTo>
                <a:cubicBezTo>
                  <a:pt x="3987" y="14520"/>
                  <a:pt x="4564" y="12716"/>
                  <a:pt x="4668" y="10777"/>
                </a:cubicBezTo>
                <a:cubicBezTo>
                  <a:pt x="4668" y="10777"/>
                  <a:pt x="4668" y="10777"/>
                  <a:pt x="4668" y="10732"/>
                </a:cubicBezTo>
                <a:cubicBezTo>
                  <a:pt x="4668" y="8748"/>
                  <a:pt x="5193" y="7125"/>
                  <a:pt x="6136" y="5952"/>
                </a:cubicBezTo>
                <a:cubicBezTo>
                  <a:pt x="7185" y="4690"/>
                  <a:pt x="8705" y="4058"/>
                  <a:pt x="10698" y="4058"/>
                </a:cubicBezTo>
                <a:cubicBezTo>
                  <a:pt x="12690" y="4058"/>
                  <a:pt x="14210" y="4690"/>
                  <a:pt x="15259" y="5952"/>
                </a:cubicBezTo>
                <a:cubicBezTo>
                  <a:pt x="16255" y="7125"/>
                  <a:pt x="16727" y="8748"/>
                  <a:pt x="16727" y="10732"/>
                </a:cubicBezTo>
                <a:cubicBezTo>
                  <a:pt x="16727" y="10732"/>
                  <a:pt x="16727" y="10777"/>
                  <a:pt x="16727" y="10777"/>
                </a:cubicBezTo>
                <a:cubicBezTo>
                  <a:pt x="16989" y="12807"/>
                  <a:pt x="17670" y="14701"/>
                  <a:pt x="18771" y="16414"/>
                </a:cubicBezTo>
                <a:cubicBezTo>
                  <a:pt x="18981" y="16775"/>
                  <a:pt x="19243" y="17136"/>
                  <a:pt x="19505" y="17496"/>
                </a:cubicBezTo>
                <a:lnTo>
                  <a:pt x="1995" y="1749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1" name="Google Shape;1551;p116"/>
          <p:cNvSpPr/>
          <p:nvPr/>
        </p:nvSpPr>
        <p:spPr>
          <a:xfrm>
            <a:off x="7366000" y="2197100"/>
            <a:ext cx="614760" cy="686594"/>
          </a:xfrm>
          <a:custGeom>
            <a:rect b="b" l="l" r="r" t="t"/>
            <a:pathLst>
              <a:path extrusionOk="0" h="21600" w="21600">
                <a:moveTo>
                  <a:pt x="8213" y="0"/>
                </a:moveTo>
                <a:cubicBezTo>
                  <a:pt x="8068" y="0"/>
                  <a:pt x="7920" y="50"/>
                  <a:pt x="7809" y="150"/>
                </a:cubicBezTo>
                <a:cubicBezTo>
                  <a:pt x="7586" y="350"/>
                  <a:pt x="7586" y="674"/>
                  <a:pt x="7809" y="874"/>
                </a:cubicBezTo>
                <a:lnTo>
                  <a:pt x="9454" y="2347"/>
                </a:lnTo>
                <a:cubicBezTo>
                  <a:pt x="7089" y="2587"/>
                  <a:pt x="4861" y="3548"/>
                  <a:pt x="3165" y="5107"/>
                </a:cubicBezTo>
                <a:cubicBezTo>
                  <a:pt x="1113" y="6944"/>
                  <a:pt x="0" y="9339"/>
                  <a:pt x="0" y="11936"/>
                </a:cubicBezTo>
                <a:cubicBezTo>
                  <a:pt x="0" y="14493"/>
                  <a:pt x="1113" y="16928"/>
                  <a:pt x="3165" y="18766"/>
                </a:cubicBezTo>
                <a:cubicBezTo>
                  <a:pt x="5218" y="20604"/>
                  <a:pt x="7893" y="21600"/>
                  <a:pt x="10793" y="21600"/>
                </a:cubicBezTo>
                <a:cubicBezTo>
                  <a:pt x="13649" y="21600"/>
                  <a:pt x="16382" y="20604"/>
                  <a:pt x="18435" y="18766"/>
                </a:cubicBezTo>
                <a:cubicBezTo>
                  <a:pt x="20487" y="16928"/>
                  <a:pt x="21600" y="14533"/>
                  <a:pt x="21600" y="11936"/>
                </a:cubicBezTo>
                <a:cubicBezTo>
                  <a:pt x="21555" y="9339"/>
                  <a:pt x="20387" y="6905"/>
                  <a:pt x="18379" y="5107"/>
                </a:cubicBezTo>
                <a:cubicBezTo>
                  <a:pt x="18156" y="4907"/>
                  <a:pt x="17807" y="4907"/>
                  <a:pt x="17584" y="5107"/>
                </a:cubicBezTo>
                <a:cubicBezTo>
                  <a:pt x="17361" y="5306"/>
                  <a:pt x="17361" y="5619"/>
                  <a:pt x="17584" y="5818"/>
                </a:cubicBezTo>
                <a:cubicBezTo>
                  <a:pt x="19413" y="7456"/>
                  <a:pt x="20387" y="9621"/>
                  <a:pt x="20387" y="11899"/>
                </a:cubicBezTo>
                <a:cubicBezTo>
                  <a:pt x="20387" y="14216"/>
                  <a:pt x="19413" y="16369"/>
                  <a:pt x="17584" y="17967"/>
                </a:cubicBezTo>
                <a:cubicBezTo>
                  <a:pt x="13836" y="21323"/>
                  <a:pt x="7722" y="21323"/>
                  <a:pt x="3974" y="17967"/>
                </a:cubicBezTo>
                <a:cubicBezTo>
                  <a:pt x="2145" y="16329"/>
                  <a:pt x="1157" y="14176"/>
                  <a:pt x="1157" y="11899"/>
                </a:cubicBezTo>
                <a:cubicBezTo>
                  <a:pt x="1157" y="9581"/>
                  <a:pt x="2145" y="7416"/>
                  <a:pt x="3974" y="5818"/>
                </a:cubicBezTo>
                <a:cubicBezTo>
                  <a:pt x="5447" y="4500"/>
                  <a:pt x="7279" y="3701"/>
                  <a:pt x="9287" y="3421"/>
                </a:cubicBezTo>
                <a:lnTo>
                  <a:pt x="7851" y="4707"/>
                </a:lnTo>
                <a:cubicBezTo>
                  <a:pt x="7628" y="4907"/>
                  <a:pt x="7628" y="5219"/>
                  <a:pt x="7851" y="5419"/>
                </a:cubicBezTo>
                <a:cubicBezTo>
                  <a:pt x="7985" y="5539"/>
                  <a:pt x="8121" y="5581"/>
                  <a:pt x="8255" y="5581"/>
                </a:cubicBezTo>
                <a:cubicBezTo>
                  <a:pt x="8389" y="5581"/>
                  <a:pt x="8570" y="5539"/>
                  <a:pt x="8660" y="5419"/>
                </a:cubicBezTo>
                <a:lnTo>
                  <a:pt x="11197" y="3146"/>
                </a:lnTo>
                <a:cubicBezTo>
                  <a:pt x="11197" y="3106"/>
                  <a:pt x="11239" y="3111"/>
                  <a:pt x="11239" y="3071"/>
                </a:cubicBezTo>
                <a:cubicBezTo>
                  <a:pt x="11239" y="3071"/>
                  <a:pt x="11250" y="3022"/>
                  <a:pt x="11295" y="3022"/>
                </a:cubicBezTo>
                <a:cubicBezTo>
                  <a:pt x="11295" y="3022"/>
                  <a:pt x="11292" y="2984"/>
                  <a:pt x="11337" y="2984"/>
                </a:cubicBezTo>
                <a:cubicBezTo>
                  <a:pt x="11337" y="2984"/>
                  <a:pt x="11337" y="2947"/>
                  <a:pt x="11337" y="2947"/>
                </a:cubicBezTo>
                <a:cubicBezTo>
                  <a:pt x="11337" y="2947"/>
                  <a:pt x="11337" y="2909"/>
                  <a:pt x="11337" y="2909"/>
                </a:cubicBezTo>
                <a:cubicBezTo>
                  <a:pt x="11337" y="2869"/>
                  <a:pt x="11337" y="2824"/>
                  <a:pt x="11337" y="2784"/>
                </a:cubicBezTo>
                <a:cubicBezTo>
                  <a:pt x="11337" y="2744"/>
                  <a:pt x="11337" y="2712"/>
                  <a:pt x="11337" y="2672"/>
                </a:cubicBezTo>
                <a:cubicBezTo>
                  <a:pt x="11337" y="2672"/>
                  <a:pt x="11337" y="2622"/>
                  <a:pt x="11337" y="2622"/>
                </a:cubicBezTo>
                <a:cubicBezTo>
                  <a:pt x="11337" y="2622"/>
                  <a:pt x="11337" y="2584"/>
                  <a:pt x="11337" y="2585"/>
                </a:cubicBezTo>
                <a:cubicBezTo>
                  <a:pt x="11337" y="2585"/>
                  <a:pt x="11340" y="2547"/>
                  <a:pt x="11295" y="2547"/>
                </a:cubicBezTo>
                <a:cubicBezTo>
                  <a:pt x="11295" y="2547"/>
                  <a:pt x="11284" y="2510"/>
                  <a:pt x="11239" y="2510"/>
                </a:cubicBezTo>
                <a:cubicBezTo>
                  <a:pt x="11239" y="2470"/>
                  <a:pt x="11200" y="2462"/>
                  <a:pt x="11156" y="2422"/>
                </a:cubicBezTo>
                <a:lnTo>
                  <a:pt x="8618" y="150"/>
                </a:lnTo>
                <a:cubicBezTo>
                  <a:pt x="8506" y="50"/>
                  <a:pt x="8358" y="0"/>
                  <a:pt x="8213" y="0"/>
                </a:cubicBezTo>
                <a:close/>
                <a:moveTo>
                  <a:pt x="10849" y="7991"/>
                </a:moveTo>
                <a:cubicBezTo>
                  <a:pt x="10536" y="7991"/>
                  <a:pt x="10263" y="8235"/>
                  <a:pt x="10263" y="8515"/>
                </a:cubicBezTo>
                <a:lnTo>
                  <a:pt x="10263" y="11711"/>
                </a:lnTo>
                <a:cubicBezTo>
                  <a:pt x="10263" y="11991"/>
                  <a:pt x="10536" y="12223"/>
                  <a:pt x="10849" y="12223"/>
                </a:cubicBezTo>
                <a:lnTo>
                  <a:pt x="18072" y="12223"/>
                </a:lnTo>
                <a:cubicBezTo>
                  <a:pt x="18384" y="12223"/>
                  <a:pt x="18658" y="11991"/>
                  <a:pt x="18658" y="11711"/>
                </a:cubicBezTo>
                <a:cubicBezTo>
                  <a:pt x="18658" y="11432"/>
                  <a:pt x="18384" y="11187"/>
                  <a:pt x="18072" y="11187"/>
                </a:cubicBezTo>
                <a:lnTo>
                  <a:pt x="11421" y="11187"/>
                </a:lnTo>
                <a:lnTo>
                  <a:pt x="11421" y="8515"/>
                </a:lnTo>
                <a:cubicBezTo>
                  <a:pt x="11421" y="8196"/>
                  <a:pt x="11206" y="7991"/>
                  <a:pt x="10849" y="799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2" name="Google Shape;1552;p116"/>
          <p:cNvSpPr/>
          <p:nvPr/>
        </p:nvSpPr>
        <p:spPr>
          <a:xfrm>
            <a:off x="13919198" y="2260599"/>
            <a:ext cx="554675" cy="554674"/>
          </a:xfrm>
          <a:custGeom>
            <a:rect b="b" l="l" r="r" t="t"/>
            <a:pathLst>
              <a:path extrusionOk="0" h="21058" w="21011">
                <a:moveTo>
                  <a:pt x="20830" y="181"/>
                </a:moveTo>
                <a:cubicBezTo>
                  <a:pt x="20590" y="-60"/>
                  <a:pt x="20205" y="-60"/>
                  <a:pt x="19964" y="181"/>
                </a:cubicBezTo>
                <a:lnTo>
                  <a:pt x="18185" y="1965"/>
                </a:lnTo>
                <a:cubicBezTo>
                  <a:pt x="15250" y="-542"/>
                  <a:pt x="11401" y="37"/>
                  <a:pt x="7938" y="3460"/>
                </a:cubicBezTo>
                <a:cubicBezTo>
                  <a:pt x="6543" y="4713"/>
                  <a:pt x="4955" y="5629"/>
                  <a:pt x="3223" y="6160"/>
                </a:cubicBezTo>
                <a:cubicBezTo>
                  <a:pt x="2357" y="6401"/>
                  <a:pt x="1491" y="6594"/>
                  <a:pt x="577" y="6642"/>
                </a:cubicBezTo>
                <a:cubicBezTo>
                  <a:pt x="337" y="6642"/>
                  <a:pt x="144" y="6835"/>
                  <a:pt x="48" y="7028"/>
                </a:cubicBezTo>
                <a:cubicBezTo>
                  <a:pt x="-48" y="7269"/>
                  <a:pt x="0" y="7510"/>
                  <a:pt x="193" y="7703"/>
                </a:cubicBezTo>
                <a:lnTo>
                  <a:pt x="4955" y="12476"/>
                </a:lnTo>
                <a:lnTo>
                  <a:pt x="4522" y="12910"/>
                </a:lnTo>
                <a:cubicBezTo>
                  <a:pt x="3512" y="13922"/>
                  <a:pt x="3512" y="15513"/>
                  <a:pt x="4522" y="16526"/>
                </a:cubicBezTo>
                <a:cubicBezTo>
                  <a:pt x="5003" y="17008"/>
                  <a:pt x="5677" y="17249"/>
                  <a:pt x="6302" y="17249"/>
                </a:cubicBezTo>
                <a:cubicBezTo>
                  <a:pt x="6927" y="17249"/>
                  <a:pt x="7601" y="17008"/>
                  <a:pt x="8082" y="16526"/>
                </a:cubicBezTo>
                <a:lnTo>
                  <a:pt x="8563" y="16092"/>
                </a:lnTo>
                <a:lnTo>
                  <a:pt x="13326" y="20865"/>
                </a:lnTo>
                <a:cubicBezTo>
                  <a:pt x="13422" y="20962"/>
                  <a:pt x="13614" y="21058"/>
                  <a:pt x="13759" y="21058"/>
                </a:cubicBezTo>
                <a:cubicBezTo>
                  <a:pt x="13807" y="21058"/>
                  <a:pt x="13903" y="21058"/>
                  <a:pt x="13951" y="21010"/>
                </a:cubicBezTo>
                <a:cubicBezTo>
                  <a:pt x="14192" y="20913"/>
                  <a:pt x="14336" y="20720"/>
                  <a:pt x="14384" y="20528"/>
                </a:cubicBezTo>
                <a:cubicBezTo>
                  <a:pt x="14480" y="19756"/>
                  <a:pt x="14673" y="18985"/>
                  <a:pt x="14865" y="18213"/>
                </a:cubicBezTo>
                <a:cubicBezTo>
                  <a:pt x="15442" y="16381"/>
                  <a:pt x="16356" y="14645"/>
                  <a:pt x="17559" y="13054"/>
                </a:cubicBezTo>
                <a:cubicBezTo>
                  <a:pt x="20975" y="9583"/>
                  <a:pt x="21552" y="5726"/>
                  <a:pt x="19050" y="2833"/>
                </a:cubicBezTo>
                <a:lnTo>
                  <a:pt x="20830" y="1049"/>
                </a:lnTo>
                <a:cubicBezTo>
                  <a:pt x="21071" y="808"/>
                  <a:pt x="21071" y="422"/>
                  <a:pt x="20830" y="181"/>
                </a:cubicBezTo>
                <a:close/>
                <a:moveTo>
                  <a:pt x="7264" y="15658"/>
                </a:moveTo>
                <a:cubicBezTo>
                  <a:pt x="6735" y="16188"/>
                  <a:pt x="5917" y="16188"/>
                  <a:pt x="5388" y="15658"/>
                </a:cubicBezTo>
                <a:cubicBezTo>
                  <a:pt x="4859" y="15128"/>
                  <a:pt x="4859" y="14308"/>
                  <a:pt x="5388" y="13778"/>
                </a:cubicBezTo>
                <a:lnTo>
                  <a:pt x="5869" y="13344"/>
                </a:lnTo>
                <a:lnTo>
                  <a:pt x="7745" y="15224"/>
                </a:lnTo>
                <a:lnTo>
                  <a:pt x="7264" y="15658"/>
                </a:lnTo>
                <a:close/>
                <a:moveTo>
                  <a:pt x="19339" y="7606"/>
                </a:moveTo>
                <a:cubicBezTo>
                  <a:pt x="19099" y="9101"/>
                  <a:pt x="18184" y="10692"/>
                  <a:pt x="16693" y="12187"/>
                </a:cubicBezTo>
                <a:cubicBezTo>
                  <a:pt x="16693" y="12187"/>
                  <a:pt x="16645" y="12235"/>
                  <a:pt x="16645" y="12235"/>
                </a:cubicBezTo>
                <a:cubicBezTo>
                  <a:pt x="15298" y="13922"/>
                  <a:pt x="14288" y="15803"/>
                  <a:pt x="13711" y="17828"/>
                </a:cubicBezTo>
                <a:cubicBezTo>
                  <a:pt x="13566" y="18262"/>
                  <a:pt x="13470" y="18696"/>
                  <a:pt x="13374" y="19129"/>
                </a:cubicBezTo>
                <a:lnTo>
                  <a:pt x="9044" y="14790"/>
                </a:lnTo>
                <a:cubicBezTo>
                  <a:pt x="9044" y="14790"/>
                  <a:pt x="9044" y="14790"/>
                  <a:pt x="8996" y="14742"/>
                </a:cubicBezTo>
                <a:lnTo>
                  <a:pt x="6254" y="11994"/>
                </a:lnTo>
                <a:cubicBezTo>
                  <a:pt x="6254" y="11994"/>
                  <a:pt x="6254" y="11994"/>
                  <a:pt x="6206" y="11946"/>
                </a:cubicBezTo>
                <a:lnTo>
                  <a:pt x="1924" y="7654"/>
                </a:lnTo>
                <a:cubicBezTo>
                  <a:pt x="2454" y="7558"/>
                  <a:pt x="3031" y="7413"/>
                  <a:pt x="3560" y="7269"/>
                </a:cubicBezTo>
                <a:cubicBezTo>
                  <a:pt x="5484" y="6690"/>
                  <a:pt x="7216" y="5678"/>
                  <a:pt x="8756" y="4279"/>
                </a:cubicBezTo>
                <a:cubicBezTo>
                  <a:pt x="8756" y="4279"/>
                  <a:pt x="8756" y="4279"/>
                  <a:pt x="8804" y="4279"/>
                </a:cubicBezTo>
                <a:cubicBezTo>
                  <a:pt x="10295" y="2785"/>
                  <a:pt x="11883" y="1869"/>
                  <a:pt x="13374" y="1628"/>
                </a:cubicBezTo>
                <a:cubicBezTo>
                  <a:pt x="15010" y="1387"/>
                  <a:pt x="16453" y="1869"/>
                  <a:pt x="17752" y="3170"/>
                </a:cubicBezTo>
                <a:cubicBezTo>
                  <a:pt x="17752" y="3170"/>
                  <a:pt x="17752" y="3170"/>
                  <a:pt x="17752" y="3170"/>
                </a:cubicBezTo>
                <a:cubicBezTo>
                  <a:pt x="17752" y="3170"/>
                  <a:pt x="17752" y="3170"/>
                  <a:pt x="17752" y="3170"/>
                </a:cubicBezTo>
                <a:cubicBezTo>
                  <a:pt x="19050" y="4521"/>
                  <a:pt x="19580" y="5967"/>
                  <a:pt x="19339" y="76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3" name="Google Shape;1553;p116"/>
          <p:cNvSpPr/>
          <p:nvPr/>
        </p:nvSpPr>
        <p:spPr>
          <a:xfrm>
            <a:off x="9982200" y="5600700"/>
            <a:ext cx="608332" cy="609599"/>
          </a:xfrm>
          <a:custGeom>
            <a:rect b="b" l="l" r="r" t="t"/>
            <a:pathLst>
              <a:path extrusionOk="0" h="21600" w="21600">
                <a:moveTo>
                  <a:pt x="21014" y="17415"/>
                </a:moveTo>
                <a:cubicBezTo>
                  <a:pt x="21014" y="17415"/>
                  <a:pt x="21014" y="17415"/>
                  <a:pt x="21014" y="17415"/>
                </a:cubicBezTo>
                <a:lnTo>
                  <a:pt x="18579" y="17415"/>
                </a:lnTo>
                <a:lnTo>
                  <a:pt x="18624" y="3600"/>
                </a:lnTo>
                <a:cubicBezTo>
                  <a:pt x="18624" y="3465"/>
                  <a:pt x="18579" y="3285"/>
                  <a:pt x="18443" y="3195"/>
                </a:cubicBezTo>
                <a:cubicBezTo>
                  <a:pt x="18353" y="3105"/>
                  <a:pt x="18173" y="3015"/>
                  <a:pt x="18038" y="3015"/>
                </a:cubicBezTo>
                <a:cubicBezTo>
                  <a:pt x="18038" y="3015"/>
                  <a:pt x="18038" y="3015"/>
                  <a:pt x="18038" y="3015"/>
                </a:cubicBezTo>
                <a:lnTo>
                  <a:pt x="4194" y="3060"/>
                </a:lnTo>
                <a:lnTo>
                  <a:pt x="4194" y="585"/>
                </a:lnTo>
                <a:cubicBezTo>
                  <a:pt x="4194" y="270"/>
                  <a:pt x="3923" y="0"/>
                  <a:pt x="3608" y="0"/>
                </a:cubicBezTo>
                <a:cubicBezTo>
                  <a:pt x="3608" y="0"/>
                  <a:pt x="3608" y="0"/>
                  <a:pt x="3608" y="0"/>
                </a:cubicBezTo>
                <a:cubicBezTo>
                  <a:pt x="3292" y="0"/>
                  <a:pt x="3021" y="270"/>
                  <a:pt x="3021" y="585"/>
                </a:cubicBezTo>
                <a:lnTo>
                  <a:pt x="3021" y="3060"/>
                </a:lnTo>
                <a:lnTo>
                  <a:pt x="586" y="3060"/>
                </a:lnTo>
                <a:cubicBezTo>
                  <a:pt x="271" y="3060"/>
                  <a:pt x="0" y="3330"/>
                  <a:pt x="0" y="3645"/>
                </a:cubicBezTo>
                <a:cubicBezTo>
                  <a:pt x="0" y="3960"/>
                  <a:pt x="271" y="4230"/>
                  <a:pt x="586" y="4230"/>
                </a:cubicBezTo>
                <a:cubicBezTo>
                  <a:pt x="586" y="4230"/>
                  <a:pt x="586" y="4230"/>
                  <a:pt x="586" y="4230"/>
                </a:cubicBezTo>
                <a:lnTo>
                  <a:pt x="3021" y="4230"/>
                </a:lnTo>
                <a:lnTo>
                  <a:pt x="2976" y="18045"/>
                </a:lnTo>
                <a:cubicBezTo>
                  <a:pt x="2976" y="18180"/>
                  <a:pt x="3021" y="18360"/>
                  <a:pt x="3157" y="18450"/>
                </a:cubicBezTo>
                <a:cubicBezTo>
                  <a:pt x="3247" y="18540"/>
                  <a:pt x="3427" y="18630"/>
                  <a:pt x="3562" y="18630"/>
                </a:cubicBezTo>
                <a:cubicBezTo>
                  <a:pt x="3562" y="18630"/>
                  <a:pt x="3562" y="18630"/>
                  <a:pt x="3562" y="18630"/>
                </a:cubicBezTo>
                <a:lnTo>
                  <a:pt x="17406" y="18585"/>
                </a:lnTo>
                <a:lnTo>
                  <a:pt x="17406" y="21015"/>
                </a:lnTo>
                <a:cubicBezTo>
                  <a:pt x="17406" y="21330"/>
                  <a:pt x="17677" y="21600"/>
                  <a:pt x="17992" y="21600"/>
                </a:cubicBezTo>
                <a:cubicBezTo>
                  <a:pt x="17992" y="21600"/>
                  <a:pt x="17992" y="21600"/>
                  <a:pt x="17992" y="21600"/>
                </a:cubicBezTo>
                <a:cubicBezTo>
                  <a:pt x="18308" y="21600"/>
                  <a:pt x="18579" y="21330"/>
                  <a:pt x="18579" y="21015"/>
                </a:cubicBezTo>
                <a:lnTo>
                  <a:pt x="18579" y="18585"/>
                </a:lnTo>
                <a:lnTo>
                  <a:pt x="21014" y="18585"/>
                </a:lnTo>
                <a:cubicBezTo>
                  <a:pt x="21329" y="18585"/>
                  <a:pt x="21600" y="18315"/>
                  <a:pt x="21600" y="18000"/>
                </a:cubicBezTo>
                <a:cubicBezTo>
                  <a:pt x="21600" y="17640"/>
                  <a:pt x="21329" y="17415"/>
                  <a:pt x="21014" y="17415"/>
                </a:cubicBezTo>
                <a:close/>
                <a:moveTo>
                  <a:pt x="4149" y="17415"/>
                </a:moveTo>
                <a:lnTo>
                  <a:pt x="4194" y="4185"/>
                </a:lnTo>
                <a:lnTo>
                  <a:pt x="17451" y="4185"/>
                </a:lnTo>
                <a:lnTo>
                  <a:pt x="17406" y="17415"/>
                </a:lnTo>
                <a:lnTo>
                  <a:pt x="4149" y="1741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4" name="Google Shape;1554;p116"/>
          <p:cNvSpPr/>
          <p:nvPr/>
        </p:nvSpPr>
        <p:spPr>
          <a:xfrm>
            <a:off x="6146800" y="5676900"/>
            <a:ext cx="455747" cy="456347"/>
          </a:xfrm>
          <a:custGeom>
            <a:rect b="b" l="l" r="r" t="t"/>
            <a:pathLst>
              <a:path extrusionOk="0" h="21560" w="21236">
                <a:moveTo>
                  <a:pt x="20348" y="960"/>
                </a:moveTo>
                <a:cubicBezTo>
                  <a:pt x="19757" y="360"/>
                  <a:pt x="18987" y="0"/>
                  <a:pt x="18100" y="0"/>
                </a:cubicBezTo>
                <a:cubicBezTo>
                  <a:pt x="18100" y="0"/>
                  <a:pt x="18100" y="0"/>
                  <a:pt x="18100" y="0"/>
                </a:cubicBezTo>
                <a:cubicBezTo>
                  <a:pt x="17271" y="0"/>
                  <a:pt x="16502" y="360"/>
                  <a:pt x="15910" y="960"/>
                </a:cubicBezTo>
                <a:lnTo>
                  <a:pt x="14786" y="2100"/>
                </a:lnTo>
                <a:cubicBezTo>
                  <a:pt x="14786" y="2100"/>
                  <a:pt x="14786" y="2100"/>
                  <a:pt x="14786" y="2100"/>
                </a:cubicBezTo>
                <a:cubicBezTo>
                  <a:pt x="14786" y="2100"/>
                  <a:pt x="14786" y="2100"/>
                  <a:pt x="14786" y="2100"/>
                </a:cubicBezTo>
                <a:lnTo>
                  <a:pt x="1352" y="15720"/>
                </a:lnTo>
                <a:cubicBezTo>
                  <a:pt x="1175" y="15900"/>
                  <a:pt x="1116" y="16200"/>
                  <a:pt x="1056" y="16440"/>
                </a:cubicBezTo>
                <a:cubicBezTo>
                  <a:pt x="938" y="16860"/>
                  <a:pt x="879" y="17220"/>
                  <a:pt x="760" y="17640"/>
                </a:cubicBezTo>
                <a:cubicBezTo>
                  <a:pt x="524" y="18540"/>
                  <a:pt x="346" y="19380"/>
                  <a:pt x="110" y="20280"/>
                </a:cubicBezTo>
                <a:cubicBezTo>
                  <a:pt x="50" y="20580"/>
                  <a:pt x="-68" y="20820"/>
                  <a:pt x="50" y="21120"/>
                </a:cubicBezTo>
                <a:cubicBezTo>
                  <a:pt x="228" y="21540"/>
                  <a:pt x="701" y="21600"/>
                  <a:pt x="1116" y="21540"/>
                </a:cubicBezTo>
                <a:cubicBezTo>
                  <a:pt x="1944" y="21360"/>
                  <a:pt x="2713" y="21120"/>
                  <a:pt x="3542" y="20940"/>
                </a:cubicBezTo>
                <a:cubicBezTo>
                  <a:pt x="4015" y="20820"/>
                  <a:pt x="4489" y="20700"/>
                  <a:pt x="4962" y="20580"/>
                </a:cubicBezTo>
                <a:cubicBezTo>
                  <a:pt x="5258" y="20520"/>
                  <a:pt x="5554" y="20460"/>
                  <a:pt x="5791" y="20280"/>
                </a:cubicBezTo>
                <a:lnTo>
                  <a:pt x="20348" y="5520"/>
                </a:lnTo>
                <a:cubicBezTo>
                  <a:pt x="21532" y="4260"/>
                  <a:pt x="21532" y="2220"/>
                  <a:pt x="20348" y="960"/>
                </a:cubicBezTo>
                <a:close/>
                <a:moveTo>
                  <a:pt x="15318" y="3720"/>
                </a:moveTo>
                <a:lnTo>
                  <a:pt x="17626" y="6060"/>
                </a:lnTo>
                <a:lnTo>
                  <a:pt x="5258" y="18600"/>
                </a:lnTo>
                <a:lnTo>
                  <a:pt x="2950" y="16260"/>
                </a:lnTo>
                <a:lnTo>
                  <a:pt x="15318" y="3720"/>
                </a:lnTo>
                <a:close/>
                <a:moveTo>
                  <a:pt x="1826" y="19740"/>
                </a:moveTo>
                <a:lnTo>
                  <a:pt x="2299" y="17760"/>
                </a:lnTo>
                <a:lnTo>
                  <a:pt x="3779" y="19260"/>
                </a:lnTo>
                <a:lnTo>
                  <a:pt x="1826" y="19740"/>
                </a:lnTo>
                <a:close/>
                <a:moveTo>
                  <a:pt x="19224" y="4380"/>
                </a:moveTo>
                <a:lnTo>
                  <a:pt x="18632" y="4980"/>
                </a:lnTo>
                <a:lnTo>
                  <a:pt x="16324" y="2640"/>
                </a:lnTo>
                <a:lnTo>
                  <a:pt x="16916" y="2040"/>
                </a:lnTo>
                <a:cubicBezTo>
                  <a:pt x="17212" y="1740"/>
                  <a:pt x="17626" y="1560"/>
                  <a:pt x="18040" y="1560"/>
                </a:cubicBezTo>
                <a:cubicBezTo>
                  <a:pt x="18040" y="1560"/>
                  <a:pt x="18040" y="1560"/>
                  <a:pt x="18040" y="1560"/>
                </a:cubicBezTo>
                <a:cubicBezTo>
                  <a:pt x="18455" y="1560"/>
                  <a:pt x="18869" y="1740"/>
                  <a:pt x="19165" y="2040"/>
                </a:cubicBezTo>
                <a:cubicBezTo>
                  <a:pt x="19875" y="2700"/>
                  <a:pt x="19875" y="3720"/>
                  <a:pt x="19224" y="438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5" name="Google Shape;1555;p116"/>
          <p:cNvSpPr/>
          <p:nvPr/>
        </p:nvSpPr>
        <p:spPr>
          <a:xfrm>
            <a:off x="3530602" y="5676900"/>
            <a:ext cx="453230" cy="448432"/>
          </a:xfrm>
          <a:custGeom>
            <a:rect b="b" l="l" r="r" t="t"/>
            <a:pathLst>
              <a:path extrusionOk="0" h="21496" w="21203">
                <a:moveTo>
                  <a:pt x="18047" y="0"/>
                </a:moveTo>
                <a:cubicBezTo>
                  <a:pt x="17215" y="0"/>
                  <a:pt x="16450" y="361"/>
                  <a:pt x="15856" y="970"/>
                </a:cubicBezTo>
                <a:lnTo>
                  <a:pt x="11920" y="4984"/>
                </a:lnTo>
                <a:lnTo>
                  <a:pt x="10806" y="3843"/>
                </a:lnTo>
                <a:cubicBezTo>
                  <a:pt x="10509" y="3539"/>
                  <a:pt x="10026" y="3539"/>
                  <a:pt x="9729" y="3843"/>
                </a:cubicBezTo>
                <a:cubicBezTo>
                  <a:pt x="9432" y="4147"/>
                  <a:pt x="9432" y="4623"/>
                  <a:pt x="9729" y="4927"/>
                </a:cubicBezTo>
                <a:lnTo>
                  <a:pt x="11400" y="6639"/>
                </a:lnTo>
                <a:lnTo>
                  <a:pt x="14779" y="10102"/>
                </a:lnTo>
                <a:lnTo>
                  <a:pt x="16450" y="11814"/>
                </a:lnTo>
                <a:cubicBezTo>
                  <a:pt x="16628" y="11997"/>
                  <a:pt x="16792" y="12061"/>
                  <a:pt x="16970" y="12061"/>
                </a:cubicBezTo>
                <a:cubicBezTo>
                  <a:pt x="17148" y="12061"/>
                  <a:pt x="17389" y="11997"/>
                  <a:pt x="17508" y="11814"/>
                </a:cubicBezTo>
                <a:cubicBezTo>
                  <a:pt x="17805" y="11510"/>
                  <a:pt x="17805" y="11015"/>
                  <a:pt x="17508" y="10711"/>
                </a:cubicBezTo>
                <a:lnTo>
                  <a:pt x="16376" y="9550"/>
                </a:lnTo>
                <a:lnTo>
                  <a:pt x="20312" y="5536"/>
                </a:lnTo>
                <a:cubicBezTo>
                  <a:pt x="21500" y="4258"/>
                  <a:pt x="21500" y="2249"/>
                  <a:pt x="20312" y="970"/>
                </a:cubicBezTo>
                <a:cubicBezTo>
                  <a:pt x="19718" y="361"/>
                  <a:pt x="18938" y="0"/>
                  <a:pt x="18047" y="0"/>
                </a:cubicBezTo>
                <a:close/>
                <a:moveTo>
                  <a:pt x="17991" y="1579"/>
                </a:moveTo>
                <a:cubicBezTo>
                  <a:pt x="18407" y="1579"/>
                  <a:pt x="18826" y="1769"/>
                  <a:pt x="19124" y="2074"/>
                </a:cubicBezTo>
                <a:cubicBezTo>
                  <a:pt x="19836" y="2743"/>
                  <a:pt x="19833" y="3782"/>
                  <a:pt x="19179" y="4452"/>
                </a:cubicBezTo>
                <a:lnTo>
                  <a:pt x="15262" y="8466"/>
                </a:lnTo>
                <a:lnTo>
                  <a:pt x="12941" y="6088"/>
                </a:lnTo>
                <a:lnTo>
                  <a:pt x="16858" y="2074"/>
                </a:lnTo>
                <a:cubicBezTo>
                  <a:pt x="17155" y="1769"/>
                  <a:pt x="17575" y="1579"/>
                  <a:pt x="17991" y="1579"/>
                </a:cubicBezTo>
                <a:close/>
                <a:moveTo>
                  <a:pt x="10305" y="6697"/>
                </a:moveTo>
                <a:cubicBezTo>
                  <a:pt x="10111" y="6697"/>
                  <a:pt x="9915" y="6773"/>
                  <a:pt x="9766" y="6925"/>
                </a:cubicBezTo>
                <a:lnTo>
                  <a:pt x="1318" y="15562"/>
                </a:lnTo>
                <a:cubicBezTo>
                  <a:pt x="1200" y="15684"/>
                  <a:pt x="1151" y="15821"/>
                  <a:pt x="1151" y="15942"/>
                </a:cubicBezTo>
                <a:lnTo>
                  <a:pt x="19" y="20508"/>
                </a:lnTo>
                <a:cubicBezTo>
                  <a:pt x="-100" y="21056"/>
                  <a:pt x="372" y="21600"/>
                  <a:pt x="966" y="21478"/>
                </a:cubicBezTo>
                <a:lnTo>
                  <a:pt x="5422" y="20318"/>
                </a:lnTo>
                <a:cubicBezTo>
                  <a:pt x="5540" y="20257"/>
                  <a:pt x="5656" y="20188"/>
                  <a:pt x="5774" y="20128"/>
                </a:cubicBezTo>
                <a:lnTo>
                  <a:pt x="14222" y="11491"/>
                </a:lnTo>
                <a:cubicBezTo>
                  <a:pt x="14519" y="11186"/>
                  <a:pt x="14519" y="10692"/>
                  <a:pt x="14222" y="10387"/>
                </a:cubicBezTo>
                <a:cubicBezTo>
                  <a:pt x="13866" y="10022"/>
                  <a:pt x="13387" y="10026"/>
                  <a:pt x="13089" y="10330"/>
                </a:cubicBezTo>
                <a:lnTo>
                  <a:pt x="4827" y="18796"/>
                </a:lnTo>
                <a:lnTo>
                  <a:pt x="1801" y="19595"/>
                </a:lnTo>
                <a:lnTo>
                  <a:pt x="2581" y="16475"/>
                </a:lnTo>
                <a:lnTo>
                  <a:pt x="10824" y="8028"/>
                </a:lnTo>
                <a:cubicBezTo>
                  <a:pt x="11121" y="7724"/>
                  <a:pt x="11121" y="7229"/>
                  <a:pt x="10824" y="6925"/>
                </a:cubicBezTo>
                <a:cubicBezTo>
                  <a:pt x="10676" y="6773"/>
                  <a:pt x="10498" y="6697"/>
                  <a:pt x="10305" y="66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6" name="Google Shape;1556;p116"/>
          <p:cNvSpPr/>
          <p:nvPr/>
        </p:nvSpPr>
        <p:spPr>
          <a:xfrm>
            <a:off x="7378700" y="5676899"/>
            <a:ext cx="605791" cy="439421"/>
          </a:xfrm>
          <a:custGeom>
            <a:rect b="b" l="l" r="r" t="t"/>
            <a:pathLst>
              <a:path extrusionOk="0" h="21600" w="21600">
                <a:moveTo>
                  <a:pt x="21600" y="8428"/>
                </a:moveTo>
                <a:cubicBezTo>
                  <a:pt x="21464" y="4994"/>
                  <a:pt x="19698" y="2560"/>
                  <a:pt x="17434" y="2684"/>
                </a:cubicBezTo>
                <a:lnTo>
                  <a:pt x="15713" y="2684"/>
                </a:lnTo>
                <a:lnTo>
                  <a:pt x="15713" y="812"/>
                </a:lnTo>
                <a:cubicBezTo>
                  <a:pt x="15713" y="375"/>
                  <a:pt x="15442" y="0"/>
                  <a:pt x="15125" y="0"/>
                </a:cubicBezTo>
                <a:lnTo>
                  <a:pt x="589" y="0"/>
                </a:lnTo>
                <a:cubicBezTo>
                  <a:pt x="272" y="0"/>
                  <a:pt x="0" y="375"/>
                  <a:pt x="0" y="812"/>
                </a:cubicBezTo>
                <a:lnTo>
                  <a:pt x="0" y="15794"/>
                </a:lnTo>
                <a:cubicBezTo>
                  <a:pt x="0" y="18978"/>
                  <a:pt x="1902" y="21600"/>
                  <a:pt x="4211" y="21600"/>
                </a:cubicBezTo>
                <a:lnTo>
                  <a:pt x="11457" y="21600"/>
                </a:lnTo>
                <a:cubicBezTo>
                  <a:pt x="13766" y="21600"/>
                  <a:pt x="15668" y="18978"/>
                  <a:pt x="15668" y="15794"/>
                </a:cubicBezTo>
                <a:lnTo>
                  <a:pt x="15668" y="14234"/>
                </a:lnTo>
                <a:lnTo>
                  <a:pt x="17389" y="14234"/>
                </a:lnTo>
                <a:cubicBezTo>
                  <a:pt x="19743" y="14234"/>
                  <a:pt x="21600" y="11674"/>
                  <a:pt x="21600" y="8428"/>
                </a:cubicBezTo>
                <a:cubicBezTo>
                  <a:pt x="21600" y="8428"/>
                  <a:pt x="21600" y="8428"/>
                  <a:pt x="21600" y="8428"/>
                </a:cubicBezTo>
                <a:close/>
                <a:moveTo>
                  <a:pt x="14536" y="15794"/>
                </a:moveTo>
                <a:cubicBezTo>
                  <a:pt x="14536" y="18104"/>
                  <a:pt x="13177" y="19977"/>
                  <a:pt x="11502" y="19977"/>
                </a:cubicBezTo>
                <a:lnTo>
                  <a:pt x="4257" y="19977"/>
                </a:lnTo>
                <a:cubicBezTo>
                  <a:pt x="2581" y="19977"/>
                  <a:pt x="1223" y="18104"/>
                  <a:pt x="1223" y="15794"/>
                </a:cubicBezTo>
                <a:lnTo>
                  <a:pt x="1223" y="1561"/>
                </a:lnTo>
                <a:lnTo>
                  <a:pt x="14581" y="1561"/>
                </a:lnTo>
                <a:lnTo>
                  <a:pt x="14581" y="15794"/>
                </a:lnTo>
                <a:close/>
                <a:moveTo>
                  <a:pt x="17434" y="12673"/>
                </a:moveTo>
                <a:lnTo>
                  <a:pt x="15713" y="12673"/>
                </a:lnTo>
                <a:lnTo>
                  <a:pt x="15713" y="4308"/>
                </a:lnTo>
                <a:lnTo>
                  <a:pt x="17434" y="4308"/>
                </a:lnTo>
                <a:cubicBezTo>
                  <a:pt x="17434" y="4308"/>
                  <a:pt x="17434" y="4308"/>
                  <a:pt x="17479" y="4308"/>
                </a:cubicBezTo>
                <a:cubicBezTo>
                  <a:pt x="19109" y="4183"/>
                  <a:pt x="20377" y="5993"/>
                  <a:pt x="20468" y="8490"/>
                </a:cubicBezTo>
                <a:cubicBezTo>
                  <a:pt x="20468" y="10800"/>
                  <a:pt x="19109" y="12673"/>
                  <a:pt x="17434" y="1267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7" name="Google Shape;1557;p116"/>
          <p:cNvSpPr/>
          <p:nvPr/>
        </p:nvSpPr>
        <p:spPr>
          <a:xfrm>
            <a:off x="8762999" y="5600700"/>
            <a:ext cx="439421" cy="610869"/>
          </a:xfrm>
          <a:custGeom>
            <a:rect b="b" l="l" r="r" t="t"/>
            <a:pathLst>
              <a:path extrusionOk="0" h="21600" w="21600">
                <a:moveTo>
                  <a:pt x="20788" y="3009"/>
                </a:moveTo>
                <a:lnTo>
                  <a:pt x="14109" y="3009"/>
                </a:lnTo>
                <a:lnTo>
                  <a:pt x="14109" y="2380"/>
                </a:lnTo>
                <a:cubicBezTo>
                  <a:pt x="14109" y="1078"/>
                  <a:pt x="12610" y="0"/>
                  <a:pt x="10800" y="0"/>
                </a:cubicBezTo>
                <a:cubicBezTo>
                  <a:pt x="10800" y="0"/>
                  <a:pt x="10800" y="0"/>
                  <a:pt x="10738" y="0"/>
                </a:cubicBezTo>
                <a:cubicBezTo>
                  <a:pt x="8802" y="45"/>
                  <a:pt x="7429" y="1078"/>
                  <a:pt x="7491" y="2380"/>
                </a:cubicBezTo>
                <a:lnTo>
                  <a:pt x="7491" y="3009"/>
                </a:lnTo>
                <a:lnTo>
                  <a:pt x="812" y="3009"/>
                </a:lnTo>
                <a:cubicBezTo>
                  <a:pt x="375" y="3009"/>
                  <a:pt x="0" y="3278"/>
                  <a:pt x="0" y="3593"/>
                </a:cubicBezTo>
                <a:lnTo>
                  <a:pt x="0" y="21016"/>
                </a:lnTo>
                <a:cubicBezTo>
                  <a:pt x="0" y="21331"/>
                  <a:pt x="375" y="21600"/>
                  <a:pt x="812" y="21600"/>
                </a:cubicBezTo>
                <a:lnTo>
                  <a:pt x="20788" y="21600"/>
                </a:lnTo>
                <a:cubicBezTo>
                  <a:pt x="21225" y="21600"/>
                  <a:pt x="21600" y="21331"/>
                  <a:pt x="21600" y="21016"/>
                </a:cubicBezTo>
                <a:lnTo>
                  <a:pt x="21600" y="3593"/>
                </a:lnTo>
                <a:cubicBezTo>
                  <a:pt x="21600" y="3278"/>
                  <a:pt x="21225" y="3009"/>
                  <a:pt x="20788" y="3009"/>
                </a:cubicBezTo>
                <a:close/>
                <a:moveTo>
                  <a:pt x="6617" y="4176"/>
                </a:moveTo>
                <a:lnTo>
                  <a:pt x="14983" y="4176"/>
                </a:lnTo>
                <a:lnTo>
                  <a:pt x="14983" y="5030"/>
                </a:lnTo>
                <a:lnTo>
                  <a:pt x="6617" y="5030"/>
                </a:lnTo>
                <a:lnTo>
                  <a:pt x="6617" y="4176"/>
                </a:lnTo>
                <a:close/>
                <a:moveTo>
                  <a:pt x="9114" y="2380"/>
                </a:moveTo>
                <a:cubicBezTo>
                  <a:pt x="9052" y="1751"/>
                  <a:pt x="9801" y="1257"/>
                  <a:pt x="10862" y="1212"/>
                </a:cubicBezTo>
                <a:cubicBezTo>
                  <a:pt x="11799" y="1212"/>
                  <a:pt x="12548" y="1751"/>
                  <a:pt x="12548" y="2425"/>
                </a:cubicBezTo>
                <a:lnTo>
                  <a:pt x="12548" y="3054"/>
                </a:lnTo>
                <a:lnTo>
                  <a:pt x="9114" y="3054"/>
                </a:lnTo>
                <a:lnTo>
                  <a:pt x="9114" y="2380"/>
                </a:lnTo>
                <a:cubicBezTo>
                  <a:pt x="9114" y="2380"/>
                  <a:pt x="9114" y="2380"/>
                  <a:pt x="9114" y="2380"/>
                </a:cubicBezTo>
                <a:close/>
                <a:moveTo>
                  <a:pt x="19977" y="20432"/>
                </a:moveTo>
                <a:lnTo>
                  <a:pt x="1561" y="20432"/>
                </a:lnTo>
                <a:lnTo>
                  <a:pt x="1561" y="4176"/>
                </a:lnTo>
                <a:lnTo>
                  <a:pt x="4932" y="4176"/>
                </a:lnTo>
                <a:lnTo>
                  <a:pt x="4932" y="5568"/>
                </a:lnTo>
                <a:cubicBezTo>
                  <a:pt x="4932" y="5883"/>
                  <a:pt x="5306" y="6152"/>
                  <a:pt x="5743" y="6152"/>
                </a:cubicBezTo>
                <a:lnTo>
                  <a:pt x="15732" y="6152"/>
                </a:lnTo>
                <a:cubicBezTo>
                  <a:pt x="16169" y="6152"/>
                  <a:pt x="16543" y="5883"/>
                  <a:pt x="16543" y="5568"/>
                </a:cubicBezTo>
                <a:lnTo>
                  <a:pt x="16543" y="4176"/>
                </a:lnTo>
                <a:lnTo>
                  <a:pt x="19914" y="4176"/>
                </a:lnTo>
                <a:lnTo>
                  <a:pt x="19914" y="2043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8" name="Google Shape;1558;p116"/>
          <p:cNvSpPr/>
          <p:nvPr/>
        </p:nvSpPr>
        <p:spPr>
          <a:xfrm>
            <a:off x="4838700" y="5676900"/>
            <a:ext cx="454432" cy="453232"/>
          </a:xfrm>
          <a:custGeom>
            <a:rect b="b" l="l" r="r" t="t"/>
            <a:pathLst>
              <a:path extrusionOk="0" h="21600" w="21226">
                <a:moveTo>
                  <a:pt x="18315" y="0"/>
                </a:moveTo>
                <a:cubicBezTo>
                  <a:pt x="17485" y="0"/>
                  <a:pt x="16721" y="303"/>
                  <a:pt x="16128" y="908"/>
                </a:cubicBezTo>
                <a:lnTo>
                  <a:pt x="1520" y="14526"/>
                </a:lnTo>
                <a:cubicBezTo>
                  <a:pt x="1402" y="14647"/>
                  <a:pt x="1298" y="14836"/>
                  <a:pt x="1298" y="15018"/>
                </a:cubicBezTo>
                <a:lnTo>
                  <a:pt x="705" y="19784"/>
                </a:lnTo>
                <a:lnTo>
                  <a:pt x="223" y="20276"/>
                </a:lnTo>
                <a:cubicBezTo>
                  <a:pt x="-74" y="20579"/>
                  <a:pt x="-74" y="21070"/>
                  <a:pt x="223" y="21373"/>
                </a:cubicBezTo>
                <a:cubicBezTo>
                  <a:pt x="401" y="21555"/>
                  <a:pt x="582" y="21600"/>
                  <a:pt x="760" y="21600"/>
                </a:cubicBezTo>
                <a:cubicBezTo>
                  <a:pt x="938" y="21600"/>
                  <a:pt x="1179" y="21555"/>
                  <a:pt x="1298" y="21373"/>
                </a:cubicBezTo>
                <a:lnTo>
                  <a:pt x="1761" y="20881"/>
                </a:lnTo>
                <a:lnTo>
                  <a:pt x="6451" y="20276"/>
                </a:lnTo>
                <a:cubicBezTo>
                  <a:pt x="6629" y="20276"/>
                  <a:pt x="6815" y="20151"/>
                  <a:pt x="6933" y="20030"/>
                </a:cubicBezTo>
                <a:lnTo>
                  <a:pt x="20280" y="5145"/>
                </a:lnTo>
                <a:cubicBezTo>
                  <a:pt x="21526" y="3934"/>
                  <a:pt x="21519" y="2001"/>
                  <a:pt x="20391" y="851"/>
                </a:cubicBezTo>
                <a:cubicBezTo>
                  <a:pt x="19858" y="306"/>
                  <a:pt x="19146" y="0"/>
                  <a:pt x="18315" y="0"/>
                </a:cubicBezTo>
                <a:close/>
                <a:moveTo>
                  <a:pt x="18371" y="1570"/>
                </a:moveTo>
                <a:cubicBezTo>
                  <a:pt x="18727" y="1570"/>
                  <a:pt x="19079" y="1702"/>
                  <a:pt x="19316" y="2005"/>
                </a:cubicBezTo>
                <a:cubicBezTo>
                  <a:pt x="19850" y="2489"/>
                  <a:pt x="19854" y="3442"/>
                  <a:pt x="19261" y="4048"/>
                </a:cubicBezTo>
                <a:lnTo>
                  <a:pt x="18612" y="4785"/>
                </a:lnTo>
                <a:lnTo>
                  <a:pt x="16591" y="2667"/>
                </a:lnTo>
                <a:lnTo>
                  <a:pt x="17240" y="2062"/>
                </a:lnTo>
                <a:cubicBezTo>
                  <a:pt x="17537" y="1759"/>
                  <a:pt x="17956" y="1570"/>
                  <a:pt x="18371" y="1570"/>
                </a:cubicBezTo>
                <a:close/>
                <a:moveTo>
                  <a:pt x="15460" y="3632"/>
                </a:moveTo>
                <a:lnTo>
                  <a:pt x="17611" y="5863"/>
                </a:lnTo>
                <a:lnTo>
                  <a:pt x="6451" y="18347"/>
                </a:lnTo>
                <a:lnTo>
                  <a:pt x="3244" y="15075"/>
                </a:lnTo>
                <a:lnTo>
                  <a:pt x="15460" y="3632"/>
                </a:lnTo>
                <a:close/>
                <a:moveTo>
                  <a:pt x="10659" y="10289"/>
                </a:moveTo>
                <a:cubicBezTo>
                  <a:pt x="10466" y="10289"/>
                  <a:pt x="10270" y="10365"/>
                  <a:pt x="10122" y="10516"/>
                </a:cubicBezTo>
                <a:lnTo>
                  <a:pt x="6748" y="13959"/>
                </a:lnTo>
                <a:cubicBezTo>
                  <a:pt x="6451" y="14261"/>
                  <a:pt x="6451" y="14753"/>
                  <a:pt x="6748" y="15056"/>
                </a:cubicBezTo>
                <a:cubicBezTo>
                  <a:pt x="6926" y="15237"/>
                  <a:pt x="7107" y="15302"/>
                  <a:pt x="7285" y="15302"/>
                </a:cubicBezTo>
                <a:cubicBezTo>
                  <a:pt x="7463" y="15302"/>
                  <a:pt x="7704" y="15237"/>
                  <a:pt x="7823" y="15056"/>
                </a:cubicBezTo>
                <a:lnTo>
                  <a:pt x="11197" y="11613"/>
                </a:lnTo>
                <a:cubicBezTo>
                  <a:pt x="11493" y="11311"/>
                  <a:pt x="11493" y="10819"/>
                  <a:pt x="11197" y="10516"/>
                </a:cubicBezTo>
                <a:cubicBezTo>
                  <a:pt x="11049" y="10365"/>
                  <a:pt x="10852" y="10289"/>
                  <a:pt x="10659" y="10289"/>
                </a:cubicBezTo>
                <a:close/>
                <a:moveTo>
                  <a:pt x="2651" y="16701"/>
                </a:moveTo>
                <a:lnTo>
                  <a:pt x="4783" y="18876"/>
                </a:lnTo>
                <a:lnTo>
                  <a:pt x="2354" y="19179"/>
                </a:lnTo>
                <a:lnTo>
                  <a:pt x="2651" y="1670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9" name="Google Shape;1559;p116"/>
          <p:cNvSpPr/>
          <p:nvPr/>
        </p:nvSpPr>
        <p:spPr>
          <a:xfrm>
            <a:off x="11290300" y="5651500"/>
            <a:ext cx="605632" cy="500460"/>
          </a:xfrm>
          <a:custGeom>
            <a:rect b="b" l="l" r="r" t="t"/>
            <a:pathLst>
              <a:path extrusionOk="0" h="21600" w="21600">
                <a:moveTo>
                  <a:pt x="595" y="0"/>
                </a:moveTo>
                <a:cubicBezTo>
                  <a:pt x="277" y="0"/>
                  <a:pt x="0" y="336"/>
                  <a:pt x="0" y="719"/>
                </a:cubicBezTo>
                <a:lnTo>
                  <a:pt x="0" y="4985"/>
                </a:lnTo>
                <a:cubicBezTo>
                  <a:pt x="0" y="5368"/>
                  <a:pt x="277" y="5704"/>
                  <a:pt x="595" y="5704"/>
                </a:cubicBezTo>
                <a:lnTo>
                  <a:pt x="4119" y="5704"/>
                </a:lnTo>
                <a:cubicBezTo>
                  <a:pt x="4436" y="5704"/>
                  <a:pt x="4714" y="5368"/>
                  <a:pt x="4714" y="4985"/>
                </a:cubicBezTo>
                <a:lnTo>
                  <a:pt x="4714" y="719"/>
                </a:lnTo>
                <a:cubicBezTo>
                  <a:pt x="4714" y="336"/>
                  <a:pt x="4436" y="0"/>
                  <a:pt x="4119" y="0"/>
                </a:cubicBezTo>
                <a:lnTo>
                  <a:pt x="595" y="0"/>
                </a:lnTo>
                <a:close/>
                <a:moveTo>
                  <a:pt x="1175" y="1422"/>
                </a:moveTo>
                <a:lnTo>
                  <a:pt x="3539" y="1422"/>
                </a:lnTo>
                <a:lnTo>
                  <a:pt x="3539" y="4282"/>
                </a:lnTo>
                <a:lnTo>
                  <a:pt x="1175" y="4282"/>
                </a:lnTo>
                <a:lnTo>
                  <a:pt x="1175" y="1422"/>
                </a:lnTo>
                <a:close/>
                <a:moveTo>
                  <a:pt x="8295" y="1644"/>
                </a:moveTo>
                <a:cubicBezTo>
                  <a:pt x="7978" y="1644"/>
                  <a:pt x="7700" y="1980"/>
                  <a:pt x="7700" y="2364"/>
                </a:cubicBezTo>
                <a:cubicBezTo>
                  <a:pt x="7700" y="2748"/>
                  <a:pt x="7978" y="3066"/>
                  <a:pt x="8295" y="3066"/>
                </a:cubicBezTo>
                <a:lnTo>
                  <a:pt x="20921" y="3066"/>
                </a:lnTo>
                <a:cubicBezTo>
                  <a:pt x="21238" y="3066"/>
                  <a:pt x="21515" y="2748"/>
                  <a:pt x="21515" y="2364"/>
                </a:cubicBezTo>
                <a:cubicBezTo>
                  <a:pt x="21515" y="1980"/>
                  <a:pt x="21238" y="1644"/>
                  <a:pt x="20921" y="1644"/>
                </a:cubicBezTo>
                <a:lnTo>
                  <a:pt x="8295" y="1644"/>
                </a:lnTo>
                <a:close/>
                <a:moveTo>
                  <a:pt x="595" y="7674"/>
                </a:moveTo>
                <a:cubicBezTo>
                  <a:pt x="277" y="7674"/>
                  <a:pt x="0" y="8010"/>
                  <a:pt x="0" y="8393"/>
                </a:cubicBezTo>
                <a:lnTo>
                  <a:pt x="0" y="12659"/>
                </a:lnTo>
                <a:cubicBezTo>
                  <a:pt x="0" y="13042"/>
                  <a:pt x="277" y="13378"/>
                  <a:pt x="595" y="13378"/>
                </a:cubicBezTo>
                <a:lnTo>
                  <a:pt x="4119" y="13378"/>
                </a:lnTo>
                <a:cubicBezTo>
                  <a:pt x="4436" y="13378"/>
                  <a:pt x="4714" y="13097"/>
                  <a:pt x="4714" y="12659"/>
                </a:cubicBezTo>
                <a:lnTo>
                  <a:pt x="4714" y="8393"/>
                </a:lnTo>
                <a:cubicBezTo>
                  <a:pt x="4714" y="8010"/>
                  <a:pt x="4436" y="7674"/>
                  <a:pt x="4119" y="7674"/>
                </a:cubicBezTo>
                <a:lnTo>
                  <a:pt x="595" y="7674"/>
                </a:lnTo>
                <a:close/>
                <a:moveTo>
                  <a:pt x="1175" y="9147"/>
                </a:moveTo>
                <a:lnTo>
                  <a:pt x="3539" y="9147"/>
                </a:lnTo>
                <a:lnTo>
                  <a:pt x="3539" y="12008"/>
                </a:lnTo>
                <a:lnTo>
                  <a:pt x="1175" y="12008"/>
                </a:lnTo>
                <a:lnTo>
                  <a:pt x="1175" y="9147"/>
                </a:lnTo>
                <a:close/>
                <a:moveTo>
                  <a:pt x="8295" y="9866"/>
                </a:moveTo>
                <a:cubicBezTo>
                  <a:pt x="7978" y="9866"/>
                  <a:pt x="7700" y="10202"/>
                  <a:pt x="7700" y="10586"/>
                </a:cubicBezTo>
                <a:cubicBezTo>
                  <a:pt x="7700" y="10970"/>
                  <a:pt x="7978" y="11288"/>
                  <a:pt x="8295" y="11288"/>
                </a:cubicBezTo>
                <a:lnTo>
                  <a:pt x="21020" y="11288"/>
                </a:lnTo>
                <a:cubicBezTo>
                  <a:pt x="21337" y="11288"/>
                  <a:pt x="21600" y="10970"/>
                  <a:pt x="21600" y="10586"/>
                </a:cubicBezTo>
                <a:cubicBezTo>
                  <a:pt x="21600" y="10202"/>
                  <a:pt x="21337" y="9866"/>
                  <a:pt x="21020" y="9866"/>
                </a:cubicBezTo>
                <a:lnTo>
                  <a:pt x="8295" y="9866"/>
                </a:lnTo>
                <a:close/>
                <a:moveTo>
                  <a:pt x="595" y="15896"/>
                </a:moveTo>
                <a:cubicBezTo>
                  <a:pt x="277" y="15896"/>
                  <a:pt x="0" y="16232"/>
                  <a:pt x="0" y="16615"/>
                </a:cubicBezTo>
                <a:lnTo>
                  <a:pt x="0" y="20881"/>
                </a:lnTo>
                <a:cubicBezTo>
                  <a:pt x="0" y="21264"/>
                  <a:pt x="277" y="21600"/>
                  <a:pt x="595" y="21600"/>
                </a:cubicBezTo>
                <a:lnTo>
                  <a:pt x="4119" y="21600"/>
                </a:lnTo>
                <a:cubicBezTo>
                  <a:pt x="4436" y="21600"/>
                  <a:pt x="4714" y="21264"/>
                  <a:pt x="4714" y="20881"/>
                </a:cubicBezTo>
                <a:lnTo>
                  <a:pt x="4714" y="16615"/>
                </a:lnTo>
                <a:cubicBezTo>
                  <a:pt x="4714" y="16232"/>
                  <a:pt x="4436" y="15896"/>
                  <a:pt x="4119" y="15896"/>
                </a:cubicBezTo>
                <a:lnTo>
                  <a:pt x="595" y="15896"/>
                </a:lnTo>
                <a:close/>
                <a:moveTo>
                  <a:pt x="1175" y="17318"/>
                </a:moveTo>
                <a:lnTo>
                  <a:pt x="3539" y="17318"/>
                </a:lnTo>
                <a:lnTo>
                  <a:pt x="3539" y="20178"/>
                </a:lnTo>
                <a:lnTo>
                  <a:pt x="1175" y="20178"/>
                </a:lnTo>
                <a:lnTo>
                  <a:pt x="1175" y="17318"/>
                </a:lnTo>
                <a:close/>
                <a:moveTo>
                  <a:pt x="8295" y="18088"/>
                </a:moveTo>
                <a:cubicBezTo>
                  <a:pt x="7978" y="18088"/>
                  <a:pt x="7700" y="18424"/>
                  <a:pt x="7700" y="18808"/>
                </a:cubicBezTo>
                <a:cubicBezTo>
                  <a:pt x="7700" y="19192"/>
                  <a:pt x="7978" y="19510"/>
                  <a:pt x="8295" y="19510"/>
                </a:cubicBezTo>
                <a:lnTo>
                  <a:pt x="20921" y="19510"/>
                </a:lnTo>
                <a:cubicBezTo>
                  <a:pt x="21238" y="19510"/>
                  <a:pt x="21515" y="19192"/>
                  <a:pt x="21515" y="18808"/>
                </a:cubicBezTo>
                <a:cubicBezTo>
                  <a:pt x="21515" y="18424"/>
                  <a:pt x="21238" y="18088"/>
                  <a:pt x="20921" y="18088"/>
                </a:cubicBezTo>
                <a:lnTo>
                  <a:pt x="8295" y="1808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0" name="Google Shape;1560;p116"/>
          <p:cNvSpPr/>
          <p:nvPr/>
        </p:nvSpPr>
        <p:spPr>
          <a:xfrm>
            <a:off x="12585700" y="5727700"/>
            <a:ext cx="633731" cy="347980"/>
          </a:xfrm>
          <a:custGeom>
            <a:rect b="b" l="l" r="r" t="t"/>
            <a:pathLst>
              <a:path extrusionOk="0" h="21600" w="21557">
                <a:moveTo>
                  <a:pt x="20909" y="17816"/>
                </a:moveTo>
                <a:cubicBezTo>
                  <a:pt x="20563" y="11352"/>
                  <a:pt x="18360" y="5912"/>
                  <a:pt x="15336" y="3074"/>
                </a:cubicBezTo>
                <a:lnTo>
                  <a:pt x="19440" y="3074"/>
                </a:lnTo>
                <a:cubicBezTo>
                  <a:pt x="19656" y="3705"/>
                  <a:pt x="20002" y="4099"/>
                  <a:pt x="20434" y="4099"/>
                </a:cubicBezTo>
                <a:cubicBezTo>
                  <a:pt x="21038" y="4099"/>
                  <a:pt x="21557" y="3153"/>
                  <a:pt x="21557" y="2050"/>
                </a:cubicBezTo>
                <a:cubicBezTo>
                  <a:pt x="21557" y="946"/>
                  <a:pt x="21038" y="0"/>
                  <a:pt x="20434" y="0"/>
                </a:cubicBezTo>
                <a:cubicBezTo>
                  <a:pt x="20002" y="0"/>
                  <a:pt x="19656" y="394"/>
                  <a:pt x="19440" y="1025"/>
                </a:cubicBezTo>
                <a:lnTo>
                  <a:pt x="11750" y="1025"/>
                </a:lnTo>
                <a:cubicBezTo>
                  <a:pt x="11534" y="394"/>
                  <a:pt x="11189" y="0"/>
                  <a:pt x="10757" y="0"/>
                </a:cubicBezTo>
                <a:cubicBezTo>
                  <a:pt x="10325" y="0"/>
                  <a:pt x="9979" y="394"/>
                  <a:pt x="9763" y="1025"/>
                </a:cubicBezTo>
                <a:lnTo>
                  <a:pt x="2117" y="1025"/>
                </a:lnTo>
                <a:cubicBezTo>
                  <a:pt x="1901" y="394"/>
                  <a:pt x="1555" y="0"/>
                  <a:pt x="1166" y="0"/>
                </a:cubicBezTo>
                <a:cubicBezTo>
                  <a:pt x="562" y="0"/>
                  <a:pt x="43" y="946"/>
                  <a:pt x="43" y="2050"/>
                </a:cubicBezTo>
                <a:cubicBezTo>
                  <a:pt x="43" y="3153"/>
                  <a:pt x="562" y="4099"/>
                  <a:pt x="1166" y="4099"/>
                </a:cubicBezTo>
                <a:cubicBezTo>
                  <a:pt x="1598" y="4099"/>
                  <a:pt x="1987" y="3626"/>
                  <a:pt x="2160" y="2996"/>
                </a:cubicBezTo>
                <a:lnTo>
                  <a:pt x="6221" y="2996"/>
                </a:lnTo>
                <a:cubicBezTo>
                  <a:pt x="3197" y="5755"/>
                  <a:pt x="994" y="11273"/>
                  <a:pt x="648" y="17737"/>
                </a:cubicBezTo>
                <a:cubicBezTo>
                  <a:pt x="259" y="18053"/>
                  <a:pt x="0" y="18762"/>
                  <a:pt x="0" y="19550"/>
                </a:cubicBezTo>
                <a:cubicBezTo>
                  <a:pt x="0" y="20654"/>
                  <a:pt x="518" y="21600"/>
                  <a:pt x="1123" y="21600"/>
                </a:cubicBezTo>
                <a:cubicBezTo>
                  <a:pt x="1728" y="21600"/>
                  <a:pt x="2246" y="20654"/>
                  <a:pt x="2246" y="19550"/>
                </a:cubicBezTo>
                <a:cubicBezTo>
                  <a:pt x="2246" y="18841"/>
                  <a:pt x="2030" y="18210"/>
                  <a:pt x="1728" y="17816"/>
                </a:cubicBezTo>
                <a:cubicBezTo>
                  <a:pt x="2160" y="10091"/>
                  <a:pt x="5573" y="3942"/>
                  <a:pt x="9806" y="3074"/>
                </a:cubicBezTo>
                <a:cubicBezTo>
                  <a:pt x="10022" y="3626"/>
                  <a:pt x="10368" y="4020"/>
                  <a:pt x="10757" y="4020"/>
                </a:cubicBezTo>
                <a:cubicBezTo>
                  <a:pt x="11146" y="4020"/>
                  <a:pt x="11491" y="3626"/>
                  <a:pt x="11707" y="3074"/>
                </a:cubicBezTo>
                <a:cubicBezTo>
                  <a:pt x="15941" y="3863"/>
                  <a:pt x="19354" y="10090"/>
                  <a:pt x="19786" y="17816"/>
                </a:cubicBezTo>
                <a:cubicBezTo>
                  <a:pt x="19483" y="18210"/>
                  <a:pt x="19267" y="18841"/>
                  <a:pt x="19267" y="19550"/>
                </a:cubicBezTo>
                <a:cubicBezTo>
                  <a:pt x="19267" y="20654"/>
                  <a:pt x="19786" y="21600"/>
                  <a:pt x="20390" y="21600"/>
                </a:cubicBezTo>
                <a:cubicBezTo>
                  <a:pt x="20995" y="21600"/>
                  <a:pt x="21514" y="20654"/>
                  <a:pt x="21514" y="19550"/>
                </a:cubicBezTo>
                <a:cubicBezTo>
                  <a:pt x="21600" y="18841"/>
                  <a:pt x="21298" y="18131"/>
                  <a:pt x="20909" y="178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1" name="Google Shape;1561;p116"/>
          <p:cNvSpPr/>
          <p:nvPr/>
        </p:nvSpPr>
        <p:spPr>
          <a:xfrm>
            <a:off x="13944600" y="5600700"/>
            <a:ext cx="523082" cy="609600"/>
          </a:xfrm>
          <a:custGeom>
            <a:rect b="b" l="l" r="r" t="t"/>
            <a:pathLst>
              <a:path extrusionOk="0" h="21600" w="21600">
                <a:moveTo>
                  <a:pt x="10226" y="0"/>
                </a:moveTo>
                <a:cubicBezTo>
                  <a:pt x="8181" y="0"/>
                  <a:pt x="6444" y="1302"/>
                  <a:pt x="6129" y="2967"/>
                </a:cubicBezTo>
                <a:lnTo>
                  <a:pt x="2409" y="2967"/>
                </a:lnTo>
                <a:lnTo>
                  <a:pt x="688" y="2967"/>
                </a:lnTo>
                <a:cubicBezTo>
                  <a:pt x="321" y="2967"/>
                  <a:pt x="0" y="3243"/>
                  <a:pt x="0" y="3558"/>
                </a:cubicBezTo>
                <a:cubicBezTo>
                  <a:pt x="0" y="3873"/>
                  <a:pt x="321" y="4134"/>
                  <a:pt x="688" y="4134"/>
                </a:cubicBezTo>
                <a:lnTo>
                  <a:pt x="1786" y="4134"/>
                </a:lnTo>
                <a:lnTo>
                  <a:pt x="2573" y="17409"/>
                </a:lnTo>
                <a:cubicBezTo>
                  <a:pt x="2573" y="19704"/>
                  <a:pt x="4766" y="21600"/>
                  <a:pt x="7440" y="21600"/>
                </a:cubicBezTo>
                <a:lnTo>
                  <a:pt x="14160" y="21600"/>
                </a:lnTo>
                <a:cubicBezTo>
                  <a:pt x="16834" y="21600"/>
                  <a:pt x="19043" y="19704"/>
                  <a:pt x="19043" y="17409"/>
                </a:cubicBezTo>
                <a:lnTo>
                  <a:pt x="19830" y="4134"/>
                </a:lnTo>
                <a:lnTo>
                  <a:pt x="20928" y="4134"/>
                </a:lnTo>
                <a:cubicBezTo>
                  <a:pt x="21295" y="4134"/>
                  <a:pt x="21600" y="3873"/>
                  <a:pt x="21600" y="3558"/>
                </a:cubicBezTo>
                <a:cubicBezTo>
                  <a:pt x="21600" y="3243"/>
                  <a:pt x="21344" y="2967"/>
                  <a:pt x="20977" y="2967"/>
                </a:cubicBezTo>
                <a:lnTo>
                  <a:pt x="19240" y="2967"/>
                </a:lnTo>
                <a:lnTo>
                  <a:pt x="15635" y="2967"/>
                </a:lnTo>
                <a:cubicBezTo>
                  <a:pt x="15320" y="1257"/>
                  <a:pt x="13583" y="0"/>
                  <a:pt x="11537" y="0"/>
                </a:cubicBezTo>
                <a:lnTo>
                  <a:pt x="10226" y="0"/>
                </a:lnTo>
                <a:close/>
                <a:moveTo>
                  <a:pt x="10226" y="1167"/>
                </a:moveTo>
                <a:lnTo>
                  <a:pt x="11537" y="1167"/>
                </a:lnTo>
                <a:cubicBezTo>
                  <a:pt x="12849" y="1167"/>
                  <a:pt x="13943" y="1929"/>
                  <a:pt x="14258" y="3009"/>
                </a:cubicBezTo>
                <a:lnTo>
                  <a:pt x="7555" y="3009"/>
                </a:lnTo>
                <a:cubicBezTo>
                  <a:pt x="7817" y="1929"/>
                  <a:pt x="8915" y="1167"/>
                  <a:pt x="10226" y="1167"/>
                </a:cubicBezTo>
                <a:close/>
                <a:moveTo>
                  <a:pt x="3196" y="4134"/>
                </a:moveTo>
                <a:lnTo>
                  <a:pt x="6719" y="4134"/>
                </a:lnTo>
                <a:cubicBezTo>
                  <a:pt x="6772" y="4134"/>
                  <a:pt x="6765" y="4134"/>
                  <a:pt x="6818" y="4134"/>
                </a:cubicBezTo>
                <a:cubicBezTo>
                  <a:pt x="6870" y="4134"/>
                  <a:pt x="6863" y="4134"/>
                  <a:pt x="6916" y="4134"/>
                </a:cubicBezTo>
                <a:lnTo>
                  <a:pt x="15045" y="4134"/>
                </a:lnTo>
                <a:lnTo>
                  <a:pt x="18568" y="4134"/>
                </a:lnTo>
                <a:lnTo>
                  <a:pt x="17732" y="17367"/>
                </a:lnTo>
                <a:cubicBezTo>
                  <a:pt x="17732" y="19077"/>
                  <a:pt x="16149" y="20433"/>
                  <a:pt x="14209" y="20433"/>
                </a:cubicBezTo>
                <a:lnTo>
                  <a:pt x="7506" y="20433"/>
                </a:lnTo>
                <a:cubicBezTo>
                  <a:pt x="5566" y="20433"/>
                  <a:pt x="3982" y="19074"/>
                  <a:pt x="3982" y="17409"/>
                </a:cubicBezTo>
                <a:cubicBezTo>
                  <a:pt x="3982" y="17409"/>
                  <a:pt x="3982" y="17412"/>
                  <a:pt x="3982" y="17367"/>
                </a:cubicBezTo>
                <a:lnTo>
                  <a:pt x="3196" y="4134"/>
                </a:lnTo>
                <a:close/>
                <a:moveTo>
                  <a:pt x="6408" y="6300"/>
                </a:moveTo>
                <a:cubicBezTo>
                  <a:pt x="6041" y="6300"/>
                  <a:pt x="5716" y="6576"/>
                  <a:pt x="5769" y="6891"/>
                </a:cubicBezTo>
                <a:lnTo>
                  <a:pt x="6293" y="17733"/>
                </a:lnTo>
                <a:cubicBezTo>
                  <a:pt x="6293" y="18048"/>
                  <a:pt x="6614" y="18281"/>
                  <a:pt x="6981" y="18281"/>
                </a:cubicBezTo>
                <a:cubicBezTo>
                  <a:pt x="6981" y="18281"/>
                  <a:pt x="6978" y="18281"/>
                  <a:pt x="7031" y="18281"/>
                </a:cubicBezTo>
                <a:cubicBezTo>
                  <a:pt x="7398" y="18281"/>
                  <a:pt x="7722" y="18006"/>
                  <a:pt x="7670" y="17691"/>
                </a:cubicBezTo>
                <a:lnTo>
                  <a:pt x="7145" y="6848"/>
                </a:lnTo>
                <a:cubicBezTo>
                  <a:pt x="7093" y="6533"/>
                  <a:pt x="6775" y="6255"/>
                  <a:pt x="6408" y="6300"/>
                </a:cubicBezTo>
                <a:close/>
                <a:moveTo>
                  <a:pt x="14897" y="6300"/>
                </a:moveTo>
                <a:cubicBezTo>
                  <a:pt x="14530" y="6255"/>
                  <a:pt x="14212" y="6533"/>
                  <a:pt x="14160" y="6848"/>
                </a:cubicBezTo>
                <a:lnTo>
                  <a:pt x="13635" y="17691"/>
                </a:lnTo>
                <a:cubicBezTo>
                  <a:pt x="13635" y="18006"/>
                  <a:pt x="13891" y="18281"/>
                  <a:pt x="14258" y="18281"/>
                </a:cubicBezTo>
                <a:cubicBezTo>
                  <a:pt x="14258" y="18281"/>
                  <a:pt x="14271" y="18281"/>
                  <a:pt x="14324" y="18281"/>
                </a:cubicBezTo>
                <a:cubicBezTo>
                  <a:pt x="14691" y="18281"/>
                  <a:pt x="14996" y="18048"/>
                  <a:pt x="14995" y="17733"/>
                </a:cubicBezTo>
                <a:lnTo>
                  <a:pt x="15520" y="6891"/>
                </a:lnTo>
                <a:cubicBezTo>
                  <a:pt x="15520" y="6576"/>
                  <a:pt x="15264" y="6300"/>
                  <a:pt x="14897" y="63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2" name="Google Shape;1562;p116"/>
          <p:cNvSpPr/>
          <p:nvPr/>
        </p:nvSpPr>
        <p:spPr>
          <a:xfrm>
            <a:off x="3454400" y="7823200"/>
            <a:ext cx="613569" cy="613569"/>
          </a:xfrm>
          <a:custGeom>
            <a:rect b="b" l="l" r="r" t="t"/>
            <a:pathLst>
              <a:path extrusionOk="0" h="21600" w="21600">
                <a:moveTo>
                  <a:pt x="10870" y="0"/>
                </a:moveTo>
                <a:cubicBezTo>
                  <a:pt x="10557" y="0"/>
                  <a:pt x="10283" y="274"/>
                  <a:pt x="10283" y="587"/>
                </a:cubicBezTo>
                <a:lnTo>
                  <a:pt x="10283" y="3577"/>
                </a:lnTo>
                <a:cubicBezTo>
                  <a:pt x="10283" y="3890"/>
                  <a:pt x="10557" y="4164"/>
                  <a:pt x="10870" y="4164"/>
                </a:cubicBezTo>
                <a:cubicBezTo>
                  <a:pt x="11228" y="4164"/>
                  <a:pt x="11443" y="3934"/>
                  <a:pt x="11443" y="3577"/>
                </a:cubicBezTo>
                <a:lnTo>
                  <a:pt x="11443" y="587"/>
                </a:lnTo>
                <a:cubicBezTo>
                  <a:pt x="11443" y="274"/>
                  <a:pt x="11183" y="0"/>
                  <a:pt x="10870" y="0"/>
                </a:cubicBezTo>
                <a:close/>
                <a:moveTo>
                  <a:pt x="3702" y="3130"/>
                </a:moveTo>
                <a:cubicBezTo>
                  <a:pt x="3557" y="3130"/>
                  <a:pt x="3409" y="3186"/>
                  <a:pt x="3297" y="3297"/>
                </a:cubicBezTo>
                <a:cubicBezTo>
                  <a:pt x="3074" y="3521"/>
                  <a:pt x="3074" y="3884"/>
                  <a:pt x="3297" y="4108"/>
                </a:cubicBezTo>
                <a:lnTo>
                  <a:pt x="5393" y="6203"/>
                </a:lnTo>
                <a:cubicBezTo>
                  <a:pt x="5482" y="6338"/>
                  <a:pt x="5664" y="6385"/>
                  <a:pt x="5798" y="6385"/>
                </a:cubicBezTo>
                <a:cubicBezTo>
                  <a:pt x="5932" y="6385"/>
                  <a:pt x="6069" y="6293"/>
                  <a:pt x="6203" y="6203"/>
                </a:cubicBezTo>
                <a:cubicBezTo>
                  <a:pt x="6427" y="5980"/>
                  <a:pt x="6427" y="5617"/>
                  <a:pt x="6203" y="5393"/>
                </a:cubicBezTo>
                <a:lnTo>
                  <a:pt x="4108" y="3297"/>
                </a:lnTo>
                <a:cubicBezTo>
                  <a:pt x="3996" y="3186"/>
                  <a:pt x="3848" y="3130"/>
                  <a:pt x="3702" y="3130"/>
                </a:cubicBezTo>
                <a:close/>
                <a:moveTo>
                  <a:pt x="17870" y="3130"/>
                </a:moveTo>
                <a:cubicBezTo>
                  <a:pt x="17724" y="3130"/>
                  <a:pt x="17576" y="3186"/>
                  <a:pt x="17464" y="3297"/>
                </a:cubicBezTo>
                <a:lnTo>
                  <a:pt x="15369" y="5393"/>
                </a:lnTo>
                <a:cubicBezTo>
                  <a:pt x="15145" y="5617"/>
                  <a:pt x="15145" y="5980"/>
                  <a:pt x="15369" y="6203"/>
                </a:cubicBezTo>
                <a:cubicBezTo>
                  <a:pt x="15458" y="6338"/>
                  <a:pt x="15640" y="6385"/>
                  <a:pt x="15774" y="6385"/>
                </a:cubicBezTo>
                <a:cubicBezTo>
                  <a:pt x="15908" y="6385"/>
                  <a:pt x="16090" y="6293"/>
                  <a:pt x="16179" y="6203"/>
                </a:cubicBezTo>
                <a:lnTo>
                  <a:pt x="18275" y="4108"/>
                </a:lnTo>
                <a:cubicBezTo>
                  <a:pt x="18498" y="3884"/>
                  <a:pt x="18498" y="3521"/>
                  <a:pt x="18275" y="3297"/>
                </a:cubicBezTo>
                <a:cubicBezTo>
                  <a:pt x="18163" y="3186"/>
                  <a:pt x="18015" y="3130"/>
                  <a:pt x="17870" y="3130"/>
                </a:cubicBezTo>
                <a:close/>
                <a:moveTo>
                  <a:pt x="10870" y="6706"/>
                </a:moveTo>
                <a:cubicBezTo>
                  <a:pt x="8590" y="6706"/>
                  <a:pt x="6706" y="8590"/>
                  <a:pt x="6706" y="10870"/>
                </a:cubicBezTo>
                <a:cubicBezTo>
                  <a:pt x="6706" y="13150"/>
                  <a:pt x="8590" y="15019"/>
                  <a:pt x="10870" y="15019"/>
                </a:cubicBezTo>
                <a:cubicBezTo>
                  <a:pt x="13195" y="15019"/>
                  <a:pt x="15019" y="13150"/>
                  <a:pt x="15019" y="10870"/>
                </a:cubicBezTo>
                <a:cubicBezTo>
                  <a:pt x="15019" y="8590"/>
                  <a:pt x="13150" y="6706"/>
                  <a:pt x="10870" y="6706"/>
                </a:cubicBezTo>
                <a:close/>
                <a:moveTo>
                  <a:pt x="10870" y="7866"/>
                </a:moveTo>
                <a:cubicBezTo>
                  <a:pt x="12569" y="7866"/>
                  <a:pt x="13904" y="9216"/>
                  <a:pt x="13860" y="10870"/>
                </a:cubicBezTo>
                <a:cubicBezTo>
                  <a:pt x="13860" y="12524"/>
                  <a:pt x="12524" y="13860"/>
                  <a:pt x="10870" y="13860"/>
                </a:cubicBezTo>
                <a:cubicBezTo>
                  <a:pt x="9216" y="13860"/>
                  <a:pt x="7866" y="12524"/>
                  <a:pt x="7866" y="10870"/>
                </a:cubicBezTo>
                <a:cubicBezTo>
                  <a:pt x="7866" y="9216"/>
                  <a:pt x="9216" y="7866"/>
                  <a:pt x="10870" y="7866"/>
                </a:cubicBezTo>
                <a:close/>
                <a:moveTo>
                  <a:pt x="587" y="10283"/>
                </a:moveTo>
                <a:cubicBezTo>
                  <a:pt x="274" y="10283"/>
                  <a:pt x="0" y="10557"/>
                  <a:pt x="0" y="10870"/>
                </a:cubicBezTo>
                <a:cubicBezTo>
                  <a:pt x="0" y="11183"/>
                  <a:pt x="274" y="11443"/>
                  <a:pt x="587" y="11443"/>
                </a:cubicBezTo>
                <a:lnTo>
                  <a:pt x="3577" y="11443"/>
                </a:lnTo>
                <a:cubicBezTo>
                  <a:pt x="3890" y="11443"/>
                  <a:pt x="4164" y="11183"/>
                  <a:pt x="4164" y="10870"/>
                </a:cubicBezTo>
                <a:cubicBezTo>
                  <a:pt x="4164" y="10557"/>
                  <a:pt x="3890" y="10283"/>
                  <a:pt x="3577" y="10283"/>
                </a:cubicBezTo>
                <a:lnTo>
                  <a:pt x="587" y="10283"/>
                </a:lnTo>
                <a:close/>
                <a:moveTo>
                  <a:pt x="18023" y="10283"/>
                </a:moveTo>
                <a:cubicBezTo>
                  <a:pt x="17710" y="10283"/>
                  <a:pt x="17436" y="10557"/>
                  <a:pt x="17436" y="10870"/>
                </a:cubicBezTo>
                <a:cubicBezTo>
                  <a:pt x="17436" y="11183"/>
                  <a:pt x="17710" y="11443"/>
                  <a:pt x="18023" y="11443"/>
                </a:cubicBezTo>
                <a:lnTo>
                  <a:pt x="21013" y="11443"/>
                </a:lnTo>
                <a:cubicBezTo>
                  <a:pt x="21326" y="11443"/>
                  <a:pt x="21555" y="11183"/>
                  <a:pt x="21600" y="10870"/>
                </a:cubicBezTo>
                <a:cubicBezTo>
                  <a:pt x="21600" y="10557"/>
                  <a:pt x="21326" y="10283"/>
                  <a:pt x="21013" y="10283"/>
                </a:cubicBezTo>
                <a:lnTo>
                  <a:pt x="18023" y="10283"/>
                </a:lnTo>
                <a:close/>
                <a:moveTo>
                  <a:pt x="5798" y="15201"/>
                </a:moveTo>
                <a:cubicBezTo>
                  <a:pt x="5653" y="15201"/>
                  <a:pt x="5505" y="15257"/>
                  <a:pt x="5393" y="15369"/>
                </a:cubicBezTo>
                <a:lnTo>
                  <a:pt x="3297" y="17464"/>
                </a:lnTo>
                <a:cubicBezTo>
                  <a:pt x="3074" y="17688"/>
                  <a:pt x="3074" y="18051"/>
                  <a:pt x="3297" y="18275"/>
                </a:cubicBezTo>
                <a:cubicBezTo>
                  <a:pt x="3387" y="18409"/>
                  <a:pt x="3568" y="18456"/>
                  <a:pt x="3702" y="18456"/>
                </a:cubicBezTo>
                <a:cubicBezTo>
                  <a:pt x="3837" y="18456"/>
                  <a:pt x="3974" y="18364"/>
                  <a:pt x="4108" y="18275"/>
                </a:cubicBezTo>
                <a:lnTo>
                  <a:pt x="6203" y="16179"/>
                </a:lnTo>
                <a:cubicBezTo>
                  <a:pt x="6427" y="15956"/>
                  <a:pt x="6427" y="15592"/>
                  <a:pt x="6203" y="15369"/>
                </a:cubicBezTo>
                <a:cubicBezTo>
                  <a:pt x="6092" y="15257"/>
                  <a:pt x="5943" y="15201"/>
                  <a:pt x="5798" y="15201"/>
                </a:cubicBezTo>
                <a:close/>
                <a:moveTo>
                  <a:pt x="15774" y="15201"/>
                </a:moveTo>
                <a:cubicBezTo>
                  <a:pt x="15629" y="15201"/>
                  <a:pt x="15480" y="15257"/>
                  <a:pt x="15369" y="15369"/>
                </a:cubicBezTo>
                <a:cubicBezTo>
                  <a:pt x="15145" y="15592"/>
                  <a:pt x="15145" y="15955"/>
                  <a:pt x="15369" y="16179"/>
                </a:cubicBezTo>
                <a:lnTo>
                  <a:pt x="17464" y="18275"/>
                </a:lnTo>
                <a:cubicBezTo>
                  <a:pt x="17554" y="18409"/>
                  <a:pt x="17735" y="18456"/>
                  <a:pt x="17870" y="18456"/>
                </a:cubicBezTo>
                <a:cubicBezTo>
                  <a:pt x="18004" y="18456"/>
                  <a:pt x="18185" y="18364"/>
                  <a:pt x="18275" y="18275"/>
                </a:cubicBezTo>
                <a:cubicBezTo>
                  <a:pt x="18498" y="18051"/>
                  <a:pt x="18498" y="17688"/>
                  <a:pt x="18275" y="17464"/>
                </a:cubicBezTo>
                <a:lnTo>
                  <a:pt x="16179" y="15369"/>
                </a:lnTo>
                <a:cubicBezTo>
                  <a:pt x="16067" y="15257"/>
                  <a:pt x="15919" y="15201"/>
                  <a:pt x="15774" y="15201"/>
                </a:cubicBezTo>
                <a:close/>
                <a:moveTo>
                  <a:pt x="10870" y="17436"/>
                </a:moveTo>
                <a:cubicBezTo>
                  <a:pt x="10557" y="17436"/>
                  <a:pt x="10283" y="17710"/>
                  <a:pt x="10283" y="18023"/>
                </a:cubicBezTo>
                <a:lnTo>
                  <a:pt x="10283" y="21013"/>
                </a:lnTo>
                <a:cubicBezTo>
                  <a:pt x="10283" y="21326"/>
                  <a:pt x="10557" y="21600"/>
                  <a:pt x="10870" y="21600"/>
                </a:cubicBezTo>
                <a:cubicBezTo>
                  <a:pt x="11228" y="21600"/>
                  <a:pt x="11443" y="21371"/>
                  <a:pt x="11443" y="21013"/>
                </a:cubicBezTo>
                <a:lnTo>
                  <a:pt x="11443" y="18023"/>
                </a:lnTo>
                <a:cubicBezTo>
                  <a:pt x="11443" y="17710"/>
                  <a:pt x="11183" y="17436"/>
                  <a:pt x="10870" y="174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3" name="Google Shape;1563;p116"/>
          <p:cNvSpPr/>
          <p:nvPr/>
        </p:nvSpPr>
        <p:spPr>
          <a:xfrm>
            <a:off x="4762500" y="78232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21600"/>
                </a:moveTo>
                <a:cubicBezTo>
                  <a:pt x="4860" y="21600"/>
                  <a:pt x="0" y="16740"/>
                  <a:pt x="0" y="10800"/>
                </a:cubicBezTo>
                <a:cubicBezTo>
                  <a:pt x="0" y="4860"/>
                  <a:pt x="4860" y="0"/>
                  <a:pt x="10800" y="0"/>
                </a:cubicBezTo>
                <a:cubicBezTo>
                  <a:pt x="16740" y="0"/>
                  <a:pt x="21600" y="4860"/>
                  <a:pt x="21600" y="10800"/>
                </a:cubicBezTo>
                <a:cubicBezTo>
                  <a:pt x="21600" y="16785"/>
                  <a:pt x="16740" y="21600"/>
                  <a:pt x="10800" y="21600"/>
                </a:cubicBezTo>
                <a:close/>
                <a:moveTo>
                  <a:pt x="10800" y="1170"/>
                </a:moveTo>
                <a:cubicBezTo>
                  <a:pt x="5490" y="1170"/>
                  <a:pt x="1170" y="5490"/>
                  <a:pt x="1170" y="10800"/>
                </a:cubicBezTo>
                <a:cubicBezTo>
                  <a:pt x="1170" y="16110"/>
                  <a:pt x="5490" y="20430"/>
                  <a:pt x="10800" y="20430"/>
                </a:cubicBezTo>
                <a:cubicBezTo>
                  <a:pt x="16110" y="20430"/>
                  <a:pt x="20430" y="16110"/>
                  <a:pt x="20430" y="10800"/>
                </a:cubicBezTo>
                <a:cubicBezTo>
                  <a:pt x="20430" y="5490"/>
                  <a:pt x="16110" y="1170"/>
                  <a:pt x="10800" y="11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4" name="Google Shape;1564;p116"/>
          <p:cNvSpPr/>
          <p:nvPr/>
        </p:nvSpPr>
        <p:spPr>
          <a:xfrm>
            <a:off x="6172199" y="7848599"/>
            <a:ext cx="387351" cy="568962"/>
          </a:xfrm>
          <a:custGeom>
            <a:rect b="b" l="l" r="r" t="t"/>
            <a:pathLst>
              <a:path extrusionOk="0" h="21600" w="21600">
                <a:moveTo>
                  <a:pt x="15864" y="21600"/>
                </a:moveTo>
                <a:cubicBezTo>
                  <a:pt x="7153" y="21600"/>
                  <a:pt x="0" y="16779"/>
                  <a:pt x="0" y="10800"/>
                </a:cubicBezTo>
                <a:cubicBezTo>
                  <a:pt x="0" y="4870"/>
                  <a:pt x="7082" y="0"/>
                  <a:pt x="15864" y="0"/>
                </a:cubicBezTo>
                <a:cubicBezTo>
                  <a:pt x="17634" y="0"/>
                  <a:pt x="19334" y="193"/>
                  <a:pt x="20963" y="579"/>
                </a:cubicBezTo>
                <a:cubicBezTo>
                  <a:pt x="21317" y="675"/>
                  <a:pt x="21600" y="916"/>
                  <a:pt x="21600" y="1157"/>
                </a:cubicBezTo>
                <a:cubicBezTo>
                  <a:pt x="21600" y="1398"/>
                  <a:pt x="21388" y="1639"/>
                  <a:pt x="20963" y="1736"/>
                </a:cubicBezTo>
                <a:cubicBezTo>
                  <a:pt x="15297" y="3038"/>
                  <a:pt x="11473" y="6702"/>
                  <a:pt x="11473" y="10752"/>
                </a:cubicBezTo>
                <a:cubicBezTo>
                  <a:pt x="11473" y="14850"/>
                  <a:pt x="15297" y="18466"/>
                  <a:pt x="20963" y="19768"/>
                </a:cubicBezTo>
                <a:cubicBezTo>
                  <a:pt x="21317" y="19864"/>
                  <a:pt x="21600" y="20105"/>
                  <a:pt x="21600" y="20346"/>
                </a:cubicBezTo>
                <a:cubicBezTo>
                  <a:pt x="21600" y="20588"/>
                  <a:pt x="21317" y="20829"/>
                  <a:pt x="20963" y="20925"/>
                </a:cubicBezTo>
                <a:cubicBezTo>
                  <a:pt x="19334" y="21407"/>
                  <a:pt x="17563" y="21600"/>
                  <a:pt x="15864" y="21600"/>
                </a:cubicBezTo>
                <a:close/>
                <a:moveTo>
                  <a:pt x="15864" y="1254"/>
                </a:moveTo>
                <a:cubicBezTo>
                  <a:pt x="8144" y="1254"/>
                  <a:pt x="1841" y="5545"/>
                  <a:pt x="1841" y="10800"/>
                </a:cubicBezTo>
                <a:cubicBezTo>
                  <a:pt x="1841" y="16055"/>
                  <a:pt x="8144" y="20346"/>
                  <a:pt x="15864" y="20346"/>
                </a:cubicBezTo>
                <a:cubicBezTo>
                  <a:pt x="16572" y="20346"/>
                  <a:pt x="17209" y="20298"/>
                  <a:pt x="17847" y="20250"/>
                </a:cubicBezTo>
                <a:cubicBezTo>
                  <a:pt x="12889" y="18370"/>
                  <a:pt x="9631" y="14802"/>
                  <a:pt x="9631" y="10800"/>
                </a:cubicBezTo>
                <a:cubicBezTo>
                  <a:pt x="9631" y="6798"/>
                  <a:pt x="12818" y="3230"/>
                  <a:pt x="17847" y="1350"/>
                </a:cubicBezTo>
                <a:cubicBezTo>
                  <a:pt x="17209" y="1302"/>
                  <a:pt x="16501" y="1254"/>
                  <a:pt x="15864" y="125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5" name="Google Shape;1565;p116"/>
          <p:cNvSpPr/>
          <p:nvPr/>
        </p:nvSpPr>
        <p:spPr>
          <a:xfrm>
            <a:off x="7480299" y="7848599"/>
            <a:ext cx="391161" cy="571503"/>
          </a:xfrm>
          <a:custGeom>
            <a:rect b="b" l="l" r="r" t="t"/>
            <a:pathLst>
              <a:path extrusionOk="0" h="21600" w="21600">
                <a:moveTo>
                  <a:pt x="5751" y="21600"/>
                </a:moveTo>
                <a:cubicBezTo>
                  <a:pt x="3997" y="21600"/>
                  <a:pt x="2314" y="21408"/>
                  <a:pt x="631" y="21024"/>
                </a:cubicBezTo>
                <a:cubicBezTo>
                  <a:pt x="281" y="20928"/>
                  <a:pt x="0" y="20688"/>
                  <a:pt x="0" y="20448"/>
                </a:cubicBezTo>
                <a:cubicBezTo>
                  <a:pt x="0" y="20208"/>
                  <a:pt x="210" y="19968"/>
                  <a:pt x="631" y="19872"/>
                </a:cubicBezTo>
                <a:cubicBezTo>
                  <a:pt x="6312" y="18528"/>
                  <a:pt x="10099" y="14880"/>
                  <a:pt x="10099" y="10800"/>
                </a:cubicBezTo>
                <a:cubicBezTo>
                  <a:pt x="10099" y="6672"/>
                  <a:pt x="6312" y="3024"/>
                  <a:pt x="631" y="1728"/>
                </a:cubicBezTo>
                <a:cubicBezTo>
                  <a:pt x="281" y="1632"/>
                  <a:pt x="0" y="1392"/>
                  <a:pt x="0" y="1152"/>
                </a:cubicBezTo>
                <a:cubicBezTo>
                  <a:pt x="0" y="912"/>
                  <a:pt x="281" y="672"/>
                  <a:pt x="631" y="576"/>
                </a:cubicBezTo>
                <a:cubicBezTo>
                  <a:pt x="2244" y="192"/>
                  <a:pt x="3997" y="0"/>
                  <a:pt x="5751" y="0"/>
                </a:cubicBezTo>
                <a:cubicBezTo>
                  <a:pt x="14447" y="0"/>
                  <a:pt x="21600" y="4848"/>
                  <a:pt x="21600" y="10848"/>
                </a:cubicBezTo>
                <a:cubicBezTo>
                  <a:pt x="21530" y="16752"/>
                  <a:pt x="14447" y="21600"/>
                  <a:pt x="5751" y="21600"/>
                </a:cubicBezTo>
                <a:close/>
                <a:moveTo>
                  <a:pt x="3717" y="20256"/>
                </a:moveTo>
                <a:cubicBezTo>
                  <a:pt x="4418" y="20304"/>
                  <a:pt x="5049" y="20352"/>
                  <a:pt x="5751" y="20352"/>
                </a:cubicBezTo>
                <a:cubicBezTo>
                  <a:pt x="13465" y="20352"/>
                  <a:pt x="19777" y="16032"/>
                  <a:pt x="19777" y="10752"/>
                </a:cubicBezTo>
                <a:cubicBezTo>
                  <a:pt x="19777" y="5472"/>
                  <a:pt x="13465" y="1152"/>
                  <a:pt x="5751" y="1152"/>
                </a:cubicBezTo>
                <a:cubicBezTo>
                  <a:pt x="5049" y="1152"/>
                  <a:pt x="4418" y="1200"/>
                  <a:pt x="3717" y="1248"/>
                </a:cubicBezTo>
                <a:cubicBezTo>
                  <a:pt x="8696" y="3120"/>
                  <a:pt x="11922" y="6720"/>
                  <a:pt x="11922" y="10752"/>
                </a:cubicBezTo>
                <a:cubicBezTo>
                  <a:pt x="11922" y="14784"/>
                  <a:pt x="8696" y="18384"/>
                  <a:pt x="3717" y="2025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6" name="Google Shape;1566;p116"/>
          <p:cNvSpPr/>
          <p:nvPr/>
        </p:nvSpPr>
        <p:spPr>
          <a:xfrm>
            <a:off x="8686800" y="7861300"/>
            <a:ext cx="600869" cy="529432"/>
          </a:xfrm>
          <a:custGeom>
            <a:rect b="b" l="l" r="r" t="t"/>
            <a:pathLst>
              <a:path extrusionOk="0" h="21600" w="21600">
                <a:moveTo>
                  <a:pt x="10643" y="0"/>
                </a:moveTo>
                <a:cubicBezTo>
                  <a:pt x="10323" y="0"/>
                  <a:pt x="10044" y="317"/>
                  <a:pt x="10044" y="680"/>
                </a:cubicBezTo>
                <a:lnTo>
                  <a:pt x="10044" y="4145"/>
                </a:lnTo>
                <a:cubicBezTo>
                  <a:pt x="10044" y="4508"/>
                  <a:pt x="10323" y="4825"/>
                  <a:pt x="10643" y="4825"/>
                </a:cubicBezTo>
                <a:cubicBezTo>
                  <a:pt x="10963" y="4825"/>
                  <a:pt x="11228" y="4508"/>
                  <a:pt x="11228" y="4145"/>
                </a:cubicBezTo>
                <a:lnTo>
                  <a:pt x="11228" y="680"/>
                </a:lnTo>
                <a:cubicBezTo>
                  <a:pt x="11228" y="317"/>
                  <a:pt x="10963" y="0"/>
                  <a:pt x="10643" y="0"/>
                </a:cubicBezTo>
                <a:close/>
                <a:moveTo>
                  <a:pt x="3324" y="3627"/>
                </a:moveTo>
                <a:cubicBezTo>
                  <a:pt x="3176" y="3627"/>
                  <a:pt x="3025" y="3692"/>
                  <a:pt x="2910" y="3821"/>
                </a:cubicBezTo>
                <a:cubicBezTo>
                  <a:pt x="2682" y="4080"/>
                  <a:pt x="2682" y="4501"/>
                  <a:pt x="2910" y="4760"/>
                </a:cubicBezTo>
                <a:lnTo>
                  <a:pt x="5050" y="7189"/>
                </a:lnTo>
                <a:cubicBezTo>
                  <a:pt x="5187" y="7345"/>
                  <a:pt x="5327" y="7400"/>
                  <a:pt x="5464" y="7400"/>
                </a:cubicBezTo>
                <a:cubicBezTo>
                  <a:pt x="5601" y="7400"/>
                  <a:pt x="5787" y="7345"/>
                  <a:pt x="5878" y="7189"/>
                </a:cubicBezTo>
                <a:cubicBezTo>
                  <a:pt x="6106" y="6930"/>
                  <a:pt x="6106" y="6509"/>
                  <a:pt x="5878" y="6250"/>
                </a:cubicBezTo>
                <a:lnTo>
                  <a:pt x="3738" y="3821"/>
                </a:lnTo>
                <a:cubicBezTo>
                  <a:pt x="3624" y="3692"/>
                  <a:pt x="3473" y="3627"/>
                  <a:pt x="3324" y="3627"/>
                </a:cubicBezTo>
                <a:close/>
                <a:moveTo>
                  <a:pt x="18247" y="3627"/>
                </a:moveTo>
                <a:cubicBezTo>
                  <a:pt x="18099" y="3627"/>
                  <a:pt x="17948" y="3692"/>
                  <a:pt x="17834" y="3821"/>
                </a:cubicBezTo>
                <a:lnTo>
                  <a:pt x="15694" y="6250"/>
                </a:lnTo>
                <a:cubicBezTo>
                  <a:pt x="15465" y="6509"/>
                  <a:pt x="15465" y="6930"/>
                  <a:pt x="15694" y="7189"/>
                </a:cubicBezTo>
                <a:cubicBezTo>
                  <a:pt x="15785" y="7345"/>
                  <a:pt x="15925" y="7400"/>
                  <a:pt x="16107" y="7400"/>
                </a:cubicBezTo>
                <a:cubicBezTo>
                  <a:pt x="16244" y="7400"/>
                  <a:pt x="16430" y="7345"/>
                  <a:pt x="16521" y="7189"/>
                </a:cubicBezTo>
                <a:lnTo>
                  <a:pt x="18661" y="4760"/>
                </a:lnTo>
                <a:cubicBezTo>
                  <a:pt x="18889" y="4501"/>
                  <a:pt x="18889" y="4080"/>
                  <a:pt x="18661" y="3821"/>
                </a:cubicBezTo>
                <a:cubicBezTo>
                  <a:pt x="18547" y="3692"/>
                  <a:pt x="18396" y="3627"/>
                  <a:pt x="18247" y="3627"/>
                </a:cubicBezTo>
                <a:close/>
                <a:moveTo>
                  <a:pt x="10957" y="7772"/>
                </a:moveTo>
                <a:cubicBezTo>
                  <a:pt x="10135" y="7772"/>
                  <a:pt x="9359" y="8031"/>
                  <a:pt x="8674" y="8549"/>
                </a:cubicBezTo>
                <a:cubicBezTo>
                  <a:pt x="8446" y="8498"/>
                  <a:pt x="8175" y="8501"/>
                  <a:pt x="7947" y="8501"/>
                </a:cubicBezTo>
                <a:cubicBezTo>
                  <a:pt x="4888" y="8501"/>
                  <a:pt x="2425" y="11189"/>
                  <a:pt x="2197" y="14557"/>
                </a:cubicBezTo>
                <a:cubicBezTo>
                  <a:pt x="919" y="15023"/>
                  <a:pt x="0" y="16419"/>
                  <a:pt x="0" y="17973"/>
                </a:cubicBezTo>
                <a:cubicBezTo>
                  <a:pt x="0" y="19942"/>
                  <a:pt x="1415" y="21600"/>
                  <a:pt x="3196" y="21600"/>
                </a:cubicBezTo>
                <a:lnTo>
                  <a:pt x="11599" y="21600"/>
                </a:lnTo>
                <a:cubicBezTo>
                  <a:pt x="13425" y="21600"/>
                  <a:pt x="14972" y="20305"/>
                  <a:pt x="15565" y="18491"/>
                </a:cubicBezTo>
                <a:cubicBezTo>
                  <a:pt x="15565" y="18647"/>
                  <a:pt x="15614" y="18805"/>
                  <a:pt x="15751" y="18961"/>
                </a:cubicBezTo>
                <a:lnTo>
                  <a:pt x="17891" y="21406"/>
                </a:lnTo>
                <a:cubicBezTo>
                  <a:pt x="18028" y="21561"/>
                  <a:pt x="18167" y="21600"/>
                  <a:pt x="18304" y="21600"/>
                </a:cubicBezTo>
                <a:cubicBezTo>
                  <a:pt x="18441" y="21600"/>
                  <a:pt x="18627" y="21561"/>
                  <a:pt x="18718" y="21406"/>
                </a:cubicBezTo>
                <a:cubicBezTo>
                  <a:pt x="18946" y="21147"/>
                  <a:pt x="18946" y="20726"/>
                  <a:pt x="18718" y="20467"/>
                </a:cubicBezTo>
                <a:lnTo>
                  <a:pt x="16478" y="18038"/>
                </a:lnTo>
                <a:cubicBezTo>
                  <a:pt x="16250" y="17779"/>
                  <a:pt x="15893" y="17779"/>
                  <a:pt x="15665" y="18038"/>
                </a:cubicBezTo>
                <a:cubicBezTo>
                  <a:pt x="15665" y="18038"/>
                  <a:pt x="15608" y="18086"/>
                  <a:pt x="15608" y="18086"/>
                </a:cubicBezTo>
                <a:cubicBezTo>
                  <a:pt x="15699" y="17672"/>
                  <a:pt x="15793" y="17209"/>
                  <a:pt x="15793" y="16742"/>
                </a:cubicBezTo>
                <a:cubicBezTo>
                  <a:pt x="15793" y="15706"/>
                  <a:pt x="15525" y="14718"/>
                  <a:pt x="15023" y="13941"/>
                </a:cubicBezTo>
                <a:cubicBezTo>
                  <a:pt x="15114" y="13527"/>
                  <a:pt x="15208" y="13064"/>
                  <a:pt x="15208" y="12597"/>
                </a:cubicBezTo>
                <a:cubicBezTo>
                  <a:pt x="15208" y="9955"/>
                  <a:pt x="13285" y="7772"/>
                  <a:pt x="10957" y="7772"/>
                </a:cubicBezTo>
                <a:close/>
                <a:moveTo>
                  <a:pt x="10871" y="9116"/>
                </a:moveTo>
                <a:cubicBezTo>
                  <a:pt x="12606" y="9116"/>
                  <a:pt x="14061" y="10836"/>
                  <a:pt x="13924" y="12856"/>
                </a:cubicBezTo>
                <a:cubicBezTo>
                  <a:pt x="13742" y="12701"/>
                  <a:pt x="13565" y="12588"/>
                  <a:pt x="13382" y="12484"/>
                </a:cubicBezTo>
                <a:cubicBezTo>
                  <a:pt x="13291" y="12432"/>
                  <a:pt x="13145" y="12390"/>
                  <a:pt x="13054" y="12338"/>
                </a:cubicBezTo>
                <a:cubicBezTo>
                  <a:pt x="12963" y="12286"/>
                  <a:pt x="12971" y="12183"/>
                  <a:pt x="12926" y="12079"/>
                </a:cubicBezTo>
                <a:cubicBezTo>
                  <a:pt x="12743" y="11665"/>
                  <a:pt x="12512" y="11292"/>
                  <a:pt x="12284" y="10930"/>
                </a:cubicBezTo>
                <a:cubicBezTo>
                  <a:pt x="11782" y="10204"/>
                  <a:pt x="11091" y="9579"/>
                  <a:pt x="10315" y="9165"/>
                </a:cubicBezTo>
                <a:cubicBezTo>
                  <a:pt x="10543" y="9113"/>
                  <a:pt x="10689" y="9116"/>
                  <a:pt x="10871" y="9116"/>
                </a:cubicBezTo>
                <a:close/>
                <a:moveTo>
                  <a:pt x="7847" y="9796"/>
                </a:moveTo>
                <a:cubicBezTo>
                  <a:pt x="8121" y="9796"/>
                  <a:pt x="8403" y="9793"/>
                  <a:pt x="8631" y="9845"/>
                </a:cubicBezTo>
                <a:cubicBezTo>
                  <a:pt x="9499" y="10000"/>
                  <a:pt x="10275" y="10466"/>
                  <a:pt x="10914" y="11140"/>
                </a:cubicBezTo>
                <a:cubicBezTo>
                  <a:pt x="11234" y="11451"/>
                  <a:pt x="11499" y="11859"/>
                  <a:pt x="11727" y="12273"/>
                </a:cubicBezTo>
                <a:cubicBezTo>
                  <a:pt x="11864" y="12533"/>
                  <a:pt x="11961" y="12792"/>
                  <a:pt x="12098" y="13051"/>
                </a:cubicBezTo>
                <a:cubicBezTo>
                  <a:pt x="12190" y="13258"/>
                  <a:pt x="12372" y="13368"/>
                  <a:pt x="12555" y="13472"/>
                </a:cubicBezTo>
                <a:cubicBezTo>
                  <a:pt x="13057" y="13679"/>
                  <a:pt x="13474" y="14042"/>
                  <a:pt x="13839" y="14508"/>
                </a:cubicBezTo>
                <a:cubicBezTo>
                  <a:pt x="14295" y="15130"/>
                  <a:pt x="14566" y="15962"/>
                  <a:pt x="14566" y="16791"/>
                </a:cubicBezTo>
                <a:cubicBezTo>
                  <a:pt x="14567" y="18708"/>
                  <a:pt x="13188" y="20256"/>
                  <a:pt x="11499" y="20256"/>
                </a:cubicBezTo>
                <a:lnTo>
                  <a:pt x="3110" y="20256"/>
                </a:lnTo>
                <a:cubicBezTo>
                  <a:pt x="2014" y="20256"/>
                  <a:pt x="1099" y="19217"/>
                  <a:pt x="1099" y="17973"/>
                </a:cubicBezTo>
                <a:cubicBezTo>
                  <a:pt x="1099" y="16833"/>
                  <a:pt x="1781" y="15910"/>
                  <a:pt x="2739" y="15755"/>
                </a:cubicBezTo>
                <a:cubicBezTo>
                  <a:pt x="3013" y="15703"/>
                  <a:pt x="3239" y="15437"/>
                  <a:pt x="3239" y="15075"/>
                </a:cubicBezTo>
                <a:lnTo>
                  <a:pt x="3239" y="15026"/>
                </a:lnTo>
                <a:cubicBezTo>
                  <a:pt x="3239" y="12176"/>
                  <a:pt x="5290" y="9796"/>
                  <a:pt x="7847" y="9796"/>
                </a:cubicBezTo>
                <a:close/>
                <a:moveTo>
                  <a:pt x="17948" y="11917"/>
                </a:moveTo>
                <a:cubicBezTo>
                  <a:pt x="17628" y="11917"/>
                  <a:pt x="17348" y="12235"/>
                  <a:pt x="17348" y="12597"/>
                </a:cubicBezTo>
                <a:cubicBezTo>
                  <a:pt x="17348" y="12960"/>
                  <a:pt x="17628" y="13261"/>
                  <a:pt x="17948" y="13261"/>
                </a:cubicBezTo>
                <a:lnTo>
                  <a:pt x="21001" y="13261"/>
                </a:lnTo>
                <a:cubicBezTo>
                  <a:pt x="21320" y="13261"/>
                  <a:pt x="21600" y="12960"/>
                  <a:pt x="21600" y="12597"/>
                </a:cubicBezTo>
                <a:cubicBezTo>
                  <a:pt x="21600" y="12183"/>
                  <a:pt x="21320" y="11917"/>
                  <a:pt x="21001" y="11917"/>
                </a:cubicBezTo>
                <a:lnTo>
                  <a:pt x="17948" y="1191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7" name="Google Shape;1567;p116"/>
          <p:cNvSpPr/>
          <p:nvPr/>
        </p:nvSpPr>
        <p:spPr>
          <a:xfrm>
            <a:off x="9982200" y="7823200"/>
            <a:ext cx="609600" cy="613172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6615" y="0"/>
                  <a:pt x="3234" y="3269"/>
                  <a:pt x="3009" y="7340"/>
                </a:cubicBezTo>
                <a:cubicBezTo>
                  <a:pt x="1254" y="7832"/>
                  <a:pt x="0" y="9445"/>
                  <a:pt x="0" y="11324"/>
                </a:cubicBezTo>
                <a:cubicBezTo>
                  <a:pt x="0" y="13606"/>
                  <a:pt x="1896" y="15477"/>
                  <a:pt x="4191" y="15477"/>
                </a:cubicBezTo>
                <a:lnTo>
                  <a:pt x="15891" y="15477"/>
                </a:lnTo>
                <a:cubicBezTo>
                  <a:pt x="19041" y="15477"/>
                  <a:pt x="21555" y="12924"/>
                  <a:pt x="21600" y="9926"/>
                </a:cubicBezTo>
                <a:cubicBezTo>
                  <a:pt x="21600" y="8584"/>
                  <a:pt x="21105" y="7292"/>
                  <a:pt x="20250" y="6263"/>
                </a:cubicBezTo>
                <a:cubicBezTo>
                  <a:pt x="19620" y="5503"/>
                  <a:pt x="18816" y="4972"/>
                  <a:pt x="17916" y="4614"/>
                </a:cubicBezTo>
                <a:cubicBezTo>
                  <a:pt x="16836" y="2287"/>
                  <a:pt x="14628" y="587"/>
                  <a:pt x="12108" y="140"/>
                </a:cubicBezTo>
                <a:cubicBezTo>
                  <a:pt x="11703" y="50"/>
                  <a:pt x="11250" y="0"/>
                  <a:pt x="10800" y="0"/>
                </a:cubicBezTo>
                <a:close/>
                <a:moveTo>
                  <a:pt x="10758" y="1118"/>
                </a:moveTo>
                <a:cubicBezTo>
                  <a:pt x="11163" y="1118"/>
                  <a:pt x="11514" y="1158"/>
                  <a:pt x="11784" y="1202"/>
                </a:cubicBezTo>
                <a:cubicBezTo>
                  <a:pt x="14034" y="1560"/>
                  <a:pt x="15978" y="3084"/>
                  <a:pt x="16833" y="5187"/>
                </a:cubicBezTo>
                <a:cubicBezTo>
                  <a:pt x="16878" y="5321"/>
                  <a:pt x="17004" y="5464"/>
                  <a:pt x="17184" y="5508"/>
                </a:cubicBezTo>
                <a:cubicBezTo>
                  <a:pt x="17994" y="5777"/>
                  <a:pt x="18726" y="6266"/>
                  <a:pt x="19266" y="6892"/>
                </a:cubicBezTo>
                <a:cubicBezTo>
                  <a:pt x="19986" y="7698"/>
                  <a:pt x="20334" y="8727"/>
                  <a:pt x="20334" y="9800"/>
                </a:cubicBezTo>
                <a:cubicBezTo>
                  <a:pt x="20334" y="12306"/>
                  <a:pt x="18312" y="14316"/>
                  <a:pt x="15792" y="14316"/>
                </a:cubicBezTo>
                <a:lnTo>
                  <a:pt x="4092" y="14316"/>
                </a:lnTo>
                <a:cubicBezTo>
                  <a:pt x="2427" y="14316"/>
                  <a:pt x="1083" y="12980"/>
                  <a:pt x="1083" y="11324"/>
                </a:cubicBezTo>
                <a:cubicBezTo>
                  <a:pt x="1083" y="9848"/>
                  <a:pt x="2160" y="8584"/>
                  <a:pt x="3600" y="8360"/>
                </a:cubicBezTo>
                <a:cubicBezTo>
                  <a:pt x="3870" y="8316"/>
                  <a:pt x="4092" y="8056"/>
                  <a:pt x="4092" y="7787"/>
                </a:cubicBezTo>
                <a:lnTo>
                  <a:pt x="4092" y="7745"/>
                </a:lnTo>
                <a:cubicBezTo>
                  <a:pt x="4092" y="4077"/>
                  <a:pt x="7113" y="1118"/>
                  <a:pt x="10758" y="1118"/>
                </a:cubicBezTo>
                <a:close/>
                <a:moveTo>
                  <a:pt x="7186" y="17448"/>
                </a:moveTo>
                <a:cubicBezTo>
                  <a:pt x="7040" y="17448"/>
                  <a:pt x="6891" y="17504"/>
                  <a:pt x="6778" y="17616"/>
                </a:cubicBezTo>
                <a:lnTo>
                  <a:pt x="3769" y="20607"/>
                </a:lnTo>
                <a:cubicBezTo>
                  <a:pt x="3544" y="20831"/>
                  <a:pt x="3544" y="21195"/>
                  <a:pt x="3769" y="21418"/>
                </a:cubicBezTo>
                <a:cubicBezTo>
                  <a:pt x="3859" y="21552"/>
                  <a:pt x="4042" y="21600"/>
                  <a:pt x="4177" y="21600"/>
                </a:cubicBezTo>
                <a:cubicBezTo>
                  <a:pt x="4312" y="21600"/>
                  <a:pt x="4449" y="21552"/>
                  <a:pt x="4584" y="21418"/>
                </a:cubicBezTo>
                <a:lnTo>
                  <a:pt x="7594" y="18426"/>
                </a:lnTo>
                <a:cubicBezTo>
                  <a:pt x="7819" y="18203"/>
                  <a:pt x="7819" y="17839"/>
                  <a:pt x="7594" y="17616"/>
                </a:cubicBezTo>
                <a:cubicBezTo>
                  <a:pt x="7481" y="17504"/>
                  <a:pt x="7332" y="17448"/>
                  <a:pt x="7186" y="17448"/>
                </a:cubicBezTo>
                <a:close/>
                <a:moveTo>
                  <a:pt x="12586" y="17448"/>
                </a:moveTo>
                <a:cubicBezTo>
                  <a:pt x="12440" y="17448"/>
                  <a:pt x="12291" y="17504"/>
                  <a:pt x="12178" y="17616"/>
                </a:cubicBezTo>
                <a:lnTo>
                  <a:pt x="9169" y="20607"/>
                </a:lnTo>
                <a:cubicBezTo>
                  <a:pt x="8944" y="20831"/>
                  <a:pt x="8944" y="21195"/>
                  <a:pt x="9169" y="21418"/>
                </a:cubicBezTo>
                <a:cubicBezTo>
                  <a:pt x="9259" y="21552"/>
                  <a:pt x="9442" y="21600"/>
                  <a:pt x="9577" y="21600"/>
                </a:cubicBezTo>
                <a:cubicBezTo>
                  <a:pt x="9711" y="21600"/>
                  <a:pt x="9894" y="21552"/>
                  <a:pt x="9984" y="21418"/>
                </a:cubicBezTo>
                <a:lnTo>
                  <a:pt x="12994" y="18426"/>
                </a:lnTo>
                <a:cubicBezTo>
                  <a:pt x="13219" y="18203"/>
                  <a:pt x="13219" y="17839"/>
                  <a:pt x="12994" y="17616"/>
                </a:cubicBezTo>
                <a:cubicBezTo>
                  <a:pt x="12881" y="17504"/>
                  <a:pt x="12732" y="17448"/>
                  <a:pt x="12586" y="17448"/>
                </a:cubicBezTo>
                <a:close/>
                <a:moveTo>
                  <a:pt x="17536" y="17448"/>
                </a:moveTo>
                <a:cubicBezTo>
                  <a:pt x="17390" y="17448"/>
                  <a:pt x="17241" y="17504"/>
                  <a:pt x="17128" y="17616"/>
                </a:cubicBezTo>
                <a:lnTo>
                  <a:pt x="14119" y="20607"/>
                </a:lnTo>
                <a:cubicBezTo>
                  <a:pt x="13894" y="20831"/>
                  <a:pt x="13894" y="21195"/>
                  <a:pt x="14119" y="21418"/>
                </a:cubicBezTo>
                <a:cubicBezTo>
                  <a:pt x="14209" y="21552"/>
                  <a:pt x="14392" y="21600"/>
                  <a:pt x="14527" y="21600"/>
                </a:cubicBezTo>
                <a:cubicBezTo>
                  <a:pt x="14661" y="21600"/>
                  <a:pt x="14799" y="21552"/>
                  <a:pt x="14934" y="21418"/>
                </a:cubicBezTo>
                <a:lnTo>
                  <a:pt x="17944" y="18426"/>
                </a:lnTo>
                <a:cubicBezTo>
                  <a:pt x="18169" y="18203"/>
                  <a:pt x="18169" y="17839"/>
                  <a:pt x="17944" y="17616"/>
                </a:cubicBezTo>
                <a:cubicBezTo>
                  <a:pt x="17831" y="17504"/>
                  <a:pt x="17682" y="17448"/>
                  <a:pt x="17536" y="174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8" name="Google Shape;1568;p116"/>
          <p:cNvSpPr/>
          <p:nvPr/>
        </p:nvSpPr>
        <p:spPr>
          <a:xfrm>
            <a:off x="11290300" y="7823200"/>
            <a:ext cx="610791" cy="609600"/>
          </a:xfrm>
          <a:custGeom>
            <a:rect b="b" l="l" r="r" t="t"/>
            <a:pathLst>
              <a:path extrusionOk="0" h="21600" w="21600">
                <a:moveTo>
                  <a:pt x="10779" y="0"/>
                </a:moveTo>
                <a:cubicBezTo>
                  <a:pt x="6602" y="0"/>
                  <a:pt x="3183" y="3285"/>
                  <a:pt x="3004" y="7425"/>
                </a:cubicBezTo>
                <a:cubicBezTo>
                  <a:pt x="1252" y="7920"/>
                  <a:pt x="0" y="9540"/>
                  <a:pt x="0" y="11475"/>
                </a:cubicBezTo>
                <a:cubicBezTo>
                  <a:pt x="0" y="13770"/>
                  <a:pt x="1892" y="15666"/>
                  <a:pt x="4182" y="15666"/>
                </a:cubicBezTo>
                <a:lnTo>
                  <a:pt x="15902" y="15666"/>
                </a:lnTo>
                <a:cubicBezTo>
                  <a:pt x="19046" y="15666"/>
                  <a:pt x="21600" y="13092"/>
                  <a:pt x="21600" y="9942"/>
                </a:cubicBezTo>
                <a:cubicBezTo>
                  <a:pt x="21555" y="8637"/>
                  <a:pt x="21109" y="7335"/>
                  <a:pt x="20210" y="6300"/>
                </a:cubicBezTo>
                <a:cubicBezTo>
                  <a:pt x="19582" y="5535"/>
                  <a:pt x="18779" y="5001"/>
                  <a:pt x="17881" y="4641"/>
                </a:cubicBezTo>
                <a:cubicBezTo>
                  <a:pt x="16803" y="2301"/>
                  <a:pt x="14644" y="591"/>
                  <a:pt x="12084" y="141"/>
                </a:cubicBezTo>
                <a:cubicBezTo>
                  <a:pt x="11635" y="51"/>
                  <a:pt x="11228" y="0"/>
                  <a:pt x="10779" y="0"/>
                </a:cubicBezTo>
                <a:close/>
                <a:moveTo>
                  <a:pt x="10779" y="1167"/>
                </a:moveTo>
                <a:cubicBezTo>
                  <a:pt x="11183" y="1167"/>
                  <a:pt x="11542" y="1221"/>
                  <a:pt x="11902" y="1266"/>
                </a:cubicBezTo>
                <a:cubicBezTo>
                  <a:pt x="14147" y="1626"/>
                  <a:pt x="16073" y="3201"/>
                  <a:pt x="16926" y="5316"/>
                </a:cubicBezTo>
                <a:cubicBezTo>
                  <a:pt x="16971" y="5496"/>
                  <a:pt x="17112" y="5580"/>
                  <a:pt x="17291" y="5625"/>
                </a:cubicBezTo>
                <a:cubicBezTo>
                  <a:pt x="18100" y="5895"/>
                  <a:pt x="18815" y="6342"/>
                  <a:pt x="19354" y="7017"/>
                </a:cubicBezTo>
                <a:cubicBezTo>
                  <a:pt x="20028" y="7827"/>
                  <a:pt x="20435" y="8862"/>
                  <a:pt x="20435" y="9942"/>
                </a:cubicBezTo>
                <a:cubicBezTo>
                  <a:pt x="20390" y="12507"/>
                  <a:pt x="18372" y="14541"/>
                  <a:pt x="15902" y="14541"/>
                </a:cubicBezTo>
                <a:lnTo>
                  <a:pt x="4182" y="14541"/>
                </a:lnTo>
                <a:cubicBezTo>
                  <a:pt x="2521" y="14541"/>
                  <a:pt x="1123" y="13185"/>
                  <a:pt x="1123" y="11475"/>
                </a:cubicBezTo>
                <a:cubicBezTo>
                  <a:pt x="1123" y="9990"/>
                  <a:pt x="2198" y="8736"/>
                  <a:pt x="3635" y="8466"/>
                </a:cubicBezTo>
                <a:cubicBezTo>
                  <a:pt x="3905" y="8421"/>
                  <a:pt x="4126" y="8190"/>
                  <a:pt x="4126" y="7875"/>
                </a:cubicBezTo>
                <a:lnTo>
                  <a:pt x="4126" y="7833"/>
                </a:lnTo>
                <a:cubicBezTo>
                  <a:pt x="4126" y="4188"/>
                  <a:pt x="7096" y="1167"/>
                  <a:pt x="10779" y="1167"/>
                </a:cubicBezTo>
                <a:close/>
                <a:moveTo>
                  <a:pt x="5839" y="17100"/>
                </a:moveTo>
                <a:cubicBezTo>
                  <a:pt x="5345" y="17100"/>
                  <a:pt x="4940" y="17505"/>
                  <a:pt x="4940" y="18000"/>
                </a:cubicBezTo>
                <a:cubicBezTo>
                  <a:pt x="4940" y="18495"/>
                  <a:pt x="5345" y="18900"/>
                  <a:pt x="5839" y="18900"/>
                </a:cubicBezTo>
                <a:cubicBezTo>
                  <a:pt x="6333" y="18900"/>
                  <a:pt x="6737" y="18495"/>
                  <a:pt x="6737" y="18000"/>
                </a:cubicBezTo>
                <a:cubicBezTo>
                  <a:pt x="6737" y="17505"/>
                  <a:pt x="6333" y="17100"/>
                  <a:pt x="5839" y="17100"/>
                </a:cubicBezTo>
                <a:close/>
                <a:moveTo>
                  <a:pt x="10779" y="17100"/>
                </a:moveTo>
                <a:cubicBezTo>
                  <a:pt x="10285" y="17100"/>
                  <a:pt x="9881" y="17505"/>
                  <a:pt x="9881" y="18000"/>
                </a:cubicBezTo>
                <a:cubicBezTo>
                  <a:pt x="9881" y="18495"/>
                  <a:pt x="10285" y="18900"/>
                  <a:pt x="10779" y="18900"/>
                </a:cubicBezTo>
                <a:cubicBezTo>
                  <a:pt x="11273" y="18900"/>
                  <a:pt x="11677" y="18495"/>
                  <a:pt x="11677" y="18000"/>
                </a:cubicBezTo>
                <a:cubicBezTo>
                  <a:pt x="11632" y="17505"/>
                  <a:pt x="11273" y="17100"/>
                  <a:pt x="10779" y="17100"/>
                </a:cubicBezTo>
                <a:close/>
                <a:moveTo>
                  <a:pt x="15719" y="17100"/>
                </a:moveTo>
                <a:cubicBezTo>
                  <a:pt x="15225" y="17100"/>
                  <a:pt x="14821" y="17505"/>
                  <a:pt x="14821" y="18000"/>
                </a:cubicBezTo>
                <a:cubicBezTo>
                  <a:pt x="14821" y="18495"/>
                  <a:pt x="15225" y="18900"/>
                  <a:pt x="15719" y="18900"/>
                </a:cubicBezTo>
                <a:cubicBezTo>
                  <a:pt x="16213" y="18900"/>
                  <a:pt x="16618" y="18495"/>
                  <a:pt x="16618" y="18000"/>
                </a:cubicBezTo>
                <a:cubicBezTo>
                  <a:pt x="16573" y="17505"/>
                  <a:pt x="16213" y="17100"/>
                  <a:pt x="15719" y="17100"/>
                </a:cubicBezTo>
                <a:close/>
                <a:moveTo>
                  <a:pt x="5839" y="17691"/>
                </a:moveTo>
                <a:cubicBezTo>
                  <a:pt x="5973" y="17691"/>
                  <a:pt x="6105" y="17823"/>
                  <a:pt x="6105" y="17958"/>
                </a:cubicBezTo>
                <a:cubicBezTo>
                  <a:pt x="6105" y="18138"/>
                  <a:pt x="5973" y="18225"/>
                  <a:pt x="5839" y="18225"/>
                </a:cubicBezTo>
                <a:cubicBezTo>
                  <a:pt x="5704" y="18225"/>
                  <a:pt x="5572" y="18093"/>
                  <a:pt x="5572" y="17958"/>
                </a:cubicBezTo>
                <a:cubicBezTo>
                  <a:pt x="5572" y="17823"/>
                  <a:pt x="5704" y="17691"/>
                  <a:pt x="5839" y="17691"/>
                </a:cubicBezTo>
                <a:close/>
                <a:moveTo>
                  <a:pt x="10779" y="17691"/>
                </a:moveTo>
                <a:cubicBezTo>
                  <a:pt x="10914" y="17691"/>
                  <a:pt x="11046" y="17823"/>
                  <a:pt x="11046" y="17958"/>
                </a:cubicBezTo>
                <a:cubicBezTo>
                  <a:pt x="11046" y="18138"/>
                  <a:pt x="10914" y="18225"/>
                  <a:pt x="10779" y="18225"/>
                </a:cubicBezTo>
                <a:cubicBezTo>
                  <a:pt x="10644" y="18225"/>
                  <a:pt x="10512" y="18093"/>
                  <a:pt x="10512" y="17958"/>
                </a:cubicBezTo>
                <a:cubicBezTo>
                  <a:pt x="10512" y="17823"/>
                  <a:pt x="10644" y="17691"/>
                  <a:pt x="10779" y="17691"/>
                </a:cubicBezTo>
                <a:close/>
                <a:moveTo>
                  <a:pt x="15719" y="17691"/>
                </a:moveTo>
                <a:cubicBezTo>
                  <a:pt x="15854" y="17691"/>
                  <a:pt x="15986" y="17823"/>
                  <a:pt x="15986" y="17958"/>
                </a:cubicBezTo>
                <a:cubicBezTo>
                  <a:pt x="15986" y="18138"/>
                  <a:pt x="15854" y="18225"/>
                  <a:pt x="15719" y="18225"/>
                </a:cubicBezTo>
                <a:cubicBezTo>
                  <a:pt x="15585" y="18225"/>
                  <a:pt x="15453" y="18093"/>
                  <a:pt x="15453" y="17958"/>
                </a:cubicBezTo>
                <a:cubicBezTo>
                  <a:pt x="15453" y="17823"/>
                  <a:pt x="15585" y="17691"/>
                  <a:pt x="15719" y="17691"/>
                </a:cubicBezTo>
                <a:close/>
                <a:moveTo>
                  <a:pt x="8533" y="19800"/>
                </a:moveTo>
                <a:cubicBezTo>
                  <a:pt x="8039" y="19800"/>
                  <a:pt x="7635" y="20205"/>
                  <a:pt x="7635" y="20700"/>
                </a:cubicBezTo>
                <a:cubicBezTo>
                  <a:pt x="7635" y="21195"/>
                  <a:pt x="8039" y="21600"/>
                  <a:pt x="8533" y="21600"/>
                </a:cubicBezTo>
                <a:cubicBezTo>
                  <a:pt x="9027" y="21600"/>
                  <a:pt x="9432" y="21195"/>
                  <a:pt x="9432" y="20700"/>
                </a:cubicBezTo>
                <a:cubicBezTo>
                  <a:pt x="9432" y="20205"/>
                  <a:pt x="9027" y="19800"/>
                  <a:pt x="8533" y="19800"/>
                </a:cubicBezTo>
                <a:close/>
                <a:moveTo>
                  <a:pt x="13025" y="19800"/>
                </a:moveTo>
                <a:cubicBezTo>
                  <a:pt x="12531" y="19800"/>
                  <a:pt x="12126" y="20205"/>
                  <a:pt x="12126" y="20700"/>
                </a:cubicBezTo>
                <a:cubicBezTo>
                  <a:pt x="12126" y="21195"/>
                  <a:pt x="12530" y="21600"/>
                  <a:pt x="13025" y="21600"/>
                </a:cubicBezTo>
                <a:cubicBezTo>
                  <a:pt x="13519" y="21600"/>
                  <a:pt x="13923" y="21195"/>
                  <a:pt x="13923" y="20700"/>
                </a:cubicBezTo>
                <a:cubicBezTo>
                  <a:pt x="13923" y="20205"/>
                  <a:pt x="13519" y="19800"/>
                  <a:pt x="13025" y="19800"/>
                </a:cubicBezTo>
                <a:close/>
                <a:moveTo>
                  <a:pt x="8533" y="20433"/>
                </a:moveTo>
                <a:cubicBezTo>
                  <a:pt x="8668" y="20433"/>
                  <a:pt x="8800" y="20565"/>
                  <a:pt x="8800" y="20700"/>
                </a:cubicBezTo>
                <a:cubicBezTo>
                  <a:pt x="8800" y="20835"/>
                  <a:pt x="8713" y="20967"/>
                  <a:pt x="8533" y="20967"/>
                </a:cubicBezTo>
                <a:cubicBezTo>
                  <a:pt x="8399" y="20967"/>
                  <a:pt x="8267" y="20835"/>
                  <a:pt x="8267" y="20700"/>
                </a:cubicBezTo>
                <a:cubicBezTo>
                  <a:pt x="8267" y="20565"/>
                  <a:pt x="8399" y="20433"/>
                  <a:pt x="8533" y="20433"/>
                </a:cubicBezTo>
                <a:close/>
                <a:moveTo>
                  <a:pt x="13025" y="20433"/>
                </a:moveTo>
                <a:cubicBezTo>
                  <a:pt x="13159" y="20433"/>
                  <a:pt x="13291" y="20565"/>
                  <a:pt x="13291" y="20700"/>
                </a:cubicBezTo>
                <a:cubicBezTo>
                  <a:pt x="13291" y="20835"/>
                  <a:pt x="13204" y="20967"/>
                  <a:pt x="13025" y="20967"/>
                </a:cubicBezTo>
                <a:cubicBezTo>
                  <a:pt x="12890" y="20967"/>
                  <a:pt x="12758" y="20835"/>
                  <a:pt x="12758" y="20700"/>
                </a:cubicBezTo>
                <a:cubicBezTo>
                  <a:pt x="12758" y="20565"/>
                  <a:pt x="12890" y="20433"/>
                  <a:pt x="13025" y="2043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9" name="Google Shape;1569;p116"/>
          <p:cNvSpPr/>
          <p:nvPr/>
        </p:nvSpPr>
        <p:spPr>
          <a:xfrm>
            <a:off x="13906498" y="7823200"/>
            <a:ext cx="609610" cy="610869"/>
          </a:xfrm>
          <a:custGeom>
            <a:rect b="b" l="l" r="r" t="t"/>
            <a:pathLst>
              <a:path extrusionOk="0" h="21600" w="21600">
                <a:moveTo>
                  <a:pt x="21015" y="10194"/>
                </a:moveTo>
                <a:lnTo>
                  <a:pt x="19395" y="10194"/>
                </a:lnTo>
                <a:lnTo>
                  <a:pt x="20520" y="9071"/>
                </a:lnTo>
                <a:cubicBezTo>
                  <a:pt x="20745" y="8847"/>
                  <a:pt x="20745" y="8487"/>
                  <a:pt x="20520" y="8263"/>
                </a:cubicBezTo>
                <a:cubicBezTo>
                  <a:pt x="20295" y="8038"/>
                  <a:pt x="19935" y="8038"/>
                  <a:pt x="19710" y="8263"/>
                </a:cubicBezTo>
                <a:lnTo>
                  <a:pt x="17730" y="10239"/>
                </a:lnTo>
                <a:lnTo>
                  <a:pt x="12150" y="10239"/>
                </a:lnTo>
                <a:lnTo>
                  <a:pt x="16110" y="6287"/>
                </a:lnTo>
                <a:lnTo>
                  <a:pt x="18900" y="6287"/>
                </a:lnTo>
                <a:cubicBezTo>
                  <a:pt x="19215" y="6287"/>
                  <a:pt x="19485" y="6017"/>
                  <a:pt x="19485" y="5703"/>
                </a:cubicBezTo>
                <a:cubicBezTo>
                  <a:pt x="19485" y="5389"/>
                  <a:pt x="19215" y="5119"/>
                  <a:pt x="18900" y="5119"/>
                </a:cubicBezTo>
                <a:lnTo>
                  <a:pt x="17280" y="5119"/>
                </a:lnTo>
                <a:lnTo>
                  <a:pt x="18405" y="3997"/>
                </a:lnTo>
                <a:cubicBezTo>
                  <a:pt x="18630" y="3772"/>
                  <a:pt x="18630" y="3413"/>
                  <a:pt x="18405" y="3188"/>
                </a:cubicBezTo>
                <a:cubicBezTo>
                  <a:pt x="18180" y="2964"/>
                  <a:pt x="17820" y="2964"/>
                  <a:pt x="17595" y="3188"/>
                </a:cubicBezTo>
                <a:lnTo>
                  <a:pt x="16470" y="4311"/>
                </a:lnTo>
                <a:lnTo>
                  <a:pt x="16470" y="2694"/>
                </a:lnTo>
                <a:cubicBezTo>
                  <a:pt x="16470" y="2380"/>
                  <a:pt x="16200" y="2111"/>
                  <a:pt x="15885" y="2111"/>
                </a:cubicBezTo>
                <a:cubicBezTo>
                  <a:pt x="15570" y="2111"/>
                  <a:pt x="15300" y="2380"/>
                  <a:pt x="15300" y="2694"/>
                </a:cubicBezTo>
                <a:lnTo>
                  <a:pt x="15300" y="5479"/>
                </a:lnTo>
                <a:lnTo>
                  <a:pt x="11340" y="9430"/>
                </a:lnTo>
                <a:lnTo>
                  <a:pt x="11340" y="3862"/>
                </a:lnTo>
                <a:lnTo>
                  <a:pt x="13320" y="1886"/>
                </a:lnTo>
                <a:cubicBezTo>
                  <a:pt x="13545" y="1662"/>
                  <a:pt x="13545" y="1302"/>
                  <a:pt x="13320" y="1078"/>
                </a:cubicBezTo>
                <a:cubicBezTo>
                  <a:pt x="13095" y="853"/>
                  <a:pt x="12735" y="853"/>
                  <a:pt x="12510" y="1078"/>
                </a:cubicBezTo>
                <a:lnTo>
                  <a:pt x="11385" y="2200"/>
                </a:lnTo>
                <a:lnTo>
                  <a:pt x="11385" y="584"/>
                </a:lnTo>
                <a:cubicBezTo>
                  <a:pt x="11385" y="269"/>
                  <a:pt x="11115" y="0"/>
                  <a:pt x="10800" y="0"/>
                </a:cubicBezTo>
                <a:cubicBezTo>
                  <a:pt x="10485" y="0"/>
                  <a:pt x="10215" y="269"/>
                  <a:pt x="10215" y="584"/>
                </a:cubicBezTo>
                <a:lnTo>
                  <a:pt x="10215" y="2200"/>
                </a:lnTo>
                <a:lnTo>
                  <a:pt x="9090" y="1078"/>
                </a:lnTo>
                <a:cubicBezTo>
                  <a:pt x="8865" y="853"/>
                  <a:pt x="8505" y="853"/>
                  <a:pt x="8280" y="1078"/>
                </a:cubicBezTo>
                <a:cubicBezTo>
                  <a:pt x="8055" y="1302"/>
                  <a:pt x="8055" y="1662"/>
                  <a:pt x="8280" y="1886"/>
                </a:cubicBezTo>
                <a:lnTo>
                  <a:pt x="10260" y="3862"/>
                </a:lnTo>
                <a:lnTo>
                  <a:pt x="10260" y="9385"/>
                </a:lnTo>
                <a:lnTo>
                  <a:pt x="6300" y="5434"/>
                </a:lnTo>
                <a:lnTo>
                  <a:pt x="6300" y="2649"/>
                </a:lnTo>
                <a:cubicBezTo>
                  <a:pt x="6300" y="2335"/>
                  <a:pt x="6030" y="2066"/>
                  <a:pt x="5715" y="2066"/>
                </a:cubicBezTo>
                <a:cubicBezTo>
                  <a:pt x="5400" y="2066"/>
                  <a:pt x="5130" y="2335"/>
                  <a:pt x="5130" y="2649"/>
                </a:cubicBezTo>
                <a:lnTo>
                  <a:pt x="5130" y="4266"/>
                </a:lnTo>
                <a:lnTo>
                  <a:pt x="4005" y="3143"/>
                </a:lnTo>
                <a:cubicBezTo>
                  <a:pt x="3780" y="2919"/>
                  <a:pt x="3420" y="2919"/>
                  <a:pt x="3195" y="3143"/>
                </a:cubicBezTo>
                <a:cubicBezTo>
                  <a:pt x="2970" y="3368"/>
                  <a:pt x="2970" y="3727"/>
                  <a:pt x="3195" y="3952"/>
                </a:cubicBezTo>
                <a:lnTo>
                  <a:pt x="4320" y="5074"/>
                </a:lnTo>
                <a:lnTo>
                  <a:pt x="2700" y="5074"/>
                </a:lnTo>
                <a:cubicBezTo>
                  <a:pt x="2385" y="5074"/>
                  <a:pt x="2115" y="5344"/>
                  <a:pt x="2115" y="5658"/>
                </a:cubicBezTo>
                <a:cubicBezTo>
                  <a:pt x="2115" y="5973"/>
                  <a:pt x="2385" y="6242"/>
                  <a:pt x="2700" y="6242"/>
                </a:cubicBezTo>
                <a:lnTo>
                  <a:pt x="5490" y="6242"/>
                </a:lnTo>
                <a:lnTo>
                  <a:pt x="9450" y="10194"/>
                </a:lnTo>
                <a:lnTo>
                  <a:pt x="3870" y="10194"/>
                </a:lnTo>
                <a:lnTo>
                  <a:pt x="1890" y="8218"/>
                </a:lnTo>
                <a:cubicBezTo>
                  <a:pt x="1665" y="7993"/>
                  <a:pt x="1305" y="7993"/>
                  <a:pt x="1080" y="8218"/>
                </a:cubicBezTo>
                <a:cubicBezTo>
                  <a:pt x="855" y="8442"/>
                  <a:pt x="855" y="8802"/>
                  <a:pt x="1080" y="9026"/>
                </a:cubicBezTo>
                <a:lnTo>
                  <a:pt x="2205" y="10149"/>
                </a:lnTo>
                <a:lnTo>
                  <a:pt x="585" y="10149"/>
                </a:lnTo>
                <a:cubicBezTo>
                  <a:pt x="270" y="10149"/>
                  <a:pt x="0" y="10418"/>
                  <a:pt x="0" y="10733"/>
                </a:cubicBezTo>
                <a:cubicBezTo>
                  <a:pt x="0" y="11047"/>
                  <a:pt x="270" y="11316"/>
                  <a:pt x="585" y="11316"/>
                </a:cubicBezTo>
                <a:lnTo>
                  <a:pt x="2205" y="11316"/>
                </a:lnTo>
                <a:lnTo>
                  <a:pt x="1080" y="12439"/>
                </a:lnTo>
                <a:cubicBezTo>
                  <a:pt x="855" y="12664"/>
                  <a:pt x="855" y="13023"/>
                  <a:pt x="1080" y="13247"/>
                </a:cubicBezTo>
                <a:cubicBezTo>
                  <a:pt x="1215" y="13382"/>
                  <a:pt x="1350" y="13427"/>
                  <a:pt x="1485" y="13427"/>
                </a:cubicBezTo>
                <a:cubicBezTo>
                  <a:pt x="1620" y="13427"/>
                  <a:pt x="1800" y="13382"/>
                  <a:pt x="1890" y="13247"/>
                </a:cubicBezTo>
                <a:lnTo>
                  <a:pt x="3870" y="11271"/>
                </a:lnTo>
                <a:lnTo>
                  <a:pt x="9450" y="11271"/>
                </a:lnTo>
                <a:lnTo>
                  <a:pt x="5490" y="15223"/>
                </a:lnTo>
                <a:lnTo>
                  <a:pt x="2700" y="15223"/>
                </a:lnTo>
                <a:cubicBezTo>
                  <a:pt x="2385" y="15223"/>
                  <a:pt x="2115" y="15493"/>
                  <a:pt x="2115" y="15807"/>
                </a:cubicBezTo>
                <a:cubicBezTo>
                  <a:pt x="2115" y="16121"/>
                  <a:pt x="2385" y="16391"/>
                  <a:pt x="2700" y="16391"/>
                </a:cubicBezTo>
                <a:lnTo>
                  <a:pt x="4320" y="16391"/>
                </a:lnTo>
                <a:lnTo>
                  <a:pt x="3195" y="17513"/>
                </a:lnTo>
                <a:cubicBezTo>
                  <a:pt x="2970" y="17738"/>
                  <a:pt x="2970" y="18097"/>
                  <a:pt x="3195" y="18322"/>
                </a:cubicBezTo>
                <a:cubicBezTo>
                  <a:pt x="3330" y="18456"/>
                  <a:pt x="3465" y="18501"/>
                  <a:pt x="3600" y="18501"/>
                </a:cubicBezTo>
                <a:cubicBezTo>
                  <a:pt x="3735" y="18501"/>
                  <a:pt x="3915" y="18456"/>
                  <a:pt x="4005" y="18322"/>
                </a:cubicBezTo>
                <a:lnTo>
                  <a:pt x="5130" y="17199"/>
                </a:lnTo>
                <a:lnTo>
                  <a:pt x="5130" y="18816"/>
                </a:lnTo>
                <a:cubicBezTo>
                  <a:pt x="5130" y="19130"/>
                  <a:pt x="5400" y="19399"/>
                  <a:pt x="5715" y="19399"/>
                </a:cubicBezTo>
                <a:cubicBezTo>
                  <a:pt x="6030" y="19399"/>
                  <a:pt x="6300" y="19130"/>
                  <a:pt x="6300" y="18816"/>
                </a:cubicBezTo>
                <a:lnTo>
                  <a:pt x="6300" y="16121"/>
                </a:lnTo>
                <a:lnTo>
                  <a:pt x="10260" y="12170"/>
                </a:lnTo>
                <a:lnTo>
                  <a:pt x="10260" y="17738"/>
                </a:lnTo>
                <a:lnTo>
                  <a:pt x="8280" y="19714"/>
                </a:lnTo>
                <a:cubicBezTo>
                  <a:pt x="8055" y="19938"/>
                  <a:pt x="8055" y="20298"/>
                  <a:pt x="8280" y="20522"/>
                </a:cubicBezTo>
                <a:cubicBezTo>
                  <a:pt x="8505" y="20747"/>
                  <a:pt x="8865" y="20747"/>
                  <a:pt x="9090" y="20522"/>
                </a:cubicBezTo>
                <a:lnTo>
                  <a:pt x="10215" y="19400"/>
                </a:lnTo>
                <a:lnTo>
                  <a:pt x="10215" y="21016"/>
                </a:lnTo>
                <a:cubicBezTo>
                  <a:pt x="10215" y="21331"/>
                  <a:pt x="10485" y="21600"/>
                  <a:pt x="10800" y="21600"/>
                </a:cubicBezTo>
                <a:cubicBezTo>
                  <a:pt x="11115" y="21600"/>
                  <a:pt x="11385" y="21331"/>
                  <a:pt x="11385" y="21016"/>
                </a:cubicBezTo>
                <a:lnTo>
                  <a:pt x="11385" y="19400"/>
                </a:lnTo>
                <a:lnTo>
                  <a:pt x="12510" y="20522"/>
                </a:lnTo>
                <a:cubicBezTo>
                  <a:pt x="12645" y="20657"/>
                  <a:pt x="12780" y="20702"/>
                  <a:pt x="12915" y="20702"/>
                </a:cubicBezTo>
                <a:cubicBezTo>
                  <a:pt x="13050" y="20702"/>
                  <a:pt x="13230" y="20657"/>
                  <a:pt x="13320" y="20522"/>
                </a:cubicBezTo>
                <a:cubicBezTo>
                  <a:pt x="13545" y="20298"/>
                  <a:pt x="13545" y="19938"/>
                  <a:pt x="13320" y="19714"/>
                </a:cubicBezTo>
                <a:lnTo>
                  <a:pt x="11340" y="17738"/>
                </a:lnTo>
                <a:lnTo>
                  <a:pt x="11340" y="12170"/>
                </a:lnTo>
                <a:lnTo>
                  <a:pt x="15300" y="16121"/>
                </a:lnTo>
                <a:lnTo>
                  <a:pt x="15300" y="18906"/>
                </a:lnTo>
                <a:cubicBezTo>
                  <a:pt x="15300" y="19220"/>
                  <a:pt x="15570" y="19489"/>
                  <a:pt x="15885" y="19489"/>
                </a:cubicBezTo>
                <a:cubicBezTo>
                  <a:pt x="16200" y="19489"/>
                  <a:pt x="16470" y="19220"/>
                  <a:pt x="16470" y="18906"/>
                </a:cubicBezTo>
                <a:lnTo>
                  <a:pt x="16470" y="17289"/>
                </a:lnTo>
                <a:lnTo>
                  <a:pt x="17595" y="18412"/>
                </a:lnTo>
                <a:cubicBezTo>
                  <a:pt x="17730" y="18546"/>
                  <a:pt x="17865" y="18591"/>
                  <a:pt x="18000" y="18591"/>
                </a:cubicBezTo>
                <a:cubicBezTo>
                  <a:pt x="18135" y="18591"/>
                  <a:pt x="18315" y="18546"/>
                  <a:pt x="18405" y="18412"/>
                </a:cubicBezTo>
                <a:cubicBezTo>
                  <a:pt x="18630" y="18187"/>
                  <a:pt x="18630" y="17828"/>
                  <a:pt x="18405" y="17603"/>
                </a:cubicBezTo>
                <a:lnTo>
                  <a:pt x="17280" y="16481"/>
                </a:lnTo>
                <a:lnTo>
                  <a:pt x="18900" y="16481"/>
                </a:lnTo>
                <a:cubicBezTo>
                  <a:pt x="19215" y="16481"/>
                  <a:pt x="19485" y="16211"/>
                  <a:pt x="19485" y="15897"/>
                </a:cubicBezTo>
                <a:cubicBezTo>
                  <a:pt x="19485" y="15583"/>
                  <a:pt x="19215" y="15313"/>
                  <a:pt x="18900" y="15313"/>
                </a:cubicBezTo>
                <a:lnTo>
                  <a:pt x="16110" y="15313"/>
                </a:lnTo>
                <a:lnTo>
                  <a:pt x="12150" y="11361"/>
                </a:lnTo>
                <a:lnTo>
                  <a:pt x="17730" y="11361"/>
                </a:lnTo>
                <a:lnTo>
                  <a:pt x="19710" y="13337"/>
                </a:lnTo>
                <a:cubicBezTo>
                  <a:pt x="19845" y="13472"/>
                  <a:pt x="19980" y="13517"/>
                  <a:pt x="20115" y="13517"/>
                </a:cubicBezTo>
                <a:cubicBezTo>
                  <a:pt x="20250" y="13517"/>
                  <a:pt x="20430" y="13472"/>
                  <a:pt x="20520" y="13337"/>
                </a:cubicBezTo>
                <a:cubicBezTo>
                  <a:pt x="20745" y="13113"/>
                  <a:pt x="20745" y="12753"/>
                  <a:pt x="20520" y="12529"/>
                </a:cubicBezTo>
                <a:lnTo>
                  <a:pt x="19395" y="11406"/>
                </a:lnTo>
                <a:lnTo>
                  <a:pt x="21015" y="11406"/>
                </a:lnTo>
                <a:cubicBezTo>
                  <a:pt x="21330" y="11406"/>
                  <a:pt x="21600" y="11137"/>
                  <a:pt x="21600" y="10822"/>
                </a:cubicBezTo>
                <a:cubicBezTo>
                  <a:pt x="21600" y="10463"/>
                  <a:pt x="21330" y="10194"/>
                  <a:pt x="21015" y="10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0" name="Google Shape;1570;p116"/>
          <p:cNvSpPr/>
          <p:nvPr/>
        </p:nvSpPr>
        <p:spPr>
          <a:xfrm>
            <a:off x="471363" y="7831534"/>
            <a:ext cx="1597274" cy="596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Weather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116"/>
          <p:cNvSpPr/>
          <p:nvPr/>
        </p:nvSpPr>
        <p:spPr>
          <a:xfrm>
            <a:off x="6108700" y="8978900"/>
            <a:ext cx="523241" cy="525781"/>
          </a:xfrm>
          <a:custGeom>
            <a:rect b="b" l="l" r="r" t="t"/>
            <a:pathLst>
              <a:path extrusionOk="0" h="21600" w="21600">
                <a:moveTo>
                  <a:pt x="10905" y="21600"/>
                </a:moveTo>
                <a:cubicBezTo>
                  <a:pt x="10905" y="21600"/>
                  <a:pt x="10852" y="21600"/>
                  <a:pt x="10905" y="21600"/>
                </a:cubicBezTo>
                <a:cubicBezTo>
                  <a:pt x="9070" y="21600"/>
                  <a:pt x="7235" y="21130"/>
                  <a:pt x="5662" y="20243"/>
                </a:cubicBezTo>
                <a:lnTo>
                  <a:pt x="1363" y="21078"/>
                </a:lnTo>
                <a:cubicBezTo>
                  <a:pt x="1153" y="21130"/>
                  <a:pt x="891" y="21078"/>
                  <a:pt x="734" y="20870"/>
                </a:cubicBezTo>
                <a:cubicBezTo>
                  <a:pt x="577" y="20713"/>
                  <a:pt x="524" y="20504"/>
                  <a:pt x="524" y="20243"/>
                </a:cubicBezTo>
                <a:lnTo>
                  <a:pt x="1363" y="15965"/>
                </a:lnTo>
                <a:cubicBezTo>
                  <a:pt x="472" y="14400"/>
                  <a:pt x="0" y="12574"/>
                  <a:pt x="0" y="10748"/>
                </a:cubicBezTo>
                <a:cubicBezTo>
                  <a:pt x="0" y="7878"/>
                  <a:pt x="1101" y="5165"/>
                  <a:pt x="3146" y="3130"/>
                </a:cubicBezTo>
                <a:cubicBezTo>
                  <a:pt x="5190" y="1096"/>
                  <a:pt x="7917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3683" y="0"/>
                  <a:pt x="16410" y="1096"/>
                  <a:pt x="18454" y="3130"/>
                </a:cubicBezTo>
                <a:cubicBezTo>
                  <a:pt x="20499" y="5165"/>
                  <a:pt x="21600" y="7878"/>
                  <a:pt x="21600" y="10748"/>
                </a:cubicBezTo>
                <a:cubicBezTo>
                  <a:pt x="21600" y="13617"/>
                  <a:pt x="20499" y="16330"/>
                  <a:pt x="18454" y="18365"/>
                </a:cubicBezTo>
                <a:cubicBezTo>
                  <a:pt x="16515" y="20504"/>
                  <a:pt x="13788" y="21600"/>
                  <a:pt x="10905" y="21600"/>
                </a:cubicBezTo>
                <a:close/>
                <a:moveTo>
                  <a:pt x="5767" y="18887"/>
                </a:moveTo>
                <a:cubicBezTo>
                  <a:pt x="5872" y="18887"/>
                  <a:pt x="6029" y="18939"/>
                  <a:pt x="6134" y="18991"/>
                </a:cubicBezTo>
                <a:cubicBezTo>
                  <a:pt x="7602" y="19826"/>
                  <a:pt x="9227" y="20296"/>
                  <a:pt x="10905" y="20296"/>
                </a:cubicBezTo>
                <a:cubicBezTo>
                  <a:pt x="10905" y="20296"/>
                  <a:pt x="10905" y="20296"/>
                  <a:pt x="10905" y="20296"/>
                </a:cubicBezTo>
                <a:cubicBezTo>
                  <a:pt x="13421" y="20296"/>
                  <a:pt x="15833" y="19304"/>
                  <a:pt x="17616" y="17530"/>
                </a:cubicBezTo>
                <a:cubicBezTo>
                  <a:pt x="19398" y="15757"/>
                  <a:pt x="20394" y="13357"/>
                  <a:pt x="20394" y="10852"/>
                </a:cubicBezTo>
                <a:cubicBezTo>
                  <a:pt x="20394" y="8348"/>
                  <a:pt x="19398" y="5948"/>
                  <a:pt x="17616" y="4174"/>
                </a:cubicBezTo>
                <a:cubicBezTo>
                  <a:pt x="15833" y="2400"/>
                  <a:pt x="13421" y="1409"/>
                  <a:pt x="10905" y="1409"/>
                </a:cubicBezTo>
                <a:cubicBezTo>
                  <a:pt x="10905" y="1409"/>
                  <a:pt x="10905" y="1409"/>
                  <a:pt x="10905" y="1409"/>
                </a:cubicBezTo>
                <a:cubicBezTo>
                  <a:pt x="8388" y="1409"/>
                  <a:pt x="5977" y="2400"/>
                  <a:pt x="4194" y="4174"/>
                </a:cubicBezTo>
                <a:cubicBezTo>
                  <a:pt x="2412" y="5948"/>
                  <a:pt x="1416" y="8348"/>
                  <a:pt x="1416" y="10852"/>
                </a:cubicBezTo>
                <a:cubicBezTo>
                  <a:pt x="1416" y="12522"/>
                  <a:pt x="1887" y="14191"/>
                  <a:pt x="2726" y="15600"/>
                </a:cubicBezTo>
                <a:cubicBezTo>
                  <a:pt x="2831" y="15757"/>
                  <a:pt x="2831" y="15913"/>
                  <a:pt x="2831" y="16070"/>
                </a:cubicBezTo>
                <a:lnTo>
                  <a:pt x="2150" y="19617"/>
                </a:lnTo>
                <a:lnTo>
                  <a:pt x="5715" y="18939"/>
                </a:lnTo>
                <a:cubicBezTo>
                  <a:pt x="5662" y="18887"/>
                  <a:pt x="5715" y="18887"/>
                  <a:pt x="5767" y="188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2" name="Google Shape;1572;p116"/>
          <p:cNvSpPr/>
          <p:nvPr/>
        </p:nvSpPr>
        <p:spPr>
          <a:xfrm>
            <a:off x="8763000" y="8978900"/>
            <a:ext cx="448104" cy="525911"/>
          </a:xfrm>
          <a:custGeom>
            <a:rect b="b" l="l" r="r" t="t"/>
            <a:pathLst>
              <a:path extrusionOk="0" h="21348" w="21285">
                <a:moveTo>
                  <a:pt x="831" y="0"/>
                </a:moveTo>
                <a:cubicBezTo>
                  <a:pt x="-315" y="0"/>
                  <a:pt x="58" y="1750"/>
                  <a:pt x="58" y="2368"/>
                </a:cubicBezTo>
                <a:cubicBezTo>
                  <a:pt x="58" y="4018"/>
                  <a:pt x="58" y="5729"/>
                  <a:pt x="58" y="7378"/>
                </a:cubicBezTo>
                <a:cubicBezTo>
                  <a:pt x="58" y="11142"/>
                  <a:pt x="58" y="14905"/>
                  <a:pt x="58" y="18720"/>
                </a:cubicBezTo>
                <a:cubicBezTo>
                  <a:pt x="58" y="19287"/>
                  <a:pt x="58" y="19796"/>
                  <a:pt x="58" y="20363"/>
                </a:cubicBezTo>
                <a:cubicBezTo>
                  <a:pt x="58" y="20466"/>
                  <a:pt x="58" y="20566"/>
                  <a:pt x="58" y="20669"/>
                </a:cubicBezTo>
                <a:cubicBezTo>
                  <a:pt x="119" y="21236"/>
                  <a:pt x="835" y="21600"/>
                  <a:pt x="1378" y="21136"/>
                </a:cubicBezTo>
                <a:lnTo>
                  <a:pt x="5129" y="17882"/>
                </a:lnTo>
                <a:lnTo>
                  <a:pt x="20437" y="17946"/>
                </a:lnTo>
                <a:cubicBezTo>
                  <a:pt x="20859" y="17946"/>
                  <a:pt x="21228" y="17631"/>
                  <a:pt x="21228" y="17270"/>
                </a:cubicBezTo>
                <a:lnTo>
                  <a:pt x="21285" y="725"/>
                </a:lnTo>
                <a:cubicBezTo>
                  <a:pt x="21285" y="364"/>
                  <a:pt x="20934" y="48"/>
                  <a:pt x="20512" y="48"/>
                </a:cubicBezTo>
                <a:lnTo>
                  <a:pt x="831" y="0"/>
                </a:lnTo>
                <a:close/>
                <a:moveTo>
                  <a:pt x="1623" y="1385"/>
                </a:moveTo>
                <a:lnTo>
                  <a:pt x="19720" y="1450"/>
                </a:lnTo>
                <a:lnTo>
                  <a:pt x="19720" y="16658"/>
                </a:lnTo>
                <a:lnTo>
                  <a:pt x="4828" y="16545"/>
                </a:lnTo>
                <a:cubicBezTo>
                  <a:pt x="4647" y="16545"/>
                  <a:pt x="4402" y="16599"/>
                  <a:pt x="4281" y="16754"/>
                </a:cubicBezTo>
                <a:lnTo>
                  <a:pt x="1623" y="19074"/>
                </a:lnTo>
                <a:lnTo>
                  <a:pt x="1623" y="1385"/>
                </a:lnTo>
                <a:close/>
                <a:moveTo>
                  <a:pt x="5544" y="7733"/>
                </a:moveTo>
                <a:cubicBezTo>
                  <a:pt x="4820" y="7733"/>
                  <a:pt x="4224" y="8242"/>
                  <a:pt x="4224" y="8860"/>
                </a:cubicBezTo>
                <a:cubicBezTo>
                  <a:pt x="4224" y="9479"/>
                  <a:pt x="4820" y="10004"/>
                  <a:pt x="5544" y="10004"/>
                </a:cubicBezTo>
                <a:cubicBezTo>
                  <a:pt x="6268" y="10004"/>
                  <a:pt x="6883" y="9479"/>
                  <a:pt x="6882" y="8860"/>
                </a:cubicBezTo>
                <a:cubicBezTo>
                  <a:pt x="6882" y="8242"/>
                  <a:pt x="6268" y="7733"/>
                  <a:pt x="5544" y="7733"/>
                </a:cubicBezTo>
                <a:close/>
                <a:moveTo>
                  <a:pt x="10370" y="7733"/>
                </a:moveTo>
                <a:cubicBezTo>
                  <a:pt x="9646" y="7733"/>
                  <a:pt x="9050" y="8242"/>
                  <a:pt x="9050" y="8860"/>
                </a:cubicBezTo>
                <a:cubicBezTo>
                  <a:pt x="9050" y="9479"/>
                  <a:pt x="9646" y="10004"/>
                  <a:pt x="10370" y="10004"/>
                </a:cubicBezTo>
                <a:cubicBezTo>
                  <a:pt x="11094" y="10004"/>
                  <a:pt x="11709" y="9479"/>
                  <a:pt x="11708" y="8860"/>
                </a:cubicBezTo>
                <a:cubicBezTo>
                  <a:pt x="11708" y="8242"/>
                  <a:pt x="11154" y="7733"/>
                  <a:pt x="10370" y="7733"/>
                </a:cubicBezTo>
                <a:close/>
                <a:moveTo>
                  <a:pt x="15196" y="7733"/>
                </a:moveTo>
                <a:cubicBezTo>
                  <a:pt x="14472" y="7733"/>
                  <a:pt x="13876" y="8242"/>
                  <a:pt x="13876" y="8860"/>
                </a:cubicBezTo>
                <a:cubicBezTo>
                  <a:pt x="13876" y="9479"/>
                  <a:pt x="14472" y="10004"/>
                  <a:pt x="15196" y="10004"/>
                </a:cubicBezTo>
                <a:cubicBezTo>
                  <a:pt x="15920" y="10004"/>
                  <a:pt x="16534" y="9479"/>
                  <a:pt x="16534" y="8860"/>
                </a:cubicBezTo>
                <a:cubicBezTo>
                  <a:pt x="16534" y="8242"/>
                  <a:pt x="15980" y="7733"/>
                  <a:pt x="15196" y="773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3" name="Google Shape;1573;p116"/>
          <p:cNvSpPr/>
          <p:nvPr/>
        </p:nvSpPr>
        <p:spPr>
          <a:xfrm>
            <a:off x="9982200" y="8978900"/>
            <a:ext cx="609600" cy="525348"/>
          </a:xfrm>
          <a:custGeom>
            <a:rect b="b" l="l" r="r" t="t"/>
            <a:pathLst>
              <a:path extrusionOk="0" h="21376" w="21600">
                <a:moveTo>
                  <a:pt x="591" y="0"/>
                </a:moveTo>
                <a:cubicBezTo>
                  <a:pt x="456" y="0"/>
                  <a:pt x="273" y="55"/>
                  <a:pt x="183" y="210"/>
                </a:cubicBezTo>
                <a:cubicBezTo>
                  <a:pt x="93" y="313"/>
                  <a:pt x="0" y="523"/>
                  <a:pt x="0" y="678"/>
                </a:cubicBezTo>
                <a:lnTo>
                  <a:pt x="0" y="20718"/>
                </a:lnTo>
                <a:cubicBezTo>
                  <a:pt x="0" y="21287"/>
                  <a:pt x="624" y="21600"/>
                  <a:pt x="984" y="21187"/>
                </a:cubicBezTo>
                <a:lnTo>
                  <a:pt x="3783" y="17925"/>
                </a:lnTo>
                <a:lnTo>
                  <a:pt x="21009" y="17989"/>
                </a:lnTo>
                <a:cubicBezTo>
                  <a:pt x="21144" y="17989"/>
                  <a:pt x="21327" y="17934"/>
                  <a:pt x="21417" y="17779"/>
                </a:cubicBezTo>
                <a:cubicBezTo>
                  <a:pt x="21507" y="17676"/>
                  <a:pt x="21600" y="17466"/>
                  <a:pt x="21600" y="17311"/>
                </a:cubicBezTo>
                <a:lnTo>
                  <a:pt x="21600" y="727"/>
                </a:lnTo>
                <a:cubicBezTo>
                  <a:pt x="21555" y="365"/>
                  <a:pt x="21324" y="49"/>
                  <a:pt x="21009" y="48"/>
                </a:cubicBezTo>
                <a:lnTo>
                  <a:pt x="591" y="0"/>
                </a:lnTo>
                <a:close/>
                <a:moveTo>
                  <a:pt x="1167" y="1340"/>
                </a:moveTo>
                <a:lnTo>
                  <a:pt x="20475" y="1389"/>
                </a:lnTo>
                <a:lnTo>
                  <a:pt x="20475" y="16584"/>
                </a:lnTo>
                <a:lnTo>
                  <a:pt x="20433" y="16584"/>
                </a:lnTo>
                <a:lnTo>
                  <a:pt x="3558" y="16536"/>
                </a:lnTo>
                <a:cubicBezTo>
                  <a:pt x="3423" y="16536"/>
                  <a:pt x="3240" y="16591"/>
                  <a:pt x="3150" y="16746"/>
                </a:cubicBezTo>
                <a:lnTo>
                  <a:pt x="1167" y="19071"/>
                </a:lnTo>
                <a:lnTo>
                  <a:pt x="1167" y="1340"/>
                </a:lnTo>
                <a:close/>
                <a:moveTo>
                  <a:pt x="7284" y="8268"/>
                </a:moveTo>
                <a:cubicBezTo>
                  <a:pt x="6744" y="8268"/>
                  <a:pt x="6300" y="8778"/>
                  <a:pt x="6300" y="9398"/>
                </a:cubicBezTo>
                <a:cubicBezTo>
                  <a:pt x="6300" y="10018"/>
                  <a:pt x="6699" y="10545"/>
                  <a:pt x="7284" y="10545"/>
                </a:cubicBezTo>
                <a:cubicBezTo>
                  <a:pt x="7824" y="10545"/>
                  <a:pt x="8283" y="10018"/>
                  <a:pt x="8283" y="9398"/>
                </a:cubicBezTo>
                <a:cubicBezTo>
                  <a:pt x="8283" y="8778"/>
                  <a:pt x="7824" y="8268"/>
                  <a:pt x="7284" y="8268"/>
                </a:cubicBezTo>
                <a:close/>
                <a:moveTo>
                  <a:pt x="10884" y="8268"/>
                </a:moveTo>
                <a:cubicBezTo>
                  <a:pt x="10344" y="8268"/>
                  <a:pt x="9900" y="8778"/>
                  <a:pt x="9900" y="9398"/>
                </a:cubicBezTo>
                <a:cubicBezTo>
                  <a:pt x="9900" y="10018"/>
                  <a:pt x="10344" y="10545"/>
                  <a:pt x="10884" y="10545"/>
                </a:cubicBezTo>
                <a:cubicBezTo>
                  <a:pt x="11424" y="10545"/>
                  <a:pt x="11883" y="10018"/>
                  <a:pt x="11883" y="9398"/>
                </a:cubicBezTo>
                <a:cubicBezTo>
                  <a:pt x="11883" y="8778"/>
                  <a:pt x="11424" y="8268"/>
                  <a:pt x="10884" y="8268"/>
                </a:cubicBezTo>
                <a:close/>
                <a:moveTo>
                  <a:pt x="14484" y="8268"/>
                </a:moveTo>
                <a:cubicBezTo>
                  <a:pt x="13944" y="8268"/>
                  <a:pt x="13500" y="8778"/>
                  <a:pt x="13500" y="9398"/>
                </a:cubicBezTo>
                <a:cubicBezTo>
                  <a:pt x="13500" y="10018"/>
                  <a:pt x="13944" y="10545"/>
                  <a:pt x="14484" y="10545"/>
                </a:cubicBezTo>
                <a:cubicBezTo>
                  <a:pt x="15024" y="10545"/>
                  <a:pt x="15483" y="10018"/>
                  <a:pt x="15483" y="9398"/>
                </a:cubicBezTo>
                <a:cubicBezTo>
                  <a:pt x="15483" y="8778"/>
                  <a:pt x="15024" y="8268"/>
                  <a:pt x="14484" y="826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4" name="Google Shape;1574;p116"/>
          <p:cNvSpPr/>
          <p:nvPr/>
        </p:nvSpPr>
        <p:spPr>
          <a:xfrm>
            <a:off x="7416800" y="8978900"/>
            <a:ext cx="524669" cy="524669"/>
          </a:xfrm>
          <a:custGeom>
            <a:rect b="b" l="l" r="r" t="t"/>
            <a:pathLst>
              <a:path extrusionOk="0" h="21600" w="21600">
                <a:moveTo>
                  <a:pt x="10767" y="0"/>
                </a:moveTo>
                <a:cubicBezTo>
                  <a:pt x="7892" y="0"/>
                  <a:pt x="5176" y="1098"/>
                  <a:pt x="3137" y="3137"/>
                </a:cubicBezTo>
                <a:cubicBezTo>
                  <a:pt x="1098" y="5176"/>
                  <a:pt x="0" y="7892"/>
                  <a:pt x="0" y="10767"/>
                </a:cubicBezTo>
                <a:cubicBezTo>
                  <a:pt x="0" y="12597"/>
                  <a:pt x="467" y="14375"/>
                  <a:pt x="1356" y="15996"/>
                </a:cubicBezTo>
                <a:lnTo>
                  <a:pt x="523" y="20293"/>
                </a:lnTo>
                <a:cubicBezTo>
                  <a:pt x="418" y="20763"/>
                  <a:pt x="837" y="21182"/>
                  <a:pt x="1307" y="21077"/>
                </a:cubicBezTo>
                <a:lnTo>
                  <a:pt x="5588" y="20227"/>
                </a:lnTo>
                <a:cubicBezTo>
                  <a:pt x="7156" y="21116"/>
                  <a:pt x="8986" y="21600"/>
                  <a:pt x="10816" y="21600"/>
                </a:cubicBezTo>
                <a:cubicBezTo>
                  <a:pt x="13692" y="21600"/>
                  <a:pt x="16424" y="20502"/>
                  <a:pt x="18463" y="18463"/>
                </a:cubicBezTo>
                <a:cubicBezTo>
                  <a:pt x="20502" y="16424"/>
                  <a:pt x="21600" y="13692"/>
                  <a:pt x="21600" y="10816"/>
                </a:cubicBezTo>
                <a:cubicBezTo>
                  <a:pt x="21600" y="7888"/>
                  <a:pt x="20437" y="5176"/>
                  <a:pt x="18398" y="3137"/>
                </a:cubicBezTo>
                <a:cubicBezTo>
                  <a:pt x="16358" y="1098"/>
                  <a:pt x="13643" y="0"/>
                  <a:pt x="10767" y="0"/>
                </a:cubicBezTo>
                <a:close/>
                <a:moveTo>
                  <a:pt x="10718" y="1258"/>
                </a:moveTo>
                <a:cubicBezTo>
                  <a:pt x="13228" y="1258"/>
                  <a:pt x="15640" y="2242"/>
                  <a:pt x="17417" y="4019"/>
                </a:cubicBezTo>
                <a:cubicBezTo>
                  <a:pt x="19195" y="5797"/>
                  <a:pt x="20178" y="8209"/>
                  <a:pt x="20179" y="10718"/>
                </a:cubicBezTo>
                <a:cubicBezTo>
                  <a:pt x="20231" y="13280"/>
                  <a:pt x="19244" y="15689"/>
                  <a:pt x="17466" y="17466"/>
                </a:cubicBezTo>
                <a:cubicBezTo>
                  <a:pt x="15689" y="19244"/>
                  <a:pt x="13277" y="20227"/>
                  <a:pt x="10767" y="20227"/>
                </a:cubicBezTo>
                <a:cubicBezTo>
                  <a:pt x="9094" y="20227"/>
                  <a:pt x="7424" y="19757"/>
                  <a:pt x="6013" y="18920"/>
                </a:cubicBezTo>
                <a:cubicBezTo>
                  <a:pt x="5908" y="18868"/>
                  <a:pt x="5810" y="18822"/>
                  <a:pt x="5653" y="18822"/>
                </a:cubicBezTo>
                <a:cubicBezTo>
                  <a:pt x="5601" y="18822"/>
                  <a:pt x="5539" y="18822"/>
                  <a:pt x="5539" y="18822"/>
                </a:cubicBezTo>
                <a:lnTo>
                  <a:pt x="1993" y="19509"/>
                </a:lnTo>
                <a:lnTo>
                  <a:pt x="2663" y="15947"/>
                </a:lnTo>
                <a:cubicBezTo>
                  <a:pt x="2716" y="15790"/>
                  <a:pt x="2670" y="15630"/>
                  <a:pt x="2565" y="15473"/>
                </a:cubicBezTo>
                <a:cubicBezTo>
                  <a:pt x="1729" y="14009"/>
                  <a:pt x="1258" y="12391"/>
                  <a:pt x="1258" y="10718"/>
                </a:cubicBezTo>
                <a:cubicBezTo>
                  <a:pt x="1258" y="8209"/>
                  <a:pt x="2242" y="5797"/>
                  <a:pt x="4019" y="4019"/>
                </a:cubicBezTo>
                <a:cubicBezTo>
                  <a:pt x="5797" y="2242"/>
                  <a:pt x="8209" y="1258"/>
                  <a:pt x="10718" y="1258"/>
                </a:cubicBezTo>
                <a:close/>
                <a:moveTo>
                  <a:pt x="6372" y="9934"/>
                </a:moveTo>
                <a:cubicBezTo>
                  <a:pt x="5745" y="9934"/>
                  <a:pt x="5228" y="10450"/>
                  <a:pt x="5228" y="11078"/>
                </a:cubicBezTo>
                <a:cubicBezTo>
                  <a:pt x="5228" y="11705"/>
                  <a:pt x="5745" y="12238"/>
                  <a:pt x="6372" y="12238"/>
                </a:cubicBezTo>
                <a:cubicBezTo>
                  <a:pt x="7000" y="12238"/>
                  <a:pt x="7532" y="11705"/>
                  <a:pt x="7532" y="11078"/>
                </a:cubicBezTo>
                <a:cubicBezTo>
                  <a:pt x="7532" y="10450"/>
                  <a:pt x="7000" y="9934"/>
                  <a:pt x="6372" y="9934"/>
                </a:cubicBezTo>
                <a:close/>
                <a:moveTo>
                  <a:pt x="10555" y="9934"/>
                </a:moveTo>
                <a:cubicBezTo>
                  <a:pt x="9928" y="9934"/>
                  <a:pt x="9411" y="10450"/>
                  <a:pt x="9411" y="11078"/>
                </a:cubicBezTo>
                <a:cubicBezTo>
                  <a:pt x="9411" y="11705"/>
                  <a:pt x="9927" y="12238"/>
                  <a:pt x="10555" y="12238"/>
                </a:cubicBezTo>
                <a:cubicBezTo>
                  <a:pt x="11182" y="12238"/>
                  <a:pt x="11715" y="11705"/>
                  <a:pt x="11715" y="11078"/>
                </a:cubicBezTo>
                <a:cubicBezTo>
                  <a:pt x="11715" y="10450"/>
                  <a:pt x="11182" y="9934"/>
                  <a:pt x="10555" y="9934"/>
                </a:cubicBezTo>
                <a:close/>
                <a:moveTo>
                  <a:pt x="14738" y="9934"/>
                </a:moveTo>
                <a:cubicBezTo>
                  <a:pt x="14110" y="9934"/>
                  <a:pt x="13594" y="10450"/>
                  <a:pt x="13594" y="11078"/>
                </a:cubicBezTo>
                <a:cubicBezTo>
                  <a:pt x="13594" y="11705"/>
                  <a:pt x="14110" y="12238"/>
                  <a:pt x="14738" y="12238"/>
                </a:cubicBezTo>
                <a:cubicBezTo>
                  <a:pt x="15365" y="12238"/>
                  <a:pt x="15898" y="11705"/>
                  <a:pt x="15898" y="11078"/>
                </a:cubicBezTo>
                <a:cubicBezTo>
                  <a:pt x="15898" y="10450"/>
                  <a:pt x="15417" y="9934"/>
                  <a:pt x="14738" y="99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5" name="Google Shape;1575;p116"/>
          <p:cNvSpPr/>
          <p:nvPr/>
        </p:nvSpPr>
        <p:spPr>
          <a:xfrm>
            <a:off x="11366500" y="8978900"/>
            <a:ext cx="447041" cy="525781"/>
          </a:xfrm>
          <a:custGeom>
            <a:rect b="b" l="l" r="r" t="t"/>
            <a:pathLst>
              <a:path extrusionOk="0" h="21600" w="21600">
                <a:moveTo>
                  <a:pt x="798" y="21600"/>
                </a:moveTo>
                <a:cubicBezTo>
                  <a:pt x="368" y="21600"/>
                  <a:pt x="0" y="21287"/>
                  <a:pt x="0" y="20922"/>
                </a:cubicBezTo>
                <a:lnTo>
                  <a:pt x="0" y="678"/>
                </a:lnTo>
                <a:cubicBezTo>
                  <a:pt x="0" y="522"/>
                  <a:pt x="61" y="313"/>
                  <a:pt x="245" y="209"/>
                </a:cubicBezTo>
                <a:cubicBezTo>
                  <a:pt x="368" y="104"/>
                  <a:pt x="614" y="0"/>
                  <a:pt x="798" y="0"/>
                </a:cubicBezTo>
                <a:cubicBezTo>
                  <a:pt x="798" y="0"/>
                  <a:pt x="798" y="0"/>
                  <a:pt x="798" y="0"/>
                </a:cubicBezTo>
                <a:lnTo>
                  <a:pt x="20802" y="52"/>
                </a:lnTo>
                <a:cubicBezTo>
                  <a:pt x="21232" y="52"/>
                  <a:pt x="21600" y="365"/>
                  <a:pt x="21600" y="730"/>
                </a:cubicBezTo>
                <a:lnTo>
                  <a:pt x="21600" y="17478"/>
                </a:lnTo>
                <a:cubicBezTo>
                  <a:pt x="21600" y="17635"/>
                  <a:pt x="21539" y="17843"/>
                  <a:pt x="21355" y="17948"/>
                </a:cubicBezTo>
                <a:cubicBezTo>
                  <a:pt x="21232" y="18052"/>
                  <a:pt x="20986" y="18157"/>
                  <a:pt x="20802" y="18157"/>
                </a:cubicBezTo>
                <a:cubicBezTo>
                  <a:pt x="20802" y="18157"/>
                  <a:pt x="20802" y="18157"/>
                  <a:pt x="20802" y="18157"/>
                </a:cubicBezTo>
                <a:lnTo>
                  <a:pt x="5216" y="18104"/>
                </a:lnTo>
                <a:lnTo>
                  <a:pt x="1411" y="21391"/>
                </a:lnTo>
                <a:cubicBezTo>
                  <a:pt x="1227" y="21496"/>
                  <a:pt x="982" y="21600"/>
                  <a:pt x="798" y="21600"/>
                </a:cubicBezTo>
                <a:close/>
                <a:moveTo>
                  <a:pt x="1595" y="1357"/>
                </a:moveTo>
                <a:lnTo>
                  <a:pt x="1595" y="19252"/>
                </a:lnTo>
                <a:lnTo>
                  <a:pt x="4295" y="16904"/>
                </a:lnTo>
                <a:cubicBezTo>
                  <a:pt x="4418" y="16800"/>
                  <a:pt x="4664" y="16696"/>
                  <a:pt x="4848" y="16696"/>
                </a:cubicBezTo>
                <a:cubicBezTo>
                  <a:pt x="4848" y="16696"/>
                  <a:pt x="4848" y="16696"/>
                  <a:pt x="4848" y="16696"/>
                </a:cubicBezTo>
                <a:lnTo>
                  <a:pt x="20005" y="16748"/>
                </a:lnTo>
                <a:lnTo>
                  <a:pt x="20005" y="1357"/>
                </a:lnTo>
                <a:lnTo>
                  <a:pt x="1595" y="135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6" name="Google Shape;1576;p116"/>
          <p:cNvSpPr/>
          <p:nvPr/>
        </p:nvSpPr>
        <p:spPr>
          <a:xfrm>
            <a:off x="12598399" y="8978900"/>
            <a:ext cx="609603" cy="525781"/>
          </a:xfrm>
          <a:custGeom>
            <a:rect b="b" l="l" r="r" t="t"/>
            <a:pathLst>
              <a:path extrusionOk="0" h="21600" w="21600">
                <a:moveTo>
                  <a:pt x="585" y="21600"/>
                </a:moveTo>
                <a:cubicBezTo>
                  <a:pt x="270" y="21600"/>
                  <a:pt x="0" y="21287"/>
                  <a:pt x="0" y="20922"/>
                </a:cubicBezTo>
                <a:lnTo>
                  <a:pt x="0" y="678"/>
                </a:lnTo>
                <a:cubicBezTo>
                  <a:pt x="0" y="522"/>
                  <a:pt x="45" y="313"/>
                  <a:pt x="180" y="209"/>
                </a:cubicBezTo>
                <a:cubicBezTo>
                  <a:pt x="270" y="104"/>
                  <a:pt x="450" y="0"/>
                  <a:pt x="585" y="0"/>
                </a:cubicBezTo>
                <a:cubicBezTo>
                  <a:pt x="585" y="0"/>
                  <a:pt x="585" y="0"/>
                  <a:pt x="585" y="0"/>
                </a:cubicBezTo>
                <a:lnTo>
                  <a:pt x="21015" y="52"/>
                </a:lnTo>
                <a:cubicBezTo>
                  <a:pt x="21330" y="52"/>
                  <a:pt x="21600" y="365"/>
                  <a:pt x="21600" y="730"/>
                </a:cubicBezTo>
                <a:lnTo>
                  <a:pt x="21600" y="17478"/>
                </a:lnTo>
                <a:cubicBezTo>
                  <a:pt x="21600" y="17635"/>
                  <a:pt x="21555" y="17843"/>
                  <a:pt x="21420" y="17948"/>
                </a:cubicBezTo>
                <a:cubicBezTo>
                  <a:pt x="21330" y="18052"/>
                  <a:pt x="21150" y="18157"/>
                  <a:pt x="21015" y="18157"/>
                </a:cubicBezTo>
                <a:cubicBezTo>
                  <a:pt x="21015" y="18157"/>
                  <a:pt x="21015" y="18157"/>
                  <a:pt x="21015" y="18157"/>
                </a:cubicBezTo>
                <a:lnTo>
                  <a:pt x="3780" y="18104"/>
                </a:lnTo>
                <a:lnTo>
                  <a:pt x="990" y="21391"/>
                </a:lnTo>
                <a:cubicBezTo>
                  <a:pt x="900" y="21496"/>
                  <a:pt x="765" y="21600"/>
                  <a:pt x="585" y="21600"/>
                </a:cubicBezTo>
                <a:close/>
                <a:moveTo>
                  <a:pt x="1170" y="1357"/>
                </a:moveTo>
                <a:lnTo>
                  <a:pt x="1170" y="19252"/>
                </a:lnTo>
                <a:lnTo>
                  <a:pt x="3150" y="16904"/>
                </a:lnTo>
                <a:cubicBezTo>
                  <a:pt x="3240" y="16800"/>
                  <a:pt x="3420" y="16696"/>
                  <a:pt x="3555" y="16696"/>
                </a:cubicBezTo>
                <a:cubicBezTo>
                  <a:pt x="3555" y="16696"/>
                  <a:pt x="3555" y="16696"/>
                  <a:pt x="3555" y="16696"/>
                </a:cubicBezTo>
                <a:lnTo>
                  <a:pt x="20430" y="16748"/>
                </a:lnTo>
                <a:lnTo>
                  <a:pt x="20430" y="1357"/>
                </a:lnTo>
                <a:lnTo>
                  <a:pt x="1170" y="135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7" name="Google Shape;1577;p116"/>
          <p:cNvSpPr/>
          <p:nvPr/>
        </p:nvSpPr>
        <p:spPr>
          <a:xfrm>
            <a:off x="3454400" y="9029699"/>
            <a:ext cx="609600" cy="440691"/>
          </a:xfrm>
          <a:custGeom>
            <a:rect b="b" l="l" r="r" t="t"/>
            <a:pathLst>
              <a:path extrusionOk="0" h="21600" w="21600">
                <a:moveTo>
                  <a:pt x="21015" y="0"/>
                </a:moveTo>
                <a:lnTo>
                  <a:pt x="585" y="0"/>
                </a:lnTo>
                <a:cubicBezTo>
                  <a:pt x="270" y="0"/>
                  <a:pt x="0" y="373"/>
                  <a:pt x="0" y="809"/>
                </a:cubicBezTo>
                <a:lnTo>
                  <a:pt x="0" y="20791"/>
                </a:lnTo>
                <a:cubicBezTo>
                  <a:pt x="0" y="21227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227"/>
                  <a:pt x="21600" y="20791"/>
                </a:cubicBezTo>
                <a:lnTo>
                  <a:pt x="21600" y="809"/>
                </a:lnTo>
                <a:cubicBezTo>
                  <a:pt x="21600" y="373"/>
                  <a:pt x="21330" y="0"/>
                  <a:pt x="21015" y="0"/>
                </a:cubicBezTo>
                <a:close/>
                <a:moveTo>
                  <a:pt x="19215" y="1618"/>
                </a:moveTo>
                <a:lnTo>
                  <a:pt x="10800" y="9835"/>
                </a:lnTo>
                <a:lnTo>
                  <a:pt x="2385" y="1618"/>
                </a:lnTo>
                <a:lnTo>
                  <a:pt x="19215" y="1618"/>
                </a:lnTo>
                <a:close/>
                <a:moveTo>
                  <a:pt x="1170" y="19982"/>
                </a:moveTo>
                <a:lnTo>
                  <a:pt x="1170" y="2365"/>
                </a:lnTo>
                <a:lnTo>
                  <a:pt x="10485" y="11454"/>
                </a:lnTo>
                <a:cubicBezTo>
                  <a:pt x="10665" y="11640"/>
                  <a:pt x="10935" y="11640"/>
                  <a:pt x="11160" y="11454"/>
                </a:cubicBezTo>
                <a:lnTo>
                  <a:pt x="20475" y="2365"/>
                </a:lnTo>
                <a:lnTo>
                  <a:pt x="20475" y="19982"/>
                </a:lnTo>
                <a:lnTo>
                  <a:pt x="1170" y="1998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8" name="Google Shape;1578;p116"/>
          <p:cNvSpPr/>
          <p:nvPr/>
        </p:nvSpPr>
        <p:spPr>
          <a:xfrm>
            <a:off x="4762500" y="8940799"/>
            <a:ext cx="609600" cy="608965"/>
          </a:xfrm>
          <a:custGeom>
            <a:rect b="b" l="l" r="r" t="t"/>
            <a:pathLst>
              <a:path extrusionOk="0" h="21577" w="21600">
                <a:moveTo>
                  <a:pt x="21285" y="6052"/>
                </a:moveTo>
                <a:lnTo>
                  <a:pt x="21285" y="6052"/>
                </a:lnTo>
                <a:lnTo>
                  <a:pt x="11070" y="67"/>
                </a:lnTo>
                <a:cubicBezTo>
                  <a:pt x="10890" y="-23"/>
                  <a:pt x="10665" y="-23"/>
                  <a:pt x="10485" y="67"/>
                </a:cubicBezTo>
                <a:lnTo>
                  <a:pt x="270" y="6052"/>
                </a:lnTo>
                <a:lnTo>
                  <a:pt x="270" y="6052"/>
                </a:lnTo>
                <a:cubicBezTo>
                  <a:pt x="90" y="6142"/>
                  <a:pt x="0" y="6322"/>
                  <a:pt x="0" y="6547"/>
                </a:cubicBezTo>
                <a:lnTo>
                  <a:pt x="0" y="20992"/>
                </a:lnTo>
                <a:cubicBezTo>
                  <a:pt x="0" y="21307"/>
                  <a:pt x="270" y="21577"/>
                  <a:pt x="585" y="21577"/>
                </a:cubicBezTo>
                <a:lnTo>
                  <a:pt x="21015" y="21577"/>
                </a:lnTo>
                <a:cubicBezTo>
                  <a:pt x="21330" y="21577"/>
                  <a:pt x="21600" y="21307"/>
                  <a:pt x="21600" y="20992"/>
                </a:cubicBezTo>
                <a:lnTo>
                  <a:pt x="21600" y="6547"/>
                </a:lnTo>
                <a:cubicBezTo>
                  <a:pt x="21600" y="6322"/>
                  <a:pt x="21465" y="6142"/>
                  <a:pt x="21285" y="6052"/>
                </a:cubicBezTo>
                <a:close/>
                <a:moveTo>
                  <a:pt x="10800" y="1237"/>
                </a:moveTo>
                <a:lnTo>
                  <a:pt x="18900" y="6007"/>
                </a:lnTo>
                <a:lnTo>
                  <a:pt x="2700" y="6007"/>
                </a:lnTo>
                <a:lnTo>
                  <a:pt x="10800" y="1237"/>
                </a:lnTo>
                <a:close/>
                <a:moveTo>
                  <a:pt x="19395" y="7132"/>
                </a:moveTo>
                <a:lnTo>
                  <a:pt x="10800" y="12172"/>
                </a:lnTo>
                <a:lnTo>
                  <a:pt x="2205" y="7132"/>
                </a:lnTo>
                <a:lnTo>
                  <a:pt x="19395" y="7132"/>
                </a:lnTo>
                <a:close/>
                <a:moveTo>
                  <a:pt x="1170" y="20407"/>
                </a:moveTo>
                <a:lnTo>
                  <a:pt x="1170" y="7852"/>
                </a:lnTo>
                <a:lnTo>
                  <a:pt x="10530" y="13342"/>
                </a:lnTo>
                <a:cubicBezTo>
                  <a:pt x="10710" y="13432"/>
                  <a:pt x="10935" y="13432"/>
                  <a:pt x="11115" y="13342"/>
                </a:cubicBezTo>
                <a:lnTo>
                  <a:pt x="20475" y="7852"/>
                </a:lnTo>
                <a:lnTo>
                  <a:pt x="20475" y="20407"/>
                </a:lnTo>
                <a:lnTo>
                  <a:pt x="1170" y="2040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9" name="Google Shape;1579;p116"/>
          <p:cNvSpPr/>
          <p:nvPr/>
        </p:nvSpPr>
        <p:spPr>
          <a:xfrm>
            <a:off x="21742400" y="8978900"/>
            <a:ext cx="609600" cy="529591"/>
          </a:xfrm>
          <a:custGeom>
            <a:rect b="b" l="l" r="r" t="t"/>
            <a:pathLst>
              <a:path extrusionOk="0" h="21600" w="21600">
                <a:moveTo>
                  <a:pt x="20655" y="16783"/>
                </a:moveTo>
                <a:cubicBezTo>
                  <a:pt x="21285" y="15436"/>
                  <a:pt x="21600" y="13934"/>
                  <a:pt x="21600" y="12432"/>
                </a:cubicBezTo>
                <a:cubicBezTo>
                  <a:pt x="21600" y="9997"/>
                  <a:pt x="20790" y="7718"/>
                  <a:pt x="19305" y="6009"/>
                </a:cubicBezTo>
                <a:cubicBezTo>
                  <a:pt x="17910" y="4403"/>
                  <a:pt x="16020" y="3470"/>
                  <a:pt x="14040" y="3367"/>
                </a:cubicBezTo>
                <a:cubicBezTo>
                  <a:pt x="13860" y="3108"/>
                  <a:pt x="13680" y="2849"/>
                  <a:pt x="13455" y="2642"/>
                </a:cubicBezTo>
                <a:cubicBezTo>
                  <a:pt x="11970" y="932"/>
                  <a:pt x="9990" y="0"/>
                  <a:pt x="7875" y="0"/>
                </a:cubicBezTo>
                <a:cubicBezTo>
                  <a:pt x="7875" y="0"/>
                  <a:pt x="7875" y="0"/>
                  <a:pt x="7875" y="0"/>
                </a:cubicBezTo>
                <a:cubicBezTo>
                  <a:pt x="5760" y="0"/>
                  <a:pt x="3780" y="932"/>
                  <a:pt x="2295" y="2642"/>
                </a:cubicBezTo>
                <a:cubicBezTo>
                  <a:pt x="810" y="4351"/>
                  <a:pt x="0" y="6630"/>
                  <a:pt x="0" y="9065"/>
                </a:cubicBezTo>
                <a:cubicBezTo>
                  <a:pt x="0" y="10567"/>
                  <a:pt x="315" y="12069"/>
                  <a:pt x="945" y="13416"/>
                </a:cubicBezTo>
                <a:lnTo>
                  <a:pt x="360" y="16938"/>
                </a:lnTo>
                <a:cubicBezTo>
                  <a:pt x="315" y="17145"/>
                  <a:pt x="360" y="17404"/>
                  <a:pt x="540" y="17560"/>
                </a:cubicBezTo>
                <a:cubicBezTo>
                  <a:pt x="675" y="17715"/>
                  <a:pt x="855" y="17767"/>
                  <a:pt x="1080" y="17767"/>
                </a:cubicBezTo>
                <a:lnTo>
                  <a:pt x="4140" y="17094"/>
                </a:lnTo>
                <a:cubicBezTo>
                  <a:pt x="5220" y="17767"/>
                  <a:pt x="6390" y="18130"/>
                  <a:pt x="7605" y="18181"/>
                </a:cubicBezTo>
                <a:cubicBezTo>
                  <a:pt x="9090" y="20357"/>
                  <a:pt x="11340" y="21600"/>
                  <a:pt x="13725" y="21600"/>
                </a:cubicBezTo>
                <a:cubicBezTo>
                  <a:pt x="13725" y="21600"/>
                  <a:pt x="13725" y="21600"/>
                  <a:pt x="13725" y="21600"/>
                </a:cubicBezTo>
                <a:cubicBezTo>
                  <a:pt x="15030" y="21600"/>
                  <a:pt x="16335" y="21237"/>
                  <a:pt x="17505" y="20512"/>
                </a:cubicBezTo>
                <a:lnTo>
                  <a:pt x="20565" y="21186"/>
                </a:lnTo>
                <a:cubicBezTo>
                  <a:pt x="20745" y="21237"/>
                  <a:pt x="20970" y="21186"/>
                  <a:pt x="21105" y="20978"/>
                </a:cubicBezTo>
                <a:cubicBezTo>
                  <a:pt x="21240" y="20823"/>
                  <a:pt x="21285" y="20616"/>
                  <a:pt x="21285" y="20357"/>
                </a:cubicBezTo>
                <a:lnTo>
                  <a:pt x="20655" y="16783"/>
                </a:lnTo>
                <a:close/>
                <a:moveTo>
                  <a:pt x="4185" y="15643"/>
                </a:moveTo>
                <a:cubicBezTo>
                  <a:pt x="4140" y="15643"/>
                  <a:pt x="4095" y="15643"/>
                  <a:pt x="4095" y="15643"/>
                </a:cubicBezTo>
                <a:lnTo>
                  <a:pt x="1665" y="16213"/>
                </a:lnTo>
                <a:lnTo>
                  <a:pt x="2160" y="13416"/>
                </a:lnTo>
                <a:cubicBezTo>
                  <a:pt x="2205" y="13260"/>
                  <a:pt x="2160" y="13105"/>
                  <a:pt x="2070" y="12950"/>
                </a:cubicBezTo>
                <a:cubicBezTo>
                  <a:pt x="1485" y="11758"/>
                  <a:pt x="1170" y="10411"/>
                  <a:pt x="1170" y="9065"/>
                </a:cubicBezTo>
                <a:cubicBezTo>
                  <a:pt x="1170" y="6993"/>
                  <a:pt x="1890" y="5076"/>
                  <a:pt x="3150" y="3574"/>
                </a:cubicBezTo>
                <a:cubicBezTo>
                  <a:pt x="4410" y="2124"/>
                  <a:pt x="6120" y="1295"/>
                  <a:pt x="7920" y="1295"/>
                </a:cubicBezTo>
                <a:cubicBezTo>
                  <a:pt x="7920" y="1295"/>
                  <a:pt x="7920" y="1295"/>
                  <a:pt x="7920" y="1295"/>
                </a:cubicBezTo>
                <a:cubicBezTo>
                  <a:pt x="9720" y="1295"/>
                  <a:pt x="11385" y="2124"/>
                  <a:pt x="12690" y="3574"/>
                </a:cubicBezTo>
                <a:cubicBezTo>
                  <a:pt x="13950" y="5024"/>
                  <a:pt x="14670" y="6993"/>
                  <a:pt x="14670" y="9065"/>
                </a:cubicBezTo>
                <a:cubicBezTo>
                  <a:pt x="14670" y="11137"/>
                  <a:pt x="13950" y="13053"/>
                  <a:pt x="12690" y="14555"/>
                </a:cubicBezTo>
                <a:cubicBezTo>
                  <a:pt x="11430" y="16006"/>
                  <a:pt x="9720" y="16834"/>
                  <a:pt x="7920" y="16834"/>
                </a:cubicBezTo>
                <a:cubicBezTo>
                  <a:pt x="7920" y="16834"/>
                  <a:pt x="7920" y="16834"/>
                  <a:pt x="7920" y="16834"/>
                </a:cubicBezTo>
                <a:lnTo>
                  <a:pt x="7920" y="16834"/>
                </a:lnTo>
                <a:cubicBezTo>
                  <a:pt x="6705" y="16834"/>
                  <a:pt x="5535" y="16472"/>
                  <a:pt x="4545" y="15799"/>
                </a:cubicBezTo>
                <a:cubicBezTo>
                  <a:pt x="4410" y="15695"/>
                  <a:pt x="4320" y="15643"/>
                  <a:pt x="4185" y="15643"/>
                </a:cubicBezTo>
                <a:close/>
                <a:moveTo>
                  <a:pt x="19440" y="16835"/>
                </a:moveTo>
                <a:lnTo>
                  <a:pt x="19935" y="19632"/>
                </a:lnTo>
                <a:lnTo>
                  <a:pt x="17505" y="19062"/>
                </a:lnTo>
                <a:cubicBezTo>
                  <a:pt x="17370" y="19010"/>
                  <a:pt x="17235" y="19062"/>
                  <a:pt x="17100" y="19165"/>
                </a:cubicBezTo>
                <a:cubicBezTo>
                  <a:pt x="16065" y="19839"/>
                  <a:pt x="14895" y="20201"/>
                  <a:pt x="13725" y="20201"/>
                </a:cubicBezTo>
                <a:cubicBezTo>
                  <a:pt x="13725" y="20201"/>
                  <a:pt x="13725" y="20201"/>
                  <a:pt x="13725" y="20201"/>
                </a:cubicBezTo>
                <a:cubicBezTo>
                  <a:pt x="11970" y="20201"/>
                  <a:pt x="10305" y="19424"/>
                  <a:pt x="9090" y="18026"/>
                </a:cubicBezTo>
                <a:cubicBezTo>
                  <a:pt x="10755" y="17715"/>
                  <a:pt x="12285" y="16835"/>
                  <a:pt x="13500" y="15488"/>
                </a:cubicBezTo>
                <a:cubicBezTo>
                  <a:pt x="14985" y="13778"/>
                  <a:pt x="15795" y="11499"/>
                  <a:pt x="15795" y="9065"/>
                </a:cubicBezTo>
                <a:cubicBezTo>
                  <a:pt x="15795" y="7563"/>
                  <a:pt x="15480" y="6112"/>
                  <a:pt x="14895" y="4817"/>
                </a:cubicBezTo>
                <a:cubicBezTo>
                  <a:pt x="16245" y="5076"/>
                  <a:pt x="17505" y="5801"/>
                  <a:pt x="18540" y="6993"/>
                </a:cubicBezTo>
                <a:cubicBezTo>
                  <a:pt x="19800" y="8443"/>
                  <a:pt x="20520" y="10411"/>
                  <a:pt x="20520" y="12483"/>
                </a:cubicBezTo>
                <a:cubicBezTo>
                  <a:pt x="20520" y="13882"/>
                  <a:pt x="20205" y="15229"/>
                  <a:pt x="19620" y="16368"/>
                </a:cubicBezTo>
                <a:cubicBezTo>
                  <a:pt x="19440" y="16524"/>
                  <a:pt x="19440" y="16679"/>
                  <a:pt x="19440" y="1683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0" name="Google Shape;1580;p116"/>
          <p:cNvSpPr/>
          <p:nvPr/>
        </p:nvSpPr>
        <p:spPr>
          <a:xfrm>
            <a:off x="15214600" y="8940800"/>
            <a:ext cx="610791" cy="610791"/>
          </a:xfrm>
          <a:custGeom>
            <a:rect b="b" l="l" r="r" t="t"/>
            <a:pathLst>
              <a:path extrusionOk="0" h="21600" w="21600">
                <a:moveTo>
                  <a:pt x="10779" y="0"/>
                </a:moveTo>
                <a:cubicBezTo>
                  <a:pt x="7905" y="0"/>
                  <a:pt x="5210" y="1123"/>
                  <a:pt x="3144" y="3144"/>
                </a:cubicBezTo>
                <a:cubicBezTo>
                  <a:pt x="1123" y="5165"/>
                  <a:pt x="0" y="7905"/>
                  <a:pt x="0" y="10779"/>
                </a:cubicBezTo>
                <a:cubicBezTo>
                  <a:pt x="0" y="12620"/>
                  <a:pt x="449" y="14411"/>
                  <a:pt x="1347" y="16028"/>
                </a:cubicBezTo>
                <a:lnTo>
                  <a:pt x="491" y="20393"/>
                </a:lnTo>
                <a:cubicBezTo>
                  <a:pt x="446" y="20573"/>
                  <a:pt x="494" y="20792"/>
                  <a:pt x="674" y="20926"/>
                </a:cubicBezTo>
                <a:cubicBezTo>
                  <a:pt x="808" y="21061"/>
                  <a:pt x="982" y="21109"/>
                  <a:pt x="1207" y="21109"/>
                </a:cubicBezTo>
                <a:lnTo>
                  <a:pt x="5572" y="20253"/>
                </a:lnTo>
                <a:cubicBezTo>
                  <a:pt x="7144" y="21151"/>
                  <a:pt x="8980" y="21600"/>
                  <a:pt x="10821" y="21600"/>
                </a:cubicBezTo>
                <a:cubicBezTo>
                  <a:pt x="13695" y="21600"/>
                  <a:pt x="16390" y="20477"/>
                  <a:pt x="18456" y="18456"/>
                </a:cubicBezTo>
                <a:cubicBezTo>
                  <a:pt x="20477" y="16435"/>
                  <a:pt x="21600" y="13695"/>
                  <a:pt x="21600" y="10821"/>
                </a:cubicBezTo>
                <a:cubicBezTo>
                  <a:pt x="21600" y="7902"/>
                  <a:pt x="20480" y="5210"/>
                  <a:pt x="18414" y="3144"/>
                </a:cubicBezTo>
                <a:cubicBezTo>
                  <a:pt x="16393" y="1123"/>
                  <a:pt x="13698" y="0"/>
                  <a:pt x="10779" y="0"/>
                </a:cubicBezTo>
                <a:close/>
                <a:moveTo>
                  <a:pt x="10779" y="1123"/>
                </a:moveTo>
                <a:cubicBezTo>
                  <a:pt x="13339" y="1123"/>
                  <a:pt x="15761" y="2116"/>
                  <a:pt x="17558" y="3958"/>
                </a:cubicBezTo>
                <a:cubicBezTo>
                  <a:pt x="19354" y="5754"/>
                  <a:pt x="20393" y="8177"/>
                  <a:pt x="20393" y="10737"/>
                </a:cubicBezTo>
                <a:cubicBezTo>
                  <a:pt x="20438" y="13342"/>
                  <a:pt x="19441" y="15761"/>
                  <a:pt x="17600" y="17558"/>
                </a:cubicBezTo>
                <a:cubicBezTo>
                  <a:pt x="15803" y="19354"/>
                  <a:pt x="13381" y="20393"/>
                  <a:pt x="10821" y="20393"/>
                </a:cubicBezTo>
                <a:cubicBezTo>
                  <a:pt x="9114" y="20393"/>
                  <a:pt x="7461" y="19941"/>
                  <a:pt x="5979" y="19088"/>
                </a:cubicBezTo>
                <a:cubicBezTo>
                  <a:pt x="5889" y="19043"/>
                  <a:pt x="5791" y="19003"/>
                  <a:pt x="5656" y="19004"/>
                </a:cubicBezTo>
                <a:cubicBezTo>
                  <a:pt x="5611" y="19004"/>
                  <a:pt x="5572" y="19004"/>
                  <a:pt x="5572" y="19004"/>
                </a:cubicBezTo>
                <a:lnTo>
                  <a:pt x="1839" y="19719"/>
                </a:lnTo>
                <a:lnTo>
                  <a:pt x="2554" y="15986"/>
                </a:lnTo>
                <a:cubicBezTo>
                  <a:pt x="2599" y="15851"/>
                  <a:pt x="2560" y="15714"/>
                  <a:pt x="2470" y="15579"/>
                </a:cubicBezTo>
                <a:cubicBezTo>
                  <a:pt x="1617" y="14097"/>
                  <a:pt x="1165" y="12444"/>
                  <a:pt x="1165" y="10737"/>
                </a:cubicBezTo>
                <a:cubicBezTo>
                  <a:pt x="1165" y="8177"/>
                  <a:pt x="2159" y="5754"/>
                  <a:pt x="4000" y="3958"/>
                </a:cubicBezTo>
                <a:cubicBezTo>
                  <a:pt x="5796" y="2161"/>
                  <a:pt x="8219" y="1123"/>
                  <a:pt x="10779" y="1123"/>
                </a:cubicBezTo>
                <a:close/>
                <a:moveTo>
                  <a:pt x="6470" y="9881"/>
                </a:moveTo>
                <a:cubicBezTo>
                  <a:pt x="5886" y="9881"/>
                  <a:pt x="5389" y="10377"/>
                  <a:pt x="5389" y="10961"/>
                </a:cubicBezTo>
                <a:cubicBezTo>
                  <a:pt x="5389" y="11545"/>
                  <a:pt x="5886" y="12042"/>
                  <a:pt x="6470" y="12042"/>
                </a:cubicBezTo>
                <a:cubicBezTo>
                  <a:pt x="7054" y="12042"/>
                  <a:pt x="7551" y="11545"/>
                  <a:pt x="7551" y="10961"/>
                </a:cubicBezTo>
                <a:cubicBezTo>
                  <a:pt x="7551" y="10378"/>
                  <a:pt x="7054" y="9881"/>
                  <a:pt x="6470" y="9881"/>
                </a:cubicBezTo>
                <a:close/>
                <a:moveTo>
                  <a:pt x="10512" y="9881"/>
                </a:moveTo>
                <a:cubicBezTo>
                  <a:pt x="9928" y="9881"/>
                  <a:pt x="9432" y="10377"/>
                  <a:pt x="9432" y="10961"/>
                </a:cubicBezTo>
                <a:cubicBezTo>
                  <a:pt x="9432" y="11545"/>
                  <a:pt x="9928" y="12042"/>
                  <a:pt x="10512" y="12042"/>
                </a:cubicBezTo>
                <a:cubicBezTo>
                  <a:pt x="11096" y="12042"/>
                  <a:pt x="11593" y="11545"/>
                  <a:pt x="11593" y="10961"/>
                </a:cubicBezTo>
                <a:cubicBezTo>
                  <a:pt x="11593" y="10378"/>
                  <a:pt x="11096" y="9881"/>
                  <a:pt x="10512" y="9881"/>
                </a:cubicBezTo>
                <a:close/>
                <a:moveTo>
                  <a:pt x="15003" y="9881"/>
                </a:moveTo>
                <a:cubicBezTo>
                  <a:pt x="14420" y="9881"/>
                  <a:pt x="13923" y="10377"/>
                  <a:pt x="13923" y="10961"/>
                </a:cubicBezTo>
                <a:cubicBezTo>
                  <a:pt x="13923" y="11545"/>
                  <a:pt x="14420" y="12042"/>
                  <a:pt x="15003" y="12042"/>
                </a:cubicBezTo>
                <a:cubicBezTo>
                  <a:pt x="15587" y="12042"/>
                  <a:pt x="16084" y="11545"/>
                  <a:pt x="16084" y="10961"/>
                </a:cubicBezTo>
                <a:cubicBezTo>
                  <a:pt x="16084" y="10378"/>
                  <a:pt x="15587" y="9881"/>
                  <a:pt x="15003" y="98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1" name="Google Shape;1581;p116"/>
          <p:cNvSpPr/>
          <p:nvPr/>
        </p:nvSpPr>
        <p:spPr>
          <a:xfrm>
            <a:off x="13906500" y="8940799"/>
            <a:ext cx="609600" cy="610872"/>
          </a:xfrm>
          <a:custGeom>
            <a:rect b="b" l="l" r="r" t="t"/>
            <a:pathLst>
              <a:path extrusionOk="0" h="21600" w="21600">
                <a:moveTo>
                  <a:pt x="10845" y="21600"/>
                </a:moveTo>
                <a:cubicBezTo>
                  <a:pt x="10845" y="21600"/>
                  <a:pt x="10845" y="21600"/>
                  <a:pt x="10845" y="21600"/>
                </a:cubicBezTo>
                <a:cubicBezTo>
                  <a:pt x="9000" y="21600"/>
                  <a:pt x="7200" y="21151"/>
                  <a:pt x="5580" y="20253"/>
                </a:cubicBezTo>
                <a:lnTo>
                  <a:pt x="1215" y="21106"/>
                </a:lnTo>
                <a:cubicBezTo>
                  <a:pt x="1035" y="21151"/>
                  <a:pt x="810" y="21106"/>
                  <a:pt x="675" y="20926"/>
                </a:cubicBezTo>
                <a:cubicBezTo>
                  <a:pt x="540" y="20792"/>
                  <a:pt x="495" y="20612"/>
                  <a:pt x="495" y="20388"/>
                </a:cubicBezTo>
                <a:lnTo>
                  <a:pt x="1350" y="16032"/>
                </a:lnTo>
                <a:cubicBezTo>
                  <a:pt x="450" y="14460"/>
                  <a:pt x="0" y="12619"/>
                  <a:pt x="0" y="10778"/>
                </a:cubicBezTo>
                <a:cubicBezTo>
                  <a:pt x="0" y="7904"/>
                  <a:pt x="1125" y="5209"/>
                  <a:pt x="3150" y="3143"/>
                </a:cubicBezTo>
                <a:cubicBezTo>
                  <a:pt x="5175" y="1123"/>
                  <a:pt x="7875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3680" y="0"/>
                  <a:pt x="16380" y="1123"/>
                  <a:pt x="18450" y="3143"/>
                </a:cubicBezTo>
                <a:cubicBezTo>
                  <a:pt x="20475" y="5164"/>
                  <a:pt x="21600" y="7904"/>
                  <a:pt x="21600" y="10778"/>
                </a:cubicBezTo>
                <a:cubicBezTo>
                  <a:pt x="21600" y="13652"/>
                  <a:pt x="20475" y="16346"/>
                  <a:pt x="18450" y="18412"/>
                </a:cubicBezTo>
                <a:cubicBezTo>
                  <a:pt x="16470" y="20477"/>
                  <a:pt x="13725" y="21600"/>
                  <a:pt x="10845" y="21600"/>
                </a:cubicBezTo>
                <a:close/>
                <a:moveTo>
                  <a:pt x="5715" y="19040"/>
                </a:moveTo>
                <a:cubicBezTo>
                  <a:pt x="5805" y="19040"/>
                  <a:pt x="5940" y="19085"/>
                  <a:pt x="6030" y="19130"/>
                </a:cubicBezTo>
                <a:cubicBezTo>
                  <a:pt x="7515" y="19983"/>
                  <a:pt x="9180" y="20432"/>
                  <a:pt x="10890" y="20432"/>
                </a:cubicBezTo>
                <a:cubicBezTo>
                  <a:pt x="10890" y="20432"/>
                  <a:pt x="10890" y="20432"/>
                  <a:pt x="10890" y="20432"/>
                </a:cubicBezTo>
                <a:cubicBezTo>
                  <a:pt x="13455" y="20432"/>
                  <a:pt x="15885" y="19445"/>
                  <a:pt x="17685" y="17603"/>
                </a:cubicBezTo>
                <a:cubicBezTo>
                  <a:pt x="19485" y="15807"/>
                  <a:pt x="20520" y="13382"/>
                  <a:pt x="20520" y="10823"/>
                </a:cubicBezTo>
                <a:cubicBezTo>
                  <a:pt x="20520" y="8263"/>
                  <a:pt x="19530" y="5838"/>
                  <a:pt x="17685" y="4042"/>
                </a:cubicBezTo>
                <a:cubicBezTo>
                  <a:pt x="15885" y="2245"/>
                  <a:pt x="13455" y="1213"/>
                  <a:pt x="10890" y="1213"/>
                </a:cubicBezTo>
                <a:cubicBezTo>
                  <a:pt x="10890" y="1213"/>
                  <a:pt x="10890" y="1213"/>
                  <a:pt x="10890" y="1213"/>
                </a:cubicBezTo>
                <a:cubicBezTo>
                  <a:pt x="8325" y="1213"/>
                  <a:pt x="5895" y="2201"/>
                  <a:pt x="4095" y="4042"/>
                </a:cubicBezTo>
                <a:cubicBezTo>
                  <a:pt x="2295" y="5838"/>
                  <a:pt x="1260" y="8263"/>
                  <a:pt x="1260" y="10823"/>
                </a:cubicBezTo>
                <a:cubicBezTo>
                  <a:pt x="1260" y="12529"/>
                  <a:pt x="1710" y="14190"/>
                  <a:pt x="2565" y="15672"/>
                </a:cubicBezTo>
                <a:cubicBezTo>
                  <a:pt x="2655" y="15807"/>
                  <a:pt x="2655" y="15942"/>
                  <a:pt x="2655" y="16077"/>
                </a:cubicBezTo>
                <a:lnTo>
                  <a:pt x="1935" y="19804"/>
                </a:lnTo>
                <a:lnTo>
                  <a:pt x="5670" y="19085"/>
                </a:lnTo>
                <a:cubicBezTo>
                  <a:pt x="5625" y="19040"/>
                  <a:pt x="5670" y="19040"/>
                  <a:pt x="5715" y="1904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2" name="Google Shape;1582;p116"/>
          <p:cNvSpPr/>
          <p:nvPr/>
        </p:nvSpPr>
        <p:spPr>
          <a:xfrm>
            <a:off x="16510000" y="8940800"/>
            <a:ext cx="610791" cy="610791"/>
          </a:xfrm>
          <a:custGeom>
            <a:rect b="b" l="l" r="r" t="t"/>
            <a:pathLst>
              <a:path extrusionOk="0" h="21600" w="21600">
                <a:moveTo>
                  <a:pt x="10779" y="0"/>
                </a:moveTo>
                <a:cubicBezTo>
                  <a:pt x="7905" y="0"/>
                  <a:pt x="5210" y="1123"/>
                  <a:pt x="3144" y="3144"/>
                </a:cubicBezTo>
                <a:cubicBezTo>
                  <a:pt x="1123" y="5165"/>
                  <a:pt x="0" y="7905"/>
                  <a:pt x="0" y="10779"/>
                </a:cubicBezTo>
                <a:cubicBezTo>
                  <a:pt x="0" y="12620"/>
                  <a:pt x="449" y="14411"/>
                  <a:pt x="1347" y="16028"/>
                </a:cubicBezTo>
                <a:lnTo>
                  <a:pt x="491" y="20393"/>
                </a:lnTo>
                <a:cubicBezTo>
                  <a:pt x="446" y="20573"/>
                  <a:pt x="494" y="20792"/>
                  <a:pt x="674" y="20926"/>
                </a:cubicBezTo>
                <a:cubicBezTo>
                  <a:pt x="808" y="21061"/>
                  <a:pt x="982" y="21109"/>
                  <a:pt x="1207" y="21109"/>
                </a:cubicBezTo>
                <a:lnTo>
                  <a:pt x="5572" y="20253"/>
                </a:lnTo>
                <a:cubicBezTo>
                  <a:pt x="7189" y="21151"/>
                  <a:pt x="8980" y="21600"/>
                  <a:pt x="10821" y="21600"/>
                </a:cubicBezTo>
                <a:cubicBezTo>
                  <a:pt x="13695" y="21600"/>
                  <a:pt x="16390" y="20477"/>
                  <a:pt x="18456" y="18456"/>
                </a:cubicBezTo>
                <a:cubicBezTo>
                  <a:pt x="20477" y="16435"/>
                  <a:pt x="21600" y="13695"/>
                  <a:pt x="21600" y="10821"/>
                </a:cubicBezTo>
                <a:cubicBezTo>
                  <a:pt x="21600" y="7902"/>
                  <a:pt x="20480" y="5165"/>
                  <a:pt x="18414" y="3144"/>
                </a:cubicBezTo>
                <a:cubicBezTo>
                  <a:pt x="16393" y="1123"/>
                  <a:pt x="13653" y="0"/>
                  <a:pt x="10779" y="0"/>
                </a:cubicBezTo>
                <a:close/>
                <a:moveTo>
                  <a:pt x="10821" y="1081"/>
                </a:moveTo>
                <a:cubicBezTo>
                  <a:pt x="13381" y="1081"/>
                  <a:pt x="15803" y="2060"/>
                  <a:pt x="17600" y="3902"/>
                </a:cubicBezTo>
                <a:cubicBezTo>
                  <a:pt x="19396" y="5698"/>
                  <a:pt x="20435" y="8132"/>
                  <a:pt x="20435" y="10737"/>
                </a:cubicBezTo>
                <a:cubicBezTo>
                  <a:pt x="20435" y="13342"/>
                  <a:pt x="19441" y="15761"/>
                  <a:pt x="17600" y="17558"/>
                </a:cubicBezTo>
                <a:cubicBezTo>
                  <a:pt x="15803" y="19354"/>
                  <a:pt x="13381" y="20393"/>
                  <a:pt x="10821" y="20393"/>
                </a:cubicBezTo>
                <a:cubicBezTo>
                  <a:pt x="9114" y="20393"/>
                  <a:pt x="7461" y="19941"/>
                  <a:pt x="5979" y="19088"/>
                </a:cubicBezTo>
                <a:cubicBezTo>
                  <a:pt x="5844" y="18998"/>
                  <a:pt x="5707" y="19003"/>
                  <a:pt x="5572" y="19004"/>
                </a:cubicBezTo>
                <a:lnTo>
                  <a:pt x="1839" y="19719"/>
                </a:lnTo>
                <a:lnTo>
                  <a:pt x="2554" y="15986"/>
                </a:lnTo>
                <a:cubicBezTo>
                  <a:pt x="2599" y="15851"/>
                  <a:pt x="2560" y="15714"/>
                  <a:pt x="2470" y="15579"/>
                </a:cubicBezTo>
                <a:cubicBezTo>
                  <a:pt x="1617" y="14097"/>
                  <a:pt x="1165" y="12444"/>
                  <a:pt x="1165" y="10737"/>
                </a:cubicBezTo>
                <a:cubicBezTo>
                  <a:pt x="1165" y="8177"/>
                  <a:pt x="2159" y="5743"/>
                  <a:pt x="4000" y="3902"/>
                </a:cubicBezTo>
                <a:cubicBezTo>
                  <a:pt x="5796" y="2105"/>
                  <a:pt x="8216" y="1081"/>
                  <a:pt x="10821" y="1081"/>
                </a:cubicBezTo>
                <a:close/>
                <a:moveTo>
                  <a:pt x="11088" y="5839"/>
                </a:moveTo>
                <a:cubicBezTo>
                  <a:pt x="10773" y="5839"/>
                  <a:pt x="10512" y="6114"/>
                  <a:pt x="10512" y="6428"/>
                </a:cubicBezTo>
                <a:lnTo>
                  <a:pt x="10512" y="10063"/>
                </a:lnTo>
                <a:lnTo>
                  <a:pt x="6877" y="10063"/>
                </a:lnTo>
                <a:cubicBezTo>
                  <a:pt x="6563" y="10063"/>
                  <a:pt x="6288" y="10324"/>
                  <a:pt x="6288" y="10639"/>
                </a:cubicBezTo>
                <a:cubicBezTo>
                  <a:pt x="6288" y="10953"/>
                  <a:pt x="6563" y="11228"/>
                  <a:pt x="6877" y="11228"/>
                </a:cubicBezTo>
                <a:lnTo>
                  <a:pt x="10512" y="11228"/>
                </a:lnTo>
                <a:lnTo>
                  <a:pt x="10512" y="14863"/>
                </a:lnTo>
                <a:cubicBezTo>
                  <a:pt x="10512" y="15178"/>
                  <a:pt x="10773" y="15453"/>
                  <a:pt x="11088" y="15453"/>
                </a:cubicBezTo>
                <a:cubicBezTo>
                  <a:pt x="11402" y="15453"/>
                  <a:pt x="11677" y="15177"/>
                  <a:pt x="11677" y="14863"/>
                </a:cubicBezTo>
                <a:lnTo>
                  <a:pt x="11677" y="11228"/>
                </a:lnTo>
                <a:lnTo>
                  <a:pt x="15312" y="11228"/>
                </a:lnTo>
                <a:cubicBezTo>
                  <a:pt x="15627" y="11228"/>
                  <a:pt x="15902" y="10953"/>
                  <a:pt x="15902" y="10639"/>
                </a:cubicBezTo>
                <a:cubicBezTo>
                  <a:pt x="15902" y="10324"/>
                  <a:pt x="15627" y="10063"/>
                  <a:pt x="15312" y="10063"/>
                </a:cubicBezTo>
                <a:lnTo>
                  <a:pt x="11677" y="10063"/>
                </a:lnTo>
                <a:lnTo>
                  <a:pt x="11677" y="6428"/>
                </a:lnTo>
                <a:cubicBezTo>
                  <a:pt x="11677" y="6114"/>
                  <a:pt x="11402" y="5839"/>
                  <a:pt x="11088" y="58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3" name="Google Shape;1583;p116"/>
          <p:cNvSpPr/>
          <p:nvPr/>
        </p:nvSpPr>
        <p:spPr>
          <a:xfrm>
            <a:off x="17818100" y="8940800"/>
            <a:ext cx="609600" cy="61079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920" y="0"/>
                  <a:pt x="5175" y="1123"/>
                  <a:pt x="3150" y="3144"/>
                </a:cubicBezTo>
                <a:cubicBezTo>
                  <a:pt x="1125" y="5210"/>
                  <a:pt x="0" y="7905"/>
                  <a:pt x="0" y="10779"/>
                </a:cubicBezTo>
                <a:cubicBezTo>
                  <a:pt x="0" y="12620"/>
                  <a:pt x="450" y="14411"/>
                  <a:pt x="1350" y="16028"/>
                </a:cubicBezTo>
                <a:lnTo>
                  <a:pt x="492" y="20393"/>
                </a:lnTo>
                <a:cubicBezTo>
                  <a:pt x="492" y="20618"/>
                  <a:pt x="540" y="20792"/>
                  <a:pt x="675" y="20926"/>
                </a:cubicBezTo>
                <a:cubicBezTo>
                  <a:pt x="810" y="21106"/>
                  <a:pt x="1029" y="21154"/>
                  <a:pt x="1209" y="21109"/>
                </a:cubicBezTo>
                <a:lnTo>
                  <a:pt x="5583" y="20253"/>
                </a:lnTo>
                <a:cubicBezTo>
                  <a:pt x="7203" y="21151"/>
                  <a:pt x="8997" y="21600"/>
                  <a:pt x="10842" y="21600"/>
                </a:cubicBezTo>
                <a:cubicBezTo>
                  <a:pt x="13722" y="21600"/>
                  <a:pt x="16470" y="20480"/>
                  <a:pt x="18450" y="18414"/>
                </a:cubicBezTo>
                <a:cubicBezTo>
                  <a:pt x="20475" y="16348"/>
                  <a:pt x="21600" y="13653"/>
                  <a:pt x="21600" y="10779"/>
                </a:cubicBezTo>
                <a:cubicBezTo>
                  <a:pt x="21600" y="7905"/>
                  <a:pt x="20475" y="5165"/>
                  <a:pt x="18450" y="3144"/>
                </a:cubicBezTo>
                <a:cubicBezTo>
                  <a:pt x="16380" y="1123"/>
                  <a:pt x="13680" y="0"/>
                  <a:pt x="10800" y="0"/>
                </a:cubicBezTo>
                <a:close/>
                <a:moveTo>
                  <a:pt x="10884" y="1123"/>
                </a:moveTo>
                <a:cubicBezTo>
                  <a:pt x="13449" y="1123"/>
                  <a:pt x="15891" y="2161"/>
                  <a:pt x="17691" y="3958"/>
                </a:cubicBezTo>
                <a:cubicBezTo>
                  <a:pt x="19536" y="5799"/>
                  <a:pt x="20517" y="8219"/>
                  <a:pt x="20517" y="10779"/>
                </a:cubicBezTo>
                <a:cubicBezTo>
                  <a:pt x="20517" y="13384"/>
                  <a:pt x="19491" y="15804"/>
                  <a:pt x="17691" y="17600"/>
                </a:cubicBezTo>
                <a:cubicBezTo>
                  <a:pt x="15846" y="19441"/>
                  <a:pt x="13407" y="20435"/>
                  <a:pt x="10842" y="20435"/>
                </a:cubicBezTo>
                <a:cubicBezTo>
                  <a:pt x="9132" y="20435"/>
                  <a:pt x="7473" y="19983"/>
                  <a:pt x="6033" y="19130"/>
                </a:cubicBezTo>
                <a:cubicBezTo>
                  <a:pt x="5898" y="19040"/>
                  <a:pt x="5760" y="19001"/>
                  <a:pt x="5625" y="19046"/>
                </a:cubicBezTo>
                <a:lnTo>
                  <a:pt x="1884" y="19761"/>
                </a:lnTo>
                <a:lnTo>
                  <a:pt x="2616" y="16028"/>
                </a:lnTo>
                <a:cubicBezTo>
                  <a:pt x="2616" y="15893"/>
                  <a:pt x="2607" y="15770"/>
                  <a:pt x="2517" y="15635"/>
                </a:cubicBezTo>
                <a:cubicBezTo>
                  <a:pt x="1662" y="14153"/>
                  <a:pt x="1209" y="12486"/>
                  <a:pt x="1209" y="10779"/>
                </a:cubicBezTo>
                <a:cubicBezTo>
                  <a:pt x="1209" y="8174"/>
                  <a:pt x="2250" y="5754"/>
                  <a:pt x="4050" y="3958"/>
                </a:cubicBezTo>
                <a:cubicBezTo>
                  <a:pt x="5895" y="2116"/>
                  <a:pt x="8319" y="1123"/>
                  <a:pt x="10884" y="1123"/>
                </a:cubicBezTo>
                <a:close/>
                <a:moveTo>
                  <a:pt x="6891" y="10330"/>
                </a:moveTo>
                <a:cubicBezTo>
                  <a:pt x="6576" y="10330"/>
                  <a:pt x="6300" y="10605"/>
                  <a:pt x="6300" y="10919"/>
                </a:cubicBezTo>
                <a:cubicBezTo>
                  <a:pt x="6300" y="11234"/>
                  <a:pt x="6576" y="11495"/>
                  <a:pt x="6891" y="11495"/>
                </a:cubicBezTo>
                <a:lnTo>
                  <a:pt x="15342" y="11495"/>
                </a:lnTo>
                <a:cubicBezTo>
                  <a:pt x="15657" y="11495"/>
                  <a:pt x="15933" y="11234"/>
                  <a:pt x="15933" y="10919"/>
                </a:cubicBezTo>
                <a:cubicBezTo>
                  <a:pt x="15933" y="10605"/>
                  <a:pt x="15657" y="10330"/>
                  <a:pt x="15342" y="10330"/>
                </a:cubicBezTo>
                <a:lnTo>
                  <a:pt x="6891" y="1033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4" name="Google Shape;1584;p116"/>
          <p:cNvSpPr/>
          <p:nvPr/>
        </p:nvSpPr>
        <p:spPr>
          <a:xfrm>
            <a:off x="19164300" y="8978900"/>
            <a:ext cx="523082" cy="52586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916" y="0"/>
                  <a:pt x="5192" y="1095"/>
                  <a:pt x="3147" y="3130"/>
                </a:cubicBezTo>
                <a:cubicBezTo>
                  <a:pt x="1101" y="5164"/>
                  <a:pt x="0" y="7874"/>
                  <a:pt x="0" y="10743"/>
                </a:cubicBezTo>
                <a:cubicBezTo>
                  <a:pt x="0" y="12569"/>
                  <a:pt x="469" y="14395"/>
                  <a:pt x="1360" y="15960"/>
                </a:cubicBezTo>
                <a:lnTo>
                  <a:pt x="524" y="20247"/>
                </a:lnTo>
                <a:cubicBezTo>
                  <a:pt x="525" y="20508"/>
                  <a:pt x="580" y="20710"/>
                  <a:pt x="738" y="20866"/>
                </a:cubicBezTo>
                <a:cubicBezTo>
                  <a:pt x="895" y="21075"/>
                  <a:pt x="1150" y="21130"/>
                  <a:pt x="1360" y="21078"/>
                </a:cubicBezTo>
                <a:lnTo>
                  <a:pt x="5670" y="20247"/>
                </a:lnTo>
                <a:cubicBezTo>
                  <a:pt x="7244" y="21134"/>
                  <a:pt x="9079" y="21600"/>
                  <a:pt x="10915" y="21600"/>
                </a:cubicBezTo>
                <a:cubicBezTo>
                  <a:pt x="13799" y="21600"/>
                  <a:pt x="16513" y="20495"/>
                  <a:pt x="18453" y="18356"/>
                </a:cubicBezTo>
                <a:cubicBezTo>
                  <a:pt x="20499" y="16321"/>
                  <a:pt x="21600" y="13612"/>
                  <a:pt x="21600" y="10743"/>
                </a:cubicBezTo>
                <a:cubicBezTo>
                  <a:pt x="21600" y="7874"/>
                  <a:pt x="20499" y="5164"/>
                  <a:pt x="18453" y="3130"/>
                </a:cubicBezTo>
                <a:cubicBezTo>
                  <a:pt x="16408" y="1095"/>
                  <a:pt x="13684" y="0"/>
                  <a:pt x="10800" y="0"/>
                </a:cubicBezTo>
                <a:close/>
                <a:moveTo>
                  <a:pt x="10915" y="1402"/>
                </a:moveTo>
                <a:cubicBezTo>
                  <a:pt x="13432" y="1402"/>
                  <a:pt x="15834" y="2400"/>
                  <a:pt x="17618" y="4173"/>
                </a:cubicBezTo>
                <a:cubicBezTo>
                  <a:pt x="19401" y="5947"/>
                  <a:pt x="20404" y="8353"/>
                  <a:pt x="20404" y="10857"/>
                </a:cubicBezTo>
                <a:cubicBezTo>
                  <a:pt x="20404" y="13361"/>
                  <a:pt x="19401" y="15751"/>
                  <a:pt x="17618" y="17525"/>
                </a:cubicBezTo>
                <a:cubicBezTo>
                  <a:pt x="15834" y="19298"/>
                  <a:pt x="13432" y="20296"/>
                  <a:pt x="10915" y="20296"/>
                </a:cubicBezTo>
                <a:cubicBezTo>
                  <a:pt x="9237" y="20296"/>
                  <a:pt x="7598" y="19826"/>
                  <a:pt x="6129" y="18992"/>
                </a:cubicBezTo>
                <a:cubicBezTo>
                  <a:pt x="6024" y="18939"/>
                  <a:pt x="5874" y="18878"/>
                  <a:pt x="5769" y="18878"/>
                </a:cubicBezTo>
                <a:cubicBezTo>
                  <a:pt x="5717" y="18878"/>
                  <a:pt x="5667" y="18891"/>
                  <a:pt x="5720" y="18943"/>
                </a:cubicBezTo>
                <a:lnTo>
                  <a:pt x="2147" y="19611"/>
                </a:lnTo>
                <a:lnTo>
                  <a:pt x="2835" y="16074"/>
                </a:lnTo>
                <a:cubicBezTo>
                  <a:pt x="2835" y="15917"/>
                  <a:pt x="2825" y="15757"/>
                  <a:pt x="2721" y="15601"/>
                </a:cubicBezTo>
                <a:cubicBezTo>
                  <a:pt x="1881" y="14192"/>
                  <a:pt x="1409" y="12526"/>
                  <a:pt x="1409" y="10857"/>
                </a:cubicBezTo>
                <a:cubicBezTo>
                  <a:pt x="1409" y="8353"/>
                  <a:pt x="2412" y="5947"/>
                  <a:pt x="4195" y="4173"/>
                </a:cubicBezTo>
                <a:cubicBezTo>
                  <a:pt x="5979" y="2400"/>
                  <a:pt x="8397" y="1402"/>
                  <a:pt x="10915" y="1402"/>
                </a:cubicBezTo>
                <a:close/>
                <a:moveTo>
                  <a:pt x="6981" y="10433"/>
                </a:moveTo>
                <a:cubicBezTo>
                  <a:pt x="6614" y="10433"/>
                  <a:pt x="6293" y="10753"/>
                  <a:pt x="6293" y="11118"/>
                </a:cubicBezTo>
                <a:cubicBezTo>
                  <a:pt x="6293" y="11483"/>
                  <a:pt x="6614" y="11786"/>
                  <a:pt x="6981" y="11786"/>
                </a:cubicBezTo>
                <a:lnTo>
                  <a:pt x="15422" y="11786"/>
                </a:lnTo>
                <a:cubicBezTo>
                  <a:pt x="15788" y="11786"/>
                  <a:pt x="16093" y="11483"/>
                  <a:pt x="16093" y="11118"/>
                </a:cubicBezTo>
                <a:cubicBezTo>
                  <a:pt x="16094" y="10753"/>
                  <a:pt x="15789" y="10433"/>
                  <a:pt x="15422" y="10433"/>
                </a:cubicBezTo>
                <a:lnTo>
                  <a:pt x="6981" y="1043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5" name="Google Shape;1585;p116"/>
          <p:cNvSpPr/>
          <p:nvPr/>
        </p:nvSpPr>
        <p:spPr>
          <a:xfrm>
            <a:off x="20472400" y="8978900"/>
            <a:ext cx="525860" cy="525860"/>
          </a:xfrm>
          <a:custGeom>
            <a:rect b="b" l="l" r="r" t="t"/>
            <a:pathLst>
              <a:path extrusionOk="0" h="21600" w="21600">
                <a:moveTo>
                  <a:pt x="10743" y="0"/>
                </a:moveTo>
                <a:cubicBezTo>
                  <a:pt x="7874" y="0"/>
                  <a:pt x="5164" y="1095"/>
                  <a:pt x="3130" y="3130"/>
                </a:cubicBezTo>
                <a:cubicBezTo>
                  <a:pt x="1096" y="5164"/>
                  <a:pt x="0" y="7874"/>
                  <a:pt x="0" y="10743"/>
                </a:cubicBezTo>
                <a:cubicBezTo>
                  <a:pt x="0" y="12569"/>
                  <a:pt x="466" y="14342"/>
                  <a:pt x="1353" y="15960"/>
                </a:cubicBezTo>
                <a:lnTo>
                  <a:pt x="522" y="20247"/>
                </a:lnTo>
                <a:cubicBezTo>
                  <a:pt x="470" y="20456"/>
                  <a:pt x="525" y="20710"/>
                  <a:pt x="734" y="20866"/>
                </a:cubicBezTo>
                <a:cubicBezTo>
                  <a:pt x="890" y="21023"/>
                  <a:pt x="1092" y="21078"/>
                  <a:pt x="1353" y="21078"/>
                </a:cubicBezTo>
                <a:lnTo>
                  <a:pt x="5641" y="20247"/>
                </a:lnTo>
                <a:cubicBezTo>
                  <a:pt x="7205" y="21134"/>
                  <a:pt x="9031" y="21600"/>
                  <a:pt x="10857" y="21600"/>
                </a:cubicBezTo>
                <a:cubicBezTo>
                  <a:pt x="13726" y="21600"/>
                  <a:pt x="16436" y="20505"/>
                  <a:pt x="18470" y="18470"/>
                </a:cubicBezTo>
                <a:cubicBezTo>
                  <a:pt x="20505" y="16436"/>
                  <a:pt x="21600" y="13726"/>
                  <a:pt x="21600" y="10857"/>
                </a:cubicBezTo>
                <a:cubicBezTo>
                  <a:pt x="21548" y="7884"/>
                  <a:pt x="20391" y="5164"/>
                  <a:pt x="18356" y="3130"/>
                </a:cubicBezTo>
                <a:cubicBezTo>
                  <a:pt x="16321" y="1095"/>
                  <a:pt x="13612" y="0"/>
                  <a:pt x="10743" y="0"/>
                </a:cubicBezTo>
                <a:close/>
                <a:moveTo>
                  <a:pt x="10743" y="1255"/>
                </a:moveTo>
                <a:cubicBezTo>
                  <a:pt x="13247" y="1255"/>
                  <a:pt x="15653" y="2237"/>
                  <a:pt x="17427" y="4010"/>
                </a:cubicBezTo>
                <a:cubicBezTo>
                  <a:pt x="19200" y="5784"/>
                  <a:pt x="20182" y="8190"/>
                  <a:pt x="20182" y="10694"/>
                </a:cubicBezTo>
                <a:cubicBezTo>
                  <a:pt x="20182" y="13250"/>
                  <a:pt x="19200" y="15653"/>
                  <a:pt x="17427" y="17427"/>
                </a:cubicBezTo>
                <a:cubicBezTo>
                  <a:pt x="15653" y="19200"/>
                  <a:pt x="13247" y="20182"/>
                  <a:pt x="10743" y="20182"/>
                </a:cubicBezTo>
                <a:cubicBezTo>
                  <a:pt x="9074" y="20182"/>
                  <a:pt x="7408" y="19712"/>
                  <a:pt x="5999" y="18878"/>
                </a:cubicBezTo>
                <a:cubicBezTo>
                  <a:pt x="5895" y="18825"/>
                  <a:pt x="5794" y="18780"/>
                  <a:pt x="5689" y="18780"/>
                </a:cubicBezTo>
                <a:cubicBezTo>
                  <a:pt x="5637" y="18780"/>
                  <a:pt x="5575" y="18780"/>
                  <a:pt x="5575" y="18780"/>
                </a:cubicBezTo>
                <a:lnTo>
                  <a:pt x="2038" y="19464"/>
                </a:lnTo>
                <a:lnTo>
                  <a:pt x="2706" y="15911"/>
                </a:lnTo>
                <a:cubicBezTo>
                  <a:pt x="2758" y="15754"/>
                  <a:pt x="2712" y="15594"/>
                  <a:pt x="2608" y="15438"/>
                </a:cubicBezTo>
                <a:cubicBezTo>
                  <a:pt x="1774" y="13977"/>
                  <a:pt x="1304" y="12363"/>
                  <a:pt x="1304" y="10694"/>
                </a:cubicBezTo>
                <a:cubicBezTo>
                  <a:pt x="1304" y="8190"/>
                  <a:pt x="2302" y="5784"/>
                  <a:pt x="4076" y="4010"/>
                </a:cubicBezTo>
                <a:cubicBezTo>
                  <a:pt x="5849" y="2237"/>
                  <a:pt x="8239" y="1255"/>
                  <a:pt x="10743" y="1255"/>
                </a:cubicBezTo>
                <a:close/>
                <a:moveTo>
                  <a:pt x="11118" y="6260"/>
                </a:moveTo>
                <a:cubicBezTo>
                  <a:pt x="10753" y="6260"/>
                  <a:pt x="10433" y="6579"/>
                  <a:pt x="10433" y="6945"/>
                </a:cubicBezTo>
                <a:lnTo>
                  <a:pt x="10433" y="10433"/>
                </a:lnTo>
                <a:lnTo>
                  <a:pt x="6945" y="10433"/>
                </a:lnTo>
                <a:cubicBezTo>
                  <a:pt x="6580" y="10433"/>
                  <a:pt x="6260" y="10753"/>
                  <a:pt x="6260" y="11118"/>
                </a:cubicBezTo>
                <a:cubicBezTo>
                  <a:pt x="6260" y="11483"/>
                  <a:pt x="6579" y="11786"/>
                  <a:pt x="6945" y="11786"/>
                </a:cubicBezTo>
                <a:lnTo>
                  <a:pt x="10433" y="11786"/>
                </a:lnTo>
                <a:lnTo>
                  <a:pt x="10433" y="15291"/>
                </a:lnTo>
                <a:cubicBezTo>
                  <a:pt x="10433" y="15656"/>
                  <a:pt x="10753" y="15960"/>
                  <a:pt x="11118" y="15960"/>
                </a:cubicBezTo>
                <a:cubicBezTo>
                  <a:pt x="11483" y="15960"/>
                  <a:pt x="11786" y="15656"/>
                  <a:pt x="11786" y="15291"/>
                </a:cubicBezTo>
                <a:lnTo>
                  <a:pt x="11786" y="11786"/>
                </a:lnTo>
                <a:lnTo>
                  <a:pt x="15291" y="11786"/>
                </a:lnTo>
                <a:cubicBezTo>
                  <a:pt x="15656" y="11786"/>
                  <a:pt x="15960" y="11483"/>
                  <a:pt x="15960" y="11118"/>
                </a:cubicBezTo>
                <a:cubicBezTo>
                  <a:pt x="15960" y="10753"/>
                  <a:pt x="15656" y="10433"/>
                  <a:pt x="15291" y="10433"/>
                </a:cubicBezTo>
                <a:lnTo>
                  <a:pt x="11786" y="10433"/>
                </a:lnTo>
                <a:lnTo>
                  <a:pt x="11786" y="6945"/>
                </a:lnTo>
                <a:cubicBezTo>
                  <a:pt x="11786" y="6579"/>
                  <a:pt x="11483" y="6260"/>
                  <a:pt x="11118" y="62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6" name="Google Shape;1586;p116"/>
          <p:cNvSpPr/>
          <p:nvPr/>
        </p:nvSpPr>
        <p:spPr>
          <a:xfrm>
            <a:off x="447737" y="8943340"/>
            <a:ext cx="1644527" cy="596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Message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116"/>
          <p:cNvSpPr/>
          <p:nvPr/>
        </p:nvSpPr>
        <p:spPr>
          <a:xfrm>
            <a:off x="15252698" y="5676900"/>
            <a:ext cx="525921" cy="447041"/>
          </a:xfrm>
          <a:custGeom>
            <a:rect b="b" l="l" r="r" t="t"/>
            <a:pathLst>
              <a:path extrusionOk="0" h="21600" w="21554">
                <a:moveTo>
                  <a:pt x="20923" y="0"/>
                </a:moveTo>
                <a:lnTo>
                  <a:pt x="677" y="0"/>
                </a:lnTo>
                <a:cubicBezTo>
                  <a:pt x="312" y="0"/>
                  <a:pt x="0" y="368"/>
                  <a:pt x="0" y="798"/>
                </a:cubicBezTo>
                <a:lnTo>
                  <a:pt x="0" y="5891"/>
                </a:lnTo>
                <a:cubicBezTo>
                  <a:pt x="0" y="6075"/>
                  <a:pt x="52" y="6320"/>
                  <a:pt x="208" y="6443"/>
                </a:cubicBezTo>
                <a:cubicBezTo>
                  <a:pt x="312" y="6566"/>
                  <a:pt x="520" y="6689"/>
                  <a:pt x="677" y="6689"/>
                </a:cubicBezTo>
                <a:lnTo>
                  <a:pt x="1718" y="6689"/>
                </a:lnTo>
                <a:lnTo>
                  <a:pt x="1718" y="20802"/>
                </a:lnTo>
                <a:cubicBezTo>
                  <a:pt x="1718" y="21232"/>
                  <a:pt x="2030" y="21600"/>
                  <a:pt x="2394" y="21600"/>
                </a:cubicBezTo>
                <a:lnTo>
                  <a:pt x="19154" y="21600"/>
                </a:lnTo>
                <a:cubicBezTo>
                  <a:pt x="19518" y="21600"/>
                  <a:pt x="19830" y="21232"/>
                  <a:pt x="19830" y="20802"/>
                </a:cubicBezTo>
                <a:lnTo>
                  <a:pt x="19830" y="6689"/>
                </a:lnTo>
                <a:lnTo>
                  <a:pt x="20871" y="6689"/>
                </a:lnTo>
                <a:cubicBezTo>
                  <a:pt x="21236" y="6689"/>
                  <a:pt x="21548" y="6320"/>
                  <a:pt x="21548" y="5891"/>
                </a:cubicBezTo>
                <a:lnTo>
                  <a:pt x="21548" y="798"/>
                </a:lnTo>
                <a:cubicBezTo>
                  <a:pt x="21600" y="368"/>
                  <a:pt x="21288" y="0"/>
                  <a:pt x="20923" y="0"/>
                </a:cubicBezTo>
                <a:close/>
                <a:moveTo>
                  <a:pt x="18529" y="20005"/>
                </a:moveTo>
                <a:lnTo>
                  <a:pt x="3123" y="20005"/>
                </a:lnTo>
                <a:lnTo>
                  <a:pt x="3123" y="6689"/>
                </a:lnTo>
                <a:lnTo>
                  <a:pt x="18529" y="6689"/>
                </a:lnTo>
                <a:lnTo>
                  <a:pt x="18529" y="20005"/>
                </a:lnTo>
                <a:close/>
                <a:moveTo>
                  <a:pt x="20247" y="5093"/>
                </a:moveTo>
                <a:lnTo>
                  <a:pt x="1353" y="5093"/>
                </a:lnTo>
                <a:lnTo>
                  <a:pt x="1353" y="1534"/>
                </a:lnTo>
                <a:lnTo>
                  <a:pt x="20247" y="1534"/>
                </a:lnTo>
                <a:lnTo>
                  <a:pt x="20247" y="509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8" name="Google Shape;1588;p116"/>
          <p:cNvSpPr/>
          <p:nvPr/>
        </p:nvSpPr>
        <p:spPr>
          <a:xfrm>
            <a:off x="16548100" y="5676900"/>
            <a:ext cx="525995" cy="446882"/>
          </a:xfrm>
          <a:custGeom>
            <a:rect b="b" l="l" r="r" t="t"/>
            <a:pathLst>
              <a:path extrusionOk="0" h="21600" w="21554">
                <a:moveTo>
                  <a:pt x="683" y="0"/>
                </a:moveTo>
                <a:cubicBezTo>
                  <a:pt x="319" y="0"/>
                  <a:pt x="0" y="376"/>
                  <a:pt x="0" y="806"/>
                </a:cubicBezTo>
                <a:lnTo>
                  <a:pt x="0" y="5889"/>
                </a:lnTo>
                <a:cubicBezTo>
                  <a:pt x="0" y="6073"/>
                  <a:pt x="55" y="6323"/>
                  <a:pt x="211" y="6446"/>
                </a:cubicBezTo>
                <a:cubicBezTo>
                  <a:pt x="315" y="6568"/>
                  <a:pt x="527" y="6695"/>
                  <a:pt x="683" y="6695"/>
                </a:cubicBezTo>
                <a:lnTo>
                  <a:pt x="1724" y="6695"/>
                </a:lnTo>
                <a:lnTo>
                  <a:pt x="1724" y="20814"/>
                </a:lnTo>
                <a:cubicBezTo>
                  <a:pt x="1724" y="21243"/>
                  <a:pt x="2026" y="21600"/>
                  <a:pt x="2391" y="21600"/>
                </a:cubicBezTo>
                <a:lnTo>
                  <a:pt x="19157" y="21600"/>
                </a:lnTo>
                <a:cubicBezTo>
                  <a:pt x="19522" y="21600"/>
                  <a:pt x="19824" y="21243"/>
                  <a:pt x="19824" y="20814"/>
                </a:cubicBezTo>
                <a:lnTo>
                  <a:pt x="19824" y="6695"/>
                </a:lnTo>
                <a:lnTo>
                  <a:pt x="20865" y="6695"/>
                </a:lnTo>
                <a:cubicBezTo>
                  <a:pt x="21229" y="6695"/>
                  <a:pt x="21548" y="6319"/>
                  <a:pt x="21548" y="5889"/>
                </a:cubicBezTo>
                <a:lnTo>
                  <a:pt x="21548" y="806"/>
                </a:lnTo>
                <a:cubicBezTo>
                  <a:pt x="21600" y="376"/>
                  <a:pt x="21278" y="0"/>
                  <a:pt x="20914" y="0"/>
                </a:cubicBezTo>
                <a:lnTo>
                  <a:pt x="683" y="0"/>
                </a:lnTo>
                <a:close/>
                <a:moveTo>
                  <a:pt x="1350" y="1535"/>
                </a:moveTo>
                <a:lnTo>
                  <a:pt x="20247" y="1535"/>
                </a:lnTo>
                <a:lnTo>
                  <a:pt x="20247" y="5103"/>
                </a:lnTo>
                <a:lnTo>
                  <a:pt x="1350" y="5103"/>
                </a:lnTo>
                <a:lnTo>
                  <a:pt x="1350" y="1535"/>
                </a:lnTo>
                <a:close/>
                <a:moveTo>
                  <a:pt x="3122" y="6695"/>
                </a:moveTo>
                <a:lnTo>
                  <a:pt x="18523" y="6695"/>
                </a:lnTo>
                <a:lnTo>
                  <a:pt x="18523" y="20008"/>
                </a:lnTo>
                <a:lnTo>
                  <a:pt x="3122" y="20008"/>
                </a:lnTo>
                <a:lnTo>
                  <a:pt x="3122" y="6695"/>
                </a:lnTo>
                <a:close/>
                <a:moveTo>
                  <a:pt x="6928" y="9822"/>
                </a:moveTo>
                <a:cubicBezTo>
                  <a:pt x="6564" y="9822"/>
                  <a:pt x="6245" y="10198"/>
                  <a:pt x="6245" y="10627"/>
                </a:cubicBezTo>
                <a:cubicBezTo>
                  <a:pt x="6245" y="11057"/>
                  <a:pt x="6564" y="11414"/>
                  <a:pt x="6928" y="11414"/>
                </a:cubicBezTo>
                <a:lnTo>
                  <a:pt x="15303" y="11414"/>
                </a:lnTo>
                <a:cubicBezTo>
                  <a:pt x="15667" y="11414"/>
                  <a:pt x="15970" y="11057"/>
                  <a:pt x="15970" y="10627"/>
                </a:cubicBezTo>
                <a:cubicBezTo>
                  <a:pt x="15970" y="10198"/>
                  <a:pt x="15667" y="9822"/>
                  <a:pt x="15303" y="9822"/>
                </a:cubicBezTo>
                <a:lnTo>
                  <a:pt x="6928" y="982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9" name="Google Shape;1589;p116"/>
          <p:cNvSpPr/>
          <p:nvPr/>
        </p:nvSpPr>
        <p:spPr>
          <a:xfrm>
            <a:off x="8763000" y="11226800"/>
            <a:ext cx="440532" cy="515541"/>
          </a:xfrm>
          <a:custGeom>
            <a:rect b="b" l="l" r="r" t="t"/>
            <a:pathLst>
              <a:path extrusionOk="0" h="21600" w="21600">
                <a:moveTo>
                  <a:pt x="10781" y="0"/>
                </a:moveTo>
                <a:cubicBezTo>
                  <a:pt x="7605" y="0"/>
                  <a:pt x="4982" y="2242"/>
                  <a:pt x="4982" y="4955"/>
                </a:cubicBezTo>
                <a:cubicBezTo>
                  <a:pt x="4982" y="7669"/>
                  <a:pt x="7543" y="9894"/>
                  <a:pt x="10781" y="9894"/>
                </a:cubicBezTo>
                <a:cubicBezTo>
                  <a:pt x="13956" y="9894"/>
                  <a:pt x="16560" y="7669"/>
                  <a:pt x="16560" y="4955"/>
                </a:cubicBezTo>
                <a:cubicBezTo>
                  <a:pt x="16560" y="2241"/>
                  <a:pt x="13956" y="0"/>
                  <a:pt x="10781" y="0"/>
                </a:cubicBezTo>
                <a:close/>
                <a:moveTo>
                  <a:pt x="10781" y="1380"/>
                </a:moveTo>
                <a:cubicBezTo>
                  <a:pt x="13085" y="1380"/>
                  <a:pt x="14945" y="2986"/>
                  <a:pt x="14945" y="4955"/>
                </a:cubicBezTo>
                <a:cubicBezTo>
                  <a:pt x="14945" y="6924"/>
                  <a:pt x="13085" y="8514"/>
                  <a:pt x="10781" y="8514"/>
                </a:cubicBezTo>
                <a:cubicBezTo>
                  <a:pt x="8477" y="8514"/>
                  <a:pt x="6597" y="6924"/>
                  <a:pt x="6597" y="4955"/>
                </a:cubicBezTo>
                <a:cubicBezTo>
                  <a:pt x="6534" y="2986"/>
                  <a:pt x="8477" y="1380"/>
                  <a:pt x="10781" y="1380"/>
                </a:cubicBezTo>
                <a:close/>
                <a:moveTo>
                  <a:pt x="10781" y="11706"/>
                </a:moveTo>
                <a:cubicBezTo>
                  <a:pt x="4803" y="11706"/>
                  <a:pt x="0" y="15863"/>
                  <a:pt x="0" y="20918"/>
                </a:cubicBezTo>
                <a:cubicBezTo>
                  <a:pt x="0" y="21291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91"/>
                  <a:pt x="21600" y="20918"/>
                </a:cubicBezTo>
                <a:cubicBezTo>
                  <a:pt x="21538" y="15863"/>
                  <a:pt x="16696" y="11706"/>
                  <a:pt x="10781" y="11706"/>
                </a:cubicBezTo>
                <a:close/>
                <a:moveTo>
                  <a:pt x="10703" y="13086"/>
                </a:moveTo>
                <a:cubicBezTo>
                  <a:pt x="15498" y="13086"/>
                  <a:pt x="19495" y="16226"/>
                  <a:pt x="19868" y="20270"/>
                </a:cubicBezTo>
                <a:lnTo>
                  <a:pt x="1557" y="20270"/>
                </a:lnTo>
                <a:cubicBezTo>
                  <a:pt x="1993" y="16279"/>
                  <a:pt x="5908" y="13086"/>
                  <a:pt x="10703" y="13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0" name="Google Shape;1590;p116"/>
          <p:cNvSpPr/>
          <p:nvPr/>
        </p:nvSpPr>
        <p:spPr>
          <a:xfrm>
            <a:off x="10071099" y="11226800"/>
            <a:ext cx="441960" cy="525781"/>
          </a:xfrm>
          <a:custGeom>
            <a:rect b="b" l="l" r="r" t="t"/>
            <a:pathLst>
              <a:path extrusionOk="0" h="21600" w="21600">
                <a:moveTo>
                  <a:pt x="21600" y="17426"/>
                </a:moveTo>
                <a:cubicBezTo>
                  <a:pt x="21600" y="13409"/>
                  <a:pt x="18497" y="10017"/>
                  <a:pt x="14152" y="8817"/>
                </a:cubicBezTo>
                <a:cubicBezTo>
                  <a:pt x="15641" y="7930"/>
                  <a:pt x="16572" y="6470"/>
                  <a:pt x="16572" y="4852"/>
                </a:cubicBezTo>
                <a:cubicBezTo>
                  <a:pt x="16572" y="2191"/>
                  <a:pt x="13966" y="0"/>
                  <a:pt x="10800" y="0"/>
                </a:cubicBezTo>
                <a:cubicBezTo>
                  <a:pt x="7634" y="0"/>
                  <a:pt x="5028" y="2191"/>
                  <a:pt x="5028" y="4852"/>
                </a:cubicBezTo>
                <a:cubicBezTo>
                  <a:pt x="5028" y="6470"/>
                  <a:pt x="6021" y="7930"/>
                  <a:pt x="7448" y="8817"/>
                </a:cubicBezTo>
                <a:cubicBezTo>
                  <a:pt x="3166" y="10017"/>
                  <a:pt x="0" y="13409"/>
                  <a:pt x="0" y="17426"/>
                </a:cubicBezTo>
                <a:lnTo>
                  <a:pt x="0" y="20922"/>
                </a:lnTo>
                <a:cubicBezTo>
                  <a:pt x="0" y="21287"/>
                  <a:pt x="372" y="21600"/>
                  <a:pt x="807" y="21600"/>
                </a:cubicBezTo>
                <a:cubicBezTo>
                  <a:pt x="807" y="21600"/>
                  <a:pt x="807" y="21600"/>
                  <a:pt x="807" y="21600"/>
                </a:cubicBezTo>
                <a:cubicBezTo>
                  <a:pt x="1241" y="21600"/>
                  <a:pt x="1614" y="21287"/>
                  <a:pt x="1614" y="20922"/>
                </a:cubicBezTo>
                <a:lnTo>
                  <a:pt x="1614" y="17426"/>
                </a:lnTo>
                <a:cubicBezTo>
                  <a:pt x="1614" y="13200"/>
                  <a:pt x="5710" y="9704"/>
                  <a:pt x="10800" y="9704"/>
                </a:cubicBezTo>
                <a:cubicBezTo>
                  <a:pt x="15890" y="9704"/>
                  <a:pt x="19986" y="13148"/>
                  <a:pt x="19986" y="17426"/>
                </a:cubicBezTo>
                <a:lnTo>
                  <a:pt x="19986" y="20870"/>
                </a:lnTo>
                <a:cubicBezTo>
                  <a:pt x="19986" y="21235"/>
                  <a:pt x="20359" y="21548"/>
                  <a:pt x="20793" y="21548"/>
                </a:cubicBezTo>
                <a:cubicBezTo>
                  <a:pt x="20793" y="21548"/>
                  <a:pt x="20793" y="21548"/>
                  <a:pt x="20793" y="21548"/>
                </a:cubicBezTo>
                <a:cubicBezTo>
                  <a:pt x="21228" y="21548"/>
                  <a:pt x="21600" y="21235"/>
                  <a:pt x="21600" y="20870"/>
                </a:cubicBezTo>
                <a:lnTo>
                  <a:pt x="21600" y="17426"/>
                </a:lnTo>
                <a:close/>
                <a:moveTo>
                  <a:pt x="6641" y="4852"/>
                </a:moveTo>
                <a:cubicBezTo>
                  <a:pt x="6641" y="2922"/>
                  <a:pt x="8503" y="1356"/>
                  <a:pt x="10800" y="1356"/>
                </a:cubicBezTo>
                <a:cubicBezTo>
                  <a:pt x="13097" y="1356"/>
                  <a:pt x="14959" y="2922"/>
                  <a:pt x="14959" y="4852"/>
                </a:cubicBezTo>
                <a:cubicBezTo>
                  <a:pt x="14959" y="6783"/>
                  <a:pt x="13097" y="8348"/>
                  <a:pt x="10800" y="8348"/>
                </a:cubicBezTo>
                <a:cubicBezTo>
                  <a:pt x="8503" y="8348"/>
                  <a:pt x="6641" y="6783"/>
                  <a:pt x="6641" y="48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1" name="Google Shape;1591;p116"/>
          <p:cNvSpPr/>
          <p:nvPr/>
        </p:nvSpPr>
        <p:spPr>
          <a:xfrm>
            <a:off x="11379199" y="11226800"/>
            <a:ext cx="441960" cy="525781"/>
          </a:xfrm>
          <a:custGeom>
            <a:rect b="b" l="l" r="r" t="t"/>
            <a:pathLst>
              <a:path extrusionOk="0" h="21600" w="21600">
                <a:moveTo>
                  <a:pt x="21600" y="17426"/>
                </a:moveTo>
                <a:cubicBezTo>
                  <a:pt x="21600" y="13409"/>
                  <a:pt x="18497" y="10017"/>
                  <a:pt x="14152" y="8817"/>
                </a:cubicBezTo>
                <a:cubicBezTo>
                  <a:pt x="15641" y="7930"/>
                  <a:pt x="16572" y="6470"/>
                  <a:pt x="16572" y="4852"/>
                </a:cubicBezTo>
                <a:cubicBezTo>
                  <a:pt x="16572" y="2191"/>
                  <a:pt x="13966" y="0"/>
                  <a:pt x="10800" y="0"/>
                </a:cubicBezTo>
                <a:cubicBezTo>
                  <a:pt x="7634" y="0"/>
                  <a:pt x="5028" y="2191"/>
                  <a:pt x="5028" y="4852"/>
                </a:cubicBezTo>
                <a:cubicBezTo>
                  <a:pt x="5028" y="6470"/>
                  <a:pt x="6021" y="7930"/>
                  <a:pt x="7448" y="8817"/>
                </a:cubicBezTo>
                <a:cubicBezTo>
                  <a:pt x="3166" y="10017"/>
                  <a:pt x="0" y="13409"/>
                  <a:pt x="0" y="17426"/>
                </a:cubicBezTo>
                <a:lnTo>
                  <a:pt x="0" y="20922"/>
                </a:lnTo>
                <a:cubicBezTo>
                  <a:pt x="0" y="21287"/>
                  <a:pt x="372" y="21600"/>
                  <a:pt x="807" y="21600"/>
                </a:cubicBezTo>
                <a:cubicBezTo>
                  <a:pt x="807" y="21600"/>
                  <a:pt x="807" y="21600"/>
                  <a:pt x="807" y="21600"/>
                </a:cubicBezTo>
                <a:lnTo>
                  <a:pt x="20731" y="21600"/>
                </a:lnTo>
                <a:cubicBezTo>
                  <a:pt x="20917" y="21600"/>
                  <a:pt x="21166" y="21548"/>
                  <a:pt x="21290" y="21391"/>
                </a:cubicBezTo>
                <a:cubicBezTo>
                  <a:pt x="21414" y="21287"/>
                  <a:pt x="21538" y="21078"/>
                  <a:pt x="21538" y="20922"/>
                </a:cubicBezTo>
                <a:lnTo>
                  <a:pt x="21600" y="17426"/>
                </a:lnTo>
                <a:close/>
                <a:moveTo>
                  <a:pt x="6641" y="4852"/>
                </a:moveTo>
                <a:cubicBezTo>
                  <a:pt x="6641" y="2922"/>
                  <a:pt x="8503" y="1356"/>
                  <a:pt x="10800" y="1356"/>
                </a:cubicBezTo>
                <a:cubicBezTo>
                  <a:pt x="13097" y="1356"/>
                  <a:pt x="14959" y="2922"/>
                  <a:pt x="14959" y="4852"/>
                </a:cubicBezTo>
                <a:cubicBezTo>
                  <a:pt x="14959" y="6783"/>
                  <a:pt x="13097" y="8348"/>
                  <a:pt x="10800" y="8348"/>
                </a:cubicBezTo>
                <a:cubicBezTo>
                  <a:pt x="8503" y="8348"/>
                  <a:pt x="6641" y="6783"/>
                  <a:pt x="6641" y="4852"/>
                </a:cubicBezTo>
                <a:close/>
                <a:moveTo>
                  <a:pt x="1676" y="20243"/>
                </a:moveTo>
                <a:lnTo>
                  <a:pt x="1676" y="17426"/>
                </a:lnTo>
                <a:cubicBezTo>
                  <a:pt x="1676" y="13200"/>
                  <a:pt x="5772" y="9704"/>
                  <a:pt x="10862" y="9704"/>
                </a:cubicBezTo>
                <a:cubicBezTo>
                  <a:pt x="15952" y="9704"/>
                  <a:pt x="20048" y="13148"/>
                  <a:pt x="20048" y="17426"/>
                </a:cubicBezTo>
                <a:lnTo>
                  <a:pt x="20048" y="20191"/>
                </a:lnTo>
                <a:lnTo>
                  <a:pt x="1676" y="2024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2" name="Google Shape;1592;p116"/>
          <p:cNvSpPr/>
          <p:nvPr/>
        </p:nvSpPr>
        <p:spPr>
          <a:xfrm>
            <a:off x="12687300" y="11226800"/>
            <a:ext cx="442119" cy="52586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8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lnTo>
                  <a:pt x="20727" y="21600"/>
                </a:lnTo>
                <a:cubicBezTo>
                  <a:pt x="20914" y="21600"/>
                  <a:pt x="21166" y="21545"/>
                  <a:pt x="21290" y="21388"/>
                </a:cubicBezTo>
                <a:cubicBezTo>
                  <a:pt x="21414" y="21284"/>
                  <a:pt x="21522" y="21072"/>
                  <a:pt x="21522" y="20915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04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10858" y="9700"/>
                </a:moveTo>
                <a:cubicBezTo>
                  <a:pt x="15946" y="9700"/>
                  <a:pt x="20049" y="13149"/>
                  <a:pt x="20049" y="17427"/>
                </a:cubicBezTo>
                <a:lnTo>
                  <a:pt x="20049" y="20182"/>
                </a:lnTo>
                <a:lnTo>
                  <a:pt x="1668" y="20247"/>
                </a:lnTo>
                <a:lnTo>
                  <a:pt x="1668" y="17427"/>
                </a:lnTo>
                <a:cubicBezTo>
                  <a:pt x="1668" y="13201"/>
                  <a:pt x="5770" y="9700"/>
                  <a:pt x="10858" y="9700"/>
                </a:cubicBezTo>
                <a:close/>
                <a:moveTo>
                  <a:pt x="10742" y="12520"/>
                </a:moveTo>
                <a:cubicBezTo>
                  <a:pt x="10308" y="12520"/>
                  <a:pt x="9927" y="12839"/>
                  <a:pt x="9927" y="13205"/>
                </a:cubicBezTo>
                <a:lnTo>
                  <a:pt x="9927" y="14606"/>
                </a:lnTo>
                <a:lnTo>
                  <a:pt x="8260" y="14606"/>
                </a:lnTo>
                <a:cubicBezTo>
                  <a:pt x="7826" y="14606"/>
                  <a:pt x="7446" y="14926"/>
                  <a:pt x="7446" y="15291"/>
                </a:cubicBezTo>
                <a:cubicBezTo>
                  <a:pt x="7446" y="15656"/>
                  <a:pt x="7826" y="15960"/>
                  <a:pt x="8260" y="15960"/>
                </a:cubicBezTo>
                <a:lnTo>
                  <a:pt x="9927" y="15960"/>
                </a:lnTo>
                <a:lnTo>
                  <a:pt x="9927" y="17378"/>
                </a:lnTo>
                <a:cubicBezTo>
                  <a:pt x="9927" y="17743"/>
                  <a:pt x="10308" y="18046"/>
                  <a:pt x="10742" y="18046"/>
                </a:cubicBezTo>
                <a:cubicBezTo>
                  <a:pt x="11176" y="18046"/>
                  <a:pt x="11537" y="17743"/>
                  <a:pt x="11537" y="17378"/>
                </a:cubicBezTo>
                <a:lnTo>
                  <a:pt x="11537" y="15960"/>
                </a:lnTo>
                <a:lnTo>
                  <a:pt x="13224" y="15960"/>
                </a:lnTo>
                <a:cubicBezTo>
                  <a:pt x="13658" y="15960"/>
                  <a:pt x="14019" y="15656"/>
                  <a:pt x="14019" y="15291"/>
                </a:cubicBezTo>
                <a:cubicBezTo>
                  <a:pt x="14019" y="14926"/>
                  <a:pt x="13720" y="14606"/>
                  <a:pt x="13224" y="14606"/>
                </a:cubicBezTo>
                <a:lnTo>
                  <a:pt x="11537" y="14606"/>
                </a:lnTo>
                <a:lnTo>
                  <a:pt x="11537" y="13205"/>
                </a:lnTo>
                <a:cubicBezTo>
                  <a:pt x="11537" y="12839"/>
                  <a:pt x="11176" y="12520"/>
                  <a:pt x="10742" y="1252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3" name="Google Shape;1593;p116"/>
          <p:cNvSpPr/>
          <p:nvPr/>
        </p:nvSpPr>
        <p:spPr>
          <a:xfrm>
            <a:off x="13982700" y="11226800"/>
            <a:ext cx="442119" cy="52586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8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lnTo>
                  <a:pt x="20727" y="21600"/>
                </a:lnTo>
                <a:cubicBezTo>
                  <a:pt x="20914" y="21600"/>
                  <a:pt x="21166" y="21545"/>
                  <a:pt x="21290" y="21388"/>
                </a:cubicBezTo>
                <a:cubicBezTo>
                  <a:pt x="21414" y="21284"/>
                  <a:pt x="21522" y="21072"/>
                  <a:pt x="21522" y="20915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04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10800" y="9700"/>
                </a:moveTo>
                <a:cubicBezTo>
                  <a:pt x="15888" y="9700"/>
                  <a:pt x="19971" y="13149"/>
                  <a:pt x="19971" y="17427"/>
                </a:cubicBezTo>
                <a:lnTo>
                  <a:pt x="19971" y="20182"/>
                </a:lnTo>
                <a:lnTo>
                  <a:pt x="1609" y="20247"/>
                </a:lnTo>
                <a:lnTo>
                  <a:pt x="1609" y="17427"/>
                </a:lnTo>
                <a:cubicBezTo>
                  <a:pt x="1609" y="13201"/>
                  <a:pt x="5712" y="9700"/>
                  <a:pt x="10800" y="9700"/>
                </a:cubicBezTo>
                <a:close/>
                <a:moveTo>
                  <a:pt x="9482" y="13042"/>
                </a:moveTo>
                <a:cubicBezTo>
                  <a:pt x="9280" y="13042"/>
                  <a:pt x="9074" y="13107"/>
                  <a:pt x="8919" y="13237"/>
                </a:cubicBezTo>
                <a:cubicBezTo>
                  <a:pt x="8609" y="13498"/>
                  <a:pt x="8609" y="13922"/>
                  <a:pt x="8919" y="14183"/>
                </a:cubicBezTo>
                <a:lnTo>
                  <a:pt x="10102" y="15161"/>
                </a:lnTo>
                <a:lnTo>
                  <a:pt x="8919" y="16155"/>
                </a:lnTo>
                <a:cubicBezTo>
                  <a:pt x="8609" y="16416"/>
                  <a:pt x="8609" y="16840"/>
                  <a:pt x="8919" y="17101"/>
                </a:cubicBezTo>
                <a:cubicBezTo>
                  <a:pt x="9105" y="17257"/>
                  <a:pt x="9295" y="17313"/>
                  <a:pt x="9482" y="17313"/>
                </a:cubicBezTo>
                <a:cubicBezTo>
                  <a:pt x="9668" y="17313"/>
                  <a:pt x="9920" y="17257"/>
                  <a:pt x="10044" y="17101"/>
                </a:cubicBezTo>
                <a:lnTo>
                  <a:pt x="11207" y="16106"/>
                </a:lnTo>
                <a:lnTo>
                  <a:pt x="12390" y="17101"/>
                </a:lnTo>
                <a:cubicBezTo>
                  <a:pt x="12576" y="17257"/>
                  <a:pt x="12766" y="17313"/>
                  <a:pt x="12952" y="17313"/>
                </a:cubicBezTo>
                <a:cubicBezTo>
                  <a:pt x="13138" y="17313"/>
                  <a:pt x="13390" y="17257"/>
                  <a:pt x="13515" y="17101"/>
                </a:cubicBezTo>
                <a:cubicBezTo>
                  <a:pt x="13825" y="16840"/>
                  <a:pt x="13825" y="16416"/>
                  <a:pt x="13515" y="16155"/>
                </a:cubicBezTo>
                <a:lnTo>
                  <a:pt x="12332" y="15161"/>
                </a:lnTo>
                <a:lnTo>
                  <a:pt x="13515" y="14183"/>
                </a:lnTo>
                <a:cubicBezTo>
                  <a:pt x="13825" y="13922"/>
                  <a:pt x="13825" y="13498"/>
                  <a:pt x="13515" y="13237"/>
                </a:cubicBezTo>
                <a:cubicBezTo>
                  <a:pt x="13204" y="12976"/>
                  <a:pt x="12700" y="12976"/>
                  <a:pt x="12390" y="13237"/>
                </a:cubicBezTo>
                <a:lnTo>
                  <a:pt x="11207" y="14232"/>
                </a:lnTo>
                <a:lnTo>
                  <a:pt x="10044" y="13237"/>
                </a:lnTo>
                <a:cubicBezTo>
                  <a:pt x="9889" y="13107"/>
                  <a:pt x="9683" y="13042"/>
                  <a:pt x="9482" y="130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4" name="Google Shape;1594;p116"/>
          <p:cNvSpPr/>
          <p:nvPr/>
        </p:nvSpPr>
        <p:spPr>
          <a:xfrm>
            <a:off x="15290800" y="11226800"/>
            <a:ext cx="442119" cy="52586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8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lnTo>
                  <a:pt x="20727" y="21600"/>
                </a:lnTo>
                <a:cubicBezTo>
                  <a:pt x="20914" y="21600"/>
                  <a:pt x="21166" y="21545"/>
                  <a:pt x="21290" y="21388"/>
                </a:cubicBezTo>
                <a:cubicBezTo>
                  <a:pt x="21414" y="21284"/>
                  <a:pt x="21522" y="21072"/>
                  <a:pt x="21522" y="20915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04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10858" y="9700"/>
                </a:moveTo>
                <a:cubicBezTo>
                  <a:pt x="15946" y="9700"/>
                  <a:pt x="20049" y="13149"/>
                  <a:pt x="20049" y="17427"/>
                </a:cubicBezTo>
                <a:lnTo>
                  <a:pt x="20049" y="20182"/>
                </a:lnTo>
                <a:lnTo>
                  <a:pt x="1668" y="20247"/>
                </a:lnTo>
                <a:lnTo>
                  <a:pt x="1668" y="17427"/>
                </a:lnTo>
                <a:cubicBezTo>
                  <a:pt x="1668" y="13201"/>
                  <a:pt x="5770" y="9700"/>
                  <a:pt x="10858" y="9700"/>
                </a:cubicBezTo>
                <a:close/>
                <a:moveTo>
                  <a:pt x="8260" y="14606"/>
                </a:moveTo>
                <a:cubicBezTo>
                  <a:pt x="7826" y="14606"/>
                  <a:pt x="7446" y="14926"/>
                  <a:pt x="7446" y="15291"/>
                </a:cubicBezTo>
                <a:cubicBezTo>
                  <a:pt x="7446" y="15656"/>
                  <a:pt x="7826" y="15960"/>
                  <a:pt x="8260" y="15960"/>
                </a:cubicBezTo>
                <a:lnTo>
                  <a:pt x="13224" y="15960"/>
                </a:lnTo>
                <a:cubicBezTo>
                  <a:pt x="13658" y="15960"/>
                  <a:pt x="14019" y="15656"/>
                  <a:pt x="14019" y="15291"/>
                </a:cubicBezTo>
                <a:cubicBezTo>
                  <a:pt x="14019" y="14926"/>
                  <a:pt x="13658" y="14606"/>
                  <a:pt x="13224" y="14606"/>
                </a:cubicBezTo>
                <a:lnTo>
                  <a:pt x="8260" y="1460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5" name="Google Shape;1595;p116"/>
          <p:cNvSpPr/>
          <p:nvPr/>
        </p:nvSpPr>
        <p:spPr>
          <a:xfrm>
            <a:off x="4838700" y="11226800"/>
            <a:ext cx="442119" cy="52586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9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cubicBezTo>
                  <a:pt x="1249" y="21600"/>
                  <a:pt x="1609" y="21281"/>
                  <a:pt x="1609" y="20915"/>
                </a:cubicBezTo>
                <a:lnTo>
                  <a:pt x="1609" y="17427"/>
                </a:lnTo>
                <a:cubicBezTo>
                  <a:pt x="1609" y="13201"/>
                  <a:pt x="5712" y="9700"/>
                  <a:pt x="10800" y="9700"/>
                </a:cubicBezTo>
                <a:cubicBezTo>
                  <a:pt x="15826" y="9700"/>
                  <a:pt x="19971" y="13149"/>
                  <a:pt x="19971" y="17427"/>
                </a:cubicBezTo>
                <a:lnTo>
                  <a:pt x="19971" y="20866"/>
                </a:lnTo>
                <a:cubicBezTo>
                  <a:pt x="19971" y="21232"/>
                  <a:pt x="20351" y="21551"/>
                  <a:pt x="20786" y="21551"/>
                </a:cubicBezTo>
                <a:cubicBezTo>
                  <a:pt x="21220" y="21551"/>
                  <a:pt x="21600" y="21232"/>
                  <a:pt x="21600" y="20866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58" y="1353"/>
                </a:moveTo>
                <a:cubicBezTo>
                  <a:pt x="13154" y="1353"/>
                  <a:pt x="15008" y="2928"/>
                  <a:pt x="15008" y="4858"/>
                </a:cubicBezTo>
                <a:cubicBezTo>
                  <a:pt x="15008" y="6788"/>
                  <a:pt x="13154" y="8347"/>
                  <a:pt x="10858" y="8347"/>
                </a:cubicBezTo>
                <a:cubicBezTo>
                  <a:pt x="8562" y="8347"/>
                  <a:pt x="6709" y="6788"/>
                  <a:pt x="6709" y="4858"/>
                </a:cubicBezTo>
                <a:cubicBezTo>
                  <a:pt x="6709" y="2928"/>
                  <a:pt x="8562" y="1353"/>
                  <a:pt x="10858" y="1353"/>
                </a:cubicBezTo>
                <a:close/>
                <a:moveTo>
                  <a:pt x="10742" y="15650"/>
                </a:moveTo>
                <a:cubicBezTo>
                  <a:pt x="10307" y="15650"/>
                  <a:pt x="9927" y="15969"/>
                  <a:pt x="9927" y="16334"/>
                </a:cubicBezTo>
                <a:lnTo>
                  <a:pt x="9927" y="20508"/>
                </a:lnTo>
                <a:cubicBezTo>
                  <a:pt x="9927" y="20873"/>
                  <a:pt x="10308" y="21176"/>
                  <a:pt x="10742" y="21176"/>
                </a:cubicBezTo>
                <a:cubicBezTo>
                  <a:pt x="11176" y="21176"/>
                  <a:pt x="11537" y="20873"/>
                  <a:pt x="11537" y="20508"/>
                </a:cubicBezTo>
                <a:lnTo>
                  <a:pt x="11537" y="16334"/>
                </a:lnTo>
                <a:cubicBezTo>
                  <a:pt x="11537" y="15969"/>
                  <a:pt x="11176" y="15650"/>
                  <a:pt x="10742" y="156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6" name="Google Shape;1596;p116"/>
          <p:cNvSpPr/>
          <p:nvPr/>
        </p:nvSpPr>
        <p:spPr>
          <a:xfrm>
            <a:off x="6146800" y="11226800"/>
            <a:ext cx="442119" cy="52586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9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cubicBezTo>
                  <a:pt x="1249" y="21600"/>
                  <a:pt x="1609" y="21281"/>
                  <a:pt x="1609" y="20915"/>
                </a:cubicBezTo>
                <a:lnTo>
                  <a:pt x="1609" y="17427"/>
                </a:lnTo>
                <a:cubicBezTo>
                  <a:pt x="1609" y="13201"/>
                  <a:pt x="5712" y="9700"/>
                  <a:pt x="10800" y="9700"/>
                </a:cubicBezTo>
                <a:cubicBezTo>
                  <a:pt x="15826" y="9700"/>
                  <a:pt x="19971" y="13149"/>
                  <a:pt x="19971" y="17427"/>
                </a:cubicBezTo>
                <a:lnTo>
                  <a:pt x="19971" y="20866"/>
                </a:lnTo>
                <a:cubicBezTo>
                  <a:pt x="19971" y="21232"/>
                  <a:pt x="20351" y="21551"/>
                  <a:pt x="20786" y="21551"/>
                </a:cubicBezTo>
                <a:cubicBezTo>
                  <a:pt x="21220" y="21551"/>
                  <a:pt x="21600" y="21232"/>
                  <a:pt x="21600" y="20866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04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8260" y="19823"/>
                </a:moveTo>
                <a:cubicBezTo>
                  <a:pt x="7826" y="19823"/>
                  <a:pt x="7446" y="20143"/>
                  <a:pt x="7446" y="20508"/>
                </a:cubicBezTo>
                <a:cubicBezTo>
                  <a:pt x="7446" y="20873"/>
                  <a:pt x="7826" y="21176"/>
                  <a:pt x="8260" y="21176"/>
                </a:cubicBezTo>
                <a:lnTo>
                  <a:pt x="13224" y="21176"/>
                </a:lnTo>
                <a:cubicBezTo>
                  <a:pt x="13658" y="21176"/>
                  <a:pt x="14019" y="20873"/>
                  <a:pt x="14019" y="20508"/>
                </a:cubicBezTo>
                <a:cubicBezTo>
                  <a:pt x="14019" y="20143"/>
                  <a:pt x="13658" y="19823"/>
                  <a:pt x="13224" y="19823"/>
                </a:cubicBezTo>
                <a:lnTo>
                  <a:pt x="8260" y="1982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7" name="Google Shape;1597;p116"/>
          <p:cNvSpPr/>
          <p:nvPr/>
        </p:nvSpPr>
        <p:spPr>
          <a:xfrm>
            <a:off x="7454900" y="11226800"/>
            <a:ext cx="442119" cy="52586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9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cubicBezTo>
                  <a:pt x="1249" y="21600"/>
                  <a:pt x="1609" y="21281"/>
                  <a:pt x="1609" y="20915"/>
                </a:cubicBezTo>
                <a:lnTo>
                  <a:pt x="1609" y="17427"/>
                </a:lnTo>
                <a:cubicBezTo>
                  <a:pt x="1609" y="13201"/>
                  <a:pt x="5712" y="9700"/>
                  <a:pt x="10800" y="9700"/>
                </a:cubicBezTo>
                <a:cubicBezTo>
                  <a:pt x="15826" y="9700"/>
                  <a:pt x="19971" y="13149"/>
                  <a:pt x="19971" y="17427"/>
                </a:cubicBezTo>
                <a:lnTo>
                  <a:pt x="19971" y="20866"/>
                </a:lnTo>
                <a:cubicBezTo>
                  <a:pt x="19971" y="21232"/>
                  <a:pt x="20351" y="21551"/>
                  <a:pt x="20786" y="21551"/>
                </a:cubicBezTo>
                <a:cubicBezTo>
                  <a:pt x="21220" y="21551"/>
                  <a:pt x="21600" y="21232"/>
                  <a:pt x="21600" y="20866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66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5778" y="15650"/>
                </a:moveTo>
                <a:cubicBezTo>
                  <a:pt x="5344" y="15650"/>
                  <a:pt x="4964" y="15969"/>
                  <a:pt x="4964" y="16334"/>
                </a:cubicBezTo>
                <a:lnTo>
                  <a:pt x="4964" y="20508"/>
                </a:lnTo>
                <a:cubicBezTo>
                  <a:pt x="4964" y="20873"/>
                  <a:pt x="5344" y="21176"/>
                  <a:pt x="5778" y="21176"/>
                </a:cubicBezTo>
                <a:cubicBezTo>
                  <a:pt x="6212" y="21176"/>
                  <a:pt x="6573" y="20873"/>
                  <a:pt x="6573" y="20508"/>
                </a:cubicBezTo>
                <a:lnTo>
                  <a:pt x="6573" y="16334"/>
                </a:lnTo>
                <a:cubicBezTo>
                  <a:pt x="6511" y="15969"/>
                  <a:pt x="6212" y="15650"/>
                  <a:pt x="5778" y="15650"/>
                </a:cubicBezTo>
                <a:close/>
                <a:moveTo>
                  <a:pt x="15706" y="15650"/>
                </a:moveTo>
                <a:cubicBezTo>
                  <a:pt x="15271" y="15650"/>
                  <a:pt x="14891" y="15969"/>
                  <a:pt x="14891" y="16334"/>
                </a:cubicBezTo>
                <a:lnTo>
                  <a:pt x="14891" y="20508"/>
                </a:lnTo>
                <a:cubicBezTo>
                  <a:pt x="14891" y="20873"/>
                  <a:pt x="15271" y="21176"/>
                  <a:pt x="15706" y="21176"/>
                </a:cubicBezTo>
                <a:cubicBezTo>
                  <a:pt x="16140" y="21176"/>
                  <a:pt x="16501" y="20873"/>
                  <a:pt x="16501" y="20508"/>
                </a:cubicBezTo>
                <a:lnTo>
                  <a:pt x="16501" y="16334"/>
                </a:lnTo>
                <a:cubicBezTo>
                  <a:pt x="16501" y="15969"/>
                  <a:pt x="16140" y="15650"/>
                  <a:pt x="15706" y="156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8" name="Google Shape;1598;p116"/>
          <p:cNvSpPr/>
          <p:nvPr/>
        </p:nvSpPr>
        <p:spPr>
          <a:xfrm>
            <a:off x="16522698" y="11226799"/>
            <a:ext cx="609604" cy="525780"/>
          </a:xfrm>
          <a:custGeom>
            <a:rect b="b" l="l" r="r" t="t"/>
            <a:pathLst>
              <a:path extrusionOk="0" h="21600" w="21600">
                <a:moveTo>
                  <a:pt x="21600" y="18000"/>
                </a:moveTo>
                <a:cubicBezTo>
                  <a:pt x="21600" y="14765"/>
                  <a:pt x="19845" y="12000"/>
                  <a:pt x="17325" y="10957"/>
                </a:cubicBezTo>
                <a:cubicBezTo>
                  <a:pt x="18135" y="10226"/>
                  <a:pt x="18630" y="9026"/>
                  <a:pt x="18630" y="7774"/>
                </a:cubicBezTo>
                <a:cubicBezTo>
                  <a:pt x="18630" y="5530"/>
                  <a:pt x="17055" y="3704"/>
                  <a:pt x="15120" y="3704"/>
                </a:cubicBezTo>
                <a:cubicBezTo>
                  <a:pt x="15030" y="3704"/>
                  <a:pt x="14940" y="3704"/>
                  <a:pt x="14895" y="3704"/>
                </a:cubicBezTo>
                <a:cubicBezTo>
                  <a:pt x="14445" y="1565"/>
                  <a:pt x="12780" y="0"/>
                  <a:pt x="10800" y="0"/>
                </a:cubicBezTo>
                <a:cubicBezTo>
                  <a:pt x="8820" y="0"/>
                  <a:pt x="7155" y="1565"/>
                  <a:pt x="6705" y="3704"/>
                </a:cubicBezTo>
                <a:cubicBezTo>
                  <a:pt x="6615" y="3704"/>
                  <a:pt x="6570" y="3704"/>
                  <a:pt x="6480" y="3704"/>
                </a:cubicBezTo>
                <a:cubicBezTo>
                  <a:pt x="4545" y="3704"/>
                  <a:pt x="2970" y="5530"/>
                  <a:pt x="2970" y="7774"/>
                </a:cubicBezTo>
                <a:cubicBezTo>
                  <a:pt x="2970" y="9078"/>
                  <a:pt x="3465" y="10226"/>
                  <a:pt x="4275" y="10957"/>
                </a:cubicBezTo>
                <a:cubicBezTo>
                  <a:pt x="1755" y="12000"/>
                  <a:pt x="0" y="14765"/>
                  <a:pt x="0" y="18052"/>
                </a:cubicBezTo>
                <a:lnTo>
                  <a:pt x="0" y="20870"/>
                </a:lnTo>
                <a:cubicBezTo>
                  <a:pt x="0" y="21235"/>
                  <a:pt x="270" y="21548"/>
                  <a:pt x="585" y="21548"/>
                </a:cubicBezTo>
                <a:cubicBezTo>
                  <a:pt x="585" y="21548"/>
                  <a:pt x="585" y="21548"/>
                  <a:pt x="585" y="21548"/>
                </a:cubicBezTo>
                <a:cubicBezTo>
                  <a:pt x="900" y="21548"/>
                  <a:pt x="1170" y="21235"/>
                  <a:pt x="1170" y="20870"/>
                </a:cubicBezTo>
                <a:lnTo>
                  <a:pt x="1170" y="18052"/>
                </a:lnTo>
                <a:cubicBezTo>
                  <a:pt x="1170" y="15548"/>
                  <a:pt x="2430" y="13409"/>
                  <a:pt x="4320" y="12417"/>
                </a:cubicBezTo>
                <a:cubicBezTo>
                  <a:pt x="3465" y="13878"/>
                  <a:pt x="3015" y="15600"/>
                  <a:pt x="3015" y="17426"/>
                </a:cubicBezTo>
                <a:lnTo>
                  <a:pt x="3015" y="20922"/>
                </a:lnTo>
                <a:cubicBezTo>
                  <a:pt x="3015" y="21287"/>
                  <a:pt x="3285" y="21600"/>
                  <a:pt x="3600" y="21600"/>
                </a:cubicBezTo>
                <a:cubicBezTo>
                  <a:pt x="3600" y="21600"/>
                  <a:pt x="3600" y="21600"/>
                  <a:pt x="3600" y="21600"/>
                </a:cubicBezTo>
                <a:cubicBezTo>
                  <a:pt x="3915" y="21600"/>
                  <a:pt x="4185" y="21287"/>
                  <a:pt x="4185" y="20922"/>
                </a:cubicBezTo>
                <a:lnTo>
                  <a:pt x="4185" y="17426"/>
                </a:lnTo>
                <a:cubicBezTo>
                  <a:pt x="4185" y="15287"/>
                  <a:pt x="4950" y="13252"/>
                  <a:pt x="6300" y="11791"/>
                </a:cubicBezTo>
                <a:cubicBezTo>
                  <a:pt x="6300" y="11791"/>
                  <a:pt x="6300" y="11791"/>
                  <a:pt x="6345" y="11739"/>
                </a:cubicBezTo>
                <a:cubicBezTo>
                  <a:pt x="6345" y="11739"/>
                  <a:pt x="6390" y="11687"/>
                  <a:pt x="6390" y="11687"/>
                </a:cubicBezTo>
                <a:cubicBezTo>
                  <a:pt x="7200" y="10852"/>
                  <a:pt x="8235" y="10226"/>
                  <a:pt x="9315" y="9913"/>
                </a:cubicBezTo>
                <a:cubicBezTo>
                  <a:pt x="10305" y="9652"/>
                  <a:pt x="11340" y="9652"/>
                  <a:pt x="12330" y="9913"/>
                </a:cubicBezTo>
                <a:cubicBezTo>
                  <a:pt x="13410" y="10226"/>
                  <a:pt x="14400" y="10800"/>
                  <a:pt x="15210" y="11687"/>
                </a:cubicBezTo>
                <a:cubicBezTo>
                  <a:pt x="15210" y="11687"/>
                  <a:pt x="15210" y="11687"/>
                  <a:pt x="15210" y="11687"/>
                </a:cubicBezTo>
                <a:cubicBezTo>
                  <a:pt x="15210" y="11687"/>
                  <a:pt x="15255" y="11687"/>
                  <a:pt x="15255" y="11739"/>
                </a:cubicBezTo>
                <a:cubicBezTo>
                  <a:pt x="15255" y="11739"/>
                  <a:pt x="15255" y="11739"/>
                  <a:pt x="15255" y="11739"/>
                </a:cubicBezTo>
                <a:cubicBezTo>
                  <a:pt x="16605" y="13200"/>
                  <a:pt x="17415" y="15287"/>
                  <a:pt x="17415" y="17426"/>
                </a:cubicBezTo>
                <a:lnTo>
                  <a:pt x="17415" y="20870"/>
                </a:lnTo>
                <a:cubicBezTo>
                  <a:pt x="17415" y="21235"/>
                  <a:pt x="17685" y="21548"/>
                  <a:pt x="18000" y="21548"/>
                </a:cubicBezTo>
                <a:cubicBezTo>
                  <a:pt x="18000" y="21548"/>
                  <a:pt x="18000" y="21548"/>
                  <a:pt x="18000" y="21548"/>
                </a:cubicBezTo>
                <a:cubicBezTo>
                  <a:pt x="18315" y="21548"/>
                  <a:pt x="18585" y="21235"/>
                  <a:pt x="18585" y="20870"/>
                </a:cubicBezTo>
                <a:lnTo>
                  <a:pt x="18585" y="17426"/>
                </a:lnTo>
                <a:cubicBezTo>
                  <a:pt x="18585" y="15652"/>
                  <a:pt x="18135" y="13878"/>
                  <a:pt x="17280" y="12417"/>
                </a:cubicBezTo>
                <a:cubicBezTo>
                  <a:pt x="19170" y="13357"/>
                  <a:pt x="20430" y="15548"/>
                  <a:pt x="20430" y="18052"/>
                </a:cubicBezTo>
                <a:lnTo>
                  <a:pt x="20430" y="20870"/>
                </a:lnTo>
                <a:cubicBezTo>
                  <a:pt x="20430" y="21235"/>
                  <a:pt x="20700" y="21548"/>
                  <a:pt x="21015" y="21548"/>
                </a:cubicBezTo>
                <a:cubicBezTo>
                  <a:pt x="21015" y="21548"/>
                  <a:pt x="21015" y="21548"/>
                  <a:pt x="21015" y="21548"/>
                </a:cubicBezTo>
                <a:cubicBezTo>
                  <a:pt x="21330" y="21548"/>
                  <a:pt x="21600" y="21235"/>
                  <a:pt x="21600" y="20870"/>
                </a:cubicBezTo>
                <a:lnTo>
                  <a:pt x="21600" y="18000"/>
                </a:lnTo>
                <a:close/>
                <a:moveTo>
                  <a:pt x="17460" y="7722"/>
                </a:moveTo>
                <a:cubicBezTo>
                  <a:pt x="17460" y="8974"/>
                  <a:pt x="16740" y="10017"/>
                  <a:pt x="15750" y="10383"/>
                </a:cubicBezTo>
                <a:cubicBezTo>
                  <a:pt x="14985" y="9652"/>
                  <a:pt x="14130" y="9130"/>
                  <a:pt x="13185" y="8765"/>
                </a:cubicBezTo>
                <a:cubicBezTo>
                  <a:pt x="14220" y="7930"/>
                  <a:pt x="14895" y="6574"/>
                  <a:pt x="14940" y="5009"/>
                </a:cubicBezTo>
                <a:cubicBezTo>
                  <a:pt x="14985" y="5009"/>
                  <a:pt x="15030" y="5009"/>
                  <a:pt x="15075" y="5009"/>
                </a:cubicBezTo>
                <a:cubicBezTo>
                  <a:pt x="16425" y="5009"/>
                  <a:pt x="17460" y="6209"/>
                  <a:pt x="17460" y="7722"/>
                </a:cubicBezTo>
                <a:close/>
                <a:moveTo>
                  <a:pt x="10800" y="1252"/>
                </a:moveTo>
                <a:cubicBezTo>
                  <a:pt x="12465" y="1252"/>
                  <a:pt x="13815" y="2817"/>
                  <a:pt x="13815" y="4748"/>
                </a:cubicBezTo>
                <a:cubicBezTo>
                  <a:pt x="13815" y="6678"/>
                  <a:pt x="12465" y="8243"/>
                  <a:pt x="10800" y="8243"/>
                </a:cubicBezTo>
                <a:cubicBezTo>
                  <a:pt x="9135" y="8243"/>
                  <a:pt x="7785" y="6678"/>
                  <a:pt x="7785" y="4748"/>
                </a:cubicBezTo>
                <a:cubicBezTo>
                  <a:pt x="7740" y="2870"/>
                  <a:pt x="9090" y="1252"/>
                  <a:pt x="10800" y="1252"/>
                </a:cubicBezTo>
                <a:close/>
                <a:moveTo>
                  <a:pt x="6480" y="5009"/>
                </a:moveTo>
                <a:cubicBezTo>
                  <a:pt x="6525" y="5009"/>
                  <a:pt x="6570" y="5009"/>
                  <a:pt x="6615" y="5009"/>
                </a:cubicBezTo>
                <a:cubicBezTo>
                  <a:pt x="6660" y="6574"/>
                  <a:pt x="7335" y="7930"/>
                  <a:pt x="8370" y="8765"/>
                </a:cubicBezTo>
                <a:cubicBezTo>
                  <a:pt x="7425" y="9130"/>
                  <a:pt x="6570" y="9652"/>
                  <a:pt x="5805" y="10383"/>
                </a:cubicBezTo>
                <a:cubicBezTo>
                  <a:pt x="4770" y="10070"/>
                  <a:pt x="4095" y="8974"/>
                  <a:pt x="4095" y="7722"/>
                </a:cubicBezTo>
                <a:cubicBezTo>
                  <a:pt x="4095" y="6209"/>
                  <a:pt x="5175" y="5009"/>
                  <a:pt x="6480" y="50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9" name="Google Shape;1599;p116"/>
          <p:cNvSpPr/>
          <p:nvPr/>
        </p:nvSpPr>
        <p:spPr>
          <a:xfrm>
            <a:off x="17818098" y="11290299"/>
            <a:ext cx="612143" cy="381001"/>
          </a:xfrm>
          <a:custGeom>
            <a:rect b="b" l="l" r="r" t="t"/>
            <a:pathLst>
              <a:path extrusionOk="0" h="21600" w="21600">
                <a:moveTo>
                  <a:pt x="21600" y="17280"/>
                </a:moveTo>
                <a:cubicBezTo>
                  <a:pt x="21600" y="13392"/>
                  <a:pt x="20076" y="10152"/>
                  <a:pt x="17970" y="8784"/>
                </a:cubicBezTo>
                <a:cubicBezTo>
                  <a:pt x="18642" y="7848"/>
                  <a:pt x="19046" y="6480"/>
                  <a:pt x="19046" y="5040"/>
                </a:cubicBezTo>
                <a:cubicBezTo>
                  <a:pt x="19046" y="2304"/>
                  <a:pt x="17656" y="0"/>
                  <a:pt x="15909" y="0"/>
                </a:cubicBezTo>
                <a:cubicBezTo>
                  <a:pt x="14206" y="0"/>
                  <a:pt x="12772" y="2232"/>
                  <a:pt x="12772" y="5040"/>
                </a:cubicBezTo>
                <a:cubicBezTo>
                  <a:pt x="12772" y="6552"/>
                  <a:pt x="13175" y="7920"/>
                  <a:pt x="13847" y="8784"/>
                </a:cubicBezTo>
                <a:cubicBezTo>
                  <a:pt x="12503" y="9648"/>
                  <a:pt x="11427" y="11232"/>
                  <a:pt x="10800" y="13248"/>
                </a:cubicBezTo>
                <a:cubicBezTo>
                  <a:pt x="10173" y="11232"/>
                  <a:pt x="9097" y="9576"/>
                  <a:pt x="7753" y="8784"/>
                </a:cubicBezTo>
                <a:cubicBezTo>
                  <a:pt x="8425" y="7848"/>
                  <a:pt x="8828" y="6480"/>
                  <a:pt x="8828" y="5040"/>
                </a:cubicBezTo>
                <a:cubicBezTo>
                  <a:pt x="8828" y="2304"/>
                  <a:pt x="7439" y="0"/>
                  <a:pt x="5691" y="0"/>
                </a:cubicBezTo>
                <a:cubicBezTo>
                  <a:pt x="3988" y="0"/>
                  <a:pt x="2554" y="2232"/>
                  <a:pt x="2554" y="5040"/>
                </a:cubicBezTo>
                <a:cubicBezTo>
                  <a:pt x="2554" y="6552"/>
                  <a:pt x="2958" y="7920"/>
                  <a:pt x="3630" y="8784"/>
                </a:cubicBezTo>
                <a:cubicBezTo>
                  <a:pt x="1524" y="10080"/>
                  <a:pt x="0" y="13392"/>
                  <a:pt x="0" y="17280"/>
                </a:cubicBezTo>
                <a:lnTo>
                  <a:pt x="0" y="20664"/>
                </a:lnTo>
                <a:cubicBezTo>
                  <a:pt x="0" y="21168"/>
                  <a:pt x="269" y="21600"/>
                  <a:pt x="583" y="21600"/>
                </a:cubicBezTo>
                <a:cubicBezTo>
                  <a:pt x="583" y="21600"/>
                  <a:pt x="583" y="21600"/>
                  <a:pt x="583" y="21600"/>
                </a:cubicBezTo>
                <a:cubicBezTo>
                  <a:pt x="896" y="21600"/>
                  <a:pt x="1165" y="21168"/>
                  <a:pt x="1165" y="20664"/>
                </a:cubicBezTo>
                <a:lnTo>
                  <a:pt x="1165" y="17280"/>
                </a:lnTo>
                <a:cubicBezTo>
                  <a:pt x="1165" y="13248"/>
                  <a:pt x="3182" y="10008"/>
                  <a:pt x="5691" y="10008"/>
                </a:cubicBezTo>
                <a:cubicBezTo>
                  <a:pt x="8201" y="10008"/>
                  <a:pt x="10217" y="13248"/>
                  <a:pt x="10217" y="17280"/>
                </a:cubicBezTo>
                <a:lnTo>
                  <a:pt x="10217" y="20664"/>
                </a:lnTo>
                <a:cubicBezTo>
                  <a:pt x="10217" y="20808"/>
                  <a:pt x="10217" y="20952"/>
                  <a:pt x="10262" y="21024"/>
                </a:cubicBezTo>
                <a:cubicBezTo>
                  <a:pt x="10352" y="21384"/>
                  <a:pt x="10576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1114" y="21600"/>
                  <a:pt x="11383" y="21168"/>
                  <a:pt x="11383" y="20664"/>
                </a:cubicBezTo>
                <a:lnTo>
                  <a:pt x="11383" y="17280"/>
                </a:lnTo>
                <a:cubicBezTo>
                  <a:pt x="11383" y="13248"/>
                  <a:pt x="13399" y="10008"/>
                  <a:pt x="15909" y="10008"/>
                </a:cubicBezTo>
                <a:cubicBezTo>
                  <a:pt x="18418" y="10008"/>
                  <a:pt x="20435" y="13248"/>
                  <a:pt x="20435" y="17280"/>
                </a:cubicBezTo>
                <a:lnTo>
                  <a:pt x="20435" y="20664"/>
                </a:lnTo>
                <a:cubicBezTo>
                  <a:pt x="20435" y="21168"/>
                  <a:pt x="20704" y="21600"/>
                  <a:pt x="21017" y="21600"/>
                </a:cubicBezTo>
                <a:cubicBezTo>
                  <a:pt x="21017" y="21600"/>
                  <a:pt x="21017" y="21600"/>
                  <a:pt x="21017" y="21600"/>
                </a:cubicBezTo>
                <a:cubicBezTo>
                  <a:pt x="21331" y="21600"/>
                  <a:pt x="21600" y="21168"/>
                  <a:pt x="21600" y="20664"/>
                </a:cubicBezTo>
                <a:lnTo>
                  <a:pt x="21600" y="17280"/>
                </a:lnTo>
                <a:close/>
                <a:moveTo>
                  <a:pt x="3764" y="4968"/>
                </a:moveTo>
                <a:cubicBezTo>
                  <a:pt x="3764" y="3240"/>
                  <a:pt x="4661" y="1800"/>
                  <a:pt x="5736" y="1800"/>
                </a:cubicBezTo>
                <a:cubicBezTo>
                  <a:pt x="6812" y="1800"/>
                  <a:pt x="7708" y="3240"/>
                  <a:pt x="7708" y="4968"/>
                </a:cubicBezTo>
                <a:cubicBezTo>
                  <a:pt x="7708" y="6696"/>
                  <a:pt x="6812" y="8136"/>
                  <a:pt x="5736" y="8136"/>
                </a:cubicBezTo>
                <a:cubicBezTo>
                  <a:pt x="4661" y="8136"/>
                  <a:pt x="3764" y="6696"/>
                  <a:pt x="3764" y="4968"/>
                </a:cubicBezTo>
                <a:close/>
                <a:moveTo>
                  <a:pt x="13937" y="4968"/>
                </a:moveTo>
                <a:cubicBezTo>
                  <a:pt x="13937" y="3240"/>
                  <a:pt x="14833" y="1800"/>
                  <a:pt x="15909" y="1800"/>
                </a:cubicBezTo>
                <a:cubicBezTo>
                  <a:pt x="16984" y="1800"/>
                  <a:pt x="17880" y="3240"/>
                  <a:pt x="17880" y="4968"/>
                </a:cubicBezTo>
                <a:cubicBezTo>
                  <a:pt x="17880" y="6696"/>
                  <a:pt x="16984" y="8136"/>
                  <a:pt x="15909" y="8136"/>
                </a:cubicBezTo>
                <a:cubicBezTo>
                  <a:pt x="14833" y="8136"/>
                  <a:pt x="13937" y="6696"/>
                  <a:pt x="13937" y="496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0" name="Google Shape;1600;p116"/>
          <p:cNvSpPr/>
          <p:nvPr/>
        </p:nvSpPr>
        <p:spPr>
          <a:xfrm>
            <a:off x="19126200" y="11290300"/>
            <a:ext cx="611982" cy="384969"/>
          </a:xfrm>
          <a:custGeom>
            <a:rect b="b" l="l" r="r" t="t"/>
            <a:pathLst>
              <a:path extrusionOk="0" h="21600" w="21600">
                <a:moveTo>
                  <a:pt x="5687" y="0"/>
                </a:moveTo>
                <a:cubicBezTo>
                  <a:pt x="3984" y="0"/>
                  <a:pt x="2549" y="2209"/>
                  <a:pt x="2549" y="4988"/>
                </a:cubicBezTo>
                <a:cubicBezTo>
                  <a:pt x="2549" y="6484"/>
                  <a:pt x="2956" y="7829"/>
                  <a:pt x="3628" y="8685"/>
                </a:cubicBezTo>
                <a:cubicBezTo>
                  <a:pt x="1521" y="9967"/>
                  <a:pt x="0" y="13254"/>
                  <a:pt x="0" y="17102"/>
                </a:cubicBezTo>
                <a:lnTo>
                  <a:pt x="0" y="20442"/>
                </a:lnTo>
                <a:cubicBezTo>
                  <a:pt x="0" y="20941"/>
                  <a:pt x="274" y="21377"/>
                  <a:pt x="588" y="21377"/>
                </a:cubicBezTo>
                <a:cubicBezTo>
                  <a:pt x="902" y="21377"/>
                  <a:pt x="1163" y="20941"/>
                  <a:pt x="1163" y="20442"/>
                </a:cubicBezTo>
                <a:lnTo>
                  <a:pt x="1163" y="17102"/>
                </a:lnTo>
                <a:cubicBezTo>
                  <a:pt x="1163" y="13111"/>
                  <a:pt x="3177" y="9909"/>
                  <a:pt x="5687" y="9909"/>
                </a:cubicBezTo>
                <a:cubicBezTo>
                  <a:pt x="8197" y="9909"/>
                  <a:pt x="10226" y="13111"/>
                  <a:pt x="10226" y="17102"/>
                </a:cubicBezTo>
                <a:lnTo>
                  <a:pt x="10226" y="20442"/>
                </a:lnTo>
                <a:cubicBezTo>
                  <a:pt x="10226" y="20585"/>
                  <a:pt x="10223" y="20727"/>
                  <a:pt x="10268" y="20798"/>
                </a:cubicBezTo>
                <a:cubicBezTo>
                  <a:pt x="10357" y="21155"/>
                  <a:pt x="10576" y="21377"/>
                  <a:pt x="10800" y="21377"/>
                </a:cubicBezTo>
                <a:cubicBezTo>
                  <a:pt x="11114" y="21377"/>
                  <a:pt x="11388" y="20941"/>
                  <a:pt x="11388" y="20442"/>
                </a:cubicBezTo>
                <a:lnTo>
                  <a:pt x="11388" y="17102"/>
                </a:lnTo>
                <a:cubicBezTo>
                  <a:pt x="11388" y="13111"/>
                  <a:pt x="13403" y="9909"/>
                  <a:pt x="15913" y="9909"/>
                </a:cubicBezTo>
                <a:cubicBezTo>
                  <a:pt x="18423" y="9909"/>
                  <a:pt x="20437" y="13111"/>
                  <a:pt x="20437" y="17102"/>
                </a:cubicBezTo>
                <a:lnTo>
                  <a:pt x="20437" y="20442"/>
                </a:lnTo>
                <a:cubicBezTo>
                  <a:pt x="20437" y="20941"/>
                  <a:pt x="20712" y="21377"/>
                  <a:pt x="21026" y="21377"/>
                </a:cubicBezTo>
                <a:cubicBezTo>
                  <a:pt x="21339" y="21377"/>
                  <a:pt x="21600" y="20941"/>
                  <a:pt x="21600" y="20442"/>
                </a:cubicBezTo>
                <a:lnTo>
                  <a:pt x="21600" y="17102"/>
                </a:lnTo>
                <a:cubicBezTo>
                  <a:pt x="21600" y="13254"/>
                  <a:pt x="20079" y="10038"/>
                  <a:pt x="17972" y="8685"/>
                </a:cubicBezTo>
                <a:cubicBezTo>
                  <a:pt x="18644" y="7758"/>
                  <a:pt x="19050" y="6413"/>
                  <a:pt x="19051" y="4988"/>
                </a:cubicBezTo>
                <a:cubicBezTo>
                  <a:pt x="19051" y="2280"/>
                  <a:pt x="17661" y="0"/>
                  <a:pt x="15913" y="0"/>
                </a:cubicBezTo>
                <a:cubicBezTo>
                  <a:pt x="14209" y="0"/>
                  <a:pt x="12775" y="2209"/>
                  <a:pt x="12775" y="4988"/>
                </a:cubicBezTo>
                <a:cubicBezTo>
                  <a:pt x="12775" y="6484"/>
                  <a:pt x="13181" y="7829"/>
                  <a:pt x="13854" y="8685"/>
                </a:cubicBezTo>
                <a:cubicBezTo>
                  <a:pt x="12509" y="9540"/>
                  <a:pt x="11428" y="11121"/>
                  <a:pt x="10800" y="13116"/>
                </a:cubicBezTo>
                <a:cubicBezTo>
                  <a:pt x="10172" y="11121"/>
                  <a:pt x="9105" y="9468"/>
                  <a:pt x="7760" y="8685"/>
                </a:cubicBezTo>
                <a:cubicBezTo>
                  <a:pt x="8433" y="7758"/>
                  <a:pt x="8825" y="6413"/>
                  <a:pt x="8825" y="4988"/>
                </a:cubicBezTo>
                <a:cubicBezTo>
                  <a:pt x="8825" y="2280"/>
                  <a:pt x="7435" y="0"/>
                  <a:pt x="5687" y="0"/>
                </a:cubicBezTo>
                <a:close/>
                <a:moveTo>
                  <a:pt x="5785" y="1848"/>
                </a:moveTo>
                <a:cubicBezTo>
                  <a:pt x="6861" y="1848"/>
                  <a:pt x="7760" y="3278"/>
                  <a:pt x="7760" y="4988"/>
                </a:cubicBezTo>
                <a:cubicBezTo>
                  <a:pt x="7760" y="6698"/>
                  <a:pt x="6861" y="8128"/>
                  <a:pt x="5785" y="8128"/>
                </a:cubicBezTo>
                <a:cubicBezTo>
                  <a:pt x="4709" y="8128"/>
                  <a:pt x="3810" y="6698"/>
                  <a:pt x="3810" y="4988"/>
                </a:cubicBezTo>
                <a:cubicBezTo>
                  <a:pt x="3810" y="3278"/>
                  <a:pt x="4709" y="1848"/>
                  <a:pt x="5785" y="1848"/>
                </a:cubicBezTo>
                <a:close/>
                <a:moveTo>
                  <a:pt x="15955" y="1848"/>
                </a:moveTo>
                <a:cubicBezTo>
                  <a:pt x="17031" y="1848"/>
                  <a:pt x="17930" y="3278"/>
                  <a:pt x="17930" y="4988"/>
                </a:cubicBezTo>
                <a:cubicBezTo>
                  <a:pt x="17930" y="6698"/>
                  <a:pt x="17031" y="8128"/>
                  <a:pt x="15955" y="8128"/>
                </a:cubicBezTo>
                <a:cubicBezTo>
                  <a:pt x="14879" y="8128"/>
                  <a:pt x="13980" y="6698"/>
                  <a:pt x="13980" y="4988"/>
                </a:cubicBezTo>
                <a:cubicBezTo>
                  <a:pt x="13980" y="3278"/>
                  <a:pt x="14879" y="1848"/>
                  <a:pt x="15955" y="1848"/>
                </a:cubicBezTo>
                <a:close/>
                <a:moveTo>
                  <a:pt x="3278" y="15677"/>
                </a:moveTo>
                <a:cubicBezTo>
                  <a:pt x="2964" y="15677"/>
                  <a:pt x="2690" y="16113"/>
                  <a:pt x="2690" y="16612"/>
                </a:cubicBezTo>
                <a:lnTo>
                  <a:pt x="2690" y="20665"/>
                </a:lnTo>
                <a:cubicBezTo>
                  <a:pt x="2690" y="21163"/>
                  <a:pt x="2964" y="21600"/>
                  <a:pt x="3278" y="21600"/>
                </a:cubicBezTo>
                <a:cubicBezTo>
                  <a:pt x="3592" y="21600"/>
                  <a:pt x="3852" y="21163"/>
                  <a:pt x="3852" y="20665"/>
                </a:cubicBezTo>
                <a:lnTo>
                  <a:pt x="3852" y="16612"/>
                </a:lnTo>
                <a:cubicBezTo>
                  <a:pt x="3852" y="16113"/>
                  <a:pt x="3592" y="15677"/>
                  <a:pt x="3278" y="15677"/>
                </a:cubicBezTo>
                <a:close/>
                <a:moveTo>
                  <a:pt x="8209" y="15677"/>
                </a:moveTo>
                <a:cubicBezTo>
                  <a:pt x="7895" y="15677"/>
                  <a:pt x="7620" y="16113"/>
                  <a:pt x="7620" y="16612"/>
                </a:cubicBezTo>
                <a:lnTo>
                  <a:pt x="7620" y="20665"/>
                </a:lnTo>
                <a:cubicBezTo>
                  <a:pt x="7620" y="21163"/>
                  <a:pt x="7895" y="21600"/>
                  <a:pt x="8209" y="21600"/>
                </a:cubicBezTo>
                <a:cubicBezTo>
                  <a:pt x="8522" y="21600"/>
                  <a:pt x="8783" y="21163"/>
                  <a:pt x="8783" y="20665"/>
                </a:cubicBezTo>
                <a:lnTo>
                  <a:pt x="8783" y="16612"/>
                </a:lnTo>
                <a:cubicBezTo>
                  <a:pt x="8783" y="16113"/>
                  <a:pt x="8522" y="15677"/>
                  <a:pt x="8209" y="15677"/>
                </a:cubicBezTo>
                <a:close/>
                <a:moveTo>
                  <a:pt x="13588" y="15677"/>
                </a:moveTo>
                <a:cubicBezTo>
                  <a:pt x="13274" y="15677"/>
                  <a:pt x="12999" y="16113"/>
                  <a:pt x="12999" y="16612"/>
                </a:cubicBezTo>
                <a:lnTo>
                  <a:pt x="12999" y="20665"/>
                </a:lnTo>
                <a:cubicBezTo>
                  <a:pt x="12999" y="21163"/>
                  <a:pt x="13274" y="21600"/>
                  <a:pt x="13588" y="21600"/>
                </a:cubicBezTo>
                <a:cubicBezTo>
                  <a:pt x="13901" y="21600"/>
                  <a:pt x="14162" y="21163"/>
                  <a:pt x="14162" y="20665"/>
                </a:cubicBezTo>
                <a:lnTo>
                  <a:pt x="14162" y="16612"/>
                </a:lnTo>
                <a:cubicBezTo>
                  <a:pt x="14162" y="16113"/>
                  <a:pt x="13946" y="15677"/>
                  <a:pt x="13588" y="15677"/>
                </a:cubicBezTo>
                <a:close/>
                <a:moveTo>
                  <a:pt x="18518" y="15677"/>
                </a:moveTo>
                <a:cubicBezTo>
                  <a:pt x="18204" y="15677"/>
                  <a:pt x="17930" y="16113"/>
                  <a:pt x="17930" y="16612"/>
                </a:cubicBezTo>
                <a:lnTo>
                  <a:pt x="17930" y="20665"/>
                </a:lnTo>
                <a:cubicBezTo>
                  <a:pt x="17930" y="21163"/>
                  <a:pt x="18204" y="21600"/>
                  <a:pt x="18518" y="21600"/>
                </a:cubicBezTo>
                <a:cubicBezTo>
                  <a:pt x="18832" y="21600"/>
                  <a:pt x="19093" y="21163"/>
                  <a:pt x="19093" y="20665"/>
                </a:cubicBezTo>
                <a:lnTo>
                  <a:pt x="19093" y="16612"/>
                </a:lnTo>
                <a:cubicBezTo>
                  <a:pt x="19093" y="16113"/>
                  <a:pt x="18832" y="15677"/>
                  <a:pt x="18518" y="1567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1" name="Google Shape;1601;p116"/>
          <p:cNvSpPr/>
          <p:nvPr/>
        </p:nvSpPr>
        <p:spPr>
          <a:xfrm>
            <a:off x="21742400" y="11226799"/>
            <a:ext cx="609600" cy="524510"/>
          </a:xfrm>
          <a:custGeom>
            <a:rect b="b" l="l" r="r" t="t"/>
            <a:pathLst>
              <a:path extrusionOk="0" h="21600" w="21600">
                <a:moveTo>
                  <a:pt x="21600" y="20868"/>
                </a:moveTo>
                <a:lnTo>
                  <a:pt x="21600" y="18044"/>
                </a:lnTo>
                <a:cubicBezTo>
                  <a:pt x="21600" y="14801"/>
                  <a:pt x="19845" y="12029"/>
                  <a:pt x="17325" y="10983"/>
                </a:cubicBezTo>
                <a:cubicBezTo>
                  <a:pt x="18135" y="10251"/>
                  <a:pt x="18630" y="9048"/>
                  <a:pt x="18630" y="7793"/>
                </a:cubicBezTo>
                <a:cubicBezTo>
                  <a:pt x="18630" y="5544"/>
                  <a:pt x="17055" y="3713"/>
                  <a:pt x="15120" y="3713"/>
                </a:cubicBezTo>
                <a:cubicBezTo>
                  <a:pt x="15030" y="3713"/>
                  <a:pt x="14940" y="3713"/>
                  <a:pt x="14895" y="3713"/>
                </a:cubicBezTo>
                <a:cubicBezTo>
                  <a:pt x="14445" y="1569"/>
                  <a:pt x="12780" y="0"/>
                  <a:pt x="10800" y="0"/>
                </a:cubicBezTo>
                <a:cubicBezTo>
                  <a:pt x="8820" y="0"/>
                  <a:pt x="7155" y="1569"/>
                  <a:pt x="6705" y="3713"/>
                </a:cubicBezTo>
                <a:cubicBezTo>
                  <a:pt x="6615" y="3713"/>
                  <a:pt x="6570" y="3713"/>
                  <a:pt x="6480" y="3713"/>
                </a:cubicBezTo>
                <a:cubicBezTo>
                  <a:pt x="4545" y="3713"/>
                  <a:pt x="2970" y="5544"/>
                  <a:pt x="2970" y="7793"/>
                </a:cubicBezTo>
                <a:cubicBezTo>
                  <a:pt x="2970" y="9100"/>
                  <a:pt x="3465" y="10251"/>
                  <a:pt x="4275" y="10983"/>
                </a:cubicBezTo>
                <a:cubicBezTo>
                  <a:pt x="1755" y="12029"/>
                  <a:pt x="0" y="14801"/>
                  <a:pt x="0" y="18096"/>
                </a:cubicBezTo>
                <a:lnTo>
                  <a:pt x="0" y="20920"/>
                </a:lnTo>
                <a:cubicBezTo>
                  <a:pt x="0" y="21286"/>
                  <a:pt x="270" y="21600"/>
                  <a:pt x="585" y="21600"/>
                </a:cubicBezTo>
                <a:lnTo>
                  <a:pt x="3555" y="21600"/>
                </a:lnTo>
                <a:cubicBezTo>
                  <a:pt x="3555" y="21600"/>
                  <a:pt x="3555" y="21600"/>
                  <a:pt x="3555" y="21600"/>
                </a:cubicBezTo>
                <a:lnTo>
                  <a:pt x="21015" y="21600"/>
                </a:lnTo>
                <a:cubicBezTo>
                  <a:pt x="21375" y="21548"/>
                  <a:pt x="21600" y="21286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lose/>
                <a:moveTo>
                  <a:pt x="20430" y="18044"/>
                </a:moveTo>
                <a:lnTo>
                  <a:pt x="20430" y="20240"/>
                </a:lnTo>
                <a:lnTo>
                  <a:pt x="18585" y="20240"/>
                </a:lnTo>
                <a:lnTo>
                  <a:pt x="18585" y="17416"/>
                </a:lnTo>
                <a:cubicBezTo>
                  <a:pt x="18585" y="15638"/>
                  <a:pt x="18135" y="13860"/>
                  <a:pt x="17280" y="12395"/>
                </a:cubicBezTo>
                <a:cubicBezTo>
                  <a:pt x="19170" y="13337"/>
                  <a:pt x="20430" y="15533"/>
                  <a:pt x="20430" y="18044"/>
                </a:cubicBezTo>
                <a:close/>
                <a:moveTo>
                  <a:pt x="14400" y="15952"/>
                </a:moveTo>
                <a:cubicBezTo>
                  <a:pt x="14085" y="15952"/>
                  <a:pt x="13815" y="16265"/>
                  <a:pt x="13815" y="16632"/>
                </a:cubicBezTo>
                <a:lnTo>
                  <a:pt x="13815" y="20240"/>
                </a:lnTo>
                <a:lnTo>
                  <a:pt x="7740" y="20240"/>
                </a:lnTo>
                <a:lnTo>
                  <a:pt x="7740" y="16632"/>
                </a:lnTo>
                <a:cubicBezTo>
                  <a:pt x="7740" y="16265"/>
                  <a:pt x="7470" y="15952"/>
                  <a:pt x="7155" y="15952"/>
                </a:cubicBezTo>
                <a:cubicBezTo>
                  <a:pt x="6840" y="15952"/>
                  <a:pt x="6570" y="16265"/>
                  <a:pt x="6570" y="16632"/>
                </a:cubicBezTo>
                <a:lnTo>
                  <a:pt x="6570" y="20240"/>
                </a:lnTo>
                <a:lnTo>
                  <a:pt x="4140" y="20240"/>
                </a:lnTo>
                <a:lnTo>
                  <a:pt x="4140" y="17416"/>
                </a:lnTo>
                <a:cubicBezTo>
                  <a:pt x="4140" y="15272"/>
                  <a:pt x="4905" y="13232"/>
                  <a:pt x="6255" y="11768"/>
                </a:cubicBezTo>
                <a:cubicBezTo>
                  <a:pt x="6255" y="11768"/>
                  <a:pt x="6255" y="11768"/>
                  <a:pt x="6300" y="11715"/>
                </a:cubicBezTo>
                <a:cubicBezTo>
                  <a:pt x="6300" y="11715"/>
                  <a:pt x="6345" y="11663"/>
                  <a:pt x="6345" y="11663"/>
                </a:cubicBezTo>
                <a:cubicBezTo>
                  <a:pt x="7155" y="10826"/>
                  <a:pt x="8190" y="10199"/>
                  <a:pt x="9270" y="9885"/>
                </a:cubicBezTo>
                <a:cubicBezTo>
                  <a:pt x="10260" y="9623"/>
                  <a:pt x="11295" y="9623"/>
                  <a:pt x="12285" y="9885"/>
                </a:cubicBezTo>
                <a:cubicBezTo>
                  <a:pt x="13365" y="10199"/>
                  <a:pt x="14445" y="10826"/>
                  <a:pt x="15255" y="11715"/>
                </a:cubicBezTo>
                <a:cubicBezTo>
                  <a:pt x="16605" y="13180"/>
                  <a:pt x="17415" y="15272"/>
                  <a:pt x="17415" y="17416"/>
                </a:cubicBezTo>
                <a:lnTo>
                  <a:pt x="17415" y="20240"/>
                </a:lnTo>
                <a:lnTo>
                  <a:pt x="14940" y="20240"/>
                </a:lnTo>
                <a:lnTo>
                  <a:pt x="14940" y="16632"/>
                </a:lnTo>
                <a:cubicBezTo>
                  <a:pt x="14985" y="16265"/>
                  <a:pt x="14760" y="15952"/>
                  <a:pt x="14400" y="15952"/>
                </a:cubicBezTo>
                <a:close/>
                <a:moveTo>
                  <a:pt x="17505" y="7740"/>
                </a:moveTo>
                <a:cubicBezTo>
                  <a:pt x="17505" y="8996"/>
                  <a:pt x="16785" y="10042"/>
                  <a:pt x="15795" y="10408"/>
                </a:cubicBezTo>
                <a:cubicBezTo>
                  <a:pt x="15030" y="9676"/>
                  <a:pt x="14175" y="9153"/>
                  <a:pt x="13230" y="8786"/>
                </a:cubicBezTo>
                <a:cubicBezTo>
                  <a:pt x="14265" y="7950"/>
                  <a:pt x="14940" y="6590"/>
                  <a:pt x="14985" y="5021"/>
                </a:cubicBezTo>
                <a:cubicBezTo>
                  <a:pt x="15030" y="5021"/>
                  <a:pt x="15075" y="5021"/>
                  <a:pt x="15120" y="5021"/>
                </a:cubicBezTo>
                <a:cubicBezTo>
                  <a:pt x="16425" y="5021"/>
                  <a:pt x="17505" y="6224"/>
                  <a:pt x="17505" y="7740"/>
                </a:cubicBezTo>
                <a:close/>
                <a:moveTo>
                  <a:pt x="10800" y="1255"/>
                </a:moveTo>
                <a:cubicBezTo>
                  <a:pt x="12465" y="1255"/>
                  <a:pt x="13815" y="2824"/>
                  <a:pt x="13815" y="4759"/>
                </a:cubicBezTo>
                <a:cubicBezTo>
                  <a:pt x="13815" y="6694"/>
                  <a:pt x="12465" y="8263"/>
                  <a:pt x="10800" y="8263"/>
                </a:cubicBezTo>
                <a:cubicBezTo>
                  <a:pt x="9135" y="8263"/>
                  <a:pt x="7785" y="6694"/>
                  <a:pt x="7785" y="4759"/>
                </a:cubicBezTo>
                <a:cubicBezTo>
                  <a:pt x="7785" y="2877"/>
                  <a:pt x="9135" y="1255"/>
                  <a:pt x="10800" y="1255"/>
                </a:cubicBezTo>
                <a:close/>
                <a:moveTo>
                  <a:pt x="6480" y="5021"/>
                </a:moveTo>
                <a:cubicBezTo>
                  <a:pt x="6525" y="5021"/>
                  <a:pt x="6570" y="5021"/>
                  <a:pt x="6615" y="5021"/>
                </a:cubicBezTo>
                <a:cubicBezTo>
                  <a:pt x="6660" y="6590"/>
                  <a:pt x="7335" y="7950"/>
                  <a:pt x="8370" y="8786"/>
                </a:cubicBezTo>
                <a:cubicBezTo>
                  <a:pt x="7425" y="9153"/>
                  <a:pt x="6570" y="9676"/>
                  <a:pt x="5805" y="10408"/>
                </a:cubicBezTo>
                <a:cubicBezTo>
                  <a:pt x="4770" y="10094"/>
                  <a:pt x="4095" y="8996"/>
                  <a:pt x="4095" y="7740"/>
                </a:cubicBezTo>
                <a:cubicBezTo>
                  <a:pt x="4140" y="6224"/>
                  <a:pt x="5175" y="5021"/>
                  <a:pt x="6480" y="5021"/>
                </a:cubicBezTo>
                <a:close/>
                <a:moveTo>
                  <a:pt x="1170" y="18044"/>
                </a:moveTo>
                <a:cubicBezTo>
                  <a:pt x="1170" y="15533"/>
                  <a:pt x="2430" y="13389"/>
                  <a:pt x="4320" y="12395"/>
                </a:cubicBezTo>
                <a:cubicBezTo>
                  <a:pt x="3465" y="13860"/>
                  <a:pt x="3015" y="15585"/>
                  <a:pt x="3015" y="17416"/>
                </a:cubicBezTo>
                <a:lnTo>
                  <a:pt x="3015" y="20240"/>
                </a:lnTo>
                <a:lnTo>
                  <a:pt x="1170" y="20240"/>
                </a:lnTo>
                <a:lnTo>
                  <a:pt x="1170" y="1804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2" name="Google Shape;1602;p116"/>
          <p:cNvSpPr/>
          <p:nvPr/>
        </p:nvSpPr>
        <p:spPr>
          <a:xfrm>
            <a:off x="20434300" y="11290299"/>
            <a:ext cx="612141" cy="381001"/>
          </a:xfrm>
          <a:custGeom>
            <a:rect b="b" l="l" r="r" t="t"/>
            <a:pathLst>
              <a:path extrusionOk="0" h="21600" w="21600">
                <a:moveTo>
                  <a:pt x="21600" y="17280"/>
                </a:moveTo>
                <a:cubicBezTo>
                  <a:pt x="21600" y="13392"/>
                  <a:pt x="20076" y="10152"/>
                  <a:pt x="17970" y="8784"/>
                </a:cubicBezTo>
                <a:cubicBezTo>
                  <a:pt x="18642" y="7848"/>
                  <a:pt x="19046" y="6480"/>
                  <a:pt x="19046" y="5040"/>
                </a:cubicBezTo>
                <a:cubicBezTo>
                  <a:pt x="19046" y="2304"/>
                  <a:pt x="17656" y="0"/>
                  <a:pt x="15909" y="0"/>
                </a:cubicBezTo>
                <a:cubicBezTo>
                  <a:pt x="14206" y="0"/>
                  <a:pt x="12772" y="2232"/>
                  <a:pt x="12772" y="5040"/>
                </a:cubicBezTo>
                <a:cubicBezTo>
                  <a:pt x="12772" y="6552"/>
                  <a:pt x="13175" y="7920"/>
                  <a:pt x="13847" y="8784"/>
                </a:cubicBezTo>
                <a:cubicBezTo>
                  <a:pt x="12503" y="9648"/>
                  <a:pt x="11427" y="11232"/>
                  <a:pt x="10800" y="13248"/>
                </a:cubicBezTo>
                <a:cubicBezTo>
                  <a:pt x="10173" y="11232"/>
                  <a:pt x="9097" y="9576"/>
                  <a:pt x="7753" y="8784"/>
                </a:cubicBezTo>
                <a:cubicBezTo>
                  <a:pt x="8425" y="7848"/>
                  <a:pt x="8828" y="6480"/>
                  <a:pt x="8828" y="5040"/>
                </a:cubicBezTo>
                <a:cubicBezTo>
                  <a:pt x="8828" y="2304"/>
                  <a:pt x="7439" y="0"/>
                  <a:pt x="5691" y="0"/>
                </a:cubicBezTo>
                <a:cubicBezTo>
                  <a:pt x="3988" y="0"/>
                  <a:pt x="2554" y="2232"/>
                  <a:pt x="2554" y="5040"/>
                </a:cubicBezTo>
                <a:cubicBezTo>
                  <a:pt x="2554" y="6552"/>
                  <a:pt x="2958" y="7920"/>
                  <a:pt x="3630" y="8784"/>
                </a:cubicBezTo>
                <a:cubicBezTo>
                  <a:pt x="1524" y="10080"/>
                  <a:pt x="0" y="13392"/>
                  <a:pt x="0" y="17280"/>
                </a:cubicBezTo>
                <a:lnTo>
                  <a:pt x="0" y="20664"/>
                </a:lnTo>
                <a:cubicBezTo>
                  <a:pt x="0" y="21168"/>
                  <a:pt x="269" y="21600"/>
                  <a:pt x="583" y="21600"/>
                </a:cubicBezTo>
                <a:cubicBezTo>
                  <a:pt x="583" y="21600"/>
                  <a:pt x="583" y="21600"/>
                  <a:pt x="583" y="21600"/>
                </a:cubicBezTo>
                <a:lnTo>
                  <a:pt x="10666" y="21600"/>
                </a:lnTo>
                <a:cubicBezTo>
                  <a:pt x="10710" y="21600"/>
                  <a:pt x="10710" y="21600"/>
                  <a:pt x="10755" y="21600"/>
                </a:cubicBezTo>
                <a:cubicBezTo>
                  <a:pt x="10800" y="21600"/>
                  <a:pt x="10800" y="21600"/>
                  <a:pt x="10845" y="21600"/>
                </a:cubicBezTo>
                <a:lnTo>
                  <a:pt x="20928" y="21600"/>
                </a:lnTo>
                <a:cubicBezTo>
                  <a:pt x="21062" y="21600"/>
                  <a:pt x="21241" y="21528"/>
                  <a:pt x="21331" y="21312"/>
                </a:cubicBezTo>
                <a:cubicBezTo>
                  <a:pt x="21421" y="21168"/>
                  <a:pt x="21510" y="20880"/>
                  <a:pt x="21510" y="20664"/>
                </a:cubicBezTo>
                <a:lnTo>
                  <a:pt x="21600" y="17280"/>
                </a:lnTo>
                <a:close/>
                <a:moveTo>
                  <a:pt x="3809" y="5040"/>
                </a:moveTo>
                <a:cubicBezTo>
                  <a:pt x="3809" y="3312"/>
                  <a:pt x="4705" y="1872"/>
                  <a:pt x="5781" y="1872"/>
                </a:cubicBezTo>
                <a:cubicBezTo>
                  <a:pt x="6856" y="1872"/>
                  <a:pt x="7753" y="3312"/>
                  <a:pt x="7753" y="5040"/>
                </a:cubicBezTo>
                <a:cubicBezTo>
                  <a:pt x="7753" y="6768"/>
                  <a:pt x="6856" y="8208"/>
                  <a:pt x="5781" y="8208"/>
                </a:cubicBezTo>
                <a:cubicBezTo>
                  <a:pt x="4705" y="8208"/>
                  <a:pt x="3809" y="6768"/>
                  <a:pt x="3809" y="5040"/>
                </a:cubicBezTo>
                <a:close/>
                <a:moveTo>
                  <a:pt x="8918" y="19800"/>
                </a:moveTo>
                <a:lnTo>
                  <a:pt x="8918" y="16560"/>
                </a:lnTo>
                <a:cubicBezTo>
                  <a:pt x="8918" y="16056"/>
                  <a:pt x="8649" y="15624"/>
                  <a:pt x="8335" y="15624"/>
                </a:cubicBezTo>
                <a:cubicBezTo>
                  <a:pt x="8021" y="15624"/>
                  <a:pt x="7753" y="16056"/>
                  <a:pt x="7753" y="16560"/>
                </a:cubicBezTo>
                <a:lnTo>
                  <a:pt x="7753" y="19800"/>
                </a:lnTo>
                <a:lnTo>
                  <a:pt x="3809" y="19800"/>
                </a:lnTo>
                <a:lnTo>
                  <a:pt x="3809" y="16560"/>
                </a:lnTo>
                <a:cubicBezTo>
                  <a:pt x="3809" y="16056"/>
                  <a:pt x="3540" y="15624"/>
                  <a:pt x="3226" y="15624"/>
                </a:cubicBezTo>
                <a:cubicBezTo>
                  <a:pt x="2913" y="15624"/>
                  <a:pt x="2644" y="16056"/>
                  <a:pt x="2644" y="16560"/>
                </a:cubicBezTo>
                <a:lnTo>
                  <a:pt x="2644" y="19800"/>
                </a:lnTo>
                <a:lnTo>
                  <a:pt x="1255" y="19800"/>
                </a:lnTo>
                <a:lnTo>
                  <a:pt x="1255" y="17352"/>
                </a:lnTo>
                <a:cubicBezTo>
                  <a:pt x="1255" y="13320"/>
                  <a:pt x="3271" y="10080"/>
                  <a:pt x="5781" y="10080"/>
                </a:cubicBezTo>
                <a:cubicBezTo>
                  <a:pt x="8290" y="10080"/>
                  <a:pt x="10307" y="13320"/>
                  <a:pt x="10307" y="17352"/>
                </a:cubicBezTo>
                <a:lnTo>
                  <a:pt x="10307" y="19800"/>
                </a:lnTo>
                <a:lnTo>
                  <a:pt x="8918" y="19800"/>
                </a:lnTo>
                <a:close/>
                <a:moveTo>
                  <a:pt x="13982" y="5040"/>
                </a:moveTo>
                <a:cubicBezTo>
                  <a:pt x="13982" y="3312"/>
                  <a:pt x="14878" y="1872"/>
                  <a:pt x="15954" y="1872"/>
                </a:cubicBezTo>
                <a:cubicBezTo>
                  <a:pt x="17029" y="1872"/>
                  <a:pt x="17925" y="3312"/>
                  <a:pt x="17925" y="5040"/>
                </a:cubicBezTo>
                <a:cubicBezTo>
                  <a:pt x="17925" y="6768"/>
                  <a:pt x="17029" y="8208"/>
                  <a:pt x="15954" y="8208"/>
                </a:cubicBezTo>
                <a:cubicBezTo>
                  <a:pt x="14878" y="8208"/>
                  <a:pt x="13982" y="6768"/>
                  <a:pt x="13982" y="5040"/>
                </a:cubicBezTo>
                <a:close/>
                <a:moveTo>
                  <a:pt x="19090" y="19800"/>
                </a:moveTo>
                <a:lnTo>
                  <a:pt x="19090" y="16560"/>
                </a:lnTo>
                <a:cubicBezTo>
                  <a:pt x="19090" y="16056"/>
                  <a:pt x="18822" y="15624"/>
                  <a:pt x="18508" y="15624"/>
                </a:cubicBezTo>
                <a:cubicBezTo>
                  <a:pt x="18194" y="15624"/>
                  <a:pt x="17925" y="16056"/>
                  <a:pt x="17925" y="16560"/>
                </a:cubicBezTo>
                <a:lnTo>
                  <a:pt x="17925" y="19800"/>
                </a:lnTo>
                <a:lnTo>
                  <a:pt x="13982" y="19800"/>
                </a:lnTo>
                <a:lnTo>
                  <a:pt x="13982" y="16560"/>
                </a:lnTo>
                <a:cubicBezTo>
                  <a:pt x="13982" y="16056"/>
                  <a:pt x="13713" y="15624"/>
                  <a:pt x="13399" y="15624"/>
                </a:cubicBezTo>
                <a:cubicBezTo>
                  <a:pt x="13085" y="15624"/>
                  <a:pt x="12816" y="16056"/>
                  <a:pt x="12816" y="16560"/>
                </a:cubicBezTo>
                <a:lnTo>
                  <a:pt x="12816" y="19800"/>
                </a:lnTo>
                <a:lnTo>
                  <a:pt x="11427" y="19800"/>
                </a:lnTo>
                <a:lnTo>
                  <a:pt x="11427" y="17352"/>
                </a:lnTo>
                <a:cubicBezTo>
                  <a:pt x="11427" y="13320"/>
                  <a:pt x="13444" y="10080"/>
                  <a:pt x="15953" y="10080"/>
                </a:cubicBezTo>
                <a:cubicBezTo>
                  <a:pt x="18463" y="10080"/>
                  <a:pt x="20480" y="13320"/>
                  <a:pt x="20480" y="17352"/>
                </a:cubicBezTo>
                <a:lnTo>
                  <a:pt x="20480" y="19800"/>
                </a:lnTo>
                <a:lnTo>
                  <a:pt x="19090" y="198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3" name="Google Shape;1603;p116"/>
          <p:cNvSpPr/>
          <p:nvPr/>
        </p:nvSpPr>
        <p:spPr>
          <a:xfrm>
            <a:off x="3530600" y="11226800"/>
            <a:ext cx="441961" cy="525781"/>
          </a:xfrm>
          <a:custGeom>
            <a:rect b="b" l="l" r="r" t="t"/>
            <a:pathLst>
              <a:path extrusionOk="0" h="21600" w="21600">
                <a:moveTo>
                  <a:pt x="21600" y="17426"/>
                </a:moveTo>
                <a:cubicBezTo>
                  <a:pt x="21600" y="13409"/>
                  <a:pt x="18497" y="10017"/>
                  <a:pt x="14152" y="8817"/>
                </a:cubicBezTo>
                <a:cubicBezTo>
                  <a:pt x="15641" y="7930"/>
                  <a:pt x="16572" y="6470"/>
                  <a:pt x="16572" y="4852"/>
                </a:cubicBezTo>
                <a:cubicBezTo>
                  <a:pt x="16572" y="2191"/>
                  <a:pt x="13966" y="0"/>
                  <a:pt x="10800" y="0"/>
                </a:cubicBezTo>
                <a:cubicBezTo>
                  <a:pt x="7634" y="0"/>
                  <a:pt x="5028" y="2191"/>
                  <a:pt x="5028" y="4852"/>
                </a:cubicBezTo>
                <a:cubicBezTo>
                  <a:pt x="5028" y="6470"/>
                  <a:pt x="6021" y="7930"/>
                  <a:pt x="7448" y="8817"/>
                </a:cubicBezTo>
                <a:cubicBezTo>
                  <a:pt x="3166" y="10017"/>
                  <a:pt x="0" y="13409"/>
                  <a:pt x="0" y="17426"/>
                </a:cubicBezTo>
                <a:lnTo>
                  <a:pt x="0" y="20922"/>
                </a:lnTo>
                <a:cubicBezTo>
                  <a:pt x="0" y="21287"/>
                  <a:pt x="372" y="21600"/>
                  <a:pt x="807" y="21600"/>
                </a:cubicBezTo>
                <a:cubicBezTo>
                  <a:pt x="807" y="21600"/>
                  <a:pt x="807" y="21600"/>
                  <a:pt x="807" y="21600"/>
                </a:cubicBezTo>
                <a:lnTo>
                  <a:pt x="20731" y="21600"/>
                </a:lnTo>
                <a:cubicBezTo>
                  <a:pt x="20917" y="21600"/>
                  <a:pt x="21166" y="21548"/>
                  <a:pt x="21290" y="21391"/>
                </a:cubicBezTo>
                <a:cubicBezTo>
                  <a:pt x="21414" y="21287"/>
                  <a:pt x="21538" y="21078"/>
                  <a:pt x="21538" y="20922"/>
                </a:cubicBezTo>
                <a:lnTo>
                  <a:pt x="21600" y="17426"/>
                </a:lnTo>
                <a:close/>
                <a:moveTo>
                  <a:pt x="6641" y="4852"/>
                </a:moveTo>
                <a:cubicBezTo>
                  <a:pt x="6641" y="2922"/>
                  <a:pt x="8503" y="1356"/>
                  <a:pt x="10800" y="1356"/>
                </a:cubicBezTo>
                <a:cubicBezTo>
                  <a:pt x="13097" y="1356"/>
                  <a:pt x="14959" y="2922"/>
                  <a:pt x="14959" y="4852"/>
                </a:cubicBezTo>
                <a:cubicBezTo>
                  <a:pt x="14959" y="6783"/>
                  <a:pt x="13097" y="8348"/>
                  <a:pt x="10800" y="8348"/>
                </a:cubicBezTo>
                <a:cubicBezTo>
                  <a:pt x="8503" y="8348"/>
                  <a:pt x="6641" y="6783"/>
                  <a:pt x="6641" y="4852"/>
                </a:cubicBezTo>
                <a:close/>
                <a:moveTo>
                  <a:pt x="16634" y="20191"/>
                </a:moveTo>
                <a:lnTo>
                  <a:pt x="16634" y="16643"/>
                </a:lnTo>
                <a:cubicBezTo>
                  <a:pt x="16634" y="16278"/>
                  <a:pt x="16262" y="15965"/>
                  <a:pt x="15828" y="15965"/>
                </a:cubicBezTo>
                <a:cubicBezTo>
                  <a:pt x="15393" y="15965"/>
                  <a:pt x="15021" y="16278"/>
                  <a:pt x="15021" y="16643"/>
                </a:cubicBezTo>
                <a:lnTo>
                  <a:pt x="15021" y="20191"/>
                </a:lnTo>
                <a:lnTo>
                  <a:pt x="6641" y="20191"/>
                </a:lnTo>
                <a:lnTo>
                  <a:pt x="6641" y="16591"/>
                </a:lnTo>
                <a:cubicBezTo>
                  <a:pt x="6641" y="16226"/>
                  <a:pt x="6269" y="15913"/>
                  <a:pt x="5834" y="15913"/>
                </a:cubicBezTo>
                <a:cubicBezTo>
                  <a:pt x="5400" y="15913"/>
                  <a:pt x="5028" y="16226"/>
                  <a:pt x="5028" y="16591"/>
                </a:cubicBezTo>
                <a:lnTo>
                  <a:pt x="5028" y="20191"/>
                </a:lnTo>
                <a:lnTo>
                  <a:pt x="1614" y="20191"/>
                </a:lnTo>
                <a:lnTo>
                  <a:pt x="1614" y="17374"/>
                </a:lnTo>
                <a:cubicBezTo>
                  <a:pt x="1614" y="13148"/>
                  <a:pt x="5710" y="9652"/>
                  <a:pt x="10800" y="9652"/>
                </a:cubicBezTo>
                <a:cubicBezTo>
                  <a:pt x="15890" y="9652"/>
                  <a:pt x="19986" y="13096"/>
                  <a:pt x="19986" y="17374"/>
                </a:cubicBezTo>
                <a:lnTo>
                  <a:pt x="19986" y="20139"/>
                </a:lnTo>
                <a:lnTo>
                  <a:pt x="16634" y="201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4" name="Google Shape;1604;p116"/>
          <p:cNvSpPr/>
          <p:nvPr/>
        </p:nvSpPr>
        <p:spPr>
          <a:xfrm>
            <a:off x="617122" y="11372850"/>
            <a:ext cx="1305757" cy="596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People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p116"/>
          <p:cNvSpPr/>
          <p:nvPr/>
        </p:nvSpPr>
        <p:spPr>
          <a:xfrm>
            <a:off x="12598400" y="7912100"/>
            <a:ext cx="609617" cy="441960"/>
          </a:xfrm>
          <a:custGeom>
            <a:rect b="b" l="l" r="r" t="t"/>
            <a:pathLst>
              <a:path extrusionOk="0" h="21600" w="21556">
                <a:moveTo>
                  <a:pt x="15897" y="21600"/>
                </a:moveTo>
                <a:lnTo>
                  <a:pt x="4176" y="21600"/>
                </a:lnTo>
                <a:cubicBezTo>
                  <a:pt x="1886" y="21600"/>
                  <a:pt x="0" y="18993"/>
                  <a:pt x="0" y="15828"/>
                </a:cubicBezTo>
                <a:cubicBezTo>
                  <a:pt x="0" y="13221"/>
                  <a:pt x="1257" y="10986"/>
                  <a:pt x="3009" y="10241"/>
                </a:cubicBezTo>
                <a:cubicBezTo>
                  <a:pt x="3233" y="4531"/>
                  <a:pt x="6646" y="0"/>
                  <a:pt x="10778" y="0"/>
                </a:cubicBezTo>
                <a:cubicBezTo>
                  <a:pt x="13876" y="0"/>
                  <a:pt x="16615" y="2483"/>
                  <a:pt x="17873" y="6331"/>
                </a:cubicBezTo>
                <a:cubicBezTo>
                  <a:pt x="20073" y="7448"/>
                  <a:pt x="21555" y="10366"/>
                  <a:pt x="21555" y="13717"/>
                </a:cubicBezTo>
                <a:cubicBezTo>
                  <a:pt x="21600" y="18062"/>
                  <a:pt x="19040" y="21600"/>
                  <a:pt x="15897" y="21600"/>
                </a:cubicBezTo>
                <a:close/>
                <a:moveTo>
                  <a:pt x="10778" y="1614"/>
                </a:moveTo>
                <a:cubicBezTo>
                  <a:pt x="7095" y="1614"/>
                  <a:pt x="4131" y="5710"/>
                  <a:pt x="4131" y="10800"/>
                </a:cubicBezTo>
                <a:lnTo>
                  <a:pt x="4131" y="10862"/>
                </a:lnTo>
                <a:cubicBezTo>
                  <a:pt x="4131" y="11297"/>
                  <a:pt x="3952" y="11607"/>
                  <a:pt x="3637" y="11731"/>
                </a:cubicBezTo>
                <a:cubicBezTo>
                  <a:pt x="2156" y="12103"/>
                  <a:pt x="1123" y="13841"/>
                  <a:pt x="1123" y="15890"/>
                </a:cubicBezTo>
                <a:cubicBezTo>
                  <a:pt x="1123" y="18186"/>
                  <a:pt x="2470" y="20110"/>
                  <a:pt x="4176" y="20110"/>
                </a:cubicBezTo>
                <a:lnTo>
                  <a:pt x="15897" y="20110"/>
                </a:lnTo>
                <a:cubicBezTo>
                  <a:pt x="18412" y="20110"/>
                  <a:pt x="20432" y="17317"/>
                  <a:pt x="20432" y="13841"/>
                </a:cubicBezTo>
                <a:cubicBezTo>
                  <a:pt x="20432" y="11110"/>
                  <a:pt x="19175" y="8690"/>
                  <a:pt x="17289" y="7883"/>
                </a:cubicBezTo>
                <a:cubicBezTo>
                  <a:pt x="17109" y="7821"/>
                  <a:pt x="16975" y="7634"/>
                  <a:pt x="16930" y="7448"/>
                </a:cubicBezTo>
                <a:cubicBezTo>
                  <a:pt x="15897" y="3848"/>
                  <a:pt x="13472" y="1614"/>
                  <a:pt x="10778" y="161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6" name="Google Shape;1606;p116"/>
          <p:cNvSpPr/>
          <p:nvPr/>
        </p:nvSpPr>
        <p:spPr>
          <a:xfrm>
            <a:off x="467549" y="2159000"/>
            <a:ext cx="1604902" cy="111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Time 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116"/>
          <p:cNvSpPr/>
          <p:nvPr/>
        </p:nvSpPr>
        <p:spPr>
          <a:xfrm>
            <a:off x="619447" y="5607049"/>
            <a:ext cx="1301106" cy="596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117"/>
          <p:cNvSpPr/>
          <p:nvPr/>
        </p:nvSpPr>
        <p:spPr>
          <a:xfrm>
            <a:off x="16421098" y="10274300"/>
            <a:ext cx="605917" cy="177404"/>
          </a:xfrm>
          <a:custGeom>
            <a:rect b="b" l="l" r="r" t="t"/>
            <a:pathLst>
              <a:path extrusionOk="0" h="21600" w="21497">
                <a:moveTo>
                  <a:pt x="3140" y="0"/>
                </a:moveTo>
                <a:cubicBezTo>
                  <a:pt x="2994" y="0"/>
                  <a:pt x="2845" y="193"/>
                  <a:pt x="2732" y="580"/>
                </a:cubicBezTo>
                <a:lnTo>
                  <a:pt x="169" y="9374"/>
                </a:lnTo>
                <a:cubicBezTo>
                  <a:pt x="-56" y="10148"/>
                  <a:pt x="-56" y="11404"/>
                  <a:pt x="169" y="12177"/>
                </a:cubicBezTo>
                <a:lnTo>
                  <a:pt x="2732" y="20972"/>
                </a:lnTo>
                <a:cubicBezTo>
                  <a:pt x="2867" y="21435"/>
                  <a:pt x="3005" y="21600"/>
                  <a:pt x="3140" y="21600"/>
                </a:cubicBezTo>
                <a:cubicBezTo>
                  <a:pt x="3276" y="21600"/>
                  <a:pt x="3459" y="21435"/>
                  <a:pt x="3549" y="20972"/>
                </a:cubicBezTo>
                <a:cubicBezTo>
                  <a:pt x="3774" y="20198"/>
                  <a:pt x="3774" y="18990"/>
                  <a:pt x="3549" y="18217"/>
                </a:cubicBezTo>
                <a:lnTo>
                  <a:pt x="1972" y="12805"/>
                </a:lnTo>
                <a:lnTo>
                  <a:pt x="7829" y="12805"/>
                </a:lnTo>
                <a:cubicBezTo>
                  <a:pt x="8145" y="12805"/>
                  <a:pt x="8421" y="11858"/>
                  <a:pt x="8421" y="10776"/>
                </a:cubicBezTo>
                <a:cubicBezTo>
                  <a:pt x="8376" y="9693"/>
                  <a:pt x="8145" y="8795"/>
                  <a:pt x="7829" y="8795"/>
                </a:cubicBezTo>
                <a:lnTo>
                  <a:pt x="1972" y="8795"/>
                </a:lnTo>
                <a:lnTo>
                  <a:pt x="3549" y="3383"/>
                </a:lnTo>
                <a:cubicBezTo>
                  <a:pt x="3774" y="2609"/>
                  <a:pt x="3774" y="1353"/>
                  <a:pt x="3549" y="580"/>
                </a:cubicBezTo>
                <a:cubicBezTo>
                  <a:pt x="3436" y="193"/>
                  <a:pt x="3287" y="0"/>
                  <a:pt x="3140" y="0"/>
                </a:cubicBezTo>
                <a:close/>
                <a:moveTo>
                  <a:pt x="18334" y="0"/>
                </a:moveTo>
                <a:cubicBezTo>
                  <a:pt x="18187" y="0"/>
                  <a:pt x="18052" y="193"/>
                  <a:pt x="17939" y="580"/>
                </a:cubicBezTo>
                <a:cubicBezTo>
                  <a:pt x="17714" y="1353"/>
                  <a:pt x="17714" y="2609"/>
                  <a:pt x="17939" y="3383"/>
                </a:cubicBezTo>
                <a:lnTo>
                  <a:pt x="19516" y="8795"/>
                </a:lnTo>
                <a:lnTo>
                  <a:pt x="13659" y="8795"/>
                </a:lnTo>
                <a:cubicBezTo>
                  <a:pt x="13343" y="8795"/>
                  <a:pt x="13067" y="9693"/>
                  <a:pt x="13067" y="10776"/>
                </a:cubicBezTo>
                <a:cubicBezTo>
                  <a:pt x="13067" y="11858"/>
                  <a:pt x="13343" y="12805"/>
                  <a:pt x="13659" y="12805"/>
                </a:cubicBezTo>
                <a:lnTo>
                  <a:pt x="19516" y="12805"/>
                </a:lnTo>
                <a:lnTo>
                  <a:pt x="17939" y="18217"/>
                </a:lnTo>
                <a:cubicBezTo>
                  <a:pt x="17714" y="18990"/>
                  <a:pt x="17714" y="20198"/>
                  <a:pt x="17939" y="20972"/>
                </a:cubicBezTo>
                <a:cubicBezTo>
                  <a:pt x="18075" y="21435"/>
                  <a:pt x="18198" y="21600"/>
                  <a:pt x="18334" y="21600"/>
                </a:cubicBezTo>
                <a:cubicBezTo>
                  <a:pt x="18469" y="21600"/>
                  <a:pt x="18652" y="21435"/>
                  <a:pt x="18742" y="20972"/>
                </a:cubicBezTo>
                <a:lnTo>
                  <a:pt x="21319" y="12177"/>
                </a:lnTo>
                <a:cubicBezTo>
                  <a:pt x="21364" y="12023"/>
                  <a:pt x="21403" y="12042"/>
                  <a:pt x="21403" y="11887"/>
                </a:cubicBezTo>
                <a:cubicBezTo>
                  <a:pt x="21538" y="11114"/>
                  <a:pt x="21544" y="9993"/>
                  <a:pt x="21319" y="9374"/>
                </a:cubicBezTo>
                <a:lnTo>
                  <a:pt x="18742" y="580"/>
                </a:lnTo>
                <a:cubicBezTo>
                  <a:pt x="18629" y="193"/>
                  <a:pt x="18480" y="0"/>
                  <a:pt x="183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3" name="Google Shape;1613;p117"/>
          <p:cNvSpPr/>
          <p:nvPr/>
        </p:nvSpPr>
        <p:spPr>
          <a:xfrm>
            <a:off x="19011898" y="10058400"/>
            <a:ext cx="605917" cy="605632"/>
          </a:xfrm>
          <a:custGeom>
            <a:rect b="b" l="l" r="r" t="t"/>
            <a:pathLst>
              <a:path extrusionOk="0" h="21544" w="21497">
                <a:moveTo>
                  <a:pt x="10800" y="0"/>
                </a:moveTo>
                <a:cubicBezTo>
                  <a:pt x="10654" y="0"/>
                  <a:pt x="10505" y="56"/>
                  <a:pt x="10392" y="169"/>
                </a:cubicBezTo>
                <a:lnTo>
                  <a:pt x="7829" y="2739"/>
                </a:lnTo>
                <a:cubicBezTo>
                  <a:pt x="7604" y="2965"/>
                  <a:pt x="7604" y="3332"/>
                  <a:pt x="7829" y="3558"/>
                </a:cubicBezTo>
                <a:cubicBezTo>
                  <a:pt x="7919" y="3693"/>
                  <a:pt x="8103" y="3741"/>
                  <a:pt x="8238" y="3741"/>
                </a:cubicBezTo>
                <a:cubicBezTo>
                  <a:pt x="8373" y="3741"/>
                  <a:pt x="8556" y="3693"/>
                  <a:pt x="8646" y="3558"/>
                </a:cubicBezTo>
                <a:lnTo>
                  <a:pt x="10223" y="1976"/>
                </a:lnTo>
                <a:lnTo>
                  <a:pt x="10223" y="7849"/>
                </a:lnTo>
                <a:cubicBezTo>
                  <a:pt x="10223" y="8166"/>
                  <a:pt x="10485" y="8442"/>
                  <a:pt x="10800" y="8442"/>
                </a:cubicBezTo>
                <a:cubicBezTo>
                  <a:pt x="11116" y="8442"/>
                  <a:pt x="11392" y="8166"/>
                  <a:pt x="11392" y="7849"/>
                </a:cubicBezTo>
                <a:lnTo>
                  <a:pt x="11392" y="1976"/>
                </a:lnTo>
                <a:lnTo>
                  <a:pt x="12969" y="3558"/>
                </a:lnTo>
                <a:cubicBezTo>
                  <a:pt x="13104" y="3693"/>
                  <a:pt x="13242" y="3741"/>
                  <a:pt x="13377" y="3741"/>
                </a:cubicBezTo>
                <a:cubicBezTo>
                  <a:pt x="13512" y="3741"/>
                  <a:pt x="13681" y="3693"/>
                  <a:pt x="13771" y="3558"/>
                </a:cubicBezTo>
                <a:cubicBezTo>
                  <a:pt x="13997" y="3332"/>
                  <a:pt x="13997" y="2965"/>
                  <a:pt x="13771" y="2739"/>
                </a:cubicBezTo>
                <a:lnTo>
                  <a:pt x="11209" y="169"/>
                </a:lnTo>
                <a:cubicBezTo>
                  <a:pt x="11096" y="56"/>
                  <a:pt x="10947" y="0"/>
                  <a:pt x="10800" y="0"/>
                </a:cubicBezTo>
                <a:close/>
                <a:moveTo>
                  <a:pt x="3140" y="7680"/>
                </a:moveTo>
                <a:cubicBezTo>
                  <a:pt x="2994" y="7680"/>
                  <a:pt x="2845" y="7736"/>
                  <a:pt x="2732" y="7849"/>
                </a:cubicBezTo>
                <a:lnTo>
                  <a:pt x="169" y="10419"/>
                </a:lnTo>
                <a:cubicBezTo>
                  <a:pt x="-56" y="10645"/>
                  <a:pt x="-56" y="11012"/>
                  <a:pt x="169" y="11238"/>
                </a:cubicBezTo>
                <a:lnTo>
                  <a:pt x="2732" y="13807"/>
                </a:lnTo>
                <a:cubicBezTo>
                  <a:pt x="2867" y="13943"/>
                  <a:pt x="3005" y="13991"/>
                  <a:pt x="3140" y="13991"/>
                </a:cubicBezTo>
                <a:cubicBezTo>
                  <a:pt x="3276" y="13991"/>
                  <a:pt x="3459" y="13943"/>
                  <a:pt x="3549" y="13807"/>
                </a:cubicBezTo>
                <a:cubicBezTo>
                  <a:pt x="3774" y="13581"/>
                  <a:pt x="3774" y="13228"/>
                  <a:pt x="3549" y="13002"/>
                </a:cubicBezTo>
                <a:lnTo>
                  <a:pt x="1972" y="11421"/>
                </a:lnTo>
                <a:lnTo>
                  <a:pt x="7829" y="11421"/>
                </a:lnTo>
                <a:cubicBezTo>
                  <a:pt x="8145" y="11421"/>
                  <a:pt x="8421" y="11144"/>
                  <a:pt x="8421" y="10828"/>
                </a:cubicBezTo>
                <a:cubicBezTo>
                  <a:pt x="8421" y="10512"/>
                  <a:pt x="8145" y="10249"/>
                  <a:pt x="7829" y="10249"/>
                </a:cubicBezTo>
                <a:lnTo>
                  <a:pt x="1972" y="10249"/>
                </a:lnTo>
                <a:lnTo>
                  <a:pt x="3549" y="8668"/>
                </a:lnTo>
                <a:cubicBezTo>
                  <a:pt x="3774" y="8442"/>
                  <a:pt x="3774" y="8075"/>
                  <a:pt x="3549" y="7849"/>
                </a:cubicBezTo>
                <a:cubicBezTo>
                  <a:pt x="3436" y="7736"/>
                  <a:pt x="3287" y="7680"/>
                  <a:pt x="3140" y="7680"/>
                </a:cubicBezTo>
                <a:close/>
                <a:moveTo>
                  <a:pt x="18334" y="7680"/>
                </a:moveTo>
                <a:cubicBezTo>
                  <a:pt x="18187" y="7680"/>
                  <a:pt x="18052" y="7736"/>
                  <a:pt x="17939" y="7849"/>
                </a:cubicBezTo>
                <a:cubicBezTo>
                  <a:pt x="17714" y="8075"/>
                  <a:pt x="17714" y="8442"/>
                  <a:pt x="17939" y="8668"/>
                </a:cubicBezTo>
                <a:lnTo>
                  <a:pt x="19516" y="10249"/>
                </a:lnTo>
                <a:lnTo>
                  <a:pt x="13659" y="10249"/>
                </a:lnTo>
                <a:cubicBezTo>
                  <a:pt x="13343" y="10249"/>
                  <a:pt x="13067" y="10512"/>
                  <a:pt x="13067" y="10828"/>
                </a:cubicBezTo>
                <a:cubicBezTo>
                  <a:pt x="13067" y="11144"/>
                  <a:pt x="13343" y="11421"/>
                  <a:pt x="13659" y="11421"/>
                </a:cubicBezTo>
                <a:lnTo>
                  <a:pt x="19516" y="11421"/>
                </a:lnTo>
                <a:lnTo>
                  <a:pt x="17939" y="13002"/>
                </a:lnTo>
                <a:cubicBezTo>
                  <a:pt x="17714" y="13228"/>
                  <a:pt x="17714" y="13581"/>
                  <a:pt x="17939" y="13807"/>
                </a:cubicBezTo>
                <a:cubicBezTo>
                  <a:pt x="18075" y="13943"/>
                  <a:pt x="18198" y="13991"/>
                  <a:pt x="18334" y="13991"/>
                </a:cubicBezTo>
                <a:cubicBezTo>
                  <a:pt x="18469" y="13991"/>
                  <a:pt x="18652" y="13943"/>
                  <a:pt x="18742" y="13807"/>
                </a:cubicBezTo>
                <a:lnTo>
                  <a:pt x="21319" y="11238"/>
                </a:lnTo>
                <a:cubicBezTo>
                  <a:pt x="21364" y="11193"/>
                  <a:pt x="21403" y="11198"/>
                  <a:pt x="21403" y="11153"/>
                </a:cubicBezTo>
                <a:cubicBezTo>
                  <a:pt x="21538" y="10927"/>
                  <a:pt x="21544" y="10599"/>
                  <a:pt x="21319" y="10419"/>
                </a:cubicBezTo>
                <a:lnTo>
                  <a:pt x="18742" y="7849"/>
                </a:lnTo>
                <a:cubicBezTo>
                  <a:pt x="18629" y="7736"/>
                  <a:pt x="18480" y="7680"/>
                  <a:pt x="18334" y="7680"/>
                </a:cubicBezTo>
                <a:close/>
                <a:moveTo>
                  <a:pt x="10800" y="13101"/>
                </a:moveTo>
                <a:cubicBezTo>
                  <a:pt x="10485" y="13101"/>
                  <a:pt x="10223" y="13378"/>
                  <a:pt x="10223" y="13694"/>
                </a:cubicBezTo>
                <a:lnTo>
                  <a:pt x="10223" y="19567"/>
                </a:lnTo>
                <a:lnTo>
                  <a:pt x="8646" y="17986"/>
                </a:lnTo>
                <a:cubicBezTo>
                  <a:pt x="8421" y="17760"/>
                  <a:pt x="8055" y="17760"/>
                  <a:pt x="7829" y="17986"/>
                </a:cubicBezTo>
                <a:cubicBezTo>
                  <a:pt x="7604" y="18212"/>
                  <a:pt x="7604" y="18565"/>
                  <a:pt x="7829" y="18791"/>
                </a:cubicBezTo>
                <a:lnTo>
                  <a:pt x="10392" y="21374"/>
                </a:lnTo>
                <a:cubicBezTo>
                  <a:pt x="10617" y="21600"/>
                  <a:pt x="10983" y="21600"/>
                  <a:pt x="11209" y="21374"/>
                </a:cubicBezTo>
                <a:lnTo>
                  <a:pt x="13771" y="18791"/>
                </a:lnTo>
                <a:cubicBezTo>
                  <a:pt x="13997" y="18565"/>
                  <a:pt x="13997" y="18212"/>
                  <a:pt x="13771" y="17986"/>
                </a:cubicBezTo>
                <a:cubicBezTo>
                  <a:pt x="13591" y="17760"/>
                  <a:pt x="13194" y="17760"/>
                  <a:pt x="12969" y="17986"/>
                </a:cubicBezTo>
                <a:lnTo>
                  <a:pt x="11392" y="19567"/>
                </a:lnTo>
                <a:lnTo>
                  <a:pt x="11392" y="13694"/>
                </a:lnTo>
                <a:cubicBezTo>
                  <a:pt x="11392" y="13378"/>
                  <a:pt x="11116" y="13101"/>
                  <a:pt x="10800" y="131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4" name="Google Shape;1614;p117"/>
          <p:cNvSpPr/>
          <p:nvPr/>
        </p:nvSpPr>
        <p:spPr>
          <a:xfrm>
            <a:off x="3454400" y="10198099"/>
            <a:ext cx="610059" cy="323534"/>
          </a:xfrm>
          <a:custGeom>
            <a:rect b="b" l="l" r="r" t="t"/>
            <a:pathLst>
              <a:path extrusionOk="0" h="21495" w="21571">
                <a:moveTo>
                  <a:pt x="21555" y="10948"/>
                </a:moveTo>
                <a:cubicBezTo>
                  <a:pt x="21600" y="10611"/>
                  <a:pt x="21555" y="10273"/>
                  <a:pt x="21375" y="9936"/>
                </a:cubicBezTo>
                <a:cubicBezTo>
                  <a:pt x="21375" y="9936"/>
                  <a:pt x="21375" y="9936"/>
                  <a:pt x="21375" y="9936"/>
                </a:cubicBezTo>
                <a:lnTo>
                  <a:pt x="16256" y="317"/>
                </a:lnTo>
                <a:cubicBezTo>
                  <a:pt x="16032" y="-105"/>
                  <a:pt x="15672" y="-105"/>
                  <a:pt x="15448" y="317"/>
                </a:cubicBezTo>
                <a:cubicBezTo>
                  <a:pt x="15223" y="739"/>
                  <a:pt x="15223" y="1414"/>
                  <a:pt x="15448" y="1836"/>
                </a:cubicBezTo>
                <a:lnTo>
                  <a:pt x="19579" y="9598"/>
                </a:lnTo>
                <a:lnTo>
                  <a:pt x="1168" y="9598"/>
                </a:lnTo>
                <a:lnTo>
                  <a:pt x="1168" y="3945"/>
                </a:lnTo>
                <a:cubicBezTo>
                  <a:pt x="1168" y="3354"/>
                  <a:pt x="898" y="2848"/>
                  <a:pt x="584" y="2848"/>
                </a:cubicBezTo>
                <a:cubicBezTo>
                  <a:pt x="269" y="2848"/>
                  <a:pt x="0" y="3354"/>
                  <a:pt x="0" y="3945"/>
                </a:cubicBezTo>
                <a:lnTo>
                  <a:pt x="0" y="17529"/>
                </a:lnTo>
                <a:cubicBezTo>
                  <a:pt x="0" y="18120"/>
                  <a:pt x="269" y="18626"/>
                  <a:pt x="584" y="18626"/>
                </a:cubicBezTo>
                <a:cubicBezTo>
                  <a:pt x="898" y="18626"/>
                  <a:pt x="1168" y="18120"/>
                  <a:pt x="1168" y="17529"/>
                </a:cubicBezTo>
                <a:lnTo>
                  <a:pt x="1168" y="11876"/>
                </a:lnTo>
                <a:lnTo>
                  <a:pt x="19579" y="11876"/>
                </a:lnTo>
                <a:lnTo>
                  <a:pt x="15448" y="19639"/>
                </a:lnTo>
                <a:cubicBezTo>
                  <a:pt x="15223" y="20061"/>
                  <a:pt x="15223" y="20736"/>
                  <a:pt x="15448" y="21157"/>
                </a:cubicBezTo>
                <a:cubicBezTo>
                  <a:pt x="15583" y="21411"/>
                  <a:pt x="15717" y="21495"/>
                  <a:pt x="15852" y="21495"/>
                </a:cubicBezTo>
                <a:cubicBezTo>
                  <a:pt x="15987" y="21495"/>
                  <a:pt x="16166" y="21411"/>
                  <a:pt x="16256" y="21157"/>
                </a:cubicBezTo>
                <a:lnTo>
                  <a:pt x="21375" y="11539"/>
                </a:lnTo>
                <a:cubicBezTo>
                  <a:pt x="21375" y="11539"/>
                  <a:pt x="21375" y="11539"/>
                  <a:pt x="21375" y="11539"/>
                </a:cubicBezTo>
                <a:cubicBezTo>
                  <a:pt x="21465" y="11370"/>
                  <a:pt x="21510" y="11201"/>
                  <a:pt x="21555" y="109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5" name="Google Shape;1615;p117"/>
          <p:cNvSpPr/>
          <p:nvPr/>
        </p:nvSpPr>
        <p:spPr>
          <a:xfrm>
            <a:off x="8724900" y="10058400"/>
            <a:ext cx="428116" cy="609600"/>
          </a:xfrm>
          <a:custGeom>
            <a:rect b="b" l="l" r="r" t="t"/>
            <a:pathLst>
              <a:path extrusionOk="0" h="21600" w="21534">
                <a:moveTo>
                  <a:pt x="15332" y="0"/>
                </a:moveTo>
                <a:cubicBezTo>
                  <a:pt x="6899" y="0"/>
                  <a:pt x="0" y="4860"/>
                  <a:pt x="0" y="10800"/>
                </a:cubicBezTo>
                <a:cubicBezTo>
                  <a:pt x="0" y="16740"/>
                  <a:pt x="6899" y="21600"/>
                  <a:pt x="15332" y="21600"/>
                </a:cubicBezTo>
                <a:cubicBezTo>
                  <a:pt x="15779" y="21600"/>
                  <a:pt x="16170" y="21324"/>
                  <a:pt x="16170" y="21009"/>
                </a:cubicBezTo>
                <a:cubicBezTo>
                  <a:pt x="16170" y="20694"/>
                  <a:pt x="15779" y="20433"/>
                  <a:pt x="15332" y="20433"/>
                </a:cubicBezTo>
                <a:cubicBezTo>
                  <a:pt x="7794" y="20433"/>
                  <a:pt x="1657" y="16110"/>
                  <a:pt x="1657" y="10800"/>
                </a:cubicBezTo>
                <a:cubicBezTo>
                  <a:pt x="1657" y="5490"/>
                  <a:pt x="7794" y="1167"/>
                  <a:pt x="15332" y="1167"/>
                </a:cubicBezTo>
                <a:cubicBezTo>
                  <a:pt x="15779" y="1167"/>
                  <a:pt x="16170" y="906"/>
                  <a:pt x="16170" y="591"/>
                </a:cubicBezTo>
                <a:cubicBezTo>
                  <a:pt x="16170" y="276"/>
                  <a:pt x="15779" y="0"/>
                  <a:pt x="15332" y="0"/>
                </a:cubicBezTo>
                <a:close/>
                <a:moveTo>
                  <a:pt x="17048" y="7650"/>
                </a:moveTo>
                <a:cubicBezTo>
                  <a:pt x="16841" y="7650"/>
                  <a:pt x="16649" y="7706"/>
                  <a:pt x="16489" y="7819"/>
                </a:cubicBezTo>
                <a:cubicBezTo>
                  <a:pt x="16170" y="8044"/>
                  <a:pt x="16170" y="8409"/>
                  <a:pt x="16489" y="8634"/>
                </a:cubicBezTo>
                <a:lnTo>
                  <a:pt x="18725" y="10209"/>
                </a:lnTo>
                <a:lnTo>
                  <a:pt x="10421" y="10209"/>
                </a:lnTo>
                <a:cubicBezTo>
                  <a:pt x="9974" y="10209"/>
                  <a:pt x="9582" y="10471"/>
                  <a:pt x="9582" y="10786"/>
                </a:cubicBezTo>
                <a:cubicBezTo>
                  <a:pt x="9582" y="11101"/>
                  <a:pt x="9974" y="11377"/>
                  <a:pt x="10421" y="11377"/>
                </a:cubicBezTo>
                <a:lnTo>
                  <a:pt x="18725" y="11377"/>
                </a:lnTo>
                <a:lnTo>
                  <a:pt x="16489" y="12952"/>
                </a:lnTo>
                <a:cubicBezTo>
                  <a:pt x="16170" y="13177"/>
                  <a:pt x="16170" y="13528"/>
                  <a:pt x="16489" y="13753"/>
                </a:cubicBezTo>
                <a:cubicBezTo>
                  <a:pt x="16681" y="13888"/>
                  <a:pt x="16857" y="13936"/>
                  <a:pt x="17048" y="13936"/>
                </a:cubicBezTo>
                <a:cubicBezTo>
                  <a:pt x="17240" y="13936"/>
                  <a:pt x="17500" y="13888"/>
                  <a:pt x="17627" y="13753"/>
                </a:cubicBezTo>
                <a:lnTo>
                  <a:pt x="21281" y="11194"/>
                </a:lnTo>
                <a:cubicBezTo>
                  <a:pt x="21344" y="11149"/>
                  <a:pt x="21336" y="11154"/>
                  <a:pt x="21400" y="11109"/>
                </a:cubicBezTo>
                <a:cubicBezTo>
                  <a:pt x="21592" y="10884"/>
                  <a:pt x="21600" y="10558"/>
                  <a:pt x="21281" y="10378"/>
                </a:cubicBezTo>
                <a:lnTo>
                  <a:pt x="17627" y="7819"/>
                </a:lnTo>
                <a:cubicBezTo>
                  <a:pt x="17468" y="7706"/>
                  <a:pt x="17256" y="7650"/>
                  <a:pt x="17048" y="76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6" name="Google Shape;1616;p117"/>
          <p:cNvSpPr/>
          <p:nvPr/>
        </p:nvSpPr>
        <p:spPr>
          <a:xfrm>
            <a:off x="10020300" y="10058400"/>
            <a:ext cx="423069" cy="609600"/>
          </a:xfrm>
          <a:custGeom>
            <a:rect b="b" l="l" r="r" t="t"/>
            <a:pathLst>
              <a:path extrusionOk="0" h="21600" w="21519">
                <a:moveTo>
                  <a:pt x="6015" y="0"/>
                </a:moveTo>
                <a:cubicBezTo>
                  <a:pt x="5563" y="0"/>
                  <a:pt x="5168" y="276"/>
                  <a:pt x="5168" y="591"/>
                </a:cubicBezTo>
                <a:cubicBezTo>
                  <a:pt x="5168" y="906"/>
                  <a:pt x="5563" y="1167"/>
                  <a:pt x="6015" y="1167"/>
                </a:cubicBezTo>
                <a:cubicBezTo>
                  <a:pt x="13638" y="1167"/>
                  <a:pt x="19823" y="5490"/>
                  <a:pt x="19823" y="10800"/>
                </a:cubicBezTo>
                <a:cubicBezTo>
                  <a:pt x="19823" y="16110"/>
                  <a:pt x="13638" y="20433"/>
                  <a:pt x="6015" y="20433"/>
                </a:cubicBezTo>
                <a:cubicBezTo>
                  <a:pt x="5563" y="20433"/>
                  <a:pt x="5168" y="20694"/>
                  <a:pt x="5168" y="21009"/>
                </a:cubicBezTo>
                <a:cubicBezTo>
                  <a:pt x="5168" y="21324"/>
                  <a:pt x="5563" y="21600"/>
                  <a:pt x="6015" y="21600"/>
                </a:cubicBezTo>
                <a:cubicBezTo>
                  <a:pt x="14542" y="21600"/>
                  <a:pt x="21519" y="16740"/>
                  <a:pt x="21519" y="10800"/>
                </a:cubicBezTo>
                <a:cubicBezTo>
                  <a:pt x="21519" y="4860"/>
                  <a:pt x="14542" y="0"/>
                  <a:pt x="6015" y="0"/>
                </a:cubicBezTo>
                <a:close/>
                <a:moveTo>
                  <a:pt x="4501" y="7650"/>
                </a:moveTo>
                <a:cubicBezTo>
                  <a:pt x="4291" y="7650"/>
                  <a:pt x="4077" y="7706"/>
                  <a:pt x="3916" y="7819"/>
                </a:cubicBezTo>
                <a:lnTo>
                  <a:pt x="242" y="10378"/>
                </a:lnTo>
                <a:cubicBezTo>
                  <a:pt x="-81" y="10558"/>
                  <a:pt x="-81" y="11014"/>
                  <a:pt x="242" y="11194"/>
                </a:cubicBezTo>
                <a:lnTo>
                  <a:pt x="3916" y="13753"/>
                </a:lnTo>
                <a:cubicBezTo>
                  <a:pt x="4110" y="13888"/>
                  <a:pt x="4308" y="13936"/>
                  <a:pt x="4501" y="13936"/>
                </a:cubicBezTo>
                <a:cubicBezTo>
                  <a:pt x="4695" y="13936"/>
                  <a:pt x="4958" y="13888"/>
                  <a:pt x="5087" y="13753"/>
                </a:cubicBezTo>
                <a:cubicBezTo>
                  <a:pt x="5410" y="13528"/>
                  <a:pt x="5410" y="13177"/>
                  <a:pt x="5087" y="12952"/>
                </a:cubicBezTo>
                <a:lnTo>
                  <a:pt x="2826" y="11377"/>
                </a:lnTo>
                <a:lnTo>
                  <a:pt x="11224" y="11377"/>
                </a:lnTo>
                <a:cubicBezTo>
                  <a:pt x="11676" y="11377"/>
                  <a:pt x="12072" y="11101"/>
                  <a:pt x="12072" y="10786"/>
                </a:cubicBezTo>
                <a:cubicBezTo>
                  <a:pt x="12072" y="10471"/>
                  <a:pt x="11676" y="10209"/>
                  <a:pt x="11224" y="10209"/>
                </a:cubicBezTo>
                <a:lnTo>
                  <a:pt x="2826" y="10209"/>
                </a:lnTo>
                <a:lnTo>
                  <a:pt x="5087" y="8634"/>
                </a:lnTo>
                <a:cubicBezTo>
                  <a:pt x="5410" y="8409"/>
                  <a:pt x="5410" y="8044"/>
                  <a:pt x="5087" y="7819"/>
                </a:cubicBezTo>
                <a:cubicBezTo>
                  <a:pt x="4925" y="7706"/>
                  <a:pt x="4711" y="7650"/>
                  <a:pt x="4501" y="76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7" name="Google Shape;1617;p117"/>
          <p:cNvSpPr/>
          <p:nvPr/>
        </p:nvSpPr>
        <p:spPr>
          <a:xfrm>
            <a:off x="11226800" y="10147300"/>
            <a:ext cx="609600" cy="423069"/>
          </a:xfrm>
          <a:custGeom>
            <a:rect b="b" l="l" r="r" t="t"/>
            <a:pathLst>
              <a:path extrusionOk="0" h="21600" w="21600">
                <a:moveTo>
                  <a:pt x="10786" y="0"/>
                </a:moveTo>
                <a:cubicBezTo>
                  <a:pt x="10640" y="0"/>
                  <a:pt x="10491" y="81"/>
                  <a:pt x="10378" y="243"/>
                </a:cubicBezTo>
                <a:lnTo>
                  <a:pt x="7819" y="3931"/>
                </a:lnTo>
                <a:cubicBezTo>
                  <a:pt x="7594" y="4255"/>
                  <a:pt x="7594" y="4782"/>
                  <a:pt x="7819" y="5106"/>
                </a:cubicBezTo>
                <a:cubicBezTo>
                  <a:pt x="7954" y="5301"/>
                  <a:pt x="8092" y="5370"/>
                  <a:pt x="8227" y="5370"/>
                </a:cubicBezTo>
                <a:cubicBezTo>
                  <a:pt x="8362" y="5370"/>
                  <a:pt x="8544" y="5301"/>
                  <a:pt x="8634" y="5106"/>
                </a:cubicBezTo>
                <a:lnTo>
                  <a:pt x="10209" y="2837"/>
                </a:lnTo>
                <a:lnTo>
                  <a:pt x="10209" y="11266"/>
                </a:lnTo>
                <a:cubicBezTo>
                  <a:pt x="10209" y="11720"/>
                  <a:pt x="10471" y="12117"/>
                  <a:pt x="10786" y="12117"/>
                </a:cubicBezTo>
                <a:cubicBezTo>
                  <a:pt x="11101" y="12117"/>
                  <a:pt x="11376" y="11720"/>
                  <a:pt x="11377" y="11266"/>
                </a:cubicBezTo>
                <a:lnTo>
                  <a:pt x="11377" y="2837"/>
                </a:lnTo>
                <a:lnTo>
                  <a:pt x="12952" y="5106"/>
                </a:lnTo>
                <a:cubicBezTo>
                  <a:pt x="13087" y="5301"/>
                  <a:pt x="13224" y="5370"/>
                  <a:pt x="13359" y="5370"/>
                </a:cubicBezTo>
                <a:cubicBezTo>
                  <a:pt x="13494" y="5370"/>
                  <a:pt x="13663" y="5301"/>
                  <a:pt x="13753" y="5106"/>
                </a:cubicBezTo>
                <a:cubicBezTo>
                  <a:pt x="13978" y="4782"/>
                  <a:pt x="13978" y="4255"/>
                  <a:pt x="13753" y="3931"/>
                </a:cubicBezTo>
                <a:lnTo>
                  <a:pt x="11194" y="243"/>
                </a:lnTo>
                <a:cubicBezTo>
                  <a:pt x="11081" y="81"/>
                  <a:pt x="10932" y="0"/>
                  <a:pt x="10786" y="0"/>
                </a:cubicBezTo>
                <a:close/>
                <a:moveTo>
                  <a:pt x="591" y="5187"/>
                </a:moveTo>
                <a:cubicBezTo>
                  <a:pt x="276" y="5187"/>
                  <a:pt x="0" y="5584"/>
                  <a:pt x="0" y="6038"/>
                </a:cubicBezTo>
                <a:cubicBezTo>
                  <a:pt x="0" y="14597"/>
                  <a:pt x="4860" y="21600"/>
                  <a:pt x="10800" y="21600"/>
                </a:cubicBezTo>
                <a:cubicBezTo>
                  <a:pt x="16740" y="21600"/>
                  <a:pt x="21600" y="14597"/>
                  <a:pt x="21600" y="6038"/>
                </a:cubicBezTo>
                <a:cubicBezTo>
                  <a:pt x="21600" y="5584"/>
                  <a:pt x="21324" y="5187"/>
                  <a:pt x="21009" y="5187"/>
                </a:cubicBezTo>
                <a:cubicBezTo>
                  <a:pt x="20694" y="5187"/>
                  <a:pt x="20433" y="5584"/>
                  <a:pt x="20433" y="6038"/>
                </a:cubicBezTo>
                <a:cubicBezTo>
                  <a:pt x="20433" y="13689"/>
                  <a:pt x="16110" y="19898"/>
                  <a:pt x="10800" y="19898"/>
                </a:cubicBezTo>
                <a:cubicBezTo>
                  <a:pt x="5490" y="19898"/>
                  <a:pt x="1167" y="13690"/>
                  <a:pt x="1167" y="6038"/>
                </a:cubicBezTo>
                <a:cubicBezTo>
                  <a:pt x="1167" y="5584"/>
                  <a:pt x="906" y="5187"/>
                  <a:pt x="591" y="51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8" name="Google Shape;1618;p117"/>
          <p:cNvSpPr/>
          <p:nvPr/>
        </p:nvSpPr>
        <p:spPr>
          <a:xfrm>
            <a:off x="12522200" y="10147300"/>
            <a:ext cx="609600" cy="415132"/>
          </a:xfrm>
          <a:custGeom>
            <a:rect b="b" l="l" r="r" t="t"/>
            <a:pathLst>
              <a:path extrusionOk="0" h="21518" w="21600">
                <a:moveTo>
                  <a:pt x="10800" y="0"/>
                </a:moveTo>
                <a:cubicBezTo>
                  <a:pt x="4860" y="0"/>
                  <a:pt x="0" y="7109"/>
                  <a:pt x="0" y="15799"/>
                </a:cubicBezTo>
                <a:cubicBezTo>
                  <a:pt x="0" y="16260"/>
                  <a:pt x="276" y="16663"/>
                  <a:pt x="591" y="16663"/>
                </a:cubicBezTo>
                <a:cubicBezTo>
                  <a:pt x="906" y="16663"/>
                  <a:pt x="1167" y="16260"/>
                  <a:pt x="1167" y="15799"/>
                </a:cubicBezTo>
                <a:cubicBezTo>
                  <a:pt x="1167" y="8031"/>
                  <a:pt x="5490" y="1707"/>
                  <a:pt x="10800" y="1707"/>
                </a:cubicBezTo>
                <a:cubicBezTo>
                  <a:pt x="16110" y="1707"/>
                  <a:pt x="20433" y="8031"/>
                  <a:pt x="20433" y="15799"/>
                </a:cubicBezTo>
                <a:cubicBezTo>
                  <a:pt x="20433" y="16260"/>
                  <a:pt x="20694" y="16663"/>
                  <a:pt x="21009" y="16663"/>
                </a:cubicBezTo>
                <a:cubicBezTo>
                  <a:pt x="21324" y="16663"/>
                  <a:pt x="21600" y="16260"/>
                  <a:pt x="21600" y="15799"/>
                </a:cubicBezTo>
                <a:cubicBezTo>
                  <a:pt x="21600" y="7110"/>
                  <a:pt x="16785" y="0"/>
                  <a:pt x="10800" y="0"/>
                </a:cubicBezTo>
                <a:close/>
                <a:moveTo>
                  <a:pt x="10786" y="9216"/>
                </a:moveTo>
                <a:cubicBezTo>
                  <a:pt x="10471" y="9216"/>
                  <a:pt x="10209" y="9619"/>
                  <a:pt x="10209" y="10080"/>
                </a:cubicBezTo>
                <a:lnTo>
                  <a:pt x="10209" y="18638"/>
                </a:lnTo>
                <a:lnTo>
                  <a:pt x="8634" y="16334"/>
                </a:lnTo>
                <a:cubicBezTo>
                  <a:pt x="8409" y="16005"/>
                  <a:pt x="8044" y="16005"/>
                  <a:pt x="7819" y="16334"/>
                </a:cubicBezTo>
                <a:cubicBezTo>
                  <a:pt x="7594" y="16663"/>
                  <a:pt x="7594" y="17177"/>
                  <a:pt x="7819" y="17506"/>
                </a:cubicBezTo>
                <a:lnTo>
                  <a:pt x="10378" y="21271"/>
                </a:lnTo>
                <a:cubicBezTo>
                  <a:pt x="10603" y="21600"/>
                  <a:pt x="10969" y="21600"/>
                  <a:pt x="11194" y="21271"/>
                </a:cubicBezTo>
                <a:lnTo>
                  <a:pt x="13753" y="17506"/>
                </a:lnTo>
                <a:cubicBezTo>
                  <a:pt x="13978" y="17177"/>
                  <a:pt x="13978" y="16663"/>
                  <a:pt x="13753" y="16334"/>
                </a:cubicBezTo>
                <a:cubicBezTo>
                  <a:pt x="13528" y="16005"/>
                  <a:pt x="13177" y="16005"/>
                  <a:pt x="12952" y="16334"/>
                </a:cubicBezTo>
                <a:lnTo>
                  <a:pt x="11377" y="18638"/>
                </a:lnTo>
                <a:lnTo>
                  <a:pt x="11377" y="10080"/>
                </a:lnTo>
                <a:cubicBezTo>
                  <a:pt x="11377" y="9619"/>
                  <a:pt x="11101" y="9216"/>
                  <a:pt x="10786" y="92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9" name="Google Shape;1619;p117"/>
          <p:cNvSpPr/>
          <p:nvPr/>
        </p:nvSpPr>
        <p:spPr>
          <a:xfrm>
            <a:off x="13817600" y="10134600"/>
            <a:ext cx="611982" cy="441722"/>
          </a:xfrm>
          <a:custGeom>
            <a:rect b="b" l="l" r="r" t="t"/>
            <a:pathLst>
              <a:path extrusionOk="0" h="21600" w="21600">
                <a:moveTo>
                  <a:pt x="3544" y="0"/>
                </a:moveTo>
                <a:cubicBezTo>
                  <a:pt x="3398" y="0"/>
                  <a:pt x="3250" y="78"/>
                  <a:pt x="3138" y="233"/>
                </a:cubicBezTo>
                <a:cubicBezTo>
                  <a:pt x="1121" y="3027"/>
                  <a:pt x="0" y="6816"/>
                  <a:pt x="0" y="10790"/>
                </a:cubicBezTo>
                <a:cubicBezTo>
                  <a:pt x="0" y="14765"/>
                  <a:pt x="1121" y="18491"/>
                  <a:pt x="3138" y="21348"/>
                </a:cubicBezTo>
                <a:cubicBezTo>
                  <a:pt x="3272" y="21534"/>
                  <a:pt x="3409" y="21600"/>
                  <a:pt x="3544" y="21600"/>
                </a:cubicBezTo>
                <a:cubicBezTo>
                  <a:pt x="3678" y="21600"/>
                  <a:pt x="3861" y="21534"/>
                  <a:pt x="3950" y="21348"/>
                </a:cubicBezTo>
                <a:cubicBezTo>
                  <a:pt x="4174" y="21037"/>
                  <a:pt x="4174" y="20533"/>
                  <a:pt x="3950" y="20222"/>
                </a:cubicBezTo>
                <a:cubicBezTo>
                  <a:pt x="2157" y="17738"/>
                  <a:pt x="1121" y="14392"/>
                  <a:pt x="1121" y="10790"/>
                </a:cubicBezTo>
                <a:cubicBezTo>
                  <a:pt x="1121" y="7188"/>
                  <a:pt x="2112" y="3905"/>
                  <a:pt x="3950" y="1358"/>
                </a:cubicBezTo>
                <a:cubicBezTo>
                  <a:pt x="4174" y="1048"/>
                  <a:pt x="4174" y="543"/>
                  <a:pt x="3950" y="233"/>
                </a:cubicBezTo>
                <a:cubicBezTo>
                  <a:pt x="3838" y="78"/>
                  <a:pt x="3690" y="0"/>
                  <a:pt x="3544" y="0"/>
                </a:cubicBezTo>
                <a:close/>
                <a:moveTo>
                  <a:pt x="18056" y="0"/>
                </a:moveTo>
                <a:cubicBezTo>
                  <a:pt x="17910" y="0"/>
                  <a:pt x="17762" y="78"/>
                  <a:pt x="17650" y="233"/>
                </a:cubicBezTo>
                <a:cubicBezTo>
                  <a:pt x="17426" y="543"/>
                  <a:pt x="17426" y="1048"/>
                  <a:pt x="17650" y="1358"/>
                </a:cubicBezTo>
                <a:cubicBezTo>
                  <a:pt x="19443" y="3843"/>
                  <a:pt x="20479" y="7188"/>
                  <a:pt x="20479" y="10790"/>
                </a:cubicBezTo>
                <a:cubicBezTo>
                  <a:pt x="20479" y="14392"/>
                  <a:pt x="19488" y="17676"/>
                  <a:pt x="17650" y="20222"/>
                </a:cubicBezTo>
                <a:cubicBezTo>
                  <a:pt x="17426" y="20533"/>
                  <a:pt x="17426" y="21037"/>
                  <a:pt x="17650" y="21348"/>
                </a:cubicBezTo>
                <a:cubicBezTo>
                  <a:pt x="17784" y="21534"/>
                  <a:pt x="17922" y="21600"/>
                  <a:pt x="18056" y="21600"/>
                </a:cubicBezTo>
                <a:cubicBezTo>
                  <a:pt x="18191" y="21600"/>
                  <a:pt x="18373" y="21534"/>
                  <a:pt x="18462" y="21348"/>
                </a:cubicBezTo>
                <a:cubicBezTo>
                  <a:pt x="20479" y="18553"/>
                  <a:pt x="21600" y="14765"/>
                  <a:pt x="21600" y="10790"/>
                </a:cubicBezTo>
                <a:cubicBezTo>
                  <a:pt x="21600" y="6816"/>
                  <a:pt x="20524" y="3027"/>
                  <a:pt x="18462" y="233"/>
                </a:cubicBezTo>
                <a:cubicBezTo>
                  <a:pt x="18350" y="78"/>
                  <a:pt x="18202" y="0"/>
                  <a:pt x="18056" y="0"/>
                </a:cubicBezTo>
                <a:close/>
                <a:moveTo>
                  <a:pt x="11963" y="6831"/>
                </a:moveTo>
                <a:cubicBezTo>
                  <a:pt x="11817" y="6831"/>
                  <a:pt x="11682" y="6909"/>
                  <a:pt x="11570" y="7064"/>
                </a:cubicBezTo>
                <a:cubicBezTo>
                  <a:pt x="11346" y="7375"/>
                  <a:pt x="11346" y="7879"/>
                  <a:pt x="11570" y="8190"/>
                </a:cubicBezTo>
                <a:lnTo>
                  <a:pt x="13139" y="10363"/>
                </a:lnTo>
                <a:lnTo>
                  <a:pt x="7312" y="10363"/>
                </a:lnTo>
                <a:cubicBezTo>
                  <a:pt x="6998" y="10363"/>
                  <a:pt x="6724" y="10724"/>
                  <a:pt x="6724" y="11159"/>
                </a:cubicBezTo>
                <a:cubicBezTo>
                  <a:pt x="6724" y="11594"/>
                  <a:pt x="6998" y="11974"/>
                  <a:pt x="7312" y="11974"/>
                </a:cubicBezTo>
                <a:lnTo>
                  <a:pt x="13139" y="11974"/>
                </a:lnTo>
                <a:lnTo>
                  <a:pt x="11570" y="14148"/>
                </a:lnTo>
                <a:cubicBezTo>
                  <a:pt x="11346" y="14458"/>
                  <a:pt x="11346" y="14943"/>
                  <a:pt x="11570" y="15254"/>
                </a:cubicBezTo>
                <a:cubicBezTo>
                  <a:pt x="11705" y="15440"/>
                  <a:pt x="11828" y="15506"/>
                  <a:pt x="11963" y="15506"/>
                </a:cubicBezTo>
                <a:cubicBezTo>
                  <a:pt x="12097" y="15506"/>
                  <a:pt x="12279" y="15440"/>
                  <a:pt x="12369" y="15254"/>
                </a:cubicBezTo>
                <a:lnTo>
                  <a:pt x="14932" y="11722"/>
                </a:lnTo>
                <a:cubicBezTo>
                  <a:pt x="14977" y="11660"/>
                  <a:pt x="15014" y="11594"/>
                  <a:pt x="15058" y="11470"/>
                </a:cubicBezTo>
                <a:cubicBezTo>
                  <a:pt x="15148" y="11159"/>
                  <a:pt x="15112" y="10845"/>
                  <a:pt x="14932" y="10596"/>
                </a:cubicBezTo>
                <a:lnTo>
                  <a:pt x="12369" y="7064"/>
                </a:lnTo>
                <a:cubicBezTo>
                  <a:pt x="12257" y="6909"/>
                  <a:pt x="12108" y="6831"/>
                  <a:pt x="11963" y="683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0" name="Google Shape;1620;p117"/>
          <p:cNvSpPr/>
          <p:nvPr/>
        </p:nvSpPr>
        <p:spPr>
          <a:xfrm>
            <a:off x="15113000" y="10134600"/>
            <a:ext cx="611982" cy="441722"/>
          </a:xfrm>
          <a:custGeom>
            <a:rect b="b" l="l" r="r" t="t"/>
            <a:pathLst>
              <a:path extrusionOk="0" h="21600" w="21600">
                <a:moveTo>
                  <a:pt x="3544" y="0"/>
                </a:moveTo>
                <a:cubicBezTo>
                  <a:pt x="3398" y="0"/>
                  <a:pt x="3250" y="78"/>
                  <a:pt x="3138" y="233"/>
                </a:cubicBezTo>
                <a:cubicBezTo>
                  <a:pt x="1121" y="3027"/>
                  <a:pt x="0" y="6816"/>
                  <a:pt x="0" y="10790"/>
                </a:cubicBezTo>
                <a:cubicBezTo>
                  <a:pt x="0" y="14765"/>
                  <a:pt x="1121" y="18491"/>
                  <a:pt x="3138" y="21348"/>
                </a:cubicBezTo>
                <a:cubicBezTo>
                  <a:pt x="3272" y="21534"/>
                  <a:pt x="3409" y="21600"/>
                  <a:pt x="3544" y="21600"/>
                </a:cubicBezTo>
                <a:cubicBezTo>
                  <a:pt x="3678" y="21600"/>
                  <a:pt x="3861" y="21534"/>
                  <a:pt x="3950" y="21348"/>
                </a:cubicBezTo>
                <a:cubicBezTo>
                  <a:pt x="4174" y="21037"/>
                  <a:pt x="4174" y="20533"/>
                  <a:pt x="3950" y="20222"/>
                </a:cubicBezTo>
                <a:cubicBezTo>
                  <a:pt x="2157" y="17738"/>
                  <a:pt x="1121" y="14392"/>
                  <a:pt x="1121" y="10790"/>
                </a:cubicBezTo>
                <a:cubicBezTo>
                  <a:pt x="1121" y="7250"/>
                  <a:pt x="2112" y="3905"/>
                  <a:pt x="3950" y="1358"/>
                </a:cubicBezTo>
                <a:cubicBezTo>
                  <a:pt x="4174" y="1048"/>
                  <a:pt x="4174" y="543"/>
                  <a:pt x="3950" y="233"/>
                </a:cubicBezTo>
                <a:cubicBezTo>
                  <a:pt x="3838" y="78"/>
                  <a:pt x="3690" y="0"/>
                  <a:pt x="3544" y="0"/>
                </a:cubicBezTo>
                <a:close/>
                <a:moveTo>
                  <a:pt x="18056" y="0"/>
                </a:moveTo>
                <a:cubicBezTo>
                  <a:pt x="17910" y="0"/>
                  <a:pt x="17762" y="78"/>
                  <a:pt x="17650" y="233"/>
                </a:cubicBezTo>
                <a:cubicBezTo>
                  <a:pt x="17426" y="543"/>
                  <a:pt x="17426" y="1048"/>
                  <a:pt x="17650" y="1358"/>
                </a:cubicBezTo>
                <a:cubicBezTo>
                  <a:pt x="19443" y="3843"/>
                  <a:pt x="20479" y="7188"/>
                  <a:pt x="20479" y="10790"/>
                </a:cubicBezTo>
                <a:cubicBezTo>
                  <a:pt x="20479" y="14392"/>
                  <a:pt x="19488" y="17676"/>
                  <a:pt x="17650" y="20222"/>
                </a:cubicBezTo>
                <a:cubicBezTo>
                  <a:pt x="17426" y="20533"/>
                  <a:pt x="17426" y="21037"/>
                  <a:pt x="17650" y="21348"/>
                </a:cubicBezTo>
                <a:cubicBezTo>
                  <a:pt x="17784" y="21534"/>
                  <a:pt x="17922" y="21600"/>
                  <a:pt x="18056" y="21600"/>
                </a:cubicBezTo>
                <a:cubicBezTo>
                  <a:pt x="18191" y="21600"/>
                  <a:pt x="18373" y="21534"/>
                  <a:pt x="18462" y="21348"/>
                </a:cubicBezTo>
                <a:cubicBezTo>
                  <a:pt x="20479" y="18553"/>
                  <a:pt x="21600" y="14765"/>
                  <a:pt x="21600" y="10790"/>
                </a:cubicBezTo>
                <a:cubicBezTo>
                  <a:pt x="21600" y="6816"/>
                  <a:pt x="20479" y="3027"/>
                  <a:pt x="18462" y="233"/>
                </a:cubicBezTo>
                <a:cubicBezTo>
                  <a:pt x="18350" y="78"/>
                  <a:pt x="18202" y="0"/>
                  <a:pt x="18056" y="0"/>
                </a:cubicBezTo>
                <a:close/>
                <a:moveTo>
                  <a:pt x="9847" y="6831"/>
                </a:moveTo>
                <a:cubicBezTo>
                  <a:pt x="9702" y="6831"/>
                  <a:pt x="9553" y="6909"/>
                  <a:pt x="9441" y="7064"/>
                </a:cubicBezTo>
                <a:lnTo>
                  <a:pt x="6892" y="10596"/>
                </a:lnTo>
                <a:cubicBezTo>
                  <a:pt x="6668" y="10907"/>
                  <a:pt x="6668" y="11411"/>
                  <a:pt x="6892" y="11722"/>
                </a:cubicBezTo>
                <a:lnTo>
                  <a:pt x="9441" y="15254"/>
                </a:lnTo>
                <a:cubicBezTo>
                  <a:pt x="9576" y="15440"/>
                  <a:pt x="9713" y="15506"/>
                  <a:pt x="9847" y="15506"/>
                </a:cubicBezTo>
                <a:cubicBezTo>
                  <a:pt x="9982" y="15506"/>
                  <a:pt x="10164" y="15440"/>
                  <a:pt x="10254" y="15254"/>
                </a:cubicBezTo>
                <a:cubicBezTo>
                  <a:pt x="10478" y="14943"/>
                  <a:pt x="10478" y="14458"/>
                  <a:pt x="10254" y="14148"/>
                </a:cubicBezTo>
                <a:lnTo>
                  <a:pt x="8685" y="11974"/>
                </a:lnTo>
                <a:lnTo>
                  <a:pt x="14512" y="11974"/>
                </a:lnTo>
                <a:cubicBezTo>
                  <a:pt x="14826" y="11974"/>
                  <a:pt x="15100" y="11594"/>
                  <a:pt x="15100" y="11159"/>
                </a:cubicBezTo>
                <a:cubicBezTo>
                  <a:pt x="15100" y="10662"/>
                  <a:pt x="14826" y="10363"/>
                  <a:pt x="14512" y="10363"/>
                </a:cubicBezTo>
                <a:lnTo>
                  <a:pt x="8685" y="10363"/>
                </a:lnTo>
                <a:lnTo>
                  <a:pt x="10254" y="8190"/>
                </a:lnTo>
                <a:cubicBezTo>
                  <a:pt x="10478" y="7879"/>
                  <a:pt x="10478" y="7375"/>
                  <a:pt x="10254" y="7064"/>
                </a:cubicBezTo>
                <a:cubicBezTo>
                  <a:pt x="10142" y="6909"/>
                  <a:pt x="9993" y="6831"/>
                  <a:pt x="9847" y="683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1" name="Google Shape;1621;p117"/>
          <p:cNvSpPr/>
          <p:nvPr/>
        </p:nvSpPr>
        <p:spPr>
          <a:xfrm>
            <a:off x="4737100" y="10198100"/>
            <a:ext cx="609599" cy="322264"/>
          </a:xfrm>
          <a:custGeom>
            <a:rect b="b" l="l" r="r" t="t"/>
            <a:pathLst>
              <a:path extrusionOk="0" h="21494" w="21555">
                <a:moveTo>
                  <a:pt x="20971" y="2859"/>
                </a:moveTo>
                <a:cubicBezTo>
                  <a:pt x="20657" y="2859"/>
                  <a:pt x="20387" y="3367"/>
                  <a:pt x="20387" y="3960"/>
                </a:cubicBezTo>
                <a:lnTo>
                  <a:pt x="20387" y="9635"/>
                </a:lnTo>
                <a:lnTo>
                  <a:pt x="1976" y="9635"/>
                </a:lnTo>
                <a:lnTo>
                  <a:pt x="6107" y="1842"/>
                </a:lnTo>
                <a:cubicBezTo>
                  <a:pt x="6332" y="1419"/>
                  <a:pt x="6332" y="741"/>
                  <a:pt x="6107" y="318"/>
                </a:cubicBezTo>
                <a:cubicBezTo>
                  <a:pt x="5883" y="-106"/>
                  <a:pt x="5523" y="-106"/>
                  <a:pt x="5299" y="318"/>
                </a:cubicBezTo>
                <a:lnTo>
                  <a:pt x="180" y="9974"/>
                </a:lnTo>
                <a:cubicBezTo>
                  <a:pt x="180" y="9974"/>
                  <a:pt x="180" y="9974"/>
                  <a:pt x="180" y="9974"/>
                </a:cubicBezTo>
                <a:cubicBezTo>
                  <a:pt x="135" y="10059"/>
                  <a:pt x="90" y="10228"/>
                  <a:pt x="45" y="10313"/>
                </a:cubicBezTo>
                <a:cubicBezTo>
                  <a:pt x="-45" y="10736"/>
                  <a:pt x="0" y="11160"/>
                  <a:pt x="180" y="11499"/>
                </a:cubicBezTo>
                <a:cubicBezTo>
                  <a:pt x="180" y="11499"/>
                  <a:pt x="180" y="11499"/>
                  <a:pt x="180" y="11499"/>
                </a:cubicBezTo>
                <a:lnTo>
                  <a:pt x="5299" y="21155"/>
                </a:lnTo>
                <a:cubicBezTo>
                  <a:pt x="5434" y="21409"/>
                  <a:pt x="5568" y="21494"/>
                  <a:pt x="5703" y="21494"/>
                </a:cubicBezTo>
                <a:cubicBezTo>
                  <a:pt x="5838" y="21494"/>
                  <a:pt x="6017" y="21409"/>
                  <a:pt x="6107" y="21155"/>
                </a:cubicBezTo>
                <a:cubicBezTo>
                  <a:pt x="6332" y="20732"/>
                  <a:pt x="6332" y="20054"/>
                  <a:pt x="6107" y="19630"/>
                </a:cubicBezTo>
                <a:lnTo>
                  <a:pt x="1976" y="11838"/>
                </a:lnTo>
                <a:lnTo>
                  <a:pt x="20387" y="11838"/>
                </a:lnTo>
                <a:lnTo>
                  <a:pt x="20387" y="17513"/>
                </a:lnTo>
                <a:cubicBezTo>
                  <a:pt x="20387" y="18106"/>
                  <a:pt x="20657" y="18614"/>
                  <a:pt x="20971" y="18614"/>
                </a:cubicBezTo>
                <a:cubicBezTo>
                  <a:pt x="21286" y="18614"/>
                  <a:pt x="21555" y="18106"/>
                  <a:pt x="21555" y="17513"/>
                </a:cubicBezTo>
                <a:lnTo>
                  <a:pt x="21555" y="3875"/>
                </a:lnTo>
                <a:cubicBezTo>
                  <a:pt x="21555" y="3367"/>
                  <a:pt x="21286" y="2859"/>
                  <a:pt x="20971" y="285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2" name="Google Shape;1622;p117"/>
          <p:cNvSpPr/>
          <p:nvPr/>
        </p:nvSpPr>
        <p:spPr>
          <a:xfrm>
            <a:off x="6184900" y="10058400"/>
            <a:ext cx="322117" cy="609600"/>
          </a:xfrm>
          <a:custGeom>
            <a:rect b="b" l="l" r="r" t="t"/>
            <a:pathLst>
              <a:path extrusionOk="0" h="21600" w="21400">
                <a:moveTo>
                  <a:pt x="21073" y="5265"/>
                </a:moveTo>
                <a:lnTo>
                  <a:pt x="11454" y="180"/>
                </a:lnTo>
                <a:cubicBezTo>
                  <a:pt x="11454" y="180"/>
                  <a:pt x="11454" y="180"/>
                  <a:pt x="11454" y="180"/>
                </a:cubicBezTo>
                <a:cubicBezTo>
                  <a:pt x="11201" y="45"/>
                  <a:pt x="10948" y="0"/>
                  <a:pt x="10695" y="0"/>
                </a:cubicBezTo>
                <a:cubicBezTo>
                  <a:pt x="10442" y="0"/>
                  <a:pt x="10104" y="45"/>
                  <a:pt x="9936" y="180"/>
                </a:cubicBezTo>
                <a:cubicBezTo>
                  <a:pt x="9936" y="180"/>
                  <a:pt x="9936" y="180"/>
                  <a:pt x="9936" y="180"/>
                </a:cubicBezTo>
                <a:lnTo>
                  <a:pt x="317" y="5310"/>
                </a:lnTo>
                <a:cubicBezTo>
                  <a:pt x="-105" y="5535"/>
                  <a:pt x="-105" y="5895"/>
                  <a:pt x="317" y="6120"/>
                </a:cubicBezTo>
                <a:cubicBezTo>
                  <a:pt x="570" y="6255"/>
                  <a:pt x="823" y="6300"/>
                  <a:pt x="1076" y="6300"/>
                </a:cubicBezTo>
                <a:cubicBezTo>
                  <a:pt x="1329" y="6300"/>
                  <a:pt x="1667" y="6255"/>
                  <a:pt x="1836" y="6120"/>
                </a:cubicBezTo>
                <a:lnTo>
                  <a:pt x="9598" y="1980"/>
                </a:lnTo>
                <a:lnTo>
                  <a:pt x="9598" y="20430"/>
                </a:lnTo>
                <a:lnTo>
                  <a:pt x="3945" y="20430"/>
                </a:lnTo>
                <a:cubicBezTo>
                  <a:pt x="3354" y="20430"/>
                  <a:pt x="2848" y="20700"/>
                  <a:pt x="2848" y="21015"/>
                </a:cubicBezTo>
                <a:cubicBezTo>
                  <a:pt x="2848" y="21330"/>
                  <a:pt x="3354" y="21600"/>
                  <a:pt x="3945" y="21600"/>
                </a:cubicBezTo>
                <a:lnTo>
                  <a:pt x="17529" y="21600"/>
                </a:lnTo>
                <a:cubicBezTo>
                  <a:pt x="18120" y="21600"/>
                  <a:pt x="18626" y="21330"/>
                  <a:pt x="18626" y="21015"/>
                </a:cubicBezTo>
                <a:cubicBezTo>
                  <a:pt x="18626" y="20700"/>
                  <a:pt x="18120" y="20430"/>
                  <a:pt x="17529" y="20430"/>
                </a:cubicBezTo>
                <a:lnTo>
                  <a:pt x="11876" y="20430"/>
                </a:lnTo>
                <a:lnTo>
                  <a:pt x="11876" y="1980"/>
                </a:lnTo>
                <a:lnTo>
                  <a:pt x="19639" y="6120"/>
                </a:lnTo>
                <a:cubicBezTo>
                  <a:pt x="19892" y="6255"/>
                  <a:pt x="20145" y="6300"/>
                  <a:pt x="20398" y="6300"/>
                </a:cubicBezTo>
                <a:cubicBezTo>
                  <a:pt x="20651" y="6300"/>
                  <a:pt x="20989" y="6255"/>
                  <a:pt x="21158" y="6120"/>
                </a:cubicBezTo>
                <a:cubicBezTo>
                  <a:pt x="21495" y="5850"/>
                  <a:pt x="21495" y="5490"/>
                  <a:pt x="21073" y="526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3" name="Google Shape;1623;p117"/>
          <p:cNvSpPr/>
          <p:nvPr/>
        </p:nvSpPr>
        <p:spPr>
          <a:xfrm>
            <a:off x="7480299" y="10058400"/>
            <a:ext cx="323069" cy="609600"/>
          </a:xfrm>
          <a:custGeom>
            <a:rect b="b" l="l" r="r" t="t"/>
            <a:pathLst>
              <a:path extrusionOk="0" h="21600" w="21380">
                <a:moveTo>
                  <a:pt x="21075" y="15480"/>
                </a:moveTo>
                <a:cubicBezTo>
                  <a:pt x="20655" y="15255"/>
                  <a:pt x="19982" y="15255"/>
                  <a:pt x="19562" y="15480"/>
                </a:cubicBezTo>
                <a:lnTo>
                  <a:pt x="11830" y="19620"/>
                </a:lnTo>
                <a:lnTo>
                  <a:pt x="11830" y="1170"/>
                </a:lnTo>
                <a:lnTo>
                  <a:pt x="17461" y="1170"/>
                </a:lnTo>
                <a:cubicBezTo>
                  <a:pt x="18049" y="1170"/>
                  <a:pt x="18553" y="900"/>
                  <a:pt x="18553" y="585"/>
                </a:cubicBezTo>
                <a:cubicBezTo>
                  <a:pt x="18553" y="270"/>
                  <a:pt x="18049" y="0"/>
                  <a:pt x="17461" y="0"/>
                </a:cubicBezTo>
                <a:lnTo>
                  <a:pt x="3929" y="0"/>
                </a:lnTo>
                <a:cubicBezTo>
                  <a:pt x="3341" y="0"/>
                  <a:pt x="2837" y="270"/>
                  <a:pt x="2837" y="585"/>
                </a:cubicBezTo>
                <a:cubicBezTo>
                  <a:pt x="2837" y="900"/>
                  <a:pt x="3341" y="1170"/>
                  <a:pt x="3929" y="1170"/>
                </a:cubicBezTo>
                <a:lnTo>
                  <a:pt x="9560" y="1170"/>
                </a:lnTo>
                <a:lnTo>
                  <a:pt x="9560" y="19620"/>
                </a:lnTo>
                <a:lnTo>
                  <a:pt x="1828" y="15480"/>
                </a:lnTo>
                <a:cubicBezTo>
                  <a:pt x="1408" y="15255"/>
                  <a:pt x="735" y="15255"/>
                  <a:pt x="315" y="15480"/>
                </a:cubicBezTo>
                <a:cubicBezTo>
                  <a:pt x="-105" y="15705"/>
                  <a:pt x="-105" y="16065"/>
                  <a:pt x="315" y="16290"/>
                </a:cubicBezTo>
                <a:lnTo>
                  <a:pt x="9897" y="21420"/>
                </a:lnTo>
                <a:cubicBezTo>
                  <a:pt x="9897" y="21420"/>
                  <a:pt x="9897" y="21420"/>
                  <a:pt x="9897" y="21420"/>
                </a:cubicBezTo>
                <a:cubicBezTo>
                  <a:pt x="9981" y="21465"/>
                  <a:pt x="9981" y="21465"/>
                  <a:pt x="10065" y="21510"/>
                </a:cubicBezTo>
                <a:cubicBezTo>
                  <a:pt x="10233" y="21555"/>
                  <a:pt x="10485" y="21600"/>
                  <a:pt x="10653" y="21600"/>
                </a:cubicBezTo>
                <a:cubicBezTo>
                  <a:pt x="10905" y="21600"/>
                  <a:pt x="11241" y="21555"/>
                  <a:pt x="11409" y="21420"/>
                </a:cubicBezTo>
                <a:cubicBezTo>
                  <a:pt x="11409" y="21420"/>
                  <a:pt x="11409" y="21420"/>
                  <a:pt x="11409" y="21420"/>
                </a:cubicBezTo>
                <a:lnTo>
                  <a:pt x="20991" y="16290"/>
                </a:lnTo>
                <a:cubicBezTo>
                  <a:pt x="21495" y="16110"/>
                  <a:pt x="21495" y="15705"/>
                  <a:pt x="21075" y="1548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4" name="Google Shape;1624;p117"/>
          <p:cNvSpPr/>
          <p:nvPr/>
        </p:nvSpPr>
        <p:spPr>
          <a:xfrm>
            <a:off x="17930813" y="10069512"/>
            <a:ext cx="177404" cy="605916"/>
          </a:xfrm>
          <a:custGeom>
            <a:rect b="b" l="l" r="r" t="t"/>
            <a:pathLst>
              <a:path extrusionOk="0" h="21554" w="21408">
                <a:moveTo>
                  <a:pt x="10728" y="0"/>
                </a:moveTo>
                <a:cubicBezTo>
                  <a:pt x="10230" y="0"/>
                  <a:pt x="9722" y="56"/>
                  <a:pt x="9339" y="169"/>
                </a:cubicBezTo>
                <a:lnTo>
                  <a:pt x="623" y="2753"/>
                </a:lnTo>
                <a:cubicBezTo>
                  <a:pt x="163" y="2888"/>
                  <a:pt x="0" y="3027"/>
                  <a:pt x="0" y="3162"/>
                </a:cubicBezTo>
                <a:cubicBezTo>
                  <a:pt x="0" y="3298"/>
                  <a:pt x="163" y="3467"/>
                  <a:pt x="623" y="3558"/>
                </a:cubicBezTo>
                <a:cubicBezTo>
                  <a:pt x="1389" y="3784"/>
                  <a:pt x="2586" y="3784"/>
                  <a:pt x="3353" y="3558"/>
                </a:cubicBezTo>
                <a:lnTo>
                  <a:pt x="8717" y="1976"/>
                </a:lnTo>
                <a:lnTo>
                  <a:pt x="8717" y="7849"/>
                </a:lnTo>
                <a:cubicBezTo>
                  <a:pt x="8717" y="8166"/>
                  <a:pt x="9655" y="8442"/>
                  <a:pt x="10728" y="8442"/>
                </a:cubicBezTo>
                <a:cubicBezTo>
                  <a:pt x="11954" y="8442"/>
                  <a:pt x="12692" y="8166"/>
                  <a:pt x="12692" y="7849"/>
                </a:cubicBezTo>
                <a:lnTo>
                  <a:pt x="12692" y="1976"/>
                </a:lnTo>
                <a:lnTo>
                  <a:pt x="18056" y="3558"/>
                </a:lnTo>
                <a:cubicBezTo>
                  <a:pt x="18822" y="3784"/>
                  <a:pt x="20067" y="3784"/>
                  <a:pt x="20834" y="3558"/>
                </a:cubicBezTo>
                <a:cubicBezTo>
                  <a:pt x="21600" y="3332"/>
                  <a:pt x="21600" y="2979"/>
                  <a:pt x="20834" y="2753"/>
                </a:cubicBezTo>
                <a:lnTo>
                  <a:pt x="12117" y="169"/>
                </a:lnTo>
                <a:cubicBezTo>
                  <a:pt x="11734" y="56"/>
                  <a:pt x="11226" y="0"/>
                  <a:pt x="10728" y="0"/>
                </a:cubicBezTo>
                <a:close/>
                <a:moveTo>
                  <a:pt x="10728" y="13101"/>
                </a:moveTo>
                <a:cubicBezTo>
                  <a:pt x="9655" y="13101"/>
                  <a:pt x="8717" y="13378"/>
                  <a:pt x="8717" y="13694"/>
                </a:cubicBezTo>
                <a:lnTo>
                  <a:pt x="8717" y="19567"/>
                </a:lnTo>
                <a:lnTo>
                  <a:pt x="3353" y="17986"/>
                </a:lnTo>
                <a:cubicBezTo>
                  <a:pt x="2586" y="17760"/>
                  <a:pt x="1389" y="17760"/>
                  <a:pt x="623" y="17986"/>
                </a:cubicBezTo>
                <a:cubicBezTo>
                  <a:pt x="163" y="18121"/>
                  <a:pt x="0" y="18260"/>
                  <a:pt x="0" y="18395"/>
                </a:cubicBezTo>
                <a:cubicBezTo>
                  <a:pt x="0" y="18531"/>
                  <a:pt x="163" y="18714"/>
                  <a:pt x="623" y="18805"/>
                </a:cubicBezTo>
                <a:lnTo>
                  <a:pt x="9339" y="21374"/>
                </a:lnTo>
                <a:cubicBezTo>
                  <a:pt x="9493" y="21419"/>
                  <a:pt x="9627" y="21414"/>
                  <a:pt x="9627" y="21459"/>
                </a:cubicBezTo>
                <a:cubicBezTo>
                  <a:pt x="10393" y="21594"/>
                  <a:pt x="11504" y="21600"/>
                  <a:pt x="12117" y="21374"/>
                </a:cubicBezTo>
                <a:lnTo>
                  <a:pt x="20834" y="18805"/>
                </a:lnTo>
                <a:cubicBezTo>
                  <a:pt x="21600" y="18579"/>
                  <a:pt x="21600" y="18212"/>
                  <a:pt x="20834" y="17986"/>
                </a:cubicBezTo>
                <a:cubicBezTo>
                  <a:pt x="20067" y="17760"/>
                  <a:pt x="18822" y="17760"/>
                  <a:pt x="18056" y="17986"/>
                </a:cubicBezTo>
                <a:lnTo>
                  <a:pt x="12692" y="19567"/>
                </a:lnTo>
                <a:lnTo>
                  <a:pt x="12692" y="13694"/>
                </a:lnTo>
                <a:cubicBezTo>
                  <a:pt x="12692" y="13378"/>
                  <a:pt x="11801" y="13101"/>
                  <a:pt x="10728" y="131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5" name="Google Shape;1625;p117"/>
          <p:cNvSpPr/>
          <p:nvPr/>
        </p:nvSpPr>
        <p:spPr>
          <a:xfrm>
            <a:off x="20396200" y="10134600"/>
            <a:ext cx="431404" cy="444104"/>
          </a:xfrm>
          <a:custGeom>
            <a:rect b="b" l="l" r="r" t="t"/>
            <a:pathLst>
              <a:path extrusionOk="0" h="21600" w="21600">
                <a:moveTo>
                  <a:pt x="835" y="0"/>
                </a:moveTo>
                <a:cubicBezTo>
                  <a:pt x="390" y="0"/>
                  <a:pt x="0" y="378"/>
                  <a:pt x="0" y="811"/>
                </a:cubicBezTo>
                <a:lnTo>
                  <a:pt x="0" y="5752"/>
                </a:lnTo>
                <a:cubicBezTo>
                  <a:pt x="0" y="5999"/>
                  <a:pt x="68" y="6169"/>
                  <a:pt x="258" y="6293"/>
                </a:cubicBezTo>
                <a:cubicBezTo>
                  <a:pt x="385" y="6416"/>
                  <a:pt x="644" y="6544"/>
                  <a:pt x="835" y="6544"/>
                </a:cubicBezTo>
                <a:cubicBezTo>
                  <a:pt x="1280" y="6544"/>
                  <a:pt x="1649" y="6185"/>
                  <a:pt x="1649" y="5752"/>
                </a:cubicBezTo>
                <a:lnTo>
                  <a:pt x="1649" y="2722"/>
                </a:lnTo>
                <a:lnTo>
                  <a:pt x="7511" y="8397"/>
                </a:lnTo>
                <a:cubicBezTo>
                  <a:pt x="7829" y="8706"/>
                  <a:pt x="8326" y="8706"/>
                  <a:pt x="8644" y="8397"/>
                </a:cubicBezTo>
                <a:cubicBezTo>
                  <a:pt x="8962" y="8088"/>
                  <a:pt x="8962" y="7605"/>
                  <a:pt x="8644" y="7297"/>
                </a:cubicBezTo>
                <a:lnTo>
                  <a:pt x="2802" y="1602"/>
                </a:lnTo>
                <a:lnTo>
                  <a:pt x="5922" y="1602"/>
                </a:lnTo>
                <a:cubicBezTo>
                  <a:pt x="6367" y="1602"/>
                  <a:pt x="6736" y="1243"/>
                  <a:pt x="6736" y="811"/>
                </a:cubicBezTo>
                <a:cubicBezTo>
                  <a:pt x="6736" y="378"/>
                  <a:pt x="6367" y="0"/>
                  <a:pt x="5922" y="0"/>
                </a:cubicBezTo>
                <a:lnTo>
                  <a:pt x="835" y="0"/>
                </a:lnTo>
                <a:close/>
                <a:moveTo>
                  <a:pt x="15698" y="0"/>
                </a:moveTo>
                <a:cubicBezTo>
                  <a:pt x="15253" y="0"/>
                  <a:pt x="14864" y="378"/>
                  <a:pt x="14864" y="811"/>
                </a:cubicBezTo>
                <a:cubicBezTo>
                  <a:pt x="14864" y="1058"/>
                  <a:pt x="14995" y="1228"/>
                  <a:pt x="15122" y="1351"/>
                </a:cubicBezTo>
                <a:cubicBezTo>
                  <a:pt x="15249" y="1475"/>
                  <a:pt x="15507" y="1602"/>
                  <a:pt x="15698" y="1602"/>
                </a:cubicBezTo>
                <a:lnTo>
                  <a:pt x="18798" y="1602"/>
                </a:lnTo>
                <a:lnTo>
                  <a:pt x="12956" y="7297"/>
                </a:lnTo>
                <a:cubicBezTo>
                  <a:pt x="12638" y="7605"/>
                  <a:pt x="12638" y="8088"/>
                  <a:pt x="12956" y="8397"/>
                </a:cubicBezTo>
                <a:cubicBezTo>
                  <a:pt x="13274" y="8706"/>
                  <a:pt x="13790" y="8706"/>
                  <a:pt x="14108" y="8397"/>
                </a:cubicBezTo>
                <a:lnTo>
                  <a:pt x="19951" y="2722"/>
                </a:lnTo>
                <a:lnTo>
                  <a:pt x="19951" y="5752"/>
                </a:lnTo>
                <a:cubicBezTo>
                  <a:pt x="19951" y="5999"/>
                  <a:pt x="20018" y="6169"/>
                  <a:pt x="20209" y="6293"/>
                </a:cubicBezTo>
                <a:cubicBezTo>
                  <a:pt x="20336" y="6416"/>
                  <a:pt x="20594" y="6544"/>
                  <a:pt x="20785" y="6544"/>
                </a:cubicBezTo>
                <a:cubicBezTo>
                  <a:pt x="21230" y="6544"/>
                  <a:pt x="21600" y="6185"/>
                  <a:pt x="21600" y="5752"/>
                </a:cubicBezTo>
                <a:lnTo>
                  <a:pt x="21600" y="811"/>
                </a:lnTo>
                <a:cubicBezTo>
                  <a:pt x="21600" y="378"/>
                  <a:pt x="21230" y="0"/>
                  <a:pt x="20785" y="0"/>
                </a:cubicBezTo>
                <a:lnTo>
                  <a:pt x="15698" y="0"/>
                </a:lnTo>
                <a:close/>
                <a:moveTo>
                  <a:pt x="8068" y="12972"/>
                </a:moveTo>
                <a:cubicBezTo>
                  <a:pt x="7861" y="12972"/>
                  <a:pt x="7670" y="13049"/>
                  <a:pt x="7511" y="13203"/>
                </a:cubicBezTo>
                <a:lnTo>
                  <a:pt x="1649" y="18878"/>
                </a:lnTo>
                <a:lnTo>
                  <a:pt x="1649" y="15867"/>
                </a:lnTo>
                <a:cubicBezTo>
                  <a:pt x="1649" y="15435"/>
                  <a:pt x="1280" y="15056"/>
                  <a:pt x="835" y="15056"/>
                </a:cubicBezTo>
                <a:cubicBezTo>
                  <a:pt x="390" y="15056"/>
                  <a:pt x="0" y="15435"/>
                  <a:pt x="0" y="15867"/>
                </a:cubicBezTo>
                <a:lnTo>
                  <a:pt x="0" y="20808"/>
                </a:lnTo>
                <a:cubicBezTo>
                  <a:pt x="0" y="21241"/>
                  <a:pt x="389" y="21600"/>
                  <a:pt x="835" y="21600"/>
                </a:cubicBezTo>
                <a:lnTo>
                  <a:pt x="5922" y="21600"/>
                </a:lnTo>
                <a:cubicBezTo>
                  <a:pt x="6367" y="21600"/>
                  <a:pt x="6736" y="21241"/>
                  <a:pt x="6736" y="20808"/>
                </a:cubicBezTo>
                <a:cubicBezTo>
                  <a:pt x="6673" y="20314"/>
                  <a:pt x="6367" y="19998"/>
                  <a:pt x="5922" y="19998"/>
                </a:cubicBezTo>
                <a:lnTo>
                  <a:pt x="2802" y="19998"/>
                </a:lnTo>
                <a:lnTo>
                  <a:pt x="8644" y="14323"/>
                </a:lnTo>
                <a:cubicBezTo>
                  <a:pt x="8962" y="14014"/>
                  <a:pt x="8962" y="13512"/>
                  <a:pt x="8644" y="13203"/>
                </a:cubicBezTo>
                <a:cubicBezTo>
                  <a:pt x="8485" y="13049"/>
                  <a:pt x="8274" y="12972"/>
                  <a:pt x="8068" y="12972"/>
                </a:cubicBezTo>
                <a:close/>
                <a:moveTo>
                  <a:pt x="13532" y="12972"/>
                </a:moveTo>
                <a:cubicBezTo>
                  <a:pt x="13326" y="12972"/>
                  <a:pt x="13115" y="13049"/>
                  <a:pt x="12956" y="13203"/>
                </a:cubicBezTo>
                <a:cubicBezTo>
                  <a:pt x="12638" y="13512"/>
                  <a:pt x="12638" y="14014"/>
                  <a:pt x="12956" y="14323"/>
                </a:cubicBezTo>
                <a:lnTo>
                  <a:pt x="18798" y="19998"/>
                </a:lnTo>
                <a:lnTo>
                  <a:pt x="15698" y="19998"/>
                </a:lnTo>
                <a:cubicBezTo>
                  <a:pt x="15253" y="19998"/>
                  <a:pt x="14864" y="20376"/>
                  <a:pt x="14864" y="20808"/>
                </a:cubicBezTo>
                <a:cubicBezTo>
                  <a:pt x="14864" y="21056"/>
                  <a:pt x="14931" y="21226"/>
                  <a:pt x="15122" y="21349"/>
                </a:cubicBezTo>
                <a:cubicBezTo>
                  <a:pt x="15249" y="21473"/>
                  <a:pt x="15507" y="21600"/>
                  <a:pt x="15698" y="21600"/>
                </a:cubicBezTo>
                <a:lnTo>
                  <a:pt x="20785" y="21600"/>
                </a:lnTo>
                <a:cubicBezTo>
                  <a:pt x="20849" y="21600"/>
                  <a:pt x="20900" y="21600"/>
                  <a:pt x="20964" y="21600"/>
                </a:cubicBezTo>
                <a:cubicBezTo>
                  <a:pt x="21346" y="21538"/>
                  <a:pt x="21600" y="21179"/>
                  <a:pt x="21600" y="20808"/>
                </a:cubicBezTo>
                <a:lnTo>
                  <a:pt x="21600" y="15867"/>
                </a:lnTo>
                <a:cubicBezTo>
                  <a:pt x="21600" y="15435"/>
                  <a:pt x="21230" y="15056"/>
                  <a:pt x="20785" y="15056"/>
                </a:cubicBezTo>
                <a:cubicBezTo>
                  <a:pt x="20340" y="15056"/>
                  <a:pt x="19951" y="15435"/>
                  <a:pt x="19951" y="15867"/>
                </a:cubicBezTo>
                <a:lnTo>
                  <a:pt x="19951" y="18878"/>
                </a:lnTo>
                <a:lnTo>
                  <a:pt x="14108" y="13203"/>
                </a:lnTo>
                <a:cubicBezTo>
                  <a:pt x="13950" y="13049"/>
                  <a:pt x="13739" y="12972"/>
                  <a:pt x="13532" y="1297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6" name="Google Shape;1626;p117"/>
          <p:cNvSpPr/>
          <p:nvPr/>
        </p:nvSpPr>
        <p:spPr>
          <a:xfrm>
            <a:off x="7467600" y="6781800"/>
            <a:ext cx="440532" cy="4405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57" y="1557"/>
                </a:moveTo>
                <a:lnTo>
                  <a:pt x="19985" y="1557"/>
                </a:lnTo>
                <a:lnTo>
                  <a:pt x="19985" y="19985"/>
                </a:lnTo>
                <a:lnTo>
                  <a:pt x="1557" y="19985"/>
                </a:lnTo>
                <a:lnTo>
                  <a:pt x="1557" y="1557"/>
                </a:lnTo>
                <a:close/>
                <a:moveTo>
                  <a:pt x="12259" y="6850"/>
                </a:moveTo>
                <a:cubicBezTo>
                  <a:pt x="12057" y="6850"/>
                  <a:pt x="11870" y="6928"/>
                  <a:pt x="11715" y="7083"/>
                </a:cubicBezTo>
                <a:cubicBezTo>
                  <a:pt x="11403" y="7395"/>
                  <a:pt x="11403" y="7901"/>
                  <a:pt x="11715" y="8212"/>
                </a:cubicBezTo>
                <a:lnTo>
                  <a:pt x="13894" y="10391"/>
                </a:lnTo>
                <a:lnTo>
                  <a:pt x="5799" y="10391"/>
                </a:lnTo>
                <a:cubicBezTo>
                  <a:pt x="5363" y="10391"/>
                  <a:pt x="4982" y="10753"/>
                  <a:pt x="4982" y="11189"/>
                </a:cubicBezTo>
                <a:cubicBezTo>
                  <a:pt x="4982" y="11625"/>
                  <a:pt x="5285" y="12006"/>
                  <a:pt x="5721" y="12006"/>
                </a:cubicBezTo>
                <a:lnTo>
                  <a:pt x="13816" y="12006"/>
                </a:lnTo>
                <a:lnTo>
                  <a:pt x="11637" y="14186"/>
                </a:lnTo>
                <a:cubicBezTo>
                  <a:pt x="11263" y="14560"/>
                  <a:pt x="11337" y="15120"/>
                  <a:pt x="11773" y="15431"/>
                </a:cubicBezTo>
                <a:cubicBezTo>
                  <a:pt x="12084" y="15680"/>
                  <a:pt x="12512" y="15606"/>
                  <a:pt x="12824" y="15295"/>
                </a:cubicBezTo>
                <a:cubicBezTo>
                  <a:pt x="13073" y="15046"/>
                  <a:pt x="13334" y="14805"/>
                  <a:pt x="13583" y="14556"/>
                </a:cubicBezTo>
                <a:cubicBezTo>
                  <a:pt x="14392" y="13746"/>
                  <a:pt x="15264" y="12874"/>
                  <a:pt x="16074" y="12065"/>
                </a:cubicBezTo>
                <a:cubicBezTo>
                  <a:pt x="16198" y="11940"/>
                  <a:pt x="16260" y="11878"/>
                  <a:pt x="16385" y="11754"/>
                </a:cubicBezTo>
                <a:cubicBezTo>
                  <a:pt x="16696" y="11442"/>
                  <a:pt x="16696" y="10936"/>
                  <a:pt x="16385" y="10625"/>
                </a:cubicBezTo>
                <a:lnTo>
                  <a:pt x="12824" y="7083"/>
                </a:lnTo>
                <a:cubicBezTo>
                  <a:pt x="12668" y="6928"/>
                  <a:pt x="12462" y="6850"/>
                  <a:pt x="12259" y="68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7" name="Google Shape;1627;p117"/>
          <p:cNvSpPr/>
          <p:nvPr/>
        </p:nvSpPr>
        <p:spPr>
          <a:xfrm>
            <a:off x="8775700" y="6781800"/>
            <a:ext cx="440532" cy="4405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57" y="1557"/>
                </a:moveTo>
                <a:lnTo>
                  <a:pt x="19985" y="1557"/>
                </a:lnTo>
                <a:lnTo>
                  <a:pt x="19985" y="19985"/>
                </a:lnTo>
                <a:lnTo>
                  <a:pt x="1557" y="19985"/>
                </a:lnTo>
                <a:lnTo>
                  <a:pt x="1557" y="1557"/>
                </a:lnTo>
                <a:close/>
                <a:moveTo>
                  <a:pt x="9341" y="6227"/>
                </a:moveTo>
                <a:cubicBezTo>
                  <a:pt x="9138" y="6227"/>
                  <a:pt x="8932" y="6305"/>
                  <a:pt x="8776" y="6461"/>
                </a:cubicBezTo>
                <a:lnTo>
                  <a:pt x="5235" y="10002"/>
                </a:lnTo>
                <a:cubicBezTo>
                  <a:pt x="5110" y="10127"/>
                  <a:pt x="5040" y="10251"/>
                  <a:pt x="5040" y="10314"/>
                </a:cubicBezTo>
                <a:cubicBezTo>
                  <a:pt x="4853" y="10812"/>
                  <a:pt x="5157" y="11131"/>
                  <a:pt x="5468" y="11442"/>
                </a:cubicBezTo>
                <a:cubicBezTo>
                  <a:pt x="5842" y="11816"/>
                  <a:pt x="6223" y="12197"/>
                  <a:pt x="6597" y="12571"/>
                </a:cubicBezTo>
                <a:cubicBezTo>
                  <a:pt x="7282" y="13256"/>
                  <a:pt x="8033" y="13987"/>
                  <a:pt x="8718" y="14672"/>
                </a:cubicBezTo>
                <a:cubicBezTo>
                  <a:pt x="8967" y="14922"/>
                  <a:pt x="9278" y="15054"/>
                  <a:pt x="9652" y="14867"/>
                </a:cubicBezTo>
                <a:cubicBezTo>
                  <a:pt x="10150" y="14680"/>
                  <a:pt x="10341" y="13937"/>
                  <a:pt x="9905" y="13563"/>
                </a:cubicBezTo>
                <a:lnTo>
                  <a:pt x="7725" y="11384"/>
                </a:lnTo>
                <a:lnTo>
                  <a:pt x="15801" y="11384"/>
                </a:lnTo>
                <a:cubicBezTo>
                  <a:pt x="16237" y="11384"/>
                  <a:pt x="16618" y="11002"/>
                  <a:pt x="16618" y="10566"/>
                </a:cubicBezTo>
                <a:cubicBezTo>
                  <a:pt x="16618" y="10131"/>
                  <a:pt x="16237" y="9769"/>
                  <a:pt x="15801" y="9769"/>
                </a:cubicBezTo>
                <a:lnTo>
                  <a:pt x="7725" y="9769"/>
                </a:lnTo>
                <a:lnTo>
                  <a:pt x="9905" y="7589"/>
                </a:lnTo>
                <a:cubicBezTo>
                  <a:pt x="10216" y="7278"/>
                  <a:pt x="10216" y="6772"/>
                  <a:pt x="9905" y="6461"/>
                </a:cubicBezTo>
                <a:cubicBezTo>
                  <a:pt x="9749" y="6305"/>
                  <a:pt x="9543" y="6227"/>
                  <a:pt x="9341" y="62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8" name="Google Shape;1628;p117"/>
          <p:cNvSpPr/>
          <p:nvPr/>
        </p:nvSpPr>
        <p:spPr>
          <a:xfrm>
            <a:off x="10083800" y="6781800"/>
            <a:ext cx="440532" cy="4405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57" y="1557"/>
                </a:moveTo>
                <a:lnTo>
                  <a:pt x="19985" y="1557"/>
                </a:lnTo>
                <a:lnTo>
                  <a:pt x="19985" y="19985"/>
                </a:lnTo>
                <a:lnTo>
                  <a:pt x="1557" y="19985"/>
                </a:lnTo>
                <a:lnTo>
                  <a:pt x="1557" y="1557"/>
                </a:lnTo>
                <a:close/>
                <a:moveTo>
                  <a:pt x="10586" y="4982"/>
                </a:moveTo>
                <a:cubicBezTo>
                  <a:pt x="10384" y="4989"/>
                  <a:pt x="10197" y="5059"/>
                  <a:pt x="10041" y="5215"/>
                </a:cubicBezTo>
                <a:cubicBezTo>
                  <a:pt x="9979" y="5277"/>
                  <a:pt x="9909" y="5347"/>
                  <a:pt x="9846" y="5410"/>
                </a:cubicBezTo>
                <a:cubicBezTo>
                  <a:pt x="9099" y="6157"/>
                  <a:pt x="8356" y="6900"/>
                  <a:pt x="7609" y="7648"/>
                </a:cubicBezTo>
                <a:cubicBezTo>
                  <a:pt x="7235" y="8021"/>
                  <a:pt x="6912" y="8344"/>
                  <a:pt x="6538" y="8718"/>
                </a:cubicBezTo>
                <a:cubicBezTo>
                  <a:pt x="6414" y="8842"/>
                  <a:pt x="6289" y="8959"/>
                  <a:pt x="6227" y="9146"/>
                </a:cubicBezTo>
                <a:cubicBezTo>
                  <a:pt x="6165" y="9582"/>
                  <a:pt x="6542" y="10138"/>
                  <a:pt x="7103" y="10138"/>
                </a:cubicBezTo>
                <a:cubicBezTo>
                  <a:pt x="7290" y="10138"/>
                  <a:pt x="7543" y="10072"/>
                  <a:pt x="7667" y="9885"/>
                </a:cubicBezTo>
                <a:lnTo>
                  <a:pt x="9846" y="7706"/>
                </a:lnTo>
                <a:lnTo>
                  <a:pt x="9846" y="15801"/>
                </a:lnTo>
                <a:cubicBezTo>
                  <a:pt x="9846" y="16237"/>
                  <a:pt x="10228" y="16618"/>
                  <a:pt x="10664" y="16618"/>
                </a:cubicBezTo>
                <a:cubicBezTo>
                  <a:pt x="11100" y="16618"/>
                  <a:pt x="11462" y="16237"/>
                  <a:pt x="11462" y="15801"/>
                </a:cubicBezTo>
                <a:lnTo>
                  <a:pt x="11462" y="7706"/>
                </a:lnTo>
                <a:lnTo>
                  <a:pt x="13641" y="9885"/>
                </a:lnTo>
                <a:cubicBezTo>
                  <a:pt x="14015" y="10259"/>
                  <a:pt x="14637" y="10146"/>
                  <a:pt x="14886" y="9710"/>
                </a:cubicBezTo>
                <a:cubicBezTo>
                  <a:pt x="15073" y="9399"/>
                  <a:pt x="15019" y="9025"/>
                  <a:pt x="14770" y="8776"/>
                </a:cubicBezTo>
                <a:cubicBezTo>
                  <a:pt x="14583" y="8589"/>
                  <a:pt x="14334" y="8340"/>
                  <a:pt x="14147" y="8154"/>
                </a:cubicBezTo>
                <a:cubicBezTo>
                  <a:pt x="13338" y="7344"/>
                  <a:pt x="12524" y="6531"/>
                  <a:pt x="11715" y="5721"/>
                </a:cubicBezTo>
                <a:cubicBezTo>
                  <a:pt x="11528" y="5534"/>
                  <a:pt x="11337" y="5344"/>
                  <a:pt x="11150" y="5157"/>
                </a:cubicBezTo>
                <a:cubicBezTo>
                  <a:pt x="10995" y="5032"/>
                  <a:pt x="10788" y="4974"/>
                  <a:pt x="10586" y="4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9" name="Google Shape;1629;p117"/>
          <p:cNvSpPr/>
          <p:nvPr/>
        </p:nvSpPr>
        <p:spPr>
          <a:xfrm>
            <a:off x="11391900" y="6781800"/>
            <a:ext cx="440532" cy="4405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57" y="1557"/>
                </a:moveTo>
                <a:lnTo>
                  <a:pt x="19985" y="1557"/>
                </a:lnTo>
                <a:lnTo>
                  <a:pt x="19985" y="19985"/>
                </a:lnTo>
                <a:lnTo>
                  <a:pt x="1557" y="19985"/>
                </a:lnTo>
                <a:lnTo>
                  <a:pt x="1557" y="1557"/>
                </a:lnTo>
                <a:close/>
                <a:moveTo>
                  <a:pt x="10566" y="4982"/>
                </a:moveTo>
                <a:cubicBezTo>
                  <a:pt x="10131" y="4982"/>
                  <a:pt x="9769" y="5363"/>
                  <a:pt x="9769" y="5799"/>
                </a:cubicBezTo>
                <a:lnTo>
                  <a:pt x="9769" y="13894"/>
                </a:lnTo>
                <a:lnTo>
                  <a:pt x="7589" y="11715"/>
                </a:lnTo>
                <a:cubicBezTo>
                  <a:pt x="7278" y="11403"/>
                  <a:pt x="6772" y="11403"/>
                  <a:pt x="6461" y="11715"/>
                </a:cubicBezTo>
                <a:cubicBezTo>
                  <a:pt x="6149" y="12026"/>
                  <a:pt x="6149" y="12512"/>
                  <a:pt x="6461" y="12824"/>
                </a:cubicBezTo>
                <a:lnTo>
                  <a:pt x="10002" y="16385"/>
                </a:lnTo>
                <a:cubicBezTo>
                  <a:pt x="10314" y="16696"/>
                  <a:pt x="10819" y="16696"/>
                  <a:pt x="11131" y="16385"/>
                </a:cubicBezTo>
                <a:lnTo>
                  <a:pt x="14672" y="12824"/>
                </a:lnTo>
                <a:cubicBezTo>
                  <a:pt x="14984" y="12512"/>
                  <a:pt x="14984" y="12026"/>
                  <a:pt x="14672" y="11715"/>
                </a:cubicBezTo>
                <a:cubicBezTo>
                  <a:pt x="14361" y="11403"/>
                  <a:pt x="13875" y="11403"/>
                  <a:pt x="13563" y="11715"/>
                </a:cubicBezTo>
                <a:lnTo>
                  <a:pt x="11384" y="13894"/>
                </a:lnTo>
                <a:lnTo>
                  <a:pt x="11384" y="5799"/>
                </a:lnTo>
                <a:cubicBezTo>
                  <a:pt x="11384" y="5363"/>
                  <a:pt x="11002" y="4982"/>
                  <a:pt x="10566" y="4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0" name="Google Shape;1630;p117"/>
          <p:cNvSpPr/>
          <p:nvPr/>
        </p:nvSpPr>
        <p:spPr>
          <a:xfrm>
            <a:off x="12700000" y="6781800"/>
            <a:ext cx="440532" cy="4405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57" y="1557"/>
                </a:moveTo>
                <a:lnTo>
                  <a:pt x="19985" y="1557"/>
                </a:lnTo>
                <a:lnTo>
                  <a:pt x="19985" y="19985"/>
                </a:lnTo>
                <a:lnTo>
                  <a:pt x="1557" y="19985"/>
                </a:lnTo>
                <a:lnTo>
                  <a:pt x="1557" y="1557"/>
                </a:lnTo>
                <a:close/>
                <a:moveTo>
                  <a:pt x="9126" y="6227"/>
                </a:moveTo>
                <a:cubicBezTo>
                  <a:pt x="8691" y="6227"/>
                  <a:pt x="8329" y="6609"/>
                  <a:pt x="8329" y="7044"/>
                </a:cubicBezTo>
                <a:cubicBezTo>
                  <a:pt x="8329" y="7480"/>
                  <a:pt x="8691" y="7842"/>
                  <a:pt x="9126" y="7842"/>
                </a:cubicBezTo>
                <a:lnTo>
                  <a:pt x="12182" y="7842"/>
                </a:lnTo>
                <a:lnTo>
                  <a:pt x="6461" y="13583"/>
                </a:lnTo>
                <a:cubicBezTo>
                  <a:pt x="5962" y="14081"/>
                  <a:pt x="6340" y="14945"/>
                  <a:pt x="7025" y="14945"/>
                </a:cubicBezTo>
                <a:cubicBezTo>
                  <a:pt x="7212" y="14945"/>
                  <a:pt x="7445" y="14879"/>
                  <a:pt x="7570" y="14692"/>
                </a:cubicBezTo>
                <a:lnTo>
                  <a:pt x="13310" y="8971"/>
                </a:lnTo>
                <a:lnTo>
                  <a:pt x="13310" y="12026"/>
                </a:lnTo>
                <a:cubicBezTo>
                  <a:pt x="13310" y="12462"/>
                  <a:pt x="13672" y="12824"/>
                  <a:pt x="14108" y="12824"/>
                </a:cubicBezTo>
                <a:cubicBezTo>
                  <a:pt x="14544" y="12824"/>
                  <a:pt x="14925" y="12462"/>
                  <a:pt x="14925" y="12026"/>
                </a:cubicBezTo>
                <a:lnTo>
                  <a:pt x="14925" y="7044"/>
                </a:lnTo>
                <a:cubicBezTo>
                  <a:pt x="14925" y="6608"/>
                  <a:pt x="14544" y="6227"/>
                  <a:pt x="14108" y="6227"/>
                </a:cubicBezTo>
                <a:lnTo>
                  <a:pt x="9126" y="622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1" name="Google Shape;1631;p117"/>
          <p:cNvSpPr/>
          <p:nvPr/>
        </p:nvSpPr>
        <p:spPr>
          <a:xfrm>
            <a:off x="14008100" y="6781800"/>
            <a:ext cx="440532" cy="4405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57" y="1557"/>
                </a:moveTo>
                <a:lnTo>
                  <a:pt x="19985" y="1557"/>
                </a:lnTo>
                <a:lnTo>
                  <a:pt x="19985" y="19985"/>
                </a:lnTo>
                <a:lnTo>
                  <a:pt x="1557" y="19985"/>
                </a:lnTo>
                <a:lnTo>
                  <a:pt x="1557" y="1557"/>
                </a:lnTo>
                <a:close/>
                <a:moveTo>
                  <a:pt x="7025" y="6850"/>
                </a:moveTo>
                <a:cubicBezTo>
                  <a:pt x="6822" y="6850"/>
                  <a:pt x="6616" y="6928"/>
                  <a:pt x="6461" y="7083"/>
                </a:cubicBezTo>
                <a:cubicBezTo>
                  <a:pt x="6149" y="7395"/>
                  <a:pt x="6149" y="7901"/>
                  <a:pt x="6461" y="8212"/>
                </a:cubicBezTo>
                <a:lnTo>
                  <a:pt x="12182" y="13933"/>
                </a:lnTo>
                <a:lnTo>
                  <a:pt x="9146" y="13933"/>
                </a:lnTo>
                <a:cubicBezTo>
                  <a:pt x="8710" y="13933"/>
                  <a:pt x="8329" y="14314"/>
                  <a:pt x="8329" y="14750"/>
                </a:cubicBezTo>
                <a:cubicBezTo>
                  <a:pt x="8329" y="15186"/>
                  <a:pt x="8710" y="15548"/>
                  <a:pt x="9146" y="15548"/>
                </a:cubicBezTo>
                <a:lnTo>
                  <a:pt x="14128" y="15548"/>
                </a:lnTo>
                <a:cubicBezTo>
                  <a:pt x="14563" y="15548"/>
                  <a:pt x="14925" y="15186"/>
                  <a:pt x="14925" y="14750"/>
                </a:cubicBezTo>
                <a:lnTo>
                  <a:pt x="14925" y="9769"/>
                </a:lnTo>
                <a:cubicBezTo>
                  <a:pt x="14925" y="9333"/>
                  <a:pt x="14563" y="8951"/>
                  <a:pt x="14128" y="8951"/>
                </a:cubicBezTo>
                <a:cubicBezTo>
                  <a:pt x="13692" y="8951"/>
                  <a:pt x="13310" y="9333"/>
                  <a:pt x="13310" y="9769"/>
                </a:cubicBezTo>
                <a:lnTo>
                  <a:pt x="13310" y="12804"/>
                </a:lnTo>
                <a:lnTo>
                  <a:pt x="7589" y="7083"/>
                </a:lnTo>
                <a:cubicBezTo>
                  <a:pt x="7434" y="6928"/>
                  <a:pt x="7227" y="6850"/>
                  <a:pt x="7025" y="68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2" name="Google Shape;1632;p117"/>
          <p:cNvSpPr/>
          <p:nvPr/>
        </p:nvSpPr>
        <p:spPr>
          <a:xfrm>
            <a:off x="15316200" y="6781800"/>
            <a:ext cx="440532" cy="4405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57" y="1557"/>
                </a:moveTo>
                <a:lnTo>
                  <a:pt x="19985" y="1557"/>
                </a:lnTo>
                <a:lnTo>
                  <a:pt x="19985" y="19985"/>
                </a:lnTo>
                <a:lnTo>
                  <a:pt x="1557" y="19985"/>
                </a:lnTo>
                <a:lnTo>
                  <a:pt x="1557" y="1557"/>
                </a:lnTo>
                <a:close/>
                <a:moveTo>
                  <a:pt x="14128" y="6850"/>
                </a:moveTo>
                <a:cubicBezTo>
                  <a:pt x="13925" y="6850"/>
                  <a:pt x="13738" y="6928"/>
                  <a:pt x="13583" y="7083"/>
                </a:cubicBezTo>
                <a:lnTo>
                  <a:pt x="7842" y="12804"/>
                </a:lnTo>
                <a:lnTo>
                  <a:pt x="7842" y="9769"/>
                </a:lnTo>
                <a:cubicBezTo>
                  <a:pt x="7842" y="9333"/>
                  <a:pt x="7480" y="8951"/>
                  <a:pt x="7044" y="8951"/>
                </a:cubicBezTo>
                <a:cubicBezTo>
                  <a:pt x="6608" y="8951"/>
                  <a:pt x="6227" y="9333"/>
                  <a:pt x="6227" y="9769"/>
                </a:cubicBezTo>
                <a:lnTo>
                  <a:pt x="6227" y="14750"/>
                </a:lnTo>
                <a:cubicBezTo>
                  <a:pt x="6289" y="14813"/>
                  <a:pt x="6285" y="14859"/>
                  <a:pt x="6285" y="14984"/>
                </a:cubicBezTo>
                <a:cubicBezTo>
                  <a:pt x="6410" y="15295"/>
                  <a:pt x="6733" y="15548"/>
                  <a:pt x="7044" y="15548"/>
                </a:cubicBezTo>
                <a:lnTo>
                  <a:pt x="12026" y="15548"/>
                </a:lnTo>
                <a:cubicBezTo>
                  <a:pt x="12462" y="15548"/>
                  <a:pt x="12824" y="15186"/>
                  <a:pt x="12824" y="14750"/>
                </a:cubicBezTo>
                <a:cubicBezTo>
                  <a:pt x="12824" y="14314"/>
                  <a:pt x="12462" y="13933"/>
                  <a:pt x="12026" y="13933"/>
                </a:cubicBezTo>
                <a:lnTo>
                  <a:pt x="8971" y="13933"/>
                </a:lnTo>
                <a:lnTo>
                  <a:pt x="14692" y="8212"/>
                </a:lnTo>
                <a:cubicBezTo>
                  <a:pt x="15003" y="7901"/>
                  <a:pt x="15003" y="7395"/>
                  <a:pt x="14692" y="7083"/>
                </a:cubicBezTo>
                <a:cubicBezTo>
                  <a:pt x="14536" y="6928"/>
                  <a:pt x="14330" y="6850"/>
                  <a:pt x="14128" y="68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3" name="Google Shape;1633;p117"/>
          <p:cNvSpPr/>
          <p:nvPr/>
        </p:nvSpPr>
        <p:spPr>
          <a:xfrm>
            <a:off x="16624300" y="6781800"/>
            <a:ext cx="440532" cy="4405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57" y="1557"/>
                </a:moveTo>
                <a:lnTo>
                  <a:pt x="19985" y="1557"/>
                </a:lnTo>
                <a:lnTo>
                  <a:pt x="19985" y="19985"/>
                </a:lnTo>
                <a:lnTo>
                  <a:pt x="1557" y="19985"/>
                </a:lnTo>
                <a:lnTo>
                  <a:pt x="1557" y="1557"/>
                </a:lnTo>
                <a:close/>
                <a:moveTo>
                  <a:pt x="7044" y="6850"/>
                </a:moveTo>
                <a:cubicBezTo>
                  <a:pt x="6608" y="6850"/>
                  <a:pt x="6227" y="7231"/>
                  <a:pt x="6227" y="7667"/>
                </a:cubicBezTo>
                <a:lnTo>
                  <a:pt x="6227" y="12649"/>
                </a:lnTo>
                <a:cubicBezTo>
                  <a:pt x="6227" y="13085"/>
                  <a:pt x="6608" y="13446"/>
                  <a:pt x="7044" y="13446"/>
                </a:cubicBezTo>
                <a:cubicBezTo>
                  <a:pt x="7480" y="13446"/>
                  <a:pt x="7842" y="13085"/>
                  <a:pt x="7842" y="12649"/>
                </a:cubicBezTo>
                <a:lnTo>
                  <a:pt x="7842" y="9594"/>
                </a:lnTo>
                <a:lnTo>
                  <a:pt x="13583" y="15315"/>
                </a:lnTo>
                <a:cubicBezTo>
                  <a:pt x="13770" y="15501"/>
                  <a:pt x="13941" y="15568"/>
                  <a:pt x="14128" y="15568"/>
                </a:cubicBezTo>
                <a:cubicBezTo>
                  <a:pt x="14314" y="15568"/>
                  <a:pt x="14567" y="15501"/>
                  <a:pt x="14692" y="15315"/>
                </a:cubicBezTo>
                <a:cubicBezTo>
                  <a:pt x="15003" y="15003"/>
                  <a:pt x="15003" y="14517"/>
                  <a:pt x="14692" y="14205"/>
                </a:cubicBezTo>
                <a:lnTo>
                  <a:pt x="8971" y="8465"/>
                </a:lnTo>
                <a:lnTo>
                  <a:pt x="12026" y="8465"/>
                </a:lnTo>
                <a:cubicBezTo>
                  <a:pt x="12462" y="8465"/>
                  <a:pt x="12824" y="8103"/>
                  <a:pt x="12824" y="7667"/>
                </a:cubicBezTo>
                <a:cubicBezTo>
                  <a:pt x="12824" y="7231"/>
                  <a:pt x="12462" y="6850"/>
                  <a:pt x="12026" y="6850"/>
                </a:cubicBezTo>
                <a:lnTo>
                  <a:pt x="7044" y="685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4" name="Google Shape;1634;p117"/>
          <p:cNvSpPr/>
          <p:nvPr/>
        </p:nvSpPr>
        <p:spPr>
          <a:xfrm>
            <a:off x="3454399" y="7912099"/>
            <a:ext cx="609284" cy="441644"/>
          </a:xfrm>
          <a:custGeom>
            <a:rect b="b" l="l" r="r" t="t"/>
            <a:pathLst>
              <a:path extrusionOk="0" h="21523" w="21544">
                <a:moveTo>
                  <a:pt x="21375" y="11311"/>
                </a:moveTo>
                <a:cubicBezTo>
                  <a:pt x="21600" y="11001"/>
                  <a:pt x="21600" y="10506"/>
                  <a:pt x="21375" y="10197"/>
                </a:cubicBezTo>
                <a:lnTo>
                  <a:pt x="14146" y="232"/>
                </a:lnTo>
                <a:cubicBezTo>
                  <a:pt x="13921" y="-77"/>
                  <a:pt x="13562" y="-77"/>
                  <a:pt x="13337" y="232"/>
                </a:cubicBezTo>
                <a:cubicBezTo>
                  <a:pt x="13113" y="542"/>
                  <a:pt x="13113" y="1037"/>
                  <a:pt x="13337" y="1346"/>
                </a:cubicBezTo>
                <a:lnTo>
                  <a:pt x="19579" y="9949"/>
                </a:lnTo>
                <a:lnTo>
                  <a:pt x="584" y="9949"/>
                </a:lnTo>
                <a:cubicBezTo>
                  <a:pt x="269" y="9949"/>
                  <a:pt x="0" y="10321"/>
                  <a:pt x="0" y="10754"/>
                </a:cubicBezTo>
                <a:cubicBezTo>
                  <a:pt x="0" y="11187"/>
                  <a:pt x="269" y="11559"/>
                  <a:pt x="584" y="11559"/>
                </a:cubicBezTo>
                <a:lnTo>
                  <a:pt x="19579" y="11559"/>
                </a:lnTo>
                <a:lnTo>
                  <a:pt x="13337" y="20161"/>
                </a:lnTo>
                <a:cubicBezTo>
                  <a:pt x="13113" y="20471"/>
                  <a:pt x="13113" y="20966"/>
                  <a:pt x="13337" y="21275"/>
                </a:cubicBezTo>
                <a:cubicBezTo>
                  <a:pt x="13472" y="21461"/>
                  <a:pt x="13607" y="21523"/>
                  <a:pt x="13741" y="21523"/>
                </a:cubicBezTo>
                <a:cubicBezTo>
                  <a:pt x="13876" y="21523"/>
                  <a:pt x="14056" y="21461"/>
                  <a:pt x="14146" y="21275"/>
                </a:cubicBezTo>
                <a:lnTo>
                  <a:pt x="21375" y="11311"/>
                </a:lnTo>
                <a:cubicBezTo>
                  <a:pt x="21375" y="11373"/>
                  <a:pt x="21375" y="11373"/>
                  <a:pt x="21375" y="1131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5" name="Google Shape;1635;p117"/>
          <p:cNvSpPr/>
          <p:nvPr/>
        </p:nvSpPr>
        <p:spPr>
          <a:xfrm>
            <a:off x="4762499" y="7912099"/>
            <a:ext cx="609284" cy="441644"/>
          </a:xfrm>
          <a:custGeom>
            <a:rect b="b" l="l" r="r" t="t"/>
            <a:pathLst>
              <a:path extrusionOk="0" h="21523" w="21544">
                <a:moveTo>
                  <a:pt x="20960" y="9949"/>
                </a:moveTo>
                <a:lnTo>
                  <a:pt x="1965" y="9949"/>
                </a:lnTo>
                <a:lnTo>
                  <a:pt x="8207" y="1346"/>
                </a:lnTo>
                <a:cubicBezTo>
                  <a:pt x="8431" y="1037"/>
                  <a:pt x="8431" y="542"/>
                  <a:pt x="8207" y="232"/>
                </a:cubicBezTo>
                <a:cubicBezTo>
                  <a:pt x="7982" y="-77"/>
                  <a:pt x="7623" y="-77"/>
                  <a:pt x="7398" y="232"/>
                </a:cubicBezTo>
                <a:lnTo>
                  <a:pt x="169" y="10197"/>
                </a:lnTo>
                <a:cubicBezTo>
                  <a:pt x="-56" y="10506"/>
                  <a:pt x="-56" y="11001"/>
                  <a:pt x="169" y="11311"/>
                </a:cubicBezTo>
                <a:lnTo>
                  <a:pt x="7398" y="21275"/>
                </a:lnTo>
                <a:cubicBezTo>
                  <a:pt x="7533" y="21461"/>
                  <a:pt x="7668" y="21523"/>
                  <a:pt x="7803" y="21523"/>
                </a:cubicBezTo>
                <a:cubicBezTo>
                  <a:pt x="7937" y="21523"/>
                  <a:pt x="8117" y="21461"/>
                  <a:pt x="8207" y="21275"/>
                </a:cubicBezTo>
                <a:cubicBezTo>
                  <a:pt x="8431" y="20966"/>
                  <a:pt x="8431" y="20471"/>
                  <a:pt x="8207" y="20161"/>
                </a:cubicBezTo>
                <a:lnTo>
                  <a:pt x="1965" y="11558"/>
                </a:lnTo>
                <a:lnTo>
                  <a:pt x="20960" y="11558"/>
                </a:lnTo>
                <a:cubicBezTo>
                  <a:pt x="21275" y="11558"/>
                  <a:pt x="21544" y="11187"/>
                  <a:pt x="21544" y="10754"/>
                </a:cubicBezTo>
                <a:cubicBezTo>
                  <a:pt x="21544" y="10259"/>
                  <a:pt x="21275" y="9949"/>
                  <a:pt x="20960" y="99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6" name="Google Shape;1636;p117"/>
          <p:cNvSpPr/>
          <p:nvPr/>
        </p:nvSpPr>
        <p:spPr>
          <a:xfrm>
            <a:off x="6146799" y="7912100"/>
            <a:ext cx="440938" cy="440691"/>
          </a:xfrm>
          <a:custGeom>
            <a:rect b="b" l="l" r="r" t="t"/>
            <a:pathLst>
              <a:path extrusionOk="0" h="21600" w="21488">
                <a:moveTo>
                  <a:pt x="21461" y="622"/>
                </a:moveTo>
                <a:cubicBezTo>
                  <a:pt x="21399" y="249"/>
                  <a:pt x="21028" y="0"/>
                  <a:pt x="20657" y="0"/>
                </a:cubicBezTo>
                <a:lnTo>
                  <a:pt x="6607" y="0"/>
                </a:lnTo>
                <a:cubicBezTo>
                  <a:pt x="6174" y="0"/>
                  <a:pt x="5803" y="373"/>
                  <a:pt x="5803" y="809"/>
                </a:cubicBezTo>
                <a:cubicBezTo>
                  <a:pt x="5803" y="1245"/>
                  <a:pt x="6174" y="1618"/>
                  <a:pt x="6607" y="1618"/>
                </a:cubicBezTo>
                <a:lnTo>
                  <a:pt x="18738" y="1618"/>
                </a:lnTo>
                <a:lnTo>
                  <a:pt x="232" y="20231"/>
                </a:lnTo>
                <a:cubicBezTo>
                  <a:pt x="-77" y="20542"/>
                  <a:pt x="-77" y="21040"/>
                  <a:pt x="232" y="21351"/>
                </a:cubicBezTo>
                <a:cubicBezTo>
                  <a:pt x="418" y="21538"/>
                  <a:pt x="604" y="21600"/>
                  <a:pt x="789" y="21600"/>
                </a:cubicBezTo>
                <a:cubicBezTo>
                  <a:pt x="975" y="21600"/>
                  <a:pt x="1223" y="21538"/>
                  <a:pt x="1346" y="21351"/>
                </a:cubicBezTo>
                <a:lnTo>
                  <a:pt x="19852" y="2739"/>
                </a:lnTo>
                <a:lnTo>
                  <a:pt x="19852" y="14939"/>
                </a:lnTo>
                <a:cubicBezTo>
                  <a:pt x="19852" y="15375"/>
                  <a:pt x="20223" y="15749"/>
                  <a:pt x="20657" y="15749"/>
                </a:cubicBezTo>
                <a:cubicBezTo>
                  <a:pt x="21090" y="15749"/>
                  <a:pt x="21461" y="15375"/>
                  <a:pt x="21461" y="14939"/>
                </a:cubicBezTo>
                <a:lnTo>
                  <a:pt x="21461" y="809"/>
                </a:lnTo>
                <a:cubicBezTo>
                  <a:pt x="21523" y="747"/>
                  <a:pt x="21461" y="685"/>
                  <a:pt x="21461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7" name="Google Shape;1637;p117"/>
          <p:cNvSpPr/>
          <p:nvPr/>
        </p:nvSpPr>
        <p:spPr>
          <a:xfrm>
            <a:off x="7454899" y="7912099"/>
            <a:ext cx="440375" cy="440693"/>
          </a:xfrm>
          <a:custGeom>
            <a:rect b="b" l="l" r="r" t="t"/>
            <a:pathLst>
              <a:path extrusionOk="0" h="21600" w="21522">
                <a:moveTo>
                  <a:pt x="21290" y="20231"/>
                </a:moveTo>
                <a:lnTo>
                  <a:pt x="2731" y="1618"/>
                </a:lnTo>
                <a:lnTo>
                  <a:pt x="14897" y="1618"/>
                </a:lnTo>
                <a:cubicBezTo>
                  <a:pt x="15331" y="1618"/>
                  <a:pt x="15703" y="1245"/>
                  <a:pt x="15703" y="809"/>
                </a:cubicBezTo>
                <a:cubicBezTo>
                  <a:pt x="15703" y="373"/>
                  <a:pt x="15331" y="0"/>
                  <a:pt x="14897" y="0"/>
                </a:cubicBezTo>
                <a:lnTo>
                  <a:pt x="807" y="0"/>
                </a:lnTo>
                <a:cubicBezTo>
                  <a:pt x="372" y="0"/>
                  <a:pt x="0" y="373"/>
                  <a:pt x="0" y="809"/>
                </a:cubicBezTo>
                <a:lnTo>
                  <a:pt x="0" y="14939"/>
                </a:lnTo>
                <a:cubicBezTo>
                  <a:pt x="0" y="15375"/>
                  <a:pt x="372" y="15749"/>
                  <a:pt x="807" y="15749"/>
                </a:cubicBezTo>
                <a:cubicBezTo>
                  <a:pt x="1241" y="15749"/>
                  <a:pt x="1614" y="15375"/>
                  <a:pt x="1614" y="14939"/>
                </a:cubicBezTo>
                <a:lnTo>
                  <a:pt x="1614" y="2739"/>
                </a:lnTo>
                <a:lnTo>
                  <a:pt x="20172" y="21351"/>
                </a:lnTo>
                <a:cubicBezTo>
                  <a:pt x="20359" y="21538"/>
                  <a:pt x="20545" y="21600"/>
                  <a:pt x="20731" y="21600"/>
                </a:cubicBezTo>
                <a:cubicBezTo>
                  <a:pt x="20917" y="21600"/>
                  <a:pt x="21166" y="21538"/>
                  <a:pt x="21290" y="21351"/>
                </a:cubicBezTo>
                <a:cubicBezTo>
                  <a:pt x="21600" y="21040"/>
                  <a:pt x="21600" y="20542"/>
                  <a:pt x="21290" y="2023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8" name="Google Shape;1638;p117"/>
          <p:cNvSpPr/>
          <p:nvPr/>
        </p:nvSpPr>
        <p:spPr>
          <a:xfrm>
            <a:off x="8762999" y="7912099"/>
            <a:ext cx="440375" cy="440375"/>
          </a:xfrm>
          <a:custGeom>
            <a:rect b="b" l="l" r="r" t="t"/>
            <a:pathLst>
              <a:path extrusionOk="0" h="21522" w="21522">
                <a:moveTo>
                  <a:pt x="21290" y="232"/>
                </a:moveTo>
                <a:cubicBezTo>
                  <a:pt x="20979" y="-78"/>
                  <a:pt x="20483" y="-78"/>
                  <a:pt x="20172" y="232"/>
                </a:cubicBezTo>
                <a:lnTo>
                  <a:pt x="1614" y="18791"/>
                </a:lnTo>
                <a:lnTo>
                  <a:pt x="1614" y="6625"/>
                </a:lnTo>
                <a:cubicBezTo>
                  <a:pt x="1614" y="6191"/>
                  <a:pt x="1241" y="5819"/>
                  <a:pt x="807" y="5819"/>
                </a:cubicBezTo>
                <a:cubicBezTo>
                  <a:pt x="372" y="5819"/>
                  <a:pt x="0" y="6191"/>
                  <a:pt x="0" y="6625"/>
                </a:cubicBezTo>
                <a:lnTo>
                  <a:pt x="0" y="20715"/>
                </a:lnTo>
                <a:cubicBezTo>
                  <a:pt x="0" y="21150"/>
                  <a:pt x="372" y="21522"/>
                  <a:pt x="807" y="21522"/>
                </a:cubicBezTo>
                <a:lnTo>
                  <a:pt x="14897" y="21522"/>
                </a:lnTo>
                <a:cubicBezTo>
                  <a:pt x="15331" y="21522"/>
                  <a:pt x="15703" y="21150"/>
                  <a:pt x="15703" y="20715"/>
                </a:cubicBezTo>
                <a:cubicBezTo>
                  <a:pt x="15703" y="20281"/>
                  <a:pt x="15331" y="19908"/>
                  <a:pt x="14897" y="19908"/>
                </a:cubicBezTo>
                <a:lnTo>
                  <a:pt x="2731" y="19908"/>
                </a:lnTo>
                <a:lnTo>
                  <a:pt x="21290" y="1350"/>
                </a:lnTo>
                <a:cubicBezTo>
                  <a:pt x="21600" y="1039"/>
                  <a:pt x="21600" y="543"/>
                  <a:pt x="21290" y="23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9" name="Google Shape;1639;p117"/>
          <p:cNvSpPr/>
          <p:nvPr/>
        </p:nvSpPr>
        <p:spPr>
          <a:xfrm>
            <a:off x="10071100" y="7912099"/>
            <a:ext cx="440373" cy="440374"/>
          </a:xfrm>
          <a:custGeom>
            <a:rect b="b" l="l" r="r" t="t"/>
            <a:pathLst>
              <a:path extrusionOk="0" h="21522" w="21522">
                <a:moveTo>
                  <a:pt x="21025" y="21460"/>
                </a:moveTo>
                <a:cubicBezTo>
                  <a:pt x="21336" y="21336"/>
                  <a:pt x="21522" y="21025"/>
                  <a:pt x="21522" y="20715"/>
                </a:cubicBezTo>
                <a:lnTo>
                  <a:pt x="21522" y="6625"/>
                </a:lnTo>
                <a:cubicBezTo>
                  <a:pt x="21522" y="6191"/>
                  <a:pt x="21150" y="5819"/>
                  <a:pt x="20715" y="5819"/>
                </a:cubicBezTo>
                <a:cubicBezTo>
                  <a:pt x="20281" y="5819"/>
                  <a:pt x="19908" y="6191"/>
                  <a:pt x="19908" y="6625"/>
                </a:cubicBezTo>
                <a:lnTo>
                  <a:pt x="19908" y="18791"/>
                </a:lnTo>
                <a:lnTo>
                  <a:pt x="1350" y="232"/>
                </a:lnTo>
                <a:cubicBezTo>
                  <a:pt x="1039" y="-78"/>
                  <a:pt x="543" y="-78"/>
                  <a:pt x="232" y="232"/>
                </a:cubicBezTo>
                <a:cubicBezTo>
                  <a:pt x="-78" y="543"/>
                  <a:pt x="-78" y="1039"/>
                  <a:pt x="232" y="1350"/>
                </a:cubicBezTo>
                <a:lnTo>
                  <a:pt x="18791" y="19908"/>
                </a:lnTo>
                <a:lnTo>
                  <a:pt x="6625" y="19908"/>
                </a:lnTo>
                <a:cubicBezTo>
                  <a:pt x="6191" y="19908"/>
                  <a:pt x="5819" y="20281"/>
                  <a:pt x="5819" y="20715"/>
                </a:cubicBezTo>
                <a:cubicBezTo>
                  <a:pt x="5819" y="21150"/>
                  <a:pt x="6191" y="21522"/>
                  <a:pt x="6625" y="21522"/>
                </a:cubicBezTo>
                <a:lnTo>
                  <a:pt x="20715" y="21522"/>
                </a:lnTo>
                <a:cubicBezTo>
                  <a:pt x="20839" y="21522"/>
                  <a:pt x="20963" y="21522"/>
                  <a:pt x="21025" y="214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0" name="Google Shape;1640;p117"/>
          <p:cNvSpPr/>
          <p:nvPr/>
        </p:nvSpPr>
        <p:spPr>
          <a:xfrm>
            <a:off x="11366500" y="7823200"/>
            <a:ext cx="441325" cy="609599"/>
          </a:xfrm>
          <a:custGeom>
            <a:rect b="b" l="l" r="r" t="t"/>
            <a:pathLst>
              <a:path extrusionOk="0" h="21600" w="21446">
                <a:moveTo>
                  <a:pt x="21214" y="7425"/>
                </a:moveTo>
                <a:lnTo>
                  <a:pt x="11278" y="180"/>
                </a:lnTo>
                <a:lnTo>
                  <a:pt x="11278" y="180"/>
                </a:lnTo>
                <a:cubicBezTo>
                  <a:pt x="11155" y="90"/>
                  <a:pt x="10908" y="0"/>
                  <a:pt x="10723" y="0"/>
                </a:cubicBezTo>
                <a:cubicBezTo>
                  <a:pt x="10538" y="0"/>
                  <a:pt x="10291" y="45"/>
                  <a:pt x="10168" y="180"/>
                </a:cubicBezTo>
                <a:lnTo>
                  <a:pt x="232" y="7425"/>
                </a:lnTo>
                <a:cubicBezTo>
                  <a:pt x="-77" y="7650"/>
                  <a:pt x="-77" y="8010"/>
                  <a:pt x="232" y="8235"/>
                </a:cubicBezTo>
                <a:cubicBezTo>
                  <a:pt x="417" y="8370"/>
                  <a:pt x="602" y="8415"/>
                  <a:pt x="787" y="8415"/>
                </a:cubicBezTo>
                <a:cubicBezTo>
                  <a:pt x="972" y="8415"/>
                  <a:pt x="1219" y="8370"/>
                  <a:pt x="1342" y="8235"/>
                </a:cubicBezTo>
                <a:lnTo>
                  <a:pt x="9921" y="1980"/>
                </a:lnTo>
                <a:lnTo>
                  <a:pt x="9921" y="21015"/>
                </a:lnTo>
                <a:cubicBezTo>
                  <a:pt x="9921" y="21330"/>
                  <a:pt x="10291" y="21600"/>
                  <a:pt x="10723" y="21600"/>
                </a:cubicBezTo>
                <a:cubicBezTo>
                  <a:pt x="11155" y="21600"/>
                  <a:pt x="11525" y="21330"/>
                  <a:pt x="11525" y="21015"/>
                </a:cubicBezTo>
                <a:lnTo>
                  <a:pt x="11525" y="1980"/>
                </a:lnTo>
                <a:lnTo>
                  <a:pt x="20104" y="8235"/>
                </a:lnTo>
                <a:cubicBezTo>
                  <a:pt x="20289" y="8370"/>
                  <a:pt x="20474" y="8415"/>
                  <a:pt x="20659" y="8415"/>
                </a:cubicBezTo>
                <a:cubicBezTo>
                  <a:pt x="20844" y="8415"/>
                  <a:pt x="21091" y="8370"/>
                  <a:pt x="21215" y="8235"/>
                </a:cubicBezTo>
                <a:cubicBezTo>
                  <a:pt x="21523" y="8010"/>
                  <a:pt x="21523" y="7650"/>
                  <a:pt x="21214" y="74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1" name="Google Shape;1641;p117"/>
          <p:cNvSpPr/>
          <p:nvPr/>
        </p:nvSpPr>
        <p:spPr>
          <a:xfrm>
            <a:off x="12674600" y="7823199"/>
            <a:ext cx="441325" cy="609283"/>
          </a:xfrm>
          <a:custGeom>
            <a:rect b="b" l="l" r="r" t="t"/>
            <a:pathLst>
              <a:path extrusionOk="0" h="21544" w="21446">
                <a:moveTo>
                  <a:pt x="21214" y="13337"/>
                </a:moveTo>
                <a:cubicBezTo>
                  <a:pt x="20906" y="13113"/>
                  <a:pt x="20412" y="13113"/>
                  <a:pt x="20104" y="13337"/>
                </a:cubicBezTo>
                <a:lnTo>
                  <a:pt x="11525" y="19579"/>
                </a:lnTo>
                <a:lnTo>
                  <a:pt x="11525" y="584"/>
                </a:lnTo>
                <a:cubicBezTo>
                  <a:pt x="11525" y="269"/>
                  <a:pt x="11155" y="0"/>
                  <a:pt x="10723" y="0"/>
                </a:cubicBezTo>
                <a:cubicBezTo>
                  <a:pt x="10291" y="0"/>
                  <a:pt x="9921" y="269"/>
                  <a:pt x="9921" y="584"/>
                </a:cubicBezTo>
                <a:lnTo>
                  <a:pt x="9921" y="19579"/>
                </a:lnTo>
                <a:lnTo>
                  <a:pt x="1342" y="13337"/>
                </a:lnTo>
                <a:cubicBezTo>
                  <a:pt x="1034" y="13113"/>
                  <a:pt x="540" y="13113"/>
                  <a:pt x="232" y="13337"/>
                </a:cubicBezTo>
                <a:cubicBezTo>
                  <a:pt x="-77" y="13562"/>
                  <a:pt x="-77" y="13921"/>
                  <a:pt x="232" y="14146"/>
                </a:cubicBezTo>
                <a:lnTo>
                  <a:pt x="10168" y="21375"/>
                </a:lnTo>
                <a:lnTo>
                  <a:pt x="10168" y="21375"/>
                </a:lnTo>
                <a:cubicBezTo>
                  <a:pt x="10476" y="21600"/>
                  <a:pt x="10970" y="21600"/>
                  <a:pt x="11278" y="21375"/>
                </a:cubicBezTo>
                <a:lnTo>
                  <a:pt x="21214" y="14146"/>
                </a:lnTo>
                <a:cubicBezTo>
                  <a:pt x="21523" y="13921"/>
                  <a:pt x="21523" y="13562"/>
                  <a:pt x="21214" y="1333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2" name="Google Shape;1642;p117"/>
          <p:cNvSpPr/>
          <p:nvPr/>
        </p:nvSpPr>
        <p:spPr>
          <a:xfrm>
            <a:off x="13906498" y="7912099"/>
            <a:ext cx="609343" cy="441644"/>
          </a:xfrm>
          <a:custGeom>
            <a:rect b="b" l="l" r="r" t="t"/>
            <a:pathLst>
              <a:path extrusionOk="0" h="21523" w="21501">
                <a:moveTo>
                  <a:pt x="21410" y="11187"/>
                </a:moveTo>
                <a:cubicBezTo>
                  <a:pt x="21544" y="10878"/>
                  <a:pt x="21544" y="10444"/>
                  <a:pt x="21320" y="10197"/>
                </a:cubicBezTo>
                <a:lnTo>
                  <a:pt x="14105" y="232"/>
                </a:lnTo>
                <a:cubicBezTo>
                  <a:pt x="13881" y="-77"/>
                  <a:pt x="13522" y="-77"/>
                  <a:pt x="13298" y="232"/>
                </a:cubicBezTo>
                <a:cubicBezTo>
                  <a:pt x="13074" y="542"/>
                  <a:pt x="13074" y="1037"/>
                  <a:pt x="13298" y="1346"/>
                </a:cubicBezTo>
                <a:lnTo>
                  <a:pt x="19527" y="9949"/>
                </a:lnTo>
                <a:lnTo>
                  <a:pt x="1961" y="9949"/>
                </a:lnTo>
                <a:lnTo>
                  <a:pt x="8190" y="1346"/>
                </a:lnTo>
                <a:cubicBezTo>
                  <a:pt x="8414" y="1037"/>
                  <a:pt x="8414" y="542"/>
                  <a:pt x="8190" y="232"/>
                </a:cubicBezTo>
                <a:cubicBezTo>
                  <a:pt x="7966" y="-77"/>
                  <a:pt x="7607" y="-77"/>
                  <a:pt x="7383" y="232"/>
                </a:cubicBezTo>
                <a:lnTo>
                  <a:pt x="168" y="10197"/>
                </a:lnTo>
                <a:cubicBezTo>
                  <a:pt x="-56" y="10506"/>
                  <a:pt x="-56" y="11001"/>
                  <a:pt x="168" y="11311"/>
                </a:cubicBezTo>
                <a:lnTo>
                  <a:pt x="7383" y="21275"/>
                </a:lnTo>
                <a:cubicBezTo>
                  <a:pt x="7517" y="21461"/>
                  <a:pt x="7652" y="21523"/>
                  <a:pt x="7786" y="21523"/>
                </a:cubicBezTo>
                <a:cubicBezTo>
                  <a:pt x="7921" y="21523"/>
                  <a:pt x="8100" y="21461"/>
                  <a:pt x="8190" y="21275"/>
                </a:cubicBezTo>
                <a:cubicBezTo>
                  <a:pt x="8414" y="20966"/>
                  <a:pt x="8414" y="20471"/>
                  <a:pt x="8190" y="20161"/>
                </a:cubicBezTo>
                <a:lnTo>
                  <a:pt x="1961" y="11558"/>
                </a:lnTo>
                <a:lnTo>
                  <a:pt x="19527" y="11558"/>
                </a:lnTo>
                <a:lnTo>
                  <a:pt x="13298" y="20161"/>
                </a:lnTo>
                <a:cubicBezTo>
                  <a:pt x="13074" y="20471"/>
                  <a:pt x="13074" y="20966"/>
                  <a:pt x="13298" y="21275"/>
                </a:cubicBezTo>
                <a:cubicBezTo>
                  <a:pt x="13433" y="21461"/>
                  <a:pt x="13567" y="21523"/>
                  <a:pt x="13702" y="21523"/>
                </a:cubicBezTo>
                <a:cubicBezTo>
                  <a:pt x="13836" y="21523"/>
                  <a:pt x="14015" y="21461"/>
                  <a:pt x="14105" y="21275"/>
                </a:cubicBezTo>
                <a:lnTo>
                  <a:pt x="21320" y="11311"/>
                </a:lnTo>
                <a:cubicBezTo>
                  <a:pt x="21365" y="11249"/>
                  <a:pt x="21365" y="11187"/>
                  <a:pt x="21410" y="111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3" name="Google Shape;1643;p117"/>
          <p:cNvSpPr/>
          <p:nvPr/>
        </p:nvSpPr>
        <p:spPr>
          <a:xfrm>
            <a:off x="15290800" y="7835900"/>
            <a:ext cx="441325" cy="608964"/>
          </a:xfrm>
          <a:custGeom>
            <a:rect b="b" l="l" r="r" t="t"/>
            <a:pathLst>
              <a:path extrusionOk="0" h="21488" w="21446">
                <a:moveTo>
                  <a:pt x="20104" y="13298"/>
                </a:moveTo>
                <a:lnTo>
                  <a:pt x="11525" y="19527"/>
                </a:lnTo>
                <a:lnTo>
                  <a:pt x="11525" y="1961"/>
                </a:lnTo>
                <a:lnTo>
                  <a:pt x="20104" y="8190"/>
                </a:lnTo>
                <a:cubicBezTo>
                  <a:pt x="20289" y="8324"/>
                  <a:pt x="20474" y="8369"/>
                  <a:pt x="20659" y="8369"/>
                </a:cubicBezTo>
                <a:cubicBezTo>
                  <a:pt x="20844" y="8369"/>
                  <a:pt x="21091" y="8324"/>
                  <a:pt x="21214" y="8190"/>
                </a:cubicBezTo>
                <a:cubicBezTo>
                  <a:pt x="21523" y="7966"/>
                  <a:pt x="21523" y="7607"/>
                  <a:pt x="21214" y="7383"/>
                </a:cubicBezTo>
                <a:lnTo>
                  <a:pt x="11278" y="168"/>
                </a:lnTo>
                <a:cubicBezTo>
                  <a:pt x="10970" y="-56"/>
                  <a:pt x="10476" y="-56"/>
                  <a:pt x="10168" y="168"/>
                </a:cubicBezTo>
                <a:lnTo>
                  <a:pt x="232" y="7383"/>
                </a:lnTo>
                <a:cubicBezTo>
                  <a:pt x="-77" y="7607"/>
                  <a:pt x="-77" y="7966"/>
                  <a:pt x="232" y="8190"/>
                </a:cubicBezTo>
                <a:cubicBezTo>
                  <a:pt x="417" y="8324"/>
                  <a:pt x="602" y="8369"/>
                  <a:pt x="787" y="8369"/>
                </a:cubicBezTo>
                <a:cubicBezTo>
                  <a:pt x="972" y="8369"/>
                  <a:pt x="1219" y="8324"/>
                  <a:pt x="1342" y="8190"/>
                </a:cubicBezTo>
                <a:lnTo>
                  <a:pt x="9921" y="1961"/>
                </a:lnTo>
                <a:lnTo>
                  <a:pt x="9921" y="19527"/>
                </a:lnTo>
                <a:lnTo>
                  <a:pt x="1342" y="13298"/>
                </a:lnTo>
                <a:cubicBezTo>
                  <a:pt x="1034" y="13074"/>
                  <a:pt x="540" y="13074"/>
                  <a:pt x="232" y="13298"/>
                </a:cubicBezTo>
                <a:cubicBezTo>
                  <a:pt x="-77" y="13522"/>
                  <a:pt x="-77" y="13881"/>
                  <a:pt x="232" y="14105"/>
                </a:cubicBezTo>
                <a:lnTo>
                  <a:pt x="10168" y="21320"/>
                </a:lnTo>
                <a:cubicBezTo>
                  <a:pt x="10476" y="21544"/>
                  <a:pt x="10970" y="21544"/>
                  <a:pt x="11278" y="21320"/>
                </a:cubicBezTo>
                <a:lnTo>
                  <a:pt x="21214" y="14105"/>
                </a:lnTo>
                <a:cubicBezTo>
                  <a:pt x="21523" y="13881"/>
                  <a:pt x="21523" y="13522"/>
                  <a:pt x="21214" y="13298"/>
                </a:cubicBezTo>
                <a:cubicBezTo>
                  <a:pt x="20906" y="13074"/>
                  <a:pt x="20412" y="13074"/>
                  <a:pt x="20104" y="1329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4" name="Google Shape;1644;p117"/>
          <p:cNvSpPr/>
          <p:nvPr/>
        </p:nvSpPr>
        <p:spPr>
          <a:xfrm>
            <a:off x="3454400" y="56007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085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12220" y="7611"/>
                </a:moveTo>
                <a:cubicBezTo>
                  <a:pt x="12065" y="7611"/>
                  <a:pt x="11922" y="7671"/>
                  <a:pt x="11803" y="7790"/>
                </a:cubicBezTo>
                <a:cubicBezTo>
                  <a:pt x="11566" y="8028"/>
                  <a:pt x="11566" y="8414"/>
                  <a:pt x="11803" y="8652"/>
                </a:cubicBezTo>
                <a:lnTo>
                  <a:pt x="13468" y="10317"/>
                </a:lnTo>
                <a:lnTo>
                  <a:pt x="7284" y="10317"/>
                </a:lnTo>
                <a:cubicBezTo>
                  <a:pt x="6951" y="10317"/>
                  <a:pt x="6660" y="10593"/>
                  <a:pt x="6660" y="10926"/>
                </a:cubicBezTo>
                <a:cubicBezTo>
                  <a:pt x="6660" y="11259"/>
                  <a:pt x="6951" y="11551"/>
                  <a:pt x="7284" y="11551"/>
                </a:cubicBezTo>
                <a:lnTo>
                  <a:pt x="13468" y="11551"/>
                </a:lnTo>
                <a:lnTo>
                  <a:pt x="11803" y="13216"/>
                </a:lnTo>
                <a:cubicBezTo>
                  <a:pt x="11566" y="13454"/>
                  <a:pt x="11566" y="13885"/>
                  <a:pt x="11803" y="14122"/>
                </a:cubicBezTo>
                <a:cubicBezTo>
                  <a:pt x="12041" y="14360"/>
                  <a:pt x="12413" y="14313"/>
                  <a:pt x="12651" y="14122"/>
                </a:cubicBezTo>
                <a:cubicBezTo>
                  <a:pt x="12794" y="13980"/>
                  <a:pt x="12984" y="13789"/>
                  <a:pt x="13126" y="13647"/>
                </a:cubicBezTo>
                <a:cubicBezTo>
                  <a:pt x="13745" y="13028"/>
                  <a:pt x="14369" y="12404"/>
                  <a:pt x="14940" y="11833"/>
                </a:cubicBezTo>
                <a:cubicBezTo>
                  <a:pt x="15130" y="11595"/>
                  <a:pt x="15410" y="11402"/>
                  <a:pt x="15505" y="11164"/>
                </a:cubicBezTo>
                <a:cubicBezTo>
                  <a:pt x="15600" y="10926"/>
                  <a:pt x="15562" y="10686"/>
                  <a:pt x="15371" y="10495"/>
                </a:cubicBezTo>
                <a:lnTo>
                  <a:pt x="12651" y="7790"/>
                </a:lnTo>
                <a:cubicBezTo>
                  <a:pt x="12532" y="7671"/>
                  <a:pt x="12374" y="7611"/>
                  <a:pt x="12220" y="761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5" name="Google Shape;1645;p117"/>
          <p:cNvSpPr/>
          <p:nvPr/>
        </p:nvSpPr>
        <p:spPr>
          <a:xfrm>
            <a:off x="4762500" y="5600700"/>
            <a:ext cx="576669" cy="576660"/>
          </a:xfrm>
          <a:custGeom>
            <a:rect b="b" l="l" r="r" t="t"/>
            <a:pathLst>
              <a:path extrusionOk="0" h="21600" w="21553">
                <a:moveTo>
                  <a:pt x="10769" y="0"/>
                </a:moveTo>
                <a:cubicBezTo>
                  <a:pt x="4836" y="0"/>
                  <a:pt x="0" y="4846"/>
                  <a:pt x="0" y="10793"/>
                </a:cubicBezTo>
                <a:cubicBezTo>
                  <a:pt x="0" y="16739"/>
                  <a:pt x="4836" y="21600"/>
                  <a:pt x="10769" y="21600"/>
                </a:cubicBezTo>
                <a:cubicBezTo>
                  <a:pt x="16702" y="21600"/>
                  <a:pt x="21553" y="16739"/>
                  <a:pt x="21553" y="10793"/>
                </a:cubicBezTo>
                <a:cubicBezTo>
                  <a:pt x="21600" y="4846"/>
                  <a:pt x="16750" y="0"/>
                  <a:pt x="10769" y="0"/>
                </a:cubicBezTo>
                <a:close/>
                <a:moveTo>
                  <a:pt x="10769" y="1278"/>
                </a:moveTo>
                <a:cubicBezTo>
                  <a:pt x="16038" y="1278"/>
                  <a:pt x="20321" y="5572"/>
                  <a:pt x="20321" y="10852"/>
                </a:cubicBezTo>
                <a:cubicBezTo>
                  <a:pt x="20369" y="16085"/>
                  <a:pt x="16038" y="20411"/>
                  <a:pt x="10769" y="20411"/>
                </a:cubicBezTo>
                <a:cubicBezTo>
                  <a:pt x="5500" y="20411"/>
                  <a:pt x="1231" y="16132"/>
                  <a:pt x="1231" y="10852"/>
                </a:cubicBezTo>
                <a:cubicBezTo>
                  <a:pt x="1231" y="5572"/>
                  <a:pt x="5500" y="1278"/>
                  <a:pt x="10769" y="1278"/>
                </a:cubicBezTo>
                <a:close/>
                <a:moveTo>
                  <a:pt x="9953" y="7611"/>
                </a:moveTo>
                <a:cubicBezTo>
                  <a:pt x="9799" y="7611"/>
                  <a:pt x="9642" y="7671"/>
                  <a:pt x="9523" y="7790"/>
                </a:cubicBezTo>
                <a:lnTo>
                  <a:pt x="6823" y="10495"/>
                </a:lnTo>
                <a:cubicBezTo>
                  <a:pt x="6586" y="10733"/>
                  <a:pt x="6586" y="11120"/>
                  <a:pt x="6823" y="11357"/>
                </a:cubicBezTo>
                <a:cubicBezTo>
                  <a:pt x="6871" y="11405"/>
                  <a:pt x="6924" y="11459"/>
                  <a:pt x="6972" y="11506"/>
                </a:cubicBezTo>
                <a:cubicBezTo>
                  <a:pt x="7256" y="11792"/>
                  <a:pt x="7488" y="12023"/>
                  <a:pt x="7773" y="12309"/>
                </a:cubicBezTo>
                <a:cubicBezTo>
                  <a:pt x="8342" y="12880"/>
                  <a:pt x="8909" y="13448"/>
                  <a:pt x="9478" y="14018"/>
                </a:cubicBezTo>
                <a:cubicBezTo>
                  <a:pt x="9668" y="14209"/>
                  <a:pt x="9906" y="14307"/>
                  <a:pt x="10190" y="14212"/>
                </a:cubicBezTo>
                <a:cubicBezTo>
                  <a:pt x="10570" y="14069"/>
                  <a:pt x="10715" y="13501"/>
                  <a:pt x="10383" y="13216"/>
                </a:cubicBezTo>
                <a:lnTo>
                  <a:pt x="8722" y="11551"/>
                </a:lnTo>
                <a:lnTo>
                  <a:pt x="14892" y="11551"/>
                </a:lnTo>
                <a:cubicBezTo>
                  <a:pt x="15225" y="11551"/>
                  <a:pt x="15515" y="11259"/>
                  <a:pt x="15515" y="10926"/>
                </a:cubicBezTo>
                <a:cubicBezTo>
                  <a:pt x="15515" y="10593"/>
                  <a:pt x="15225" y="10317"/>
                  <a:pt x="14892" y="10317"/>
                </a:cubicBezTo>
                <a:lnTo>
                  <a:pt x="8722" y="10317"/>
                </a:lnTo>
                <a:lnTo>
                  <a:pt x="10383" y="8652"/>
                </a:lnTo>
                <a:cubicBezTo>
                  <a:pt x="10621" y="8414"/>
                  <a:pt x="10621" y="8027"/>
                  <a:pt x="10383" y="7790"/>
                </a:cubicBezTo>
                <a:cubicBezTo>
                  <a:pt x="10265" y="7671"/>
                  <a:pt x="10107" y="7611"/>
                  <a:pt x="9953" y="761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6" name="Google Shape;1646;p117"/>
          <p:cNvSpPr/>
          <p:nvPr/>
        </p:nvSpPr>
        <p:spPr>
          <a:xfrm>
            <a:off x="6070600" y="56007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86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414" y="16085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10926" y="6660"/>
                </a:moveTo>
                <a:cubicBezTo>
                  <a:pt x="10772" y="6660"/>
                  <a:pt x="10614" y="6719"/>
                  <a:pt x="10495" y="6838"/>
                </a:cubicBezTo>
                <a:lnTo>
                  <a:pt x="7790" y="9544"/>
                </a:lnTo>
                <a:cubicBezTo>
                  <a:pt x="7552" y="9782"/>
                  <a:pt x="7552" y="10168"/>
                  <a:pt x="7790" y="10406"/>
                </a:cubicBezTo>
                <a:cubicBezTo>
                  <a:pt x="7932" y="10549"/>
                  <a:pt x="8078" y="10599"/>
                  <a:pt x="8221" y="10599"/>
                </a:cubicBezTo>
                <a:cubicBezTo>
                  <a:pt x="8363" y="10599"/>
                  <a:pt x="8557" y="10549"/>
                  <a:pt x="8652" y="10406"/>
                </a:cubicBezTo>
                <a:lnTo>
                  <a:pt x="10317" y="8741"/>
                </a:lnTo>
                <a:lnTo>
                  <a:pt x="10317" y="14925"/>
                </a:lnTo>
                <a:cubicBezTo>
                  <a:pt x="10317" y="15258"/>
                  <a:pt x="10593" y="15550"/>
                  <a:pt x="10926" y="15550"/>
                </a:cubicBezTo>
                <a:cubicBezTo>
                  <a:pt x="11259" y="15550"/>
                  <a:pt x="11551" y="15258"/>
                  <a:pt x="11551" y="14925"/>
                </a:cubicBezTo>
                <a:lnTo>
                  <a:pt x="11551" y="8741"/>
                </a:lnTo>
                <a:lnTo>
                  <a:pt x="13216" y="10406"/>
                </a:lnTo>
                <a:cubicBezTo>
                  <a:pt x="13358" y="10549"/>
                  <a:pt x="13504" y="10599"/>
                  <a:pt x="13647" y="10599"/>
                </a:cubicBezTo>
                <a:cubicBezTo>
                  <a:pt x="13789" y="10599"/>
                  <a:pt x="13968" y="10549"/>
                  <a:pt x="14063" y="10406"/>
                </a:cubicBezTo>
                <a:cubicBezTo>
                  <a:pt x="14301" y="10168"/>
                  <a:pt x="14301" y="9782"/>
                  <a:pt x="14063" y="9544"/>
                </a:cubicBezTo>
                <a:lnTo>
                  <a:pt x="11357" y="6838"/>
                </a:lnTo>
                <a:cubicBezTo>
                  <a:pt x="11239" y="6719"/>
                  <a:pt x="11081" y="6660"/>
                  <a:pt x="10926" y="66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7" name="Google Shape;1647;p117"/>
          <p:cNvSpPr/>
          <p:nvPr/>
        </p:nvSpPr>
        <p:spPr>
          <a:xfrm>
            <a:off x="7378700" y="56007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86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414" y="16085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10926" y="6660"/>
                </a:moveTo>
                <a:cubicBezTo>
                  <a:pt x="10593" y="6660"/>
                  <a:pt x="10317" y="6951"/>
                  <a:pt x="10317" y="7284"/>
                </a:cubicBezTo>
                <a:lnTo>
                  <a:pt x="10317" y="13468"/>
                </a:lnTo>
                <a:lnTo>
                  <a:pt x="8652" y="11803"/>
                </a:lnTo>
                <a:cubicBezTo>
                  <a:pt x="8414" y="11566"/>
                  <a:pt x="8027" y="11566"/>
                  <a:pt x="7790" y="11803"/>
                </a:cubicBezTo>
                <a:cubicBezTo>
                  <a:pt x="7552" y="12041"/>
                  <a:pt x="7552" y="12413"/>
                  <a:pt x="7790" y="12651"/>
                </a:cubicBezTo>
                <a:lnTo>
                  <a:pt x="10495" y="15371"/>
                </a:lnTo>
                <a:cubicBezTo>
                  <a:pt x="10733" y="15609"/>
                  <a:pt x="11120" y="15609"/>
                  <a:pt x="11357" y="15371"/>
                </a:cubicBezTo>
                <a:lnTo>
                  <a:pt x="14063" y="12651"/>
                </a:lnTo>
                <a:cubicBezTo>
                  <a:pt x="14301" y="12413"/>
                  <a:pt x="14301" y="12041"/>
                  <a:pt x="14063" y="11803"/>
                </a:cubicBezTo>
                <a:cubicBezTo>
                  <a:pt x="13825" y="11566"/>
                  <a:pt x="13454" y="11566"/>
                  <a:pt x="13216" y="11803"/>
                </a:cubicBezTo>
                <a:lnTo>
                  <a:pt x="11551" y="13468"/>
                </a:lnTo>
                <a:lnTo>
                  <a:pt x="11551" y="7284"/>
                </a:lnTo>
                <a:cubicBezTo>
                  <a:pt x="11551" y="6951"/>
                  <a:pt x="11259" y="6660"/>
                  <a:pt x="10926" y="66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8" name="Google Shape;1648;p117"/>
          <p:cNvSpPr/>
          <p:nvPr/>
        </p:nvSpPr>
        <p:spPr>
          <a:xfrm>
            <a:off x="8686958" y="5600700"/>
            <a:ext cx="577375" cy="577850"/>
          </a:xfrm>
          <a:custGeom>
            <a:rect b="b" l="l" r="r" t="t"/>
            <a:pathLst>
              <a:path extrusionOk="0" h="21600" w="19684">
                <a:moveTo>
                  <a:pt x="9859" y="0"/>
                </a:moveTo>
                <a:cubicBezTo>
                  <a:pt x="7304" y="0"/>
                  <a:pt x="4839" y="1038"/>
                  <a:pt x="2890" y="3175"/>
                </a:cubicBezTo>
                <a:cubicBezTo>
                  <a:pt x="-963" y="7400"/>
                  <a:pt x="-963" y="14248"/>
                  <a:pt x="2890" y="18425"/>
                </a:cubicBezTo>
                <a:cubicBezTo>
                  <a:pt x="4796" y="20514"/>
                  <a:pt x="7304" y="21600"/>
                  <a:pt x="9859" y="21600"/>
                </a:cubicBezTo>
                <a:cubicBezTo>
                  <a:pt x="12413" y="21600"/>
                  <a:pt x="14878" y="20562"/>
                  <a:pt x="16827" y="18425"/>
                </a:cubicBezTo>
                <a:cubicBezTo>
                  <a:pt x="20637" y="14200"/>
                  <a:pt x="20637" y="7352"/>
                  <a:pt x="16827" y="3175"/>
                </a:cubicBezTo>
                <a:cubicBezTo>
                  <a:pt x="14922" y="1086"/>
                  <a:pt x="12413" y="0"/>
                  <a:pt x="9859" y="0"/>
                </a:cubicBezTo>
                <a:close/>
                <a:moveTo>
                  <a:pt x="9859" y="1276"/>
                </a:moveTo>
                <a:cubicBezTo>
                  <a:pt x="12197" y="1276"/>
                  <a:pt x="14356" y="2276"/>
                  <a:pt x="16001" y="4080"/>
                </a:cubicBezTo>
                <a:cubicBezTo>
                  <a:pt x="17647" y="5884"/>
                  <a:pt x="18559" y="8314"/>
                  <a:pt x="18559" y="10830"/>
                </a:cubicBezTo>
                <a:cubicBezTo>
                  <a:pt x="18559" y="13346"/>
                  <a:pt x="17647" y="15761"/>
                  <a:pt x="16001" y="17565"/>
                </a:cubicBezTo>
                <a:cubicBezTo>
                  <a:pt x="14356" y="19369"/>
                  <a:pt x="12153" y="20369"/>
                  <a:pt x="9859" y="20369"/>
                </a:cubicBezTo>
                <a:cubicBezTo>
                  <a:pt x="7521" y="20369"/>
                  <a:pt x="5348" y="19369"/>
                  <a:pt x="3702" y="17565"/>
                </a:cubicBezTo>
                <a:cubicBezTo>
                  <a:pt x="2057" y="15761"/>
                  <a:pt x="1159" y="13346"/>
                  <a:pt x="1159" y="10830"/>
                </a:cubicBezTo>
                <a:cubicBezTo>
                  <a:pt x="1159" y="8266"/>
                  <a:pt x="2057" y="5884"/>
                  <a:pt x="3702" y="4080"/>
                </a:cubicBezTo>
                <a:cubicBezTo>
                  <a:pt x="5348" y="2276"/>
                  <a:pt x="7564" y="1276"/>
                  <a:pt x="9859" y="1276"/>
                </a:cubicBezTo>
                <a:close/>
                <a:moveTo>
                  <a:pt x="8952" y="7596"/>
                </a:moveTo>
                <a:cubicBezTo>
                  <a:pt x="8649" y="7596"/>
                  <a:pt x="8384" y="7886"/>
                  <a:pt x="8384" y="8219"/>
                </a:cubicBezTo>
                <a:cubicBezTo>
                  <a:pt x="8384" y="8551"/>
                  <a:pt x="8649" y="8827"/>
                  <a:pt x="8952" y="8827"/>
                </a:cubicBezTo>
                <a:lnTo>
                  <a:pt x="11076" y="8827"/>
                </a:lnTo>
                <a:lnTo>
                  <a:pt x="7085" y="13144"/>
                </a:lnTo>
                <a:cubicBezTo>
                  <a:pt x="6868" y="13381"/>
                  <a:pt x="6871" y="13723"/>
                  <a:pt x="7044" y="13960"/>
                </a:cubicBezTo>
                <a:cubicBezTo>
                  <a:pt x="7261" y="14245"/>
                  <a:pt x="7653" y="14242"/>
                  <a:pt x="7870" y="14004"/>
                </a:cubicBezTo>
                <a:lnTo>
                  <a:pt x="11848" y="9643"/>
                </a:lnTo>
                <a:lnTo>
                  <a:pt x="11848" y="11957"/>
                </a:lnTo>
                <a:cubicBezTo>
                  <a:pt x="11848" y="12289"/>
                  <a:pt x="12113" y="12580"/>
                  <a:pt x="12416" y="12580"/>
                </a:cubicBezTo>
                <a:cubicBezTo>
                  <a:pt x="12719" y="12580"/>
                  <a:pt x="12984" y="12289"/>
                  <a:pt x="12984" y="11957"/>
                </a:cubicBezTo>
                <a:lnTo>
                  <a:pt x="12984" y="8159"/>
                </a:lnTo>
                <a:cubicBezTo>
                  <a:pt x="12984" y="8112"/>
                  <a:pt x="12930" y="8073"/>
                  <a:pt x="12930" y="8026"/>
                </a:cubicBezTo>
                <a:cubicBezTo>
                  <a:pt x="12843" y="7788"/>
                  <a:pt x="12632" y="7596"/>
                  <a:pt x="12416" y="7596"/>
                </a:cubicBezTo>
                <a:lnTo>
                  <a:pt x="8952" y="759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9" name="Google Shape;1649;p117"/>
          <p:cNvSpPr/>
          <p:nvPr/>
        </p:nvSpPr>
        <p:spPr>
          <a:xfrm>
            <a:off x="9995058" y="5600700"/>
            <a:ext cx="578327" cy="577850"/>
          </a:xfrm>
          <a:custGeom>
            <a:rect b="b" l="l" r="r" t="t"/>
            <a:pathLst>
              <a:path extrusionOk="0" h="21600" w="19677">
                <a:moveTo>
                  <a:pt x="9839" y="0"/>
                </a:moveTo>
                <a:cubicBezTo>
                  <a:pt x="7333" y="0"/>
                  <a:pt x="4829" y="1038"/>
                  <a:pt x="2885" y="3175"/>
                </a:cubicBezTo>
                <a:cubicBezTo>
                  <a:pt x="-961" y="7400"/>
                  <a:pt x="-961" y="14248"/>
                  <a:pt x="2885" y="18425"/>
                </a:cubicBezTo>
                <a:cubicBezTo>
                  <a:pt x="4786" y="20514"/>
                  <a:pt x="7290" y="21600"/>
                  <a:pt x="9839" y="21600"/>
                </a:cubicBezTo>
                <a:cubicBezTo>
                  <a:pt x="12345" y="21600"/>
                  <a:pt x="14849" y="20562"/>
                  <a:pt x="16793" y="18425"/>
                </a:cubicBezTo>
                <a:cubicBezTo>
                  <a:pt x="20639" y="14200"/>
                  <a:pt x="20639" y="7352"/>
                  <a:pt x="16793" y="3175"/>
                </a:cubicBezTo>
                <a:cubicBezTo>
                  <a:pt x="14892" y="1086"/>
                  <a:pt x="12388" y="0"/>
                  <a:pt x="9839" y="0"/>
                </a:cubicBezTo>
                <a:close/>
                <a:moveTo>
                  <a:pt x="9880" y="1231"/>
                </a:moveTo>
                <a:cubicBezTo>
                  <a:pt x="12213" y="1231"/>
                  <a:pt x="14368" y="2231"/>
                  <a:pt x="16010" y="4035"/>
                </a:cubicBezTo>
                <a:cubicBezTo>
                  <a:pt x="19424" y="7738"/>
                  <a:pt x="19424" y="13815"/>
                  <a:pt x="16010" y="17565"/>
                </a:cubicBezTo>
                <a:cubicBezTo>
                  <a:pt x="14368" y="19369"/>
                  <a:pt x="12170" y="20369"/>
                  <a:pt x="9880" y="20369"/>
                </a:cubicBezTo>
                <a:cubicBezTo>
                  <a:pt x="7546" y="20369"/>
                  <a:pt x="5391" y="19369"/>
                  <a:pt x="3749" y="17565"/>
                </a:cubicBezTo>
                <a:cubicBezTo>
                  <a:pt x="335" y="13815"/>
                  <a:pt x="335" y="7785"/>
                  <a:pt x="3749" y="4035"/>
                </a:cubicBezTo>
                <a:cubicBezTo>
                  <a:pt x="5391" y="2231"/>
                  <a:pt x="7589" y="1231"/>
                  <a:pt x="9880" y="1231"/>
                </a:cubicBezTo>
                <a:close/>
                <a:moveTo>
                  <a:pt x="7044" y="7596"/>
                </a:moveTo>
                <a:cubicBezTo>
                  <a:pt x="6741" y="7596"/>
                  <a:pt x="6477" y="7886"/>
                  <a:pt x="6477" y="8219"/>
                </a:cubicBezTo>
                <a:lnTo>
                  <a:pt x="6477" y="12016"/>
                </a:lnTo>
                <a:cubicBezTo>
                  <a:pt x="6477" y="12349"/>
                  <a:pt x="6741" y="12625"/>
                  <a:pt x="7044" y="12625"/>
                </a:cubicBezTo>
                <a:cubicBezTo>
                  <a:pt x="7346" y="12625"/>
                  <a:pt x="7597" y="12349"/>
                  <a:pt x="7597" y="12016"/>
                </a:cubicBezTo>
                <a:lnTo>
                  <a:pt x="7597" y="9687"/>
                </a:lnTo>
                <a:lnTo>
                  <a:pt x="11581" y="14049"/>
                </a:lnTo>
                <a:cubicBezTo>
                  <a:pt x="11797" y="14286"/>
                  <a:pt x="12175" y="14289"/>
                  <a:pt x="12391" y="14004"/>
                </a:cubicBezTo>
                <a:cubicBezTo>
                  <a:pt x="12564" y="13767"/>
                  <a:pt x="12567" y="13393"/>
                  <a:pt x="12351" y="13203"/>
                </a:cubicBezTo>
                <a:lnTo>
                  <a:pt x="8381" y="8827"/>
                </a:lnTo>
                <a:lnTo>
                  <a:pt x="10501" y="8827"/>
                </a:lnTo>
                <a:cubicBezTo>
                  <a:pt x="10803" y="8827"/>
                  <a:pt x="11054" y="8551"/>
                  <a:pt x="11054" y="8219"/>
                </a:cubicBezTo>
                <a:cubicBezTo>
                  <a:pt x="11054" y="7886"/>
                  <a:pt x="10803" y="7596"/>
                  <a:pt x="10501" y="7596"/>
                </a:cubicBezTo>
                <a:lnTo>
                  <a:pt x="7044" y="759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0" name="Google Shape;1650;p117"/>
          <p:cNvSpPr/>
          <p:nvPr/>
        </p:nvSpPr>
        <p:spPr>
          <a:xfrm>
            <a:off x="11303158" y="5600700"/>
            <a:ext cx="578327" cy="577850"/>
          </a:xfrm>
          <a:custGeom>
            <a:rect b="b" l="l" r="r" t="t"/>
            <a:pathLst>
              <a:path extrusionOk="0" h="21600" w="19677">
                <a:moveTo>
                  <a:pt x="9839" y="0"/>
                </a:moveTo>
                <a:cubicBezTo>
                  <a:pt x="7333" y="0"/>
                  <a:pt x="4829" y="1038"/>
                  <a:pt x="2885" y="3175"/>
                </a:cubicBezTo>
                <a:cubicBezTo>
                  <a:pt x="-961" y="7400"/>
                  <a:pt x="-961" y="14248"/>
                  <a:pt x="2885" y="18425"/>
                </a:cubicBezTo>
                <a:cubicBezTo>
                  <a:pt x="4786" y="20514"/>
                  <a:pt x="7290" y="21600"/>
                  <a:pt x="9839" y="21600"/>
                </a:cubicBezTo>
                <a:cubicBezTo>
                  <a:pt x="12345" y="21600"/>
                  <a:pt x="14849" y="20562"/>
                  <a:pt x="16793" y="18425"/>
                </a:cubicBezTo>
                <a:cubicBezTo>
                  <a:pt x="20639" y="14200"/>
                  <a:pt x="20639" y="7352"/>
                  <a:pt x="16793" y="3175"/>
                </a:cubicBezTo>
                <a:cubicBezTo>
                  <a:pt x="14892" y="1086"/>
                  <a:pt x="12388" y="0"/>
                  <a:pt x="9839" y="0"/>
                </a:cubicBezTo>
                <a:close/>
                <a:moveTo>
                  <a:pt x="9880" y="1231"/>
                </a:moveTo>
                <a:cubicBezTo>
                  <a:pt x="12213" y="1231"/>
                  <a:pt x="14368" y="2231"/>
                  <a:pt x="16010" y="4035"/>
                </a:cubicBezTo>
                <a:cubicBezTo>
                  <a:pt x="19424" y="7738"/>
                  <a:pt x="19424" y="13815"/>
                  <a:pt x="16010" y="17565"/>
                </a:cubicBezTo>
                <a:cubicBezTo>
                  <a:pt x="14368" y="19369"/>
                  <a:pt x="12170" y="20369"/>
                  <a:pt x="9880" y="20369"/>
                </a:cubicBezTo>
                <a:cubicBezTo>
                  <a:pt x="7546" y="20369"/>
                  <a:pt x="5391" y="19369"/>
                  <a:pt x="3749" y="17565"/>
                </a:cubicBezTo>
                <a:cubicBezTo>
                  <a:pt x="335" y="13815"/>
                  <a:pt x="335" y="7785"/>
                  <a:pt x="3749" y="4035"/>
                </a:cubicBezTo>
                <a:cubicBezTo>
                  <a:pt x="5391" y="2231"/>
                  <a:pt x="7589" y="1231"/>
                  <a:pt x="9880" y="1231"/>
                </a:cubicBezTo>
                <a:close/>
                <a:moveTo>
                  <a:pt x="11959" y="7596"/>
                </a:moveTo>
                <a:cubicBezTo>
                  <a:pt x="11819" y="7596"/>
                  <a:pt x="11689" y="7655"/>
                  <a:pt x="11581" y="7774"/>
                </a:cubicBezTo>
                <a:lnTo>
                  <a:pt x="7597" y="12135"/>
                </a:lnTo>
                <a:lnTo>
                  <a:pt x="7597" y="9821"/>
                </a:lnTo>
                <a:cubicBezTo>
                  <a:pt x="7597" y="9489"/>
                  <a:pt x="7346" y="9198"/>
                  <a:pt x="7044" y="9198"/>
                </a:cubicBezTo>
                <a:cubicBezTo>
                  <a:pt x="6741" y="9198"/>
                  <a:pt x="6477" y="9489"/>
                  <a:pt x="6477" y="9821"/>
                </a:cubicBezTo>
                <a:lnTo>
                  <a:pt x="6477" y="13619"/>
                </a:lnTo>
                <a:cubicBezTo>
                  <a:pt x="6477" y="13951"/>
                  <a:pt x="6741" y="14227"/>
                  <a:pt x="7044" y="14227"/>
                </a:cubicBezTo>
                <a:lnTo>
                  <a:pt x="10501" y="14227"/>
                </a:lnTo>
                <a:cubicBezTo>
                  <a:pt x="10803" y="14227"/>
                  <a:pt x="11054" y="13951"/>
                  <a:pt x="11054" y="13619"/>
                </a:cubicBezTo>
                <a:cubicBezTo>
                  <a:pt x="11054" y="13286"/>
                  <a:pt x="10803" y="12996"/>
                  <a:pt x="10501" y="12996"/>
                </a:cubicBezTo>
                <a:lnTo>
                  <a:pt x="8381" y="12996"/>
                </a:lnTo>
                <a:lnTo>
                  <a:pt x="12351" y="8634"/>
                </a:lnTo>
                <a:cubicBezTo>
                  <a:pt x="12567" y="8397"/>
                  <a:pt x="12567" y="8011"/>
                  <a:pt x="12351" y="7774"/>
                </a:cubicBezTo>
                <a:cubicBezTo>
                  <a:pt x="12243" y="7655"/>
                  <a:pt x="12099" y="7596"/>
                  <a:pt x="11959" y="75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1" name="Google Shape;1651;p117"/>
          <p:cNvSpPr/>
          <p:nvPr/>
        </p:nvSpPr>
        <p:spPr>
          <a:xfrm>
            <a:off x="12598558" y="5600700"/>
            <a:ext cx="578328" cy="577850"/>
          </a:xfrm>
          <a:custGeom>
            <a:rect b="b" l="l" r="r" t="t"/>
            <a:pathLst>
              <a:path extrusionOk="0" h="21600" w="19677">
                <a:moveTo>
                  <a:pt x="9839" y="0"/>
                </a:moveTo>
                <a:cubicBezTo>
                  <a:pt x="7333" y="0"/>
                  <a:pt x="4829" y="1038"/>
                  <a:pt x="2885" y="3175"/>
                </a:cubicBezTo>
                <a:cubicBezTo>
                  <a:pt x="-961" y="7400"/>
                  <a:pt x="-961" y="14248"/>
                  <a:pt x="2885" y="18425"/>
                </a:cubicBezTo>
                <a:cubicBezTo>
                  <a:pt x="4786" y="20514"/>
                  <a:pt x="7290" y="21600"/>
                  <a:pt x="9839" y="21600"/>
                </a:cubicBezTo>
                <a:cubicBezTo>
                  <a:pt x="12345" y="21600"/>
                  <a:pt x="14849" y="20562"/>
                  <a:pt x="16793" y="18425"/>
                </a:cubicBezTo>
                <a:cubicBezTo>
                  <a:pt x="20639" y="14200"/>
                  <a:pt x="20639" y="7352"/>
                  <a:pt x="16793" y="3175"/>
                </a:cubicBezTo>
                <a:cubicBezTo>
                  <a:pt x="14892" y="1086"/>
                  <a:pt x="12388" y="0"/>
                  <a:pt x="9839" y="0"/>
                </a:cubicBezTo>
                <a:close/>
                <a:moveTo>
                  <a:pt x="9880" y="1276"/>
                </a:moveTo>
                <a:cubicBezTo>
                  <a:pt x="12213" y="1276"/>
                  <a:pt x="14368" y="2276"/>
                  <a:pt x="16010" y="4080"/>
                </a:cubicBezTo>
                <a:cubicBezTo>
                  <a:pt x="19380" y="7735"/>
                  <a:pt x="19380" y="13815"/>
                  <a:pt x="16010" y="17565"/>
                </a:cubicBezTo>
                <a:cubicBezTo>
                  <a:pt x="14368" y="19369"/>
                  <a:pt x="12170" y="20369"/>
                  <a:pt x="9880" y="20369"/>
                </a:cubicBezTo>
                <a:cubicBezTo>
                  <a:pt x="7546" y="20369"/>
                  <a:pt x="5391" y="19369"/>
                  <a:pt x="3749" y="17565"/>
                </a:cubicBezTo>
                <a:cubicBezTo>
                  <a:pt x="2107" y="15761"/>
                  <a:pt x="1197" y="13346"/>
                  <a:pt x="1197" y="10830"/>
                </a:cubicBezTo>
                <a:cubicBezTo>
                  <a:pt x="1197" y="8266"/>
                  <a:pt x="2107" y="5884"/>
                  <a:pt x="3749" y="4080"/>
                </a:cubicBezTo>
                <a:cubicBezTo>
                  <a:pt x="5391" y="2276"/>
                  <a:pt x="7589" y="1276"/>
                  <a:pt x="9880" y="1276"/>
                </a:cubicBezTo>
                <a:close/>
                <a:moveTo>
                  <a:pt x="7462" y="7596"/>
                </a:moveTo>
                <a:cubicBezTo>
                  <a:pt x="7322" y="7596"/>
                  <a:pt x="7179" y="7655"/>
                  <a:pt x="7071" y="7774"/>
                </a:cubicBezTo>
                <a:cubicBezTo>
                  <a:pt x="6855" y="8011"/>
                  <a:pt x="6855" y="8397"/>
                  <a:pt x="7071" y="8634"/>
                </a:cubicBezTo>
                <a:lnTo>
                  <a:pt x="11041" y="12996"/>
                </a:lnTo>
                <a:lnTo>
                  <a:pt x="8934" y="12996"/>
                </a:lnTo>
                <a:cubicBezTo>
                  <a:pt x="8632" y="12996"/>
                  <a:pt x="8367" y="13286"/>
                  <a:pt x="8367" y="13619"/>
                </a:cubicBezTo>
                <a:cubicBezTo>
                  <a:pt x="8367" y="13951"/>
                  <a:pt x="8632" y="14227"/>
                  <a:pt x="8934" y="14227"/>
                </a:cubicBezTo>
                <a:lnTo>
                  <a:pt x="12391" y="14227"/>
                </a:lnTo>
                <a:cubicBezTo>
                  <a:pt x="12694" y="14227"/>
                  <a:pt x="12945" y="13951"/>
                  <a:pt x="12945" y="13619"/>
                </a:cubicBezTo>
                <a:lnTo>
                  <a:pt x="12945" y="9821"/>
                </a:lnTo>
                <a:cubicBezTo>
                  <a:pt x="12945" y="9489"/>
                  <a:pt x="12694" y="9198"/>
                  <a:pt x="12391" y="9198"/>
                </a:cubicBezTo>
                <a:cubicBezTo>
                  <a:pt x="12089" y="9198"/>
                  <a:pt x="11824" y="9489"/>
                  <a:pt x="11824" y="9821"/>
                </a:cubicBezTo>
                <a:lnTo>
                  <a:pt x="11824" y="12135"/>
                </a:lnTo>
                <a:lnTo>
                  <a:pt x="7854" y="7774"/>
                </a:lnTo>
                <a:cubicBezTo>
                  <a:pt x="7746" y="7655"/>
                  <a:pt x="7603" y="7596"/>
                  <a:pt x="7462" y="75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2" name="Google Shape;1652;p117"/>
          <p:cNvSpPr/>
          <p:nvPr/>
        </p:nvSpPr>
        <p:spPr>
          <a:xfrm>
            <a:off x="13906500" y="56007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86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414" y="16085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9975" y="7611"/>
                </a:moveTo>
                <a:cubicBezTo>
                  <a:pt x="9820" y="7611"/>
                  <a:pt x="9663" y="7671"/>
                  <a:pt x="9544" y="7790"/>
                </a:cubicBezTo>
                <a:lnTo>
                  <a:pt x="6838" y="10495"/>
                </a:lnTo>
                <a:cubicBezTo>
                  <a:pt x="6600" y="10733"/>
                  <a:pt x="6600" y="11120"/>
                  <a:pt x="6838" y="11357"/>
                </a:cubicBezTo>
                <a:cubicBezTo>
                  <a:pt x="6886" y="11405"/>
                  <a:pt x="6939" y="11459"/>
                  <a:pt x="6987" y="11506"/>
                </a:cubicBezTo>
                <a:cubicBezTo>
                  <a:pt x="7272" y="11792"/>
                  <a:pt x="7504" y="12023"/>
                  <a:pt x="7790" y="12309"/>
                </a:cubicBezTo>
                <a:cubicBezTo>
                  <a:pt x="8360" y="12880"/>
                  <a:pt x="8928" y="13448"/>
                  <a:pt x="9499" y="14018"/>
                </a:cubicBezTo>
                <a:cubicBezTo>
                  <a:pt x="9690" y="14209"/>
                  <a:pt x="9927" y="14307"/>
                  <a:pt x="10213" y="14212"/>
                </a:cubicBezTo>
                <a:cubicBezTo>
                  <a:pt x="10593" y="14069"/>
                  <a:pt x="10739" y="13501"/>
                  <a:pt x="10406" y="13216"/>
                </a:cubicBezTo>
                <a:lnTo>
                  <a:pt x="8741" y="11551"/>
                </a:lnTo>
                <a:lnTo>
                  <a:pt x="13454" y="11551"/>
                </a:lnTo>
                <a:lnTo>
                  <a:pt x="11789" y="13216"/>
                </a:lnTo>
                <a:cubicBezTo>
                  <a:pt x="11551" y="13454"/>
                  <a:pt x="11551" y="13885"/>
                  <a:pt x="11789" y="14122"/>
                </a:cubicBezTo>
                <a:cubicBezTo>
                  <a:pt x="12026" y="14360"/>
                  <a:pt x="12398" y="14313"/>
                  <a:pt x="12636" y="14122"/>
                </a:cubicBezTo>
                <a:cubicBezTo>
                  <a:pt x="12779" y="13980"/>
                  <a:pt x="12969" y="13789"/>
                  <a:pt x="13112" y="13647"/>
                </a:cubicBezTo>
                <a:cubicBezTo>
                  <a:pt x="13730" y="13028"/>
                  <a:pt x="14354" y="12404"/>
                  <a:pt x="14925" y="11833"/>
                </a:cubicBezTo>
                <a:cubicBezTo>
                  <a:pt x="15163" y="11595"/>
                  <a:pt x="15395" y="11402"/>
                  <a:pt x="15490" y="11164"/>
                </a:cubicBezTo>
                <a:cubicBezTo>
                  <a:pt x="15585" y="10926"/>
                  <a:pt x="15546" y="10686"/>
                  <a:pt x="15356" y="10495"/>
                </a:cubicBezTo>
                <a:lnTo>
                  <a:pt x="12636" y="7790"/>
                </a:lnTo>
                <a:cubicBezTo>
                  <a:pt x="12398" y="7552"/>
                  <a:pt x="12026" y="7552"/>
                  <a:pt x="11789" y="7790"/>
                </a:cubicBezTo>
                <a:cubicBezTo>
                  <a:pt x="11551" y="8028"/>
                  <a:pt x="11551" y="8414"/>
                  <a:pt x="11789" y="8652"/>
                </a:cubicBezTo>
                <a:lnTo>
                  <a:pt x="13454" y="10317"/>
                </a:lnTo>
                <a:lnTo>
                  <a:pt x="8741" y="10317"/>
                </a:lnTo>
                <a:lnTo>
                  <a:pt x="10406" y="8652"/>
                </a:lnTo>
                <a:cubicBezTo>
                  <a:pt x="10644" y="8414"/>
                  <a:pt x="10644" y="8027"/>
                  <a:pt x="10406" y="7790"/>
                </a:cubicBezTo>
                <a:cubicBezTo>
                  <a:pt x="10287" y="7671"/>
                  <a:pt x="10130" y="7611"/>
                  <a:pt x="9975" y="761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3" name="Google Shape;1653;p117"/>
          <p:cNvSpPr/>
          <p:nvPr/>
        </p:nvSpPr>
        <p:spPr>
          <a:xfrm>
            <a:off x="15214600" y="56007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86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414" y="16085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10926" y="6660"/>
                </a:moveTo>
                <a:cubicBezTo>
                  <a:pt x="10772" y="6660"/>
                  <a:pt x="10614" y="6719"/>
                  <a:pt x="10495" y="6838"/>
                </a:cubicBezTo>
                <a:lnTo>
                  <a:pt x="7790" y="9544"/>
                </a:lnTo>
                <a:cubicBezTo>
                  <a:pt x="7552" y="9782"/>
                  <a:pt x="7552" y="10168"/>
                  <a:pt x="7790" y="10406"/>
                </a:cubicBezTo>
                <a:cubicBezTo>
                  <a:pt x="7932" y="10549"/>
                  <a:pt x="8078" y="10599"/>
                  <a:pt x="8221" y="10599"/>
                </a:cubicBezTo>
                <a:cubicBezTo>
                  <a:pt x="8364" y="10599"/>
                  <a:pt x="8557" y="10549"/>
                  <a:pt x="8652" y="10406"/>
                </a:cubicBezTo>
                <a:lnTo>
                  <a:pt x="10317" y="8741"/>
                </a:lnTo>
                <a:lnTo>
                  <a:pt x="10317" y="13454"/>
                </a:lnTo>
                <a:lnTo>
                  <a:pt x="8652" y="11789"/>
                </a:lnTo>
                <a:cubicBezTo>
                  <a:pt x="8414" y="11551"/>
                  <a:pt x="8028" y="11551"/>
                  <a:pt x="7790" y="11789"/>
                </a:cubicBezTo>
                <a:cubicBezTo>
                  <a:pt x="7552" y="12026"/>
                  <a:pt x="7552" y="12398"/>
                  <a:pt x="7790" y="12636"/>
                </a:cubicBezTo>
                <a:lnTo>
                  <a:pt x="10495" y="15356"/>
                </a:lnTo>
                <a:cubicBezTo>
                  <a:pt x="10733" y="15594"/>
                  <a:pt x="11120" y="15594"/>
                  <a:pt x="11357" y="15356"/>
                </a:cubicBezTo>
                <a:lnTo>
                  <a:pt x="14063" y="12636"/>
                </a:lnTo>
                <a:cubicBezTo>
                  <a:pt x="14301" y="12398"/>
                  <a:pt x="14301" y="12026"/>
                  <a:pt x="14063" y="11789"/>
                </a:cubicBezTo>
                <a:cubicBezTo>
                  <a:pt x="13825" y="11551"/>
                  <a:pt x="13454" y="11551"/>
                  <a:pt x="13216" y="11789"/>
                </a:cubicBezTo>
                <a:lnTo>
                  <a:pt x="11551" y="13454"/>
                </a:lnTo>
                <a:lnTo>
                  <a:pt x="11551" y="8741"/>
                </a:lnTo>
                <a:lnTo>
                  <a:pt x="13216" y="10406"/>
                </a:lnTo>
                <a:cubicBezTo>
                  <a:pt x="13358" y="10549"/>
                  <a:pt x="13504" y="10599"/>
                  <a:pt x="13647" y="10599"/>
                </a:cubicBezTo>
                <a:cubicBezTo>
                  <a:pt x="13790" y="10599"/>
                  <a:pt x="13968" y="10549"/>
                  <a:pt x="14063" y="10406"/>
                </a:cubicBezTo>
                <a:cubicBezTo>
                  <a:pt x="14301" y="10168"/>
                  <a:pt x="14301" y="9782"/>
                  <a:pt x="14063" y="9544"/>
                </a:cubicBezTo>
                <a:lnTo>
                  <a:pt x="11357" y="6838"/>
                </a:lnTo>
                <a:cubicBezTo>
                  <a:pt x="11239" y="6719"/>
                  <a:pt x="11081" y="6660"/>
                  <a:pt x="10926" y="66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4" name="Google Shape;1654;p117"/>
          <p:cNvSpPr/>
          <p:nvPr/>
        </p:nvSpPr>
        <p:spPr>
          <a:xfrm>
            <a:off x="16598898" y="7912100"/>
            <a:ext cx="440136" cy="441722"/>
          </a:xfrm>
          <a:custGeom>
            <a:rect b="b" l="l" r="r" t="t"/>
            <a:pathLst>
              <a:path extrusionOk="0" h="21600" w="21445">
                <a:moveTo>
                  <a:pt x="793" y="0"/>
                </a:moveTo>
                <a:cubicBezTo>
                  <a:pt x="592" y="0"/>
                  <a:pt x="387" y="78"/>
                  <a:pt x="232" y="233"/>
                </a:cubicBezTo>
                <a:cubicBezTo>
                  <a:pt x="-77" y="543"/>
                  <a:pt x="-77" y="1048"/>
                  <a:pt x="232" y="1358"/>
                </a:cubicBezTo>
                <a:lnTo>
                  <a:pt x="9630" y="10790"/>
                </a:lnTo>
                <a:lnTo>
                  <a:pt x="232" y="20222"/>
                </a:lnTo>
                <a:cubicBezTo>
                  <a:pt x="-77" y="20533"/>
                  <a:pt x="-77" y="21037"/>
                  <a:pt x="232" y="21348"/>
                </a:cubicBezTo>
                <a:cubicBezTo>
                  <a:pt x="418" y="21534"/>
                  <a:pt x="607" y="21600"/>
                  <a:pt x="793" y="21600"/>
                </a:cubicBezTo>
                <a:cubicBezTo>
                  <a:pt x="979" y="21600"/>
                  <a:pt x="1230" y="21534"/>
                  <a:pt x="1354" y="21348"/>
                </a:cubicBezTo>
                <a:lnTo>
                  <a:pt x="11313" y="11353"/>
                </a:lnTo>
                <a:cubicBezTo>
                  <a:pt x="11622" y="11043"/>
                  <a:pt x="11622" y="10538"/>
                  <a:pt x="11313" y="10227"/>
                </a:cubicBezTo>
                <a:lnTo>
                  <a:pt x="1354" y="233"/>
                </a:lnTo>
                <a:cubicBezTo>
                  <a:pt x="1199" y="78"/>
                  <a:pt x="994" y="0"/>
                  <a:pt x="793" y="0"/>
                </a:cubicBezTo>
                <a:close/>
                <a:moveTo>
                  <a:pt x="10694" y="0"/>
                </a:moveTo>
                <a:cubicBezTo>
                  <a:pt x="10493" y="0"/>
                  <a:pt x="10288" y="78"/>
                  <a:pt x="10133" y="233"/>
                </a:cubicBezTo>
                <a:cubicBezTo>
                  <a:pt x="9824" y="543"/>
                  <a:pt x="9824" y="1048"/>
                  <a:pt x="10133" y="1358"/>
                </a:cubicBezTo>
                <a:lnTo>
                  <a:pt x="19531" y="10790"/>
                </a:lnTo>
                <a:lnTo>
                  <a:pt x="10133" y="20222"/>
                </a:lnTo>
                <a:cubicBezTo>
                  <a:pt x="9824" y="20533"/>
                  <a:pt x="9824" y="21037"/>
                  <a:pt x="10133" y="21348"/>
                </a:cubicBezTo>
                <a:cubicBezTo>
                  <a:pt x="10319" y="21534"/>
                  <a:pt x="10508" y="21600"/>
                  <a:pt x="10694" y="21600"/>
                </a:cubicBezTo>
                <a:cubicBezTo>
                  <a:pt x="10880" y="21600"/>
                  <a:pt x="11131" y="21534"/>
                  <a:pt x="11255" y="21348"/>
                </a:cubicBezTo>
                <a:lnTo>
                  <a:pt x="21214" y="11353"/>
                </a:lnTo>
                <a:cubicBezTo>
                  <a:pt x="21523" y="11105"/>
                  <a:pt x="21523" y="10538"/>
                  <a:pt x="21214" y="10227"/>
                </a:cubicBezTo>
                <a:lnTo>
                  <a:pt x="11255" y="233"/>
                </a:lnTo>
                <a:cubicBezTo>
                  <a:pt x="11100" y="78"/>
                  <a:pt x="10895" y="0"/>
                  <a:pt x="106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5" name="Google Shape;1655;p117"/>
          <p:cNvSpPr/>
          <p:nvPr/>
        </p:nvSpPr>
        <p:spPr>
          <a:xfrm>
            <a:off x="17906998" y="7912100"/>
            <a:ext cx="440136" cy="441722"/>
          </a:xfrm>
          <a:custGeom>
            <a:rect b="b" l="l" r="r" t="t"/>
            <a:pathLst>
              <a:path extrusionOk="0" h="21600" w="21445">
                <a:moveTo>
                  <a:pt x="10752" y="0"/>
                </a:moveTo>
                <a:cubicBezTo>
                  <a:pt x="10551" y="0"/>
                  <a:pt x="10346" y="78"/>
                  <a:pt x="10191" y="233"/>
                </a:cubicBezTo>
                <a:lnTo>
                  <a:pt x="232" y="10227"/>
                </a:lnTo>
                <a:cubicBezTo>
                  <a:pt x="-77" y="10538"/>
                  <a:pt x="-77" y="11105"/>
                  <a:pt x="232" y="11353"/>
                </a:cubicBezTo>
                <a:lnTo>
                  <a:pt x="10191" y="21348"/>
                </a:lnTo>
                <a:cubicBezTo>
                  <a:pt x="10377" y="21534"/>
                  <a:pt x="10566" y="21600"/>
                  <a:pt x="10752" y="21600"/>
                </a:cubicBezTo>
                <a:cubicBezTo>
                  <a:pt x="10938" y="21600"/>
                  <a:pt x="11189" y="21534"/>
                  <a:pt x="11313" y="21348"/>
                </a:cubicBezTo>
                <a:cubicBezTo>
                  <a:pt x="11622" y="21037"/>
                  <a:pt x="11622" y="20533"/>
                  <a:pt x="11313" y="20222"/>
                </a:cubicBezTo>
                <a:lnTo>
                  <a:pt x="1895" y="10790"/>
                </a:lnTo>
                <a:lnTo>
                  <a:pt x="11313" y="1358"/>
                </a:lnTo>
                <a:cubicBezTo>
                  <a:pt x="11622" y="1048"/>
                  <a:pt x="11622" y="543"/>
                  <a:pt x="11313" y="233"/>
                </a:cubicBezTo>
                <a:cubicBezTo>
                  <a:pt x="11158" y="78"/>
                  <a:pt x="10953" y="0"/>
                  <a:pt x="10752" y="0"/>
                </a:cubicBezTo>
                <a:close/>
                <a:moveTo>
                  <a:pt x="20653" y="0"/>
                </a:moveTo>
                <a:cubicBezTo>
                  <a:pt x="20452" y="0"/>
                  <a:pt x="20247" y="78"/>
                  <a:pt x="20092" y="233"/>
                </a:cubicBezTo>
                <a:lnTo>
                  <a:pt x="10133" y="10227"/>
                </a:lnTo>
                <a:cubicBezTo>
                  <a:pt x="9824" y="10538"/>
                  <a:pt x="9824" y="11105"/>
                  <a:pt x="10133" y="11353"/>
                </a:cubicBezTo>
                <a:lnTo>
                  <a:pt x="20092" y="21348"/>
                </a:lnTo>
                <a:cubicBezTo>
                  <a:pt x="20278" y="21534"/>
                  <a:pt x="20467" y="21600"/>
                  <a:pt x="20653" y="21600"/>
                </a:cubicBezTo>
                <a:cubicBezTo>
                  <a:pt x="20838" y="21600"/>
                  <a:pt x="21090" y="21534"/>
                  <a:pt x="21214" y="21348"/>
                </a:cubicBezTo>
                <a:cubicBezTo>
                  <a:pt x="21523" y="21037"/>
                  <a:pt x="21523" y="20533"/>
                  <a:pt x="21214" y="20222"/>
                </a:cubicBezTo>
                <a:lnTo>
                  <a:pt x="11796" y="10790"/>
                </a:lnTo>
                <a:lnTo>
                  <a:pt x="21214" y="1358"/>
                </a:lnTo>
                <a:cubicBezTo>
                  <a:pt x="21523" y="1048"/>
                  <a:pt x="21523" y="543"/>
                  <a:pt x="21214" y="233"/>
                </a:cubicBezTo>
                <a:cubicBezTo>
                  <a:pt x="21059" y="78"/>
                  <a:pt x="20854" y="0"/>
                  <a:pt x="20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6" name="Google Shape;1656;p117"/>
          <p:cNvSpPr/>
          <p:nvPr/>
        </p:nvSpPr>
        <p:spPr>
          <a:xfrm>
            <a:off x="19202400" y="7912100"/>
            <a:ext cx="441325" cy="440532"/>
          </a:xfrm>
          <a:custGeom>
            <a:rect b="b" l="l" r="r" t="t"/>
            <a:pathLst>
              <a:path extrusionOk="0" h="21600" w="21446">
                <a:moveTo>
                  <a:pt x="10723" y="0"/>
                </a:moveTo>
                <a:cubicBezTo>
                  <a:pt x="10522" y="0"/>
                  <a:pt x="10318" y="78"/>
                  <a:pt x="10164" y="234"/>
                </a:cubicBezTo>
                <a:lnTo>
                  <a:pt x="232" y="10255"/>
                </a:lnTo>
                <a:cubicBezTo>
                  <a:pt x="-77" y="10566"/>
                  <a:pt x="-77" y="11072"/>
                  <a:pt x="232" y="11384"/>
                </a:cubicBezTo>
                <a:cubicBezTo>
                  <a:pt x="417" y="11571"/>
                  <a:pt x="606" y="11637"/>
                  <a:pt x="791" y="11637"/>
                </a:cubicBezTo>
                <a:cubicBezTo>
                  <a:pt x="976" y="11637"/>
                  <a:pt x="1227" y="11571"/>
                  <a:pt x="1350" y="11384"/>
                </a:cubicBezTo>
                <a:lnTo>
                  <a:pt x="10723" y="1907"/>
                </a:lnTo>
                <a:lnTo>
                  <a:pt x="20096" y="11384"/>
                </a:lnTo>
                <a:cubicBezTo>
                  <a:pt x="20281" y="11571"/>
                  <a:pt x="20470" y="11637"/>
                  <a:pt x="20655" y="11637"/>
                </a:cubicBezTo>
                <a:cubicBezTo>
                  <a:pt x="20840" y="11637"/>
                  <a:pt x="21091" y="11571"/>
                  <a:pt x="21214" y="11384"/>
                </a:cubicBezTo>
                <a:cubicBezTo>
                  <a:pt x="21523" y="11072"/>
                  <a:pt x="21523" y="10566"/>
                  <a:pt x="21214" y="10255"/>
                </a:cubicBezTo>
                <a:lnTo>
                  <a:pt x="11282" y="234"/>
                </a:lnTo>
                <a:cubicBezTo>
                  <a:pt x="11128" y="78"/>
                  <a:pt x="10924" y="0"/>
                  <a:pt x="10723" y="0"/>
                </a:cubicBezTo>
                <a:close/>
                <a:moveTo>
                  <a:pt x="10723" y="9963"/>
                </a:moveTo>
                <a:cubicBezTo>
                  <a:pt x="10522" y="9963"/>
                  <a:pt x="10318" y="10041"/>
                  <a:pt x="10164" y="10197"/>
                </a:cubicBezTo>
                <a:lnTo>
                  <a:pt x="232" y="20218"/>
                </a:lnTo>
                <a:cubicBezTo>
                  <a:pt x="-77" y="20530"/>
                  <a:pt x="-77" y="21036"/>
                  <a:pt x="232" y="21347"/>
                </a:cubicBezTo>
                <a:cubicBezTo>
                  <a:pt x="417" y="21534"/>
                  <a:pt x="606" y="21600"/>
                  <a:pt x="791" y="21600"/>
                </a:cubicBezTo>
                <a:cubicBezTo>
                  <a:pt x="976" y="21600"/>
                  <a:pt x="1227" y="21534"/>
                  <a:pt x="1350" y="21347"/>
                </a:cubicBezTo>
                <a:lnTo>
                  <a:pt x="10723" y="11870"/>
                </a:lnTo>
                <a:lnTo>
                  <a:pt x="20096" y="21347"/>
                </a:lnTo>
                <a:cubicBezTo>
                  <a:pt x="20281" y="21534"/>
                  <a:pt x="20470" y="21600"/>
                  <a:pt x="20655" y="21600"/>
                </a:cubicBezTo>
                <a:cubicBezTo>
                  <a:pt x="20840" y="21600"/>
                  <a:pt x="21091" y="21534"/>
                  <a:pt x="21214" y="21347"/>
                </a:cubicBezTo>
                <a:cubicBezTo>
                  <a:pt x="21523" y="21036"/>
                  <a:pt x="21523" y="20530"/>
                  <a:pt x="21214" y="20218"/>
                </a:cubicBezTo>
                <a:lnTo>
                  <a:pt x="11282" y="10197"/>
                </a:lnTo>
                <a:cubicBezTo>
                  <a:pt x="11128" y="10041"/>
                  <a:pt x="10924" y="9963"/>
                  <a:pt x="10723" y="996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7" name="Google Shape;1657;p117"/>
          <p:cNvSpPr/>
          <p:nvPr/>
        </p:nvSpPr>
        <p:spPr>
          <a:xfrm>
            <a:off x="20510500" y="7912100"/>
            <a:ext cx="441325" cy="440135"/>
          </a:xfrm>
          <a:custGeom>
            <a:rect b="b" l="l" r="r" t="t"/>
            <a:pathLst>
              <a:path extrusionOk="0" h="21445" w="21446">
                <a:moveTo>
                  <a:pt x="791" y="0"/>
                </a:moveTo>
                <a:cubicBezTo>
                  <a:pt x="590" y="0"/>
                  <a:pt x="386" y="78"/>
                  <a:pt x="232" y="232"/>
                </a:cubicBezTo>
                <a:cubicBezTo>
                  <a:pt x="-77" y="542"/>
                  <a:pt x="-77" y="1045"/>
                  <a:pt x="232" y="1354"/>
                </a:cubicBezTo>
                <a:lnTo>
                  <a:pt x="10164" y="11313"/>
                </a:lnTo>
                <a:cubicBezTo>
                  <a:pt x="10472" y="11622"/>
                  <a:pt x="10974" y="11622"/>
                  <a:pt x="11282" y="11313"/>
                </a:cubicBezTo>
                <a:lnTo>
                  <a:pt x="21214" y="1354"/>
                </a:lnTo>
                <a:cubicBezTo>
                  <a:pt x="21523" y="1045"/>
                  <a:pt x="21523" y="542"/>
                  <a:pt x="21214" y="232"/>
                </a:cubicBezTo>
                <a:cubicBezTo>
                  <a:pt x="20906" y="-77"/>
                  <a:pt x="20405" y="-77"/>
                  <a:pt x="20096" y="232"/>
                </a:cubicBezTo>
                <a:lnTo>
                  <a:pt x="10723" y="9630"/>
                </a:lnTo>
                <a:lnTo>
                  <a:pt x="1350" y="232"/>
                </a:lnTo>
                <a:cubicBezTo>
                  <a:pt x="1196" y="78"/>
                  <a:pt x="991" y="0"/>
                  <a:pt x="791" y="0"/>
                </a:cubicBezTo>
                <a:close/>
                <a:moveTo>
                  <a:pt x="791" y="9901"/>
                </a:moveTo>
                <a:cubicBezTo>
                  <a:pt x="590" y="9901"/>
                  <a:pt x="386" y="9979"/>
                  <a:pt x="232" y="10133"/>
                </a:cubicBezTo>
                <a:cubicBezTo>
                  <a:pt x="-77" y="10443"/>
                  <a:pt x="-77" y="10945"/>
                  <a:pt x="232" y="11255"/>
                </a:cubicBezTo>
                <a:lnTo>
                  <a:pt x="10164" y="21214"/>
                </a:lnTo>
                <a:cubicBezTo>
                  <a:pt x="10534" y="21523"/>
                  <a:pt x="10974" y="21523"/>
                  <a:pt x="11282" y="21214"/>
                </a:cubicBezTo>
                <a:lnTo>
                  <a:pt x="21214" y="11255"/>
                </a:lnTo>
                <a:cubicBezTo>
                  <a:pt x="21523" y="10945"/>
                  <a:pt x="21523" y="10443"/>
                  <a:pt x="21214" y="10133"/>
                </a:cubicBezTo>
                <a:cubicBezTo>
                  <a:pt x="20906" y="9824"/>
                  <a:pt x="20404" y="9824"/>
                  <a:pt x="20096" y="10133"/>
                </a:cubicBezTo>
                <a:lnTo>
                  <a:pt x="10723" y="19531"/>
                </a:lnTo>
                <a:lnTo>
                  <a:pt x="1350" y="10133"/>
                </a:lnTo>
                <a:cubicBezTo>
                  <a:pt x="1196" y="9979"/>
                  <a:pt x="991" y="9901"/>
                  <a:pt x="791" y="99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8" name="Google Shape;1658;p117"/>
          <p:cNvSpPr/>
          <p:nvPr/>
        </p:nvSpPr>
        <p:spPr>
          <a:xfrm>
            <a:off x="15278098" y="8953500"/>
            <a:ext cx="440817" cy="583804"/>
          </a:xfrm>
          <a:custGeom>
            <a:rect b="b" l="l" r="r" t="t"/>
            <a:pathLst>
              <a:path extrusionOk="0" h="21600" w="21459">
                <a:moveTo>
                  <a:pt x="17118" y="0"/>
                </a:moveTo>
                <a:cubicBezTo>
                  <a:pt x="16917" y="0"/>
                  <a:pt x="16732" y="59"/>
                  <a:pt x="16577" y="176"/>
                </a:cubicBezTo>
                <a:cubicBezTo>
                  <a:pt x="16268" y="411"/>
                  <a:pt x="16268" y="793"/>
                  <a:pt x="16577" y="1028"/>
                </a:cubicBezTo>
                <a:lnTo>
                  <a:pt x="18741" y="2672"/>
                </a:lnTo>
                <a:lnTo>
                  <a:pt x="10704" y="2672"/>
                </a:lnTo>
                <a:cubicBezTo>
                  <a:pt x="10271" y="2672"/>
                  <a:pt x="9892" y="2946"/>
                  <a:pt x="9892" y="3275"/>
                </a:cubicBezTo>
                <a:cubicBezTo>
                  <a:pt x="9892" y="3603"/>
                  <a:pt x="10271" y="3891"/>
                  <a:pt x="10704" y="3891"/>
                </a:cubicBezTo>
                <a:lnTo>
                  <a:pt x="18741" y="3891"/>
                </a:lnTo>
                <a:lnTo>
                  <a:pt x="16577" y="5536"/>
                </a:lnTo>
                <a:cubicBezTo>
                  <a:pt x="16268" y="5771"/>
                  <a:pt x="16268" y="6138"/>
                  <a:pt x="16577" y="6373"/>
                </a:cubicBezTo>
                <a:cubicBezTo>
                  <a:pt x="16763" y="6514"/>
                  <a:pt x="16933" y="6564"/>
                  <a:pt x="17118" y="6564"/>
                </a:cubicBezTo>
                <a:cubicBezTo>
                  <a:pt x="17303" y="6564"/>
                  <a:pt x="17555" y="6514"/>
                  <a:pt x="17678" y="6373"/>
                </a:cubicBezTo>
                <a:lnTo>
                  <a:pt x="21214" y="3700"/>
                </a:lnTo>
                <a:cubicBezTo>
                  <a:pt x="21276" y="3700"/>
                  <a:pt x="21268" y="3659"/>
                  <a:pt x="21330" y="3612"/>
                </a:cubicBezTo>
                <a:cubicBezTo>
                  <a:pt x="21515" y="3377"/>
                  <a:pt x="21523" y="3037"/>
                  <a:pt x="21214" y="2849"/>
                </a:cubicBezTo>
                <a:lnTo>
                  <a:pt x="17678" y="176"/>
                </a:lnTo>
                <a:cubicBezTo>
                  <a:pt x="17524" y="59"/>
                  <a:pt x="17319" y="0"/>
                  <a:pt x="17118" y="0"/>
                </a:cubicBezTo>
                <a:close/>
                <a:moveTo>
                  <a:pt x="10530" y="7048"/>
                </a:moveTo>
                <a:cubicBezTo>
                  <a:pt x="9231" y="7048"/>
                  <a:pt x="7983" y="7427"/>
                  <a:pt x="6994" y="8179"/>
                </a:cubicBezTo>
                <a:cubicBezTo>
                  <a:pt x="5078" y="9636"/>
                  <a:pt x="5078" y="12035"/>
                  <a:pt x="6994" y="13539"/>
                </a:cubicBezTo>
                <a:cubicBezTo>
                  <a:pt x="7983" y="14290"/>
                  <a:pt x="9232" y="14655"/>
                  <a:pt x="10530" y="14655"/>
                </a:cubicBezTo>
                <a:cubicBezTo>
                  <a:pt x="11828" y="14655"/>
                  <a:pt x="13057" y="14290"/>
                  <a:pt x="14046" y="13539"/>
                </a:cubicBezTo>
                <a:cubicBezTo>
                  <a:pt x="15963" y="12082"/>
                  <a:pt x="15963" y="9683"/>
                  <a:pt x="14046" y="8179"/>
                </a:cubicBezTo>
                <a:cubicBezTo>
                  <a:pt x="13057" y="7380"/>
                  <a:pt x="11828" y="7048"/>
                  <a:pt x="10530" y="7048"/>
                </a:cubicBezTo>
                <a:close/>
                <a:moveTo>
                  <a:pt x="10530" y="8223"/>
                </a:moveTo>
                <a:cubicBezTo>
                  <a:pt x="11457" y="8223"/>
                  <a:pt x="12265" y="8502"/>
                  <a:pt x="12945" y="8972"/>
                </a:cubicBezTo>
                <a:cubicBezTo>
                  <a:pt x="13563" y="9442"/>
                  <a:pt x="13930" y="10103"/>
                  <a:pt x="13930" y="10807"/>
                </a:cubicBezTo>
                <a:cubicBezTo>
                  <a:pt x="13930" y="11512"/>
                  <a:pt x="13563" y="12126"/>
                  <a:pt x="12945" y="12643"/>
                </a:cubicBezTo>
                <a:cubicBezTo>
                  <a:pt x="12327" y="13113"/>
                  <a:pt x="11457" y="13392"/>
                  <a:pt x="10530" y="13392"/>
                </a:cubicBezTo>
                <a:cubicBezTo>
                  <a:pt x="9602" y="13392"/>
                  <a:pt x="8795" y="13113"/>
                  <a:pt x="8115" y="12643"/>
                </a:cubicBezTo>
                <a:cubicBezTo>
                  <a:pt x="7497" y="12173"/>
                  <a:pt x="7129" y="11512"/>
                  <a:pt x="7129" y="10807"/>
                </a:cubicBezTo>
                <a:cubicBezTo>
                  <a:pt x="7129" y="10103"/>
                  <a:pt x="7497" y="9489"/>
                  <a:pt x="8115" y="8972"/>
                </a:cubicBezTo>
                <a:cubicBezTo>
                  <a:pt x="8733" y="8502"/>
                  <a:pt x="9602" y="8223"/>
                  <a:pt x="10530" y="8223"/>
                </a:cubicBezTo>
                <a:close/>
                <a:moveTo>
                  <a:pt x="4309" y="15036"/>
                </a:moveTo>
                <a:cubicBezTo>
                  <a:pt x="4108" y="15036"/>
                  <a:pt x="3903" y="15095"/>
                  <a:pt x="3748" y="15213"/>
                </a:cubicBezTo>
                <a:lnTo>
                  <a:pt x="232" y="17885"/>
                </a:lnTo>
                <a:cubicBezTo>
                  <a:pt x="-77" y="18120"/>
                  <a:pt x="-77" y="18502"/>
                  <a:pt x="232" y="18737"/>
                </a:cubicBezTo>
                <a:lnTo>
                  <a:pt x="3748" y="21409"/>
                </a:lnTo>
                <a:cubicBezTo>
                  <a:pt x="3934" y="21550"/>
                  <a:pt x="4123" y="21600"/>
                  <a:pt x="4309" y="21600"/>
                </a:cubicBezTo>
                <a:cubicBezTo>
                  <a:pt x="4494" y="21600"/>
                  <a:pt x="4745" y="21550"/>
                  <a:pt x="4869" y="21409"/>
                </a:cubicBezTo>
                <a:cubicBezTo>
                  <a:pt x="5178" y="21174"/>
                  <a:pt x="5178" y="20807"/>
                  <a:pt x="4869" y="20572"/>
                </a:cubicBezTo>
                <a:lnTo>
                  <a:pt x="2705" y="18928"/>
                </a:lnTo>
                <a:lnTo>
                  <a:pt x="10742" y="18928"/>
                </a:lnTo>
                <a:cubicBezTo>
                  <a:pt x="11175" y="18928"/>
                  <a:pt x="11554" y="18640"/>
                  <a:pt x="11554" y="18311"/>
                </a:cubicBezTo>
                <a:cubicBezTo>
                  <a:pt x="11554" y="17935"/>
                  <a:pt x="11175" y="17709"/>
                  <a:pt x="10742" y="17709"/>
                </a:cubicBezTo>
                <a:lnTo>
                  <a:pt x="2705" y="17709"/>
                </a:lnTo>
                <a:lnTo>
                  <a:pt x="4869" y="16064"/>
                </a:lnTo>
                <a:cubicBezTo>
                  <a:pt x="5178" y="15829"/>
                  <a:pt x="5178" y="15447"/>
                  <a:pt x="4869" y="15213"/>
                </a:cubicBezTo>
                <a:cubicBezTo>
                  <a:pt x="4714" y="15095"/>
                  <a:pt x="4510" y="15036"/>
                  <a:pt x="4309" y="150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9" name="Google Shape;1659;p117"/>
          <p:cNvSpPr/>
          <p:nvPr/>
        </p:nvSpPr>
        <p:spPr>
          <a:xfrm>
            <a:off x="16510000" y="9017000"/>
            <a:ext cx="583408" cy="440532"/>
          </a:xfrm>
          <a:custGeom>
            <a:rect b="b" l="l" r="r" t="t"/>
            <a:pathLst>
              <a:path extrusionOk="0" h="21522" w="21483">
                <a:moveTo>
                  <a:pt x="3259" y="0"/>
                </a:moveTo>
                <a:cubicBezTo>
                  <a:pt x="3107" y="0"/>
                  <a:pt x="2953" y="78"/>
                  <a:pt x="2836" y="233"/>
                </a:cubicBezTo>
                <a:lnTo>
                  <a:pt x="176" y="3762"/>
                </a:lnTo>
                <a:cubicBezTo>
                  <a:pt x="-58" y="4072"/>
                  <a:pt x="-58" y="4576"/>
                  <a:pt x="176" y="4886"/>
                </a:cubicBezTo>
                <a:cubicBezTo>
                  <a:pt x="316" y="5072"/>
                  <a:pt x="459" y="5138"/>
                  <a:pt x="600" y="5138"/>
                </a:cubicBezTo>
                <a:cubicBezTo>
                  <a:pt x="740" y="5138"/>
                  <a:pt x="930" y="5072"/>
                  <a:pt x="1023" y="4886"/>
                </a:cubicBezTo>
                <a:lnTo>
                  <a:pt x="2660" y="2715"/>
                </a:lnTo>
                <a:lnTo>
                  <a:pt x="2660" y="10781"/>
                </a:lnTo>
                <a:cubicBezTo>
                  <a:pt x="2660" y="11215"/>
                  <a:pt x="2932" y="11595"/>
                  <a:pt x="3259" y="11595"/>
                </a:cubicBezTo>
                <a:cubicBezTo>
                  <a:pt x="3587" y="11595"/>
                  <a:pt x="3873" y="11215"/>
                  <a:pt x="3873" y="10781"/>
                </a:cubicBezTo>
                <a:lnTo>
                  <a:pt x="3873" y="2715"/>
                </a:lnTo>
                <a:lnTo>
                  <a:pt x="5510" y="4886"/>
                </a:lnTo>
                <a:cubicBezTo>
                  <a:pt x="5650" y="5072"/>
                  <a:pt x="5794" y="5138"/>
                  <a:pt x="5934" y="5138"/>
                </a:cubicBezTo>
                <a:cubicBezTo>
                  <a:pt x="6074" y="5138"/>
                  <a:pt x="6249" y="5072"/>
                  <a:pt x="6343" y="4886"/>
                </a:cubicBezTo>
                <a:cubicBezTo>
                  <a:pt x="6577" y="4576"/>
                  <a:pt x="6577" y="4072"/>
                  <a:pt x="6343" y="3762"/>
                </a:cubicBezTo>
                <a:lnTo>
                  <a:pt x="3683" y="233"/>
                </a:lnTo>
                <a:cubicBezTo>
                  <a:pt x="3566" y="78"/>
                  <a:pt x="3411" y="0"/>
                  <a:pt x="3259" y="0"/>
                </a:cubicBezTo>
                <a:close/>
                <a:moveTo>
                  <a:pt x="10771" y="6205"/>
                </a:moveTo>
                <a:cubicBezTo>
                  <a:pt x="9789" y="6205"/>
                  <a:pt x="8845" y="6705"/>
                  <a:pt x="8097" y="7698"/>
                </a:cubicBezTo>
                <a:cubicBezTo>
                  <a:pt x="6647" y="9621"/>
                  <a:pt x="6647" y="12789"/>
                  <a:pt x="8097" y="14775"/>
                </a:cubicBezTo>
                <a:cubicBezTo>
                  <a:pt x="8845" y="15768"/>
                  <a:pt x="9789" y="16249"/>
                  <a:pt x="10771" y="16248"/>
                </a:cubicBezTo>
                <a:cubicBezTo>
                  <a:pt x="11753" y="16248"/>
                  <a:pt x="12683" y="15768"/>
                  <a:pt x="13431" y="14775"/>
                </a:cubicBezTo>
                <a:cubicBezTo>
                  <a:pt x="14881" y="12851"/>
                  <a:pt x="14881" y="9683"/>
                  <a:pt x="13431" y="7698"/>
                </a:cubicBezTo>
                <a:cubicBezTo>
                  <a:pt x="12729" y="6643"/>
                  <a:pt x="11753" y="6205"/>
                  <a:pt x="10771" y="6205"/>
                </a:cubicBezTo>
                <a:close/>
                <a:moveTo>
                  <a:pt x="10771" y="7756"/>
                </a:moveTo>
                <a:cubicBezTo>
                  <a:pt x="11473" y="7756"/>
                  <a:pt x="12083" y="8124"/>
                  <a:pt x="12598" y="8745"/>
                </a:cubicBezTo>
                <a:cubicBezTo>
                  <a:pt x="13066" y="9365"/>
                  <a:pt x="13343" y="10238"/>
                  <a:pt x="13343" y="11168"/>
                </a:cubicBezTo>
                <a:cubicBezTo>
                  <a:pt x="13343" y="12099"/>
                  <a:pt x="13066" y="12910"/>
                  <a:pt x="12598" y="13592"/>
                </a:cubicBezTo>
                <a:cubicBezTo>
                  <a:pt x="12130" y="14213"/>
                  <a:pt x="11473" y="14581"/>
                  <a:pt x="10771" y="14581"/>
                </a:cubicBezTo>
                <a:cubicBezTo>
                  <a:pt x="10070" y="14581"/>
                  <a:pt x="9459" y="14213"/>
                  <a:pt x="8944" y="13592"/>
                </a:cubicBezTo>
                <a:cubicBezTo>
                  <a:pt x="8477" y="12972"/>
                  <a:pt x="8199" y="12099"/>
                  <a:pt x="8199" y="11168"/>
                </a:cubicBezTo>
                <a:cubicBezTo>
                  <a:pt x="8199" y="10238"/>
                  <a:pt x="8477" y="9427"/>
                  <a:pt x="8944" y="8745"/>
                </a:cubicBezTo>
                <a:cubicBezTo>
                  <a:pt x="9412" y="8124"/>
                  <a:pt x="10070" y="7756"/>
                  <a:pt x="10771" y="7756"/>
                </a:cubicBezTo>
                <a:close/>
                <a:moveTo>
                  <a:pt x="18224" y="9927"/>
                </a:moveTo>
                <a:cubicBezTo>
                  <a:pt x="17897" y="9927"/>
                  <a:pt x="17625" y="10308"/>
                  <a:pt x="17625" y="10742"/>
                </a:cubicBezTo>
                <a:lnTo>
                  <a:pt x="17625" y="18808"/>
                </a:lnTo>
                <a:lnTo>
                  <a:pt x="15988" y="16636"/>
                </a:lnTo>
                <a:cubicBezTo>
                  <a:pt x="15755" y="16326"/>
                  <a:pt x="15375" y="16326"/>
                  <a:pt x="15141" y="16636"/>
                </a:cubicBezTo>
                <a:cubicBezTo>
                  <a:pt x="14907" y="16946"/>
                  <a:pt x="14907" y="17431"/>
                  <a:pt x="15141" y="17741"/>
                </a:cubicBezTo>
                <a:lnTo>
                  <a:pt x="17801" y="21290"/>
                </a:lnTo>
                <a:cubicBezTo>
                  <a:pt x="18034" y="21600"/>
                  <a:pt x="18414" y="21600"/>
                  <a:pt x="18648" y="21290"/>
                </a:cubicBezTo>
                <a:lnTo>
                  <a:pt x="21308" y="17741"/>
                </a:lnTo>
                <a:cubicBezTo>
                  <a:pt x="21542" y="17431"/>
                  <a:pt x="21542" y="16946"/>
                  <a:pt x="21308" y="16636"/>
                </a:cubicBezTo>
                <a:cubicBezTo>
                  <a:pt x="21074" y="16326"/>
                  <a:pt x="20709" y="16326"/>
                  <a:pt x="20475" y="16636"/>
                </a:cubicBezTo>
                <a:lnTo>
                  <a:pt x="18838" y="18808"/>
                </a:lnTo>
                <a:lnTo>
                  <a:pt x="18838" y="10742"/>
                </a:lnTo>
                <a:cubicBezTo>
                  <a:pt x="18838" y="10307"/>
                  <a:pt x="18552" y="9927"/>
                  <a:pt x="18224" y="99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0" name="Google Shape;1660;p117"/>
          <p:cNvSpPr/>
          <p:nvPr/>
        </p:nvSpPr>
        <p:spPr>
          <a:xfrm>
            <a:off x="21742400" y="7835900"/>
            <a:ext cx="593215" cy="596504"/>
          </a:xfrm>
          <a:custGeom>
            <a:rect b="b" l="l" r="r" t="t"/>
            <a:pathLst>
              <a:path extrusionOk="0" h="21600" w="21495">
                <a:moveTo>
                  <a:pt x="18263" y="0"/>
                </a:moveTo>
                <a:cubicBezTo>
                  <a:pt x="18114" y="0"/>
                  <a:pt x="17976" y="57"/>
                  <a:pt x="17861" y="172"/>
                </a:cubicBezTo>
                <a:cubicBezTo>
                  <a:pt x="17630" y="402"/>
                  <a:pt x="17630" y="776"/>
                  <a:pt x="17861" y="1006"/>
                </a:cubicBezTo>
                <a:lnTo>
                  <a:pt x="19471" y="2616"/>
                </a:lnTo>
                <a:lnTo>
                  <a:pt x="13489" y="2616"/>
                </a:lnTo>
                <a:cubicBezTo>
                  <a:pt x="13167" y="2616"/>
                  <a:pt x="12885" y="2883"/>
                  <a:pt x="12885" y="3205"/>
                </a:cubicBezTo>
                <a:cubicBezTo>
                  <a:pt x="12885" y="3527"/>
                  <a:pt x="13166" y="3808"/>
                  <a:pt x="13489" y="3808"/>
                </a:cubicBezTo>
                <a:lnTo>
                  <a:pt x="19471" y="3808"/>
                </a:lnTo>
                <a:lnTo>
                  <a:pt x="17861" y="5418"/>
                </a:lnTo>
                <a:cubicBezTo>
                  <a:pt x="17630" y="5648"/>
                  <a:pt x="17630" y="6007"/>
                  <a:pt x="17861" y="6237"/>
                </a:cubicBezTo>
                <a:cubicBezTo>
                  <a:pt x="17999" y="6375"/>
                  <a:pt x="18125" y="6424"/>
                  <a:pt x="18263" y="6424"/>
                </a:cubicBezTo>
                <a:cubicBezTo>
                  <a:pt x="18401" y="6424"/>
                  <a:pt x="18588" y="6375"/>
                  <a:pt x="18680" y="6237"/>
                </a:cubicBezTo>
                <a:lnTo>
                  <a:pt x="21312" y="3622"/>
                </a:lnTo>
                <a:cubicBezTo>
                  <a:pt x="21358" y="3576"/>
                  <a:pt x="21398" y="3581"/>
                  <a:pt x="21398" y="3535"/>
                </a:cubicBezTo>
                <a:cubicBezTo>
                  <a:pt x="21536" y="3305"/>
                  <a:pt x="21542" y="2972"/>
                  <a:pt x="21312" y="2788"/>
                </a:cubicBezTo>
                <a:lnTo>
                  <a:pt x="18680" y="172"/>
                </a:lnTo>
                <a:cubicBezTo>
                  <a:pt x="18565" y="57"/>
                  <a:pt x="18413" y="0"/>
                  <a:pt x="18263" y="0"/>
                </a:cubicBezTo>
                <a:close/>
                <a:moveTo>
                  <a:pt x="3206" y="2759"/>
                </a:moveTo>
                <a:cubicBezTo>
                  <a:pt x="3057" y="2759"/>
                  <a:pt x="2904" y="2817"/>
                  <a:pt x="2789" y="2932"/>
                </a:cubicBezTo>
                <a:lnTo>
                  <a:pt x="172" y="5547"/>
                </a:lnTo>
                <a:cubicBezTo>
                  <a:pt x="-58" y="5777"/>
                  <a:pt x="-58" y="6151"/>
                  <a:pt x="172" y="6381"/>
                </a:cubicBezTo>
                <a:cubicBezTo>
                  <a:pt x="310" y="6519"/>
                  <a:pt x="451" y="6568"/>
                  <a:pt x="589" y="6568"/>
                </a:cubicBezTo>
                <a:cubicBezTo>
                  <a:pt x="727" y="6568"/>
                  <a:pt x="914" y="6519"/>
                  <a:pt x="1006" y="6381"/>
                </a:cubicBezTo>
                <a:lnTo>
                  <a:pt x="2617" y="4771"/>
                </a:lnTo>
                <a:lnTo>
                  <a:pt x="2617" y="10750"/>
                </a:lnTo>
                <a:cubicBezTo>
                  <a:pt x="2617" y="11072"/>
                  <a:pt x="2884" y="11353"/>
                  <a:pt x="3206" y="11353"/>
                </a:cubicBezTo>
                <a:cubicBezTo>
                  <a:pt x="3529" y="11353"/>
                  <a:pt x="3811" y="11072"/>
                  <a:pt x="3810" y="10750"/>
                </a:cubicBezTo>
                <a:lnTo>
                  <a:pt x="3810" y="4771"/>
                </a:lnTo>
                <a:lnTo>
                  <a:pt x="5421" y="6381"/>
                </a:lnTo>
                <a:cubicBezTo>
                  <a:pt x="5559" y="6519"/>
                  <a:pt x="5700" y="6568"/>
                  <a:pt x="5838" y="6568"/>
                </a:cubicBezTo>
                <a:cubicBezTo>
                  <a:pt x="5976" y="6568"/>
                  <a:pt x="6149" y="6519"/>
                  <a:pt x="6241" y="6381"/>
                </a:cubicBezTo>
                <a:cubicBezTo>
                  <a:pt x="6471" y="6151"/>
                  <a:pt x="6471" y="5777"/>
                  <a:pt x="6241" y="5547"/>
                </a:cubicBezTo>
                <a:lnTo>
                  <a:pt x="3624" y="2932"/>
                </a:lnTo>
                <a:cubicBezTo>
                  <a:pt x="3508" y="2817"/>
                  <a:pt x="3356" y="2759"/>
                  <a:pt x="3206" y="2759"/>
                </a:cubicBezTo>
                <a:close/>
                <a:moveTo>
                  <a:pt x="10598" y="6898"/>
                </a:moveTo>
                <a:cubicBezTo>
                  <a:pt x="9632" y="6898"/>
                  <a:pt x="8703" y="7269"/>
                  <a:pt x="7967" y="8005"/>
                </a:cubicBezTo>
                <a:cubicBezTo>
                  <a:pt x="6540" y="9430"/>
                  <a:pt x="6540" y="11779"/>
                  <a:pt x="7967" y="13250"/>
                </a:cubicBezTo>
                <a:cubicBezTo>
                  <a:pt x="8703" y="13986"/>
                  <a:pt x="9632" y="14343"/>
                  <a:pt x="10598" y="14343"/>
                </a:cubicBezTo>
                <a:cubicBezTo>
                  <a:pt x="11565" y="14343"/>
                  <a:pt x="12479" y="13986"/>
                  <a:pt x="13216" y="13250"/>
                </a:cubicBezTo>
                <a:cubicBezTo>
                  <a:pt x="14642" y="11825"/>
                  <a:pt x="14642" y="9476"/>
                  <a:pt x="13216" y="8005"/>
                </a:cubicBezTo>
                <a:cubicBezTo>
                  <a:pt x="12479" y="7269"/>
                  <a:pt x="11519" y="6898"/>
                  <a:pt x="10598" y="6898"/>
                </a:cubicBezTo>
                <a:close/>
                <a:moveTo>
                  <a:pt x="10555" y="8048"/>
                </a:moveTo>
                <a:cubicBezTo>
                  <a:pt x="11245" y="8048"/>
                  <a:pt x="11832" y="8321"/>
                  <a:pt x="12338" y="8781"/>
                </a:cubicBezTo>
                <a:cubicBezTo>
                  <a:pt x="12799" y="9241"/>
                  <a:pt x="13086" y="9887"/>
                  <a:pt x="13086" y="10577"/>
                </a:cubicBezTo>
                <a:cubicBezTo>
                  <a:pt x="13086" y="11267"/>
                  <a:pt x="12845" y="11914"/>
                  <a:pt x="12338" y="12374"/>
                </a:cubicBezTo>
                <a:cubicBezTo>
                  <a:pt x="11878" y="12834"/>
                  <a:pt x="11245" y="13107"/>
                  <a:pt x="10555" y="13107"/>
                </a:cubicBezTo>
                <a:cubicBezTo>
                  <a:pt x="9865" y="13107"/>
                  <a:pt x="9264" y="12833"/>
                  <a:pt x="8757" y="12374"/>
                </a:cubicBezTo>
                <a:cubicBezTo>
                  <a:pt x="8297" y="11914"/>
                  <a:pt x="8024" y="11267"/>
                  <a:pt x="8024" y="10577"/>
                </a:cubicBezTo>
                <a:cubicBezTo>
                  <a:pt x="8024" y="9887"/>
                  <a:pt x="8297" y="9287"/>
                  <a:pt x="8757" y="8781"/>
                </a:cubicBezTo>
                <a:cubicBezTo>
                  <a:pt x="9218" y="8321"/>
                  <a:pt x="9865" y="8048"/>
                  <a:pt x="10555" y="8048"/>
                </a:cubicBezTo>
                <a:close/>
                <a:moveTo>
                  <a:pt x="17932" y="10117"/>
                </a:moveTo>
                <a:cubicBezTo>
                  <a:pt x="17610" y="10117"/>
                  <a:pt x="17343" y="10399"/>
                  <a:pt x="17343" y="10721"/>
                </a:cubicBezTo>
                <a:lnTo>
                  <a:pt x="17343" y="16699"/>
                </a:lnTo>
                <a:lnTo>
                  <a:pt x="15732" y="15090"/>
                </a:lnTo>
                <a:cubicBezTo>
                  <a:pt x="15502" y="14860"/>
                  <a:pt x="15128" y="14860"/>
                  <a:pt x="14898" y="15090"/>
                </a:cubicBezTo>
                <a:cubicBezTo>
                  <a:pt x="14668" y="15320"/>
                  <a:pt x="14668" y="15679"/>
                  <a:pt x="14898" y="15909"/>
                </a:cubicBezTo>
                <a:lnTo>
                  <a:pt x="17515" y="18539"/>
                </a:lnTo>
                <a:cubicBezTo>
                  <a:pt x="17746" y="18769"/>
                  <a:pt x="18119" y="18769"/>
                  <a:pt x="18350" y="18539"/>
                </a:cubicBezTo>
                <a:lnTo>
                  <a:pt x="20967" y="15909"/>
                </a:lnTo>
                <a:cubicBezTo>
                  <a:pt x="21197" y="15679"/>
                  <a:pt x="21197" y="15320"/>
                  <a:pt x="20967" y="15090"/>
                </a:cubicBezTo>
                <a:cubicBezTo>
                  <a:pt x="20737" y="14860"/>
                  <a:pt x="20377" y="14860"/>
                  <a:pt x="20147" y="15090"/>
                </a:cubicBezTo>
                <a:lnTo>
                  <a:pt x="18536" y="16699"/>
                </a:lnTo>
                <a:lnTo>
                  <a:pt x="18536" y="10721"/>
                </a:lnTo>
                <a:cubicBezTo>
                  <a:pt x="18536" y="10399"/>
                  <a:pt x="18255" y="10117"/>
                  <a:pt x="17932" y="10117"/>
                </a:cubicBezTo>
                <a:close/>
                <a:moveTo>
                  <a:pt x="5968" y="15176"/>
                </a:moveTo>
                <a:cubicBezTo>
                  <a:pt x="5818" y="15176"/>
                  <a:pt x="5666" y="15234"/>
                  <a:pt x="5551" y="15349"/>
                </a:cubicBezTo>
                <a:lnTo>
                  <a:pt x="2933" y="17964"/>
                </a:lnTo>
                <a:cubicBezTo>
                  <a:pt x="2703" y="18194"/>
                  <a:pt x="2703" y="18568"/>
                  <a:pt x="2933" y="18798"/>
                </a:cubicBezTo>
                <a:lnTo>
                  <a:pt x="5551" y="21413"/>
                </a:lnTo>
                <a:cubicBezTo>
                  <a:pt x="5689" y="21551"/>
                  <a:pt x="5829" y="21600"/>
                  <a:pt x="5968" y="21600"/>
                </a:cubicBezTo>
                <a:cubicBezTo>
                  <a:pt x="6106" y="21600"/>
                  <a:pt x="6293" y="21551"/>
                  <a:pt x="6385" y="21413"/>
                </a:cubicBezTo>
                <a:cubicBezTo>
                  <a:pt x="6615" y="21183"/>
                  <a:pt x="6615" y="20824"/>
                  <a:pt x="6385" y="20594"/>
                </a:cubicBezTo>
                <a:lnTo>
                  <a:pt x="4774" y="18984"/>
                </a:lnTo>
                <a:lnTo>
                  <a:pt x="10756" y="18984"/>
                </a:lnTo>
                <a:cubicBezTo>
                  <a:pt x="11079" y="18984"/>
                  <a:pt x="11360" y="18703"/>
                  <a:pt x="11360" y="18381"/>
                </a:cubicBezTo>
                <a:cubicBezTo>
                  <a:pt x="11360" y="18059"/>
                  <a:pt x="11079" y="17792"/>
                  <a:pt x="10756" y="17792"/>
                </a:cubicBezTo>
                <a:lnTo>
                  <a:pt x="4774" y="17792"/>
                </a:lnTo>
                <a:lnTo>
                  <a:pt x="6385" y="16182"/>
                </a:lnTo>
                <a:cubicBezTo>
                  <a:pt x="6615" y="15952"/>
                  <a:pt x="6615" y="15578"/>
                  <a:pt x="6385" y="15349"/>
                </a:cubicBezTo>
                <a:cubicBezTo>
                  <a:pt x="6270" y="15234"/>
                  <a:pt x="6117" y="15176"/>
                  <a:pt x="5968" y="151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1" name="Google Shape;1661;p117"/>
          <p:cNvSpPr/>
          <p:nvPr/>
        </p:nvSpPr>
        <p:spPr>
          <a:xfrm>
            <a:off x="3454399" y="8953500"/>
            <a:ext cx="583408" cy="583804"/>
          </a:xfrm>
          <a:custGeom>
            <a:rect b="b" l="l" r="r" t="t"/>
            <a:pathLst>
              <a:path extrusionOk="0" h="21600" w="21483">
                <a:moveTo>
                  <a:pt x="18093" y="0"/>
                </a:moveTo>
                <a:cubicBezTo>
                  <a:pt x="17941" y="0"/>
                  <a:pt x="17801" y="59"/>
                  <a:pt x="17684" y="176"/>
                </a:cubicBezTo>
                <a:cubicBezTo>
                  <a:pt x="17450" y="411"/>
                  <a:pt x="17450" y="793"/>
                  <a:pt x="17684" y="1028"/>
                </a:cubicBezTo>
                <a:lnTo>
                  <a:pt x="19321" y="2672"/>
                </a:lnTo>
                <a:lnTo>
                  <a:pt x="13241" y="2672"/>
                </a:lnTo>
                <a:cubicBezTo>
                  <a:pt x="12914" y="2672"/>
                  <a:pt x="12627" y="2946"/>
                  <a:pt x="12627" y="3275"/>
                </a:cubicBezTo>
                <a:cubicBezTo>
                  <a:pt x="12627" y="3603"/>
                  <a:pt x="12914" y="3891"/>
                  <a:pt x="13241" y="3891"/>
                </a:cubicBezTo>
                <a:lnTo>
                  <a:pt x="19321" y="3891"/>
                </a:lnTo>
                <a:lnTo>
                  <a:pt x="17684" y="5536"/>
                </a:lnTo>
                <a:cubicBezTo>
                  <a:pt x="17450" y="5771"/>
                  <a:pt x="17450" y="6138"/>
                  <a:pt x="17684" y="6373"/>
                </a:cubicBezTo>
                <a:cubicBezTo>
                  <a:pt x="17824" y="6514"/>
                  <a:pt x="17953" y="6564"/>
                  <a:pt x="18093" y="6564"/>
                </a:cubicBezTo>
                <a:cubicBezTo>
                  <a:pt x="18233" y="6564"/>
                  <a:pt x="18423" y="6514"/>
                  <a:pt x="18517" y="6373"/>
                </a:cubicBezTo>
                <a:lnTo>
                  <a:pt x="21191" y="3700"/>
                </a:lnTo>
                <a:cubicBezTo>
                  <a:pt x="21425" y="3465"/>
                  <a:pt x="21425" y="3084"/>
                  <a:pt x="21191" y="2849"/>
                </a:cubicBezTo>
                <a:lnTo>
                  <a:pt x="18517" y="176"/>
                </a:lnTo>
                <a:cubicBezTo>
                  <a:pt x="18400" y="59"/>
                  <a:pt x="18245" y="0"/>
                  <a:pt x="18093" y="0"/>
                </a:cubicBezTo>
                <a:close/>
                <a:moveTo>
                  <a:pt x="3259" y="2349"/>
                </a:moveTo>
                <a:cubicBezTo>
                  <a:pt x="3107" y="2349"/>
                  <a:pt x="2953" y="2408"/>
                  <a:pt x="2836" y="2526"/>
                </a:cubicBezTo>
                <a:lnTo>
                  <a:pt x="176" y="5198"/>
                </a:lnTo>
                <a:cubicBezTo>
                  <a:pt x="-58" y="5433"/>
                  <a:pt x="-58" y="5815"/>
                  <a:pt x="176" y="6050"/>
                </a:cubicBezTo>
                <a:cubicBezTo>
                  <a:pt x="316" y="6191"/>
                  <a:pt x="459" y="6241"/>
                  <a:pt x="600" y="6241"/>
                </a:cubicBezTo>
                <a:cubicBezTo>
                  <a:pt x="740" y="6241"/>
                  <a:pt x="930" y="6191"/>
                  <a:pt x="1023" y="6050"/>
                </a:cubicBezTo>
                <a:lnTo>
                  <a:pt x="2660" y="4405"/>
                </a:lnTo>
                <a:lnTo>
                  <a:pt x="2660" y="10514"/>
                </a:lnTo>
                <a:cubicBezTo>
                  <a:pt x="2660" y="10843"/>
                  <a:pt x="2932" y="11130"/>
                  <a:pt x="3259" y="11130"/>
                </a:cubicBezTo>
                <a:cubicBezTo>
                  <a:pt x="3587" y="11130"/>
                  <a:pt x="3873" y="10843"/>
                  <a:pt x="3873" y="10514"/>
                </a:cubicBezTo>
                <a:lnTo>
                  <a:pt x="3873" y="4405"/>
                </a:lnTo>
                <a:lnTo>
                  <a:pt x="5510" y="6050"/>
                </a:lnTo>
                <a:cubicBezTo>
                  <a:pt x="5650" y="6191"/>
                  <a:pt x="5794" y="6241"/>
                  <a:pt x="5934" y="6241"/>
                </a:cubicBezTo>
                <a:cubicBezTo>
                  <a:pt x="6074" y="6241"/>
                  <a:pt x="6250" y="6191"/>
                  <a:pt x="6343" y="6050"/>
                </a:cubicBezTo>
                <a:cubicBezTo>
                  <a:pt x="6577" y="5815"/>
                  <a:pt x="6577" y="5433"/>
                  <a:pt x="6343" y="5198"/>
                </a:cubicBezTo>
                <a:lnTo>
                  <a:pt x="3683" y="2526"/>
                </a:lnTo>
                <a:cubicBezTo>
                  <a:pt x="3566" y="2408"/>
                  <a:pt x="3411" y="2349"/>
                  <a:pt x="3259" y="2349"/>
                </a:cubicBezTo>
                <a:close/>
                <a:moveTo>
                  <a:pt x="18225" y="9868"/>
                </a:moveTo>
                <a:cubicBezTo>
                  <a:pt x="17897" y="9868"/>
                  <a:pt x="17625" y="10155"/>
                  <a:pt x="17625" y="10484"/>
                </a:cubicBezTo>
                <a:lnTo>
                  <a:pt x="17625" y="16593"/>
                </a:lnTo>
                <a:lnTo>
                  <a:pt x="15989" y="14948"/>
                </a:lnTo>
                <a:cubicBezTo>
                  <a:pt x="15755" y="14713"/>
                  <a:pt x="15375" y="14713"/>
                  <a:pt x="15141" y="14948"/>
                </a:cubicBezTo>
                <a:cubicBezTo>
                  <a:pt x="14907" y="15183"/>
                  <a:pt x="14907" y="15550"/>
                  <a:pt x="15141" y="15785"/>
                </a:cubicBezTo>
                <a:lnTo>
                  <a:pt x="17801" y="18472"/>
                </a:lnTo>
                <a:cubicBezTo>
                  <a:pt x="18035" y="18707"/>
                  <a:pt x="18415" y="18707"/>
                  <a:pt x="18648" y="18472"/>
                </a:cubicBezTo>
                <a:lnTo>
                  <a:pt x="21308" y="15785"/>
                </a:lnTo>
                <a:cubicBezTo>
                  <a:pt x="21542" y="15550"/>
                  <a:pt x="21542" y="15183"/>
                  <a:pt x="21308" y="14948"/>
                </a:cubicBezTo>
                <a:cubicBezTo>
                  <a:pt x="21074" y="14713"/>
                  <a:pt x="20709" y="14713"/>
                  <a:pt x="20475" y="14948"/>
                </a:cubicBezTo>
                <a:lnTo>
                  <a:pt x="18838" y="16593"/>
                </a:lnTo>
                <a:lnTo>
                  <a:pt x="18838" y="10484"/>
                </a:lnTo>
                <a:cubicBezTo>
                  <a:pt x="18838" y="10155"/>
                  <a:pt x="18552" y="9868"/>
                  <a:pt x="18225" y="9868"/>
                </a:cubicBezTo>
                <a:close/>
                <a:moveTo>
                  <a:pt x="5598" y="15036"/>
                </a:moveTo>
                <a:cubicBezTo>
                  <a:pt x="5446" y="15036"/>
                  <a:pt x="5291" y="15095"/>
                  <a:pt x="5174" y="15213"/>
                </a:cubicBezTo>
                <a:lnTo>
                  <a:pt x="2514" y="17885"/>
                </a:lnTo>
                <a:cubicBezTo>
                  <a:pt x="2280" y="18120"/>
                  <a:pt x="2280" y="18502"/>
                  <a:pt x="2514" y="18737"/>
                </a:cubicBezTo>
                <a:lnTo>
                  <a:pt x="5174" y="21409"/>
                </a:lnTo>
                <a:cubicBezTo>
                  <a:pt x="5314" y="21550"/>
                  <a:pt x="5457" y="21600"/>
                  <a:pt x="5598" y="21600"/>
                </a:cubicBezTo>
                <a:cubicBezTo>
                  <a:pt x="5738" y="21600"/>
                  <a:pt x="5928" y="21550"/>
                  <a:pt x="6022" y="21409"/>
                </a:cubicBezTo>
                <a:cubicBezTo>
                  <a:pt x="6255" y="21174"/>
                  <a:pt x="6255" y="20807"/>
                  <a:pt x="6022" y="20572"/>
                </a:cubicBezTo>
                <a:lnTo>
                  <a:pt x="4385" y="18928"/>
                </a:lnTo>
                <a:lnTo>
                  <a:pt x="10464" y="18928"/>
                </a:lnTo>
                <a:cubicBezTo>
                  <a:pt x="10792" y="18928"/>
                  <a:pt x="11078" y="18640"/>
                  <a:pt x="11078" y="18311"/>
                </a:cubicBezTo>
                <a:cubicBezTo>
                  <a:pt x="11078" y="17935"/>
                  <a:pt x="10792" y="17709"/>
                  <a:pt x="10464" y="17709"/>
                </a:cubicBezTo>
                <a:lnTo>
                  <a:pt x="4385" y="17709"/>
                </a:lnTo>
                <a:lnTo>
                  <a:pt x="6022" y="16064"/>
                </a:lnTo>
                <a:cubicBezTo>
                  <a:pt x="6255" y="15829"/>
                  <a:pt x="6255" y="15447"/>
                  <a:pt x="6022" y="15213"/>
                </a:cubicBezTo>
                <a:cubicBezTo>
                  <a:pt x="5905" y="15095"/>
                  <a:pt x="5750" y="15036"/>
                  <a:pt x="5598" y="150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2" name="Google Shape;1662;p117"/>
          <p:cNvSpPr/>
          <p:nvPr/>
        </p:nvSpPr>
        <p:spPr>
          <a:xfrm>
            <a:off x="4889499" y="9093200"/>
            <a:ext cx="321372" cy="308293"/>
          </a:xfrm>
          <a:custGeom>
            <a:rect b="b" l="l" r="r" t="t"/>
            <a:pathLst>
              <a:path extrusionOk="0" h="21489" w="21519">
                <a:moveTo>
                  <a:pt x="21345" y="6794"/>
                </a:moveTo>
                <a:cubicBezTo>
                  <a:pt x="21600" y="6351"/>
                  <a:pt x="21600" y="5732"/>
                  <a:pt x="21175" y="5378"/>
                </a:cubicBezTo>
                <a:lnTo>
                  <a:pt x="16328" y="332"/>
                </a:lnTo>
                <a:cubicBezTo>
                  <a:pt x="15902" y="-111"/>
                  <a:pt x="15222" y="-111"/>
                  <a:pt x="14797" y="332"/>
                </a:cubicBezTo>
                <a:cubicBezTo>
                  <a:pt x="14372" y="774"/>
                  <a:pt x="14372" y="1482"/>
                  <a:pt x="14797" y="1925"/>
                </a:cubicBezTo>
                <a:lnTo>
                  <a:pt x="17773" y="5023"/>
                </a:lnTo>
                <a:lnTo>
                  <a:pt x="7909" y="5023"/>
                </a:lnTo>
                <a:cubicBezTo>
                  <a:pt x="3572" y="5023"/>
                  <a:pt x="0" y="8741"/>
                  <a:pt x="0" y="13256"/>
                </a:cubicBezTo>
                <a:lnTo>
                  <a:pt x="0" y="20338"/>
                </a:lnTo>
                <a:cubicBezTo>
                  <a:pt x="0" y="20958"/>
                  <a:pt x="510" y="21489"/>
                  <a:pt x="1106" y="21489"/>
                </a:cubicBezTo>
                <a:cubicBezTo>
                  <a:pt x="1701" y="21489"/>
                  <a:pt x="2211" y="20958"/>
                  <a:pt x="2211" y="20338"/>
                </a:cubicBezTo>
                <a:lnTo>
                  <a:pt x="2211" y="13256"/>
                </a:lnTo>
                <a:cubicBezTo>
                  <a:pt x="2211" y="9981"/>
                  <a:pt x="4762" y="7325"/>
                  <a:pt x="7909" y="7325"/>
                </a:cubicBezTo>
                <a:lnTo>
                  <a:pt x="17773" y="7325"/>
                </a:lnTo>
                <a:lnTo>
                  <a:pt x="14797" y="10423"/>
                </a:lnTo>
                <a:cubicBezTo>
                  <a:pt x="14372" y="10866"/>
                  <a:pt x="14372" y="11574"/>
                  <a:pt x="14797" y="12017"/>
                </a:cubicBezTo>
                <a:cubicBezTo>
                  <a:pt x="15052" y="12282"/>
                  <a:pt x="15307" y="12371"/>
                  <a:pt x="15562" y="12371"/>
                </a:cubicBezTo>
                <a:cubicBezTo>
                  <a:pt x="15817" y="12371"/>
                  <a:pt x="16157" y="12282"/>
                  <a:pt x="16328" y="12017"/>
                </a:cubicBezTo>
                <a:lnTo>
                  <a:pt x="21175" y="6971"/>
                </a:lnTo>
                <a:cubicBezTo>
                  <a:pt x="21260" y="6971"/>
                  <a:pt x="21260" y="6882"/>
                  <a:pt x="21345" y="67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3" name="Google Shape;1663;p117"/>
          <p:cNvSpPr/>
          <p:nvPr/>
        </p:nvSpPr>
        <p:spPr>
          <a:xfrm>
            <a:off x="7505699" y="9080500"/>
            <a:ext cx="320994" cy="308610"/>
          </a:xfrm>
          <a:custGeom>
            <a:rect b="b" l="l" r="r" t="t"/>
            <a:pathLst>
              <a:path extrusionOk="0" h="21600" w="21494">
                <a:moveTo>
                  <a:pt x="20388" y="0"/>
                </a:moveTo>
                <a:cubicBezTo>
                  <a:pt x="19793" y="0"/>
                  <a:pt x="19283" y="533"/>
                  <a:pt x="19283" y="1156"/>
                </a:cubicBezTo>
                <a:lnTo>
                  <a:pt x="19283" y="8267"/>
                </a:lnTo>
                <a:cubicBezTo>
                  <a:pt x="19283" y="11556"/>
                  <a:pt x="16732" y="14222"/>
                  <a:pt x="13585" y="14222"/>
                </a:cubicBezTo>
                <a:lnTo>
                  <a:pt x="3721" y="14222"/>
                </a:lnTo>
                <a:lnTo>
                  <a:pt x="6697" y="11111"/>
                </a:lnTo>
                <a:cubicBezTo>
                  <a:pt x="7122" y="10667"/>
                  <a:pt x="7122" y="9956"/>
                  <a:pt x="6697" y="9511"/>
                </a:cubicBezTo>
                <a:cubicBezTo>
                  <a:pt x="6272" y="9067"/>
                  <a:pt x="5592" y="9067"/>
                  <a:pt x="5166" y="9511"/>
                </a:cubicBezTo>
                <a:lnTo>
                  <a:pt x="319" y="14578"/>
                </a:lnTo>
                <a:cubicBezTo>
                  <a:pt x="-106" y="15022"/>
                  <a:pt x="-106" y="15733"/>
                  <a:pt x="319" y="16178"/>
                </a:cubicBezTo>
                <a:lnTo>
                  <a:pt x="5166" y="21244"/>
                </a:lnTo>
                <a:cubicBezTo>
                  <a:pt x="5422" y="21511"/>
                  <a:pt x="5677" y="21600"/>
                  <a:pt x="5932" y="21600"/>
                </a:cubicBezTo>
                <a:cubicBezTo>
                  <a:pt x="6187" y="21600"/>
                  <a:pt x="6527" y="21511"/>
                  <a:pt x="6697" y="21244"/>
                </a:cubicBezTo>
                <a:cubicBezTo>
                  <a:pt x="7122" y="20800"/>
                  <a:pt x="7122" y="20089"/>
                  <a:pt x="6697" y="19644"/>
                </a:cubicBezTo>
                <a:lnTo>
                  <a:pt x="3721" y="16533"/>
                </a:lnTo>
                <a:lnTo>
                  <a:pt x="13585" y="16533"/>
                </a:lnTo>
                <a:cubicBezTo>
                  <a:pt x="17922" y="16533"/>
                  <a:pt x="21494" y="12800"/>
                  <a:pt x="21494" y="8267"/>
                </a:cubicBezTo>
                <a:lnTo>
                  <a:pt x="21494" y="1156"/>
                </a:lnTo>
                <a:cubicBezTo>
                  <a:pt x="21494" y="533"/>
                  <a:pt x="20984" y="0"/>
                  <a:pt x="203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4" name="Google Shape;1664;p117"/>
          <p:cNvSpPr/>
          <p:nvPr/>
        </p:nvSpPr>
        <p:spPr>
          <a:xfrm>
            <a:off x="6197600" y="9093200"/>
            <a:ext cx="320993" cy="308293"/>
          </a:xfrm>
          <a:custGeom>
            <a:rect b="b" l="l" r="r" t="t"/>
            <a:pathLst>
              <a:path extrusionOk="0" h="21489" w="21494">
                <a:moveTo>
                  <a:pt x="21494" y="13256"/>
                </a:moveTo>
                <a:cubicBezTo>
                  <a:pt x="21494" y="8741"/>
                  <a:pt x="17922" y="5023"/>
                  <a:pt x="13585" y="5023"/>
                </a:cubicBezTo>
                <a:lnTo>
                  <a:pt x="3721" y="5023"/>
                </a:lnTo>
                <a:lnTo>
                  <a:pt x="6697" y="1925"/>
                </a:lnTo>
                <a:cubicBezTo>
                  <a:pt x="7122" y="1482"/>
                  <a:pt x="7122" y="774"/>
                  <a:pt x="6697" y="332"/>
                </a:cubicBezTo>
                <a:cubicBezTo>
                  <a:pt x="6272" y="-111"/>
                  <a:pt x="5592" y="-111"/>
                  <a:pt x="5166" y="332"/>
                </a:cubicBezTo>
                <a:lnTo>
                  <a:pt x="319" y="5378"/>
                </a:lnTo>
                <a:cubicBezTo>
                  <a:pt x="-106" y="5820"/>
                  <a:pt x="-106" y="6528"/>
                  <a:pt x="319" y="6971"/>
                </a:cubicBezTo>
                <a:lnTo>
                  <a:pt x="5166" y="12017"/>
                </a:lnTo>
                <a:cubicBezTo>
                  <a:pt x="5422" y="12282"/>
                  <a:pt x="5677" y="12371"/>
                  <a:pt x="5932" y="12371"/>
                </a:cubicBezTo>
                <a:cubicBezTo>
                  <a:pt x="6187" y="12371"/>
                  <a:pt x="6527" y="12282"/>
                  <a:pt x="6697" y="12017"/>
                </a:cubicBezTo>
                <a:cubicBezTo>
                  <a:pt x="7122" y="11574"/>
                  <a:pt x="7122" y="10866"/>
                  <a:pt x="6697" y="10423"/>
                </a:cubicBezTo>
                <a:lnTo>
                  <a:pt x="3721" y="7325"/>
                </a:lnTo>
                <a:lnTo>
                  <a:pt x="13585" y="7325"/>
                </a:lnTo>
                <a:cubicBezTo>
                  <a:pt x="16732" y="7325"/>
                  <a:pt x="19283" y="9981"/>
                  <a:pt x="19283" y="13256"/>
                </a:cubicBezTo>
                <a:lnTo>
                  <a:pt x="19283" y="20338"/>
                </a:lnTo>
                <a:cubicBezTo>
                  <a:pt x="19283" y="20958"/>
                  <a:pt x="19793" y="21489"/>
                  <a:pt x="20388" y="21489"/>
                </a:cubicBezTo>
                <a:cubicBezTo>
                  <a:pt x="20984" y="21489"/>
                  <a:pt x="21494" y="20958"/>
                  <a:pt x="21494" y="20338"/>
                </a:cubicBezTo>
                <a:lnTo>
                  <a:pt x="21494" y="1325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5" name="Google Shape;1665;p117"/>
          <p:cNvSpPr/>
          <p:nvPr/>
        </p:nvSpPr>
        <p:spPr>
          <a:xfrm>
            <a:off x="8801100" y="9093200"/>
            <a:ext cx="321371" cy="308610"/>
          </a:xfrm>
          <a:custGeom>
            <a:rect b="b" l="l" r="r" t="t"/>
            <a:pathLst>
              <a:path extrusionOk="0" h="21600" w="21519">
                <a:moveTo>
                  <a:pt x="21345" y="16000"/>
                </a:moveTo>
                <a:cubicBezTo>
                  <a:pt x="21600" y="15556"/>
                  <a:pt x="21600" y="14933"/>
                  <a:pt x="21175" y="14578"/>
                </a:cubicBezTo>
                <a:lnTo>
                  <a:pt x="16328" y="9511"/>
                </a:lnTo>
                <a:cubicBezTo>
                  <a:pt x="15902" y="9067"/>
                  <a:pt x="15222" y="9067"/>
                  <a:pt x="14797" y="9511"/>
                </a:cubicBezTo>
                <a:cubicBezTo>
                  <a:pt x="14372" y="9956"/>
                  <a:pt x="14372" y="10667"/>
                  <a:pt x="14797" y="11111"/>
                </a:cubicBezTo>
                <a:lnTo>
                  <a:pt x="17773" y="14222"/>
                </a:lnTo>
                <a:lnTo>
                  <a:pt x="7909" y="14222"/>
                </a:lnTo>
                <a:cubicBezTo>
                  <a:pt x="4762" y="14222"/>
                  <a:pt x="2211" y="11556"/>
                  <a:pt x="2211" y="8267"/>
                </a:cubicBezTo>
                <a:lnTo>
                  <a:pt x="2211" y="1156"/>
                </a:lnTo>
                <a:cubicBezTo>
                  <a:pt x="2211" y="533"/>
                  <a:pt x="1701" y="0"/>
                  <a:pt x="1106" y="0"/>
                </a:cubicBezTo>
                <a:cubicBezTo>
                  <a:pt x="510" y="0"/>
                  <a:pt x="0" y="533"/>
                  <a:pt x="0" y="1156"/>
                </a:cubicBezTo>
                <a:lnTo>
                  <a:pt x="0" y="8267"/>
                </a:lnTo>
                <a:cubicBezTo>
                  <a:pt x="0" y="12800"/>
                  <a:pt x="3572" y="16533"/>
                  <a:pt x="7909" y="16533"/>
                </a:cubicBezTo>
                <a:lnTo>
                  <a:pt x="17773" y="16533"/>
                </a:lnTo>
                <a:lnTo>
                  <a:pt x="14797" y="19644"/>
                </a:lnTo>
                <a:cubicBezTo>
                  <a:pt x="14372" y="20089"/>
                  <a:pt x="14372" y="20800"/>
                  <a:pt x="14797" y="21244"/>
                </a:cubicBezTo>
                <a:cubicBezTo>
                  <a:pt x="15052" y="21511"/>
                  <a:pt x="15307" y="21600"/>
                  <a:pt x="15562" y="21600"/>
                </a:cubicBezTo>
                <a:cubicBezTo>
                  <a:pt x="15817" y="21600"/>
                  <a:pt x="16158" y="21511"/>
                  <a:pt x="16328" y="21244"/>
                </a:cubicBezTo>
                <a:lnTo>
                  <a:pt x="21175" y="16178"/>
                </a:lnTo>
                <a:cubicBezTo>
                  <a:pt x="21260" y="16089"/>
                  <a:pt x="21345" y="16089"/>
                  <a:pt x="21345" y="160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6" name="Google Shape;1666;p117"/>
          <p:cNvSpPr/>
          <p:nvPr/>
        </p:nvSpPr>
        <p:spPr>
          <a:xfrm>
            <a:off x="10058400" y="8953499"/>
            <a:ext cx="440433" cy="583566"/>
          </a:xfrm>
          <a:custGeom>
            <a:rect b="b" l="l" r="r" t="t"/>
            <a:pathLst>
              <a:path extrusionOk="0" h="21483" w="21464">
                <a:moveTo>
                  <a:pt x="21337" y="18550"/>
                </a:moveTo>
                <a:cubicBezTo>
                  <a:pt x="21523" y="18316"/>
                  <a:pt x="21523" y="17989"/>
                  <a:pt x="21214" y="17802"/>
                </a:cubicBezTo>
                <a:lnTo>
                  <a:pt x="17686" y="15137"/>
                </a:lnTo>
                <a:cubicBezTo>
                  <a:pt x="17376" y="14903"/>
                  <a:pt x="16881" y="14903"/>
                  <a:pt x="16572" y="15137"/>
                </a:cubicBezTo>
                <a:cubicBezTo>
                  <a:pt x="16262" y="15371"/>
                  <a:pt x="16262" y="15745"/>
                  <a:pt x="16572" y="15978"/>
                </a:cubicBezTo>
                <a:lnTo>
                  <a:pt x="18738" y="17615"/>
                </a:lnTo>
                <a:lnTo>
                  <a:pt x="15520" y="17615"/>
                </a:lnTo>
                <a:cubicBezTo>
                  <a:pt x="13230" y="17615"/>
                  <a:pt x="11373" y="16212"/>
                  <a:pt x="11373" y="14482"/>
                </a:cubicBezTo>
                <a:lnTo>
                  <a:pt x="11373" y="10742"/>
                </a:lnTo>
                <a:lnTo>
                  <a:pt x="11373" y="7002"/>
                </a:lnTo>
                <a:cubicBezTo>
                  <a:pt x="11373" y="4617"/>
                  <a:pt x="8773" y="2654"/>
                  <a:pt x="5617" y="2654"/>
                </a:cubicBezTo>
                <a:lnTo>
                  <a:pt x="2708" y="2654"/>
                </a:lnTo>
                <a:lnTo>
                  <a:pt x="4874" y="1017"/>
                </a:lnTo>
                <a:cubicBezTo>
                  <a:pt x="5184" y="784"/>
                  <a:pt x="5184" y="410"/>
                  <a:pt x="4874" y="176"/>
                </a:cubicBezTo>
                <a:cubicBezTo>
                  <a:pt x="4565" y="-58"/>
                  <a:pt x="4070" y="-58"/>
                  <a:pt x="3760" y="176"/>
                </a:cubicBezTo>
                <a:lnTo>
                  <a:pt x="232" y="2841"/>
                </a:lnTo>
                <a:cubicBezTo>
                  <a:pt x="-77" y="3074"/>
                  <a:pt x="-77" y="3448"/>
                  <a:pt x="232" y="3682"/>
                </a:cubicBezTo>
                <a:cubicBezTo>
                  <a:pt x="294" y="3729"/>
                  <a:pt x="356" y="3776"/>
                  <a:pt x="418" y="3823"/>
                </a:cubicBezTo>
                <a:cubicBezTo>
                  <a:pt x="789" y="4103"/>
                  <a:pt x="1099" y="4337"/>
                  <a:pt x="1470" y="4617"/>
                </a:cubicBezTo>
                <a:cubicBezTo>
                  <a:pt x="2213" y="5178"/>
                  <a:pt x="2956" y="5739"/>
                  <a:pt x="3698" y="6300"/>
                </a:cubicBezTo>
                <a:cubicBezTo>
                  <a:pt x="3946" y="6487"/>
                  <a:pt x="4255" y="6581"/>
                  <a:pt x="4627" y="6487"/>
                </a:cubicBezTo>
                <a:cubicBezTo>
                  <a:pt x="5122" y="6347"/>
                  <a:pt x="5307" y="5786"/>
                  <a:pt x="4874" y="5506"/>
                </a:cubicBezTo>
                <a:lnTo>
                  <a:pt x="2708" y="3869"/>
                </a:lnTo>
                <a:lnTo>
                  <a:pt x="5617" y="3869"/>
                </a:lnTo>
                <a:cubicBezTo>
                  <a:pt x="7907" y="3869"/>
                  <a:pt x="9764" y="5272"/>
                  <a:pt x="9764" y="7002"/>
                </a:cubicBezTo>
                <a:lnTo>
                  <a:pt x="9764" y="10742"/>
                </a:lnTo>
                <a:lnTo>
                  <a:pt x="9764" y="14482"/>
                </a:lnTo>
                <a:cubicBezTo>
                  <a:pt x="9764" y="16867"/>
                  <a:pt x="12363" y="18830"/>
                  <a:pt x="15520" y="18830"/>
                </a:cubicBezTo>
                <a:lnTo>
                  <a:pt x="18738" y="18830"/>
                </a:lnTo>
                <a:lnTo>
                  <a:pt x="16572" y="20467"/>
                </a:lnTo>
                <a:cubicBezTo>
                  <a:pt x="16262" y="20700"/>
                  <a:pt x="16262" y="21074"/>
                  <a:pt x="16572" y="21308"/>
                </a:cubicBezTo>
                <a:cubicBezTo>
                  <a:pt x="16881" y="21542"/>
                  <a:pt x="17376" y="21542"/>
                  <a:pt x="17686" y="21308"/>
                </a:cubicBezTo>
                <a:cubicBezTo>
                  <a:pt x="17871" y="21168"/>
                  <a:pt x="18057" y="21028"/>
                  <a:pt x="18243" y="20887"/>
                </a:cubicBezTo>
                <a:cubicBezTo>
                  <a:pt x="19047" y="20280"/>
                  <a:pt x="19790" y="19719"/>
                  <a:pt x="20595" y="19111"/>
                </a:cubicBezTo>
                <a:cubicBezTo>
                  <a:pt x="20904" y="18924"/>
                  <a:pt x="21152" y="18737"/>
                  <a:pt x="21337" y="185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7" name="Google Shape;1667;p117"/>
          <p:cNvSpPr/>
          <p:nvPr/>
        </p:nvSpPr>
        <p:spPr>
          <a:xfrm>
            <a:off x="11290300" y="9017000"/>
            <a:ext cx="583565" cy="440055"/>
          </a:xfrm>
          <a:custGeom>
            <a:rect b="b" l="l" r="r" t="t"/>
            <a:pathLst>
              <a:path extrusionOk="0" h="21445" w="21483">
                <a:moveTo>
                  <a:pt x="21308" y="3760"/>
                </a:moveTo>
                <a:lnTo>
                  <a:pt x="18643" y="232"/>
                </a:lnTo>
                <a:cubicBezTo>
                  <a:pt x="18410" y="-77"/>
                  <a:pt x="18036" y="-77"/>
                  <a:pt x="17802" y="232"/>
                </a:cubicBezTo>
                <a:lnTo>
                  <a:pt x="15137" y="3760"/>
                </a:lnTo>
                <a:cubicBezTo>
                  <a:pt x="14903" y="4070"/>
                  <a:pt x="14903" y="4565"/>
                  <a:pt x="15137" y="4874"/>
                </a:cubicBezTo>
                <a:cubicBezTo>
                  <a:pt x="15277" y="5060"/>
                  <a:pt x="15417" y="5122"/>
                  <a:pt x="15558" y="5122"/>
                </a:cubicBezTo>
                <a:cubicBezTo>
                  <a:pt x="15698" y="5122"/>
                  <a:pt x="15885" y="5060"/>
                  <a:pt x="15978" y="4874"/>
                </a:cubicBezTo>
                <a:lnTo>
                  <a:pt x="17615" y="2708"/>
                </a:lnTo>
                <a:lnTo>
                  <a:pt x="17615" y="5926"/>
                </a:lnTo>
                <a:cubicBezTo>
                  <a:pt x="17615" y="8216"/>
                  <a:pt x="16212" y="10073"/>
                  <a:pt x="14482" y="10073"/>
                </a:cubicBezTo>
                <a:lnTo>
                  <a:pt x="10742" y="10073"/>
                </a:lnTo>
                <a:lnTo>
                  <a:pt x="7002" y="10073"/>
                </a:lnTo>
                <a:cubicBezTo>
                  <a:pt x="4617" y="10073"/>
                  <a:pt x="2654" y="12673"/>
                  <a:pt x="2654" y="15829"/>
                </a:cubicBezTo>
                <a:lnTo>
                  <a:pt x="2654" y="18738"/>
                </a:lnTo>
                <a:lnTo>
                  <a:pt x="1017" y="16572"/>
                </a:lnTo>
                <a:cubicBezTo>
                  <a:pt x="784" y="16262"/>
                  <a:pt x="410" y="16262"/>
                  <a:pt x="176" y="16572"/>
                </a:cubicBezTo>
                <a:cubicBezTo>
                  <a:pt x="-58" y="16881"/>
                  <a:pt x="-58" y="17376"/>
                  <a:pt x="176" y="17686"/>
                </a:cubicBezTo>
                <a:lnTo>
                  <a:pt x="2841" y="21214"/>
                </a:lnTo>
                <a:cubicBezTo>
                  <a:pt x="3074" y="21523"/>
                  <a:pt x="3448" y="21523"/>
                  <a:pt x="3682" y="21214"/>
                </a:cubicBezTo>
                <a:lnTo>
                  <a:pt x="6347" y="17686"/>
                </a:lnTo>
                <a:cubicBezTo>
                  <a:pt x="6581" y="17376"/>
                  <a:pt x="6581" y="16881"/>
                  <a:pt x="6347" y="16572"/>
                </a:cubicBezTo>
                <a:cubicBezTo>
                  <a:pt x="6113" y="16262"/>
                  <a:pt x="5739" y="16262"/>
                  <a:pt x="5506" y="16572"/>
                </a:cubicBezTo>
                <a:lnTo>
                  <a:pt x="3869" y="18738"/>
                </a:lnTo>
                <a:lnTo>
                  <a:pt x="3869" y="15891"/>
                </a:lnTo>
                <a:cubicBezTo>
                  <a:pt x="3869" y="13601"/>
                  <a:pt x="5272" y="11744"/>
                  <a:pt x="7002" y="11744"/>
                </a:cubicBezTo>
                <a:lnTo>
                  <a:pt x="10742" y="11744"/>
                </a:lnTo>
                <a:lnTo>
                  <a:pt x="14482" y="11744"/>
                </a:lnTo>
                <a:cubicBezTo>
                  <a:pt x="16867" y="11744"/>
                  <a:pt x="18830" y="9145"/>
                  <a:pt x="18830" y="5988"/>
                </a:cubicBezTo>
                <a:lnTo>
                  <a:pt x="18830" y="2770"/>
                </a:lnTo>
                <a:lnTo>
                  <a:pt x="20467" y="4936"/>
                </a:lnTo>
                <a:cubicBezTo>
                  <a:pt x="20607" y="5122"/>
                  <a:pt x="20747" y="5184"/>
                  <a:pt x="20887" y="5184"/>
                </a:cubicBezTo>
                <a:cubicBezTo>
                  <a:pt x="21028" y="5184"/>
                  <a:pt x="21215" y="5122"/>
                  <a:pt x="21308" y="4936"/>
                </a:cubicBezTo>
                <a:cubicBezTo>
                  <a:pt x="21542" y="4565"/>
                  <a:pt x="21542" y="4070"/>
                  <a:pt x="21308" y="37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8" name="Google Shape;1668;p117"/>
          <p:cNvSpPr/>
          <p:nvPr/>
        </p:nvSpPr>
        <p:spPr>
          <a:xfrm>
            <a:off x="16522700" y="56007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132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9172" y="5233"/>
                </a:moveTo>
                <a:cubicBezTo>
                  <a:pt x="9018" y="5233"/>
                  <a:pt x="8860" y="5292"/>
                  <a:pt x="8741" y="5411"/>
                </a:cubicBezTo>
                <a:cubicBezTo>
                  <a:pt x="8503" y="5649"/>
                  <a:pt x="8503" y="6036"/>
                  <a:pt x="8741" y="6273"/>
                </a:cubicBezTo>
                <a:lnTo>
                  <a:pt x="13691" y="11209"/>
                </a:lnTo>
                <a:lnTo>
                  <a:pt x="8741" y="16159"/>
                </a:lnTo>
                <a:cubicBezTo>
                  <a:pt x="8503" y="16397"/>
                  <a:pt x="8503" y="16783"/>
                  <a:pt x="8741" y="17021"/>
                </a:cubicBezTo>
                <a:cubicBezTo>
                  <a:pt x="8884" y="17164"/>
                  <a:pt x="9029" y="17215"/>
                  <a:pt x="9172" y="17215"/>
                </a:cubicBezTo>
                <a:cubicBezTo>
                  <a:pt x="9315" y="17215"/>
                  <a:pt x="9508" y="17164"/>
                  <a:pt x="9603" y="17021"/>
                </a:cubicBezTo>
                <a:lnTo>
                  <a:pt x="15014" y="11595"/>
                </a:lnTo>
                <a:cubicBezTo>
                  <a:pt x="15252" y="11357"/>
                  <a:pt x="15252" y="10971"/>
                  <a:pt x="15014" y="10733"/>
                </a:cubicBezTo>
                <a:lnTo>
                  <a:pt x="9603" y="5411"/>
                </a:lnTo>
                <a:cubicBezTo>
                  <a:pt x="9484" y="5292"/>
                  <a:pt x="9327" y="5233"/>
                  <a:pt x="9172" y="523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9" name="Google Shape;1669;p117"/>
          <p:cNvSpPr/>
          <p:nvPr/>
        </p:nvSpPr>
        <p:spPr>
          <a:xfrm>
            <a:off x="17830800" y="56007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132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12220" y="5233"/>
                </a:moveTo>
                <a:cubicBezTo>
                  <a:pt x="12065" y="5233"/>
                  <a:pt x="11907" y="5292"/>
                  <a:pt x="11789" y="5411"/>
                </a:cubicBezTo>
                <a:lnTo>
                  <a:pt x="6363" y="10837"/>
                </a:lnTo>
                <a:cubicBezTo>
                  <a:pt x="6125" y="11075"/>
                  <a:pt x="6125" y="11447"/>
                  <a:pt x="6363" y="11684"/>
                </a:cubicBezTo>
                <a:lnTo>
                  <a:pt x="11789" y="17111"/>
                </a:lnTo>
                <a:cubicBezTo>
                  <a:pt x="11931" y="17253"/>
                  <a:pt x="12077" y="17304"/>
                  <a:pt x="12220" y="17304"/>
                </a:cubicBezTo>
                <a:cubicBezTo>
                  <a:pt x="12362" y="17304"/>
                  <a:pt x="12541" y="17253"/>
                  <a:pt x="12636" y="17111"/>
                </a:cubicBezTo>
                <a:cubicBezTo>
                  <a:pt x="12874" y="16873"/>
                  <a:pt x="12874" y="16501"/>
                  <a:pt x="12636" y="16263"/>
                </a:cubicBezTo>
                <a:lnTo>
                  <a:pt x="7701" y="11313"/>
                </a:lnTo>
                <a:lnTo>
                  <a:pt x="12636" y="6363"/>
                </a:lnTo>
                <a:cubicBezTo>
                  <a:pt x="12874" y="6030"/>
                  <a:pt x="12874" y="5649"/>
                  <a:pt x="12636" y="5411"/>
                </a:cubicBezTo>
                <a:cubicBezTo>
                  <a:pt x="12517" y="5292"/>
                  <a:pt x="12374" y="5233"/>
                  <a:pt x="12220" y="523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0" name="Google Shape;1670;p117"/>
          <p:cNvSpPr/>
          <p:nvPr/>
        </p:nvSpPr>
        <p:spPr>
          <a:xfrm>
            <a:off x="19138900" y="56007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085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10793" y="6660"/>
                </a:moveTo>
                <a:cubicBezTo>
                  <a:pt x="10638" y="6660"/>
                  <a:pt x="10480" y="6719"/>
                  <a:pt x="10361" y="6838"/>
                </a:cubicBezTo>
                <a:lnTo>
                  <a:pt x="4935" y="12264"/>
                </a:lnTo>
                <a:cubicBezTo>
                  <a:pt x="4698" y="12502"/>
                  <a:pt x="4698" y="12874"/>
                  <a:pt x="4935" y="13112"/>
                </a:cubicBezTo>
                <a:cubicBezTo>
                  <a:pt x="5078" y="13254"/>
                  <a:pt x="5224" y="13305"/>
                  <a:pt x="5367" y="13305"/>
                </a:cubicBezTo>
                <a:cubicBezTo>
                  <a:pt x="5509" y="13305"/>
                  <a:pt x="5703" y="13254"/>
                  <a:pt x="5798" y="13112"/>
                </a:cubicBezTo>
                <a:lnTo>
                  <a:pt x="10733" y="8176"/>
                </a:lnTo>
                <a:lnTo>
                  <a:pt x="15683" y="13112"/>
                </a:lnTo>
                <a:cubicBezTo>
                  <a:pt x="15826" y="13254"/>
                  <a:pt x="15972" y="13305"/>
                  <a:pt x="16114" y="13305"/>
                </a:cubicBezTo>
                <a:cubicBezTo>
                  <a:pt x="16257" y="13305"/>
                  <a:pt x="16451" y="13254"/>
                  <a:pt x="16546" y="13112"/>
                </a:cubicBezTo>
                <a:cubicBezTo>
                  <a:pt x="16783" y="12874"/>
                  <a:pt x="16783" y="12502"/>
                  <a:pt x="16546" y="12264"/>
                </a:cubicBezTo>
                <a:lnTo>
                  <a:pt x="11209" y="6838"/>
                </a:lnTo>
                <a:cubicBezTo>
                  <a:pt x="11090" y="6719"/>
                  <a:pt x="10947" y="6660"/>
                  <a:pt x="10793" y="66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1" name="Google Shape;1671;p117"/>
          <p:cNvSpPr/>
          <p:nvPr/>
        </p:nvSpPr>
        <p:spPr>
          <a:xfrm>
            <a:off x="20447000" y="5600700"/>
            <a:ext cx="576660" cy="576660"/>
          </a:xfrm>
          <a:custGeom>
            <a:rect b="b" l="l" r="r" t="t"/>
            <a:pathLst>
              <a:path extrusionOk="0" h="21600" w="2160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132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5367" y="9038"/>
                </a:moveTo>
                <a:cubicBezTo>
                  <a:pt x="5212" y="9038"/>
                  <a:pt x="5054" y="9098"/>
                  <a:pt x="4935" y="9217"/>
                </a:cubicBezTo>
                <a:cubicBezTo>
                  <a:pt x="4698" y="9455"/>
                  <a:pt x="4698" y="9841"/>
                  <a:pt x="4935" y="10079"/>
                </a:cubicBezTo>
                <a:lnTo>
                  <a:pt x="10361" y="15490"/>
                </a:lnTo>
                <a:cubicBezTo>
                  <a:pt x="10599" y="15728"/>
                  <a:pt x="10971" y="15728"/>
                  <a:pt x="11209" y="15490"/>
                </a:cubicBezTo>
                <a:lnTo>
                  <a:pt x="16635" y="10079"/>
                </a:lnTo>
                <a:cubicBezTo>
                  <a:pt x="16873" y="9841"/>
                  <a:pt x="16873" y="9455"/>
                  <a:pt x="16635" y="9217"/>
                </a:cubicBezTo>
                <a:cubicBezTo>
                  <a:pt x="16302" y="8979"/>
                  <a:pt x="15921" y="8979"/>
                  <a:pt x="15683" y="9217"/>
                </a:cubicBezTo>
                <a:lnTo>
                  <a:pt x="10733" y="14167"/>
                </a:lnTo>
                <a:lnTo>
                  <a:pt x="5798" y="9217"/>
                </a:lnTo>
                <a:cubicBezTo>
                  <a:pt x="5679" y="9098"/>
                  <a:pt x="5521" y="9038"/>
                  <a:pt x="5367" y="90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2" name="Google Shape;1672;p117"/>
          <p:cNvSpPr/>
          <p:nvPr/>
        </p:nvSpPr>
        <p:spPr>
          <a:xfrm>
            <a:off x="18059400" y="6845300"/>
            <a:ext cx="177167" cy="319723"/>
          </a:xfrm>
          <a:custGeom>
            <a:rect b="b" l="l" r="r" t="t"/>
            <a:pathLst>
              <a:path extrusionOk="0" h="21493" w="21220">
                <a:moveTo>
                  <a:pt x="20649" y="10053"/>
                </a:moveTo>
                <a:lnTo>
                  <a:pt x="3309" y="320"/>
                </a:lnTo>
                <a:cubicBezTo>
                  <a:pt x="2548" y="-107"/>
                  <a:pt x="1331" y="-107"/>
                  <a:pt x="571" y="320"/>
                </a:cubicBezTo>
                <a:cubicBezTo>
                  <a:pt x="-190" y="747"/>
                  <a:pt x="-190" y="1430"/>
                  <a:pt x="571" y="1857"/>
                </a:cubicBezTo>
                <a:lnTo>
                  <a:pt x="16390" y="10736"/>
                </a:lnTo>
                <a:lnTo>
                  <a:pt x="571" y="19615"/>
                </a:lnTo>
                <a:cubicBezTo>
                  <a:pt x="-190" y="20042"/>
                  <a:pt x="-190" y="20725"/>
                  <a:pt x="571" y="21151"/>
                </a:cubicBezTo>
                <a:cubicBezTo>
                  <a:pt x="1027" y="21408"/>
                  <a:pt x="1483" y="21493"/>
                  <a:pt x="1940" y="21493"/>
                </a:cubicBezTo>
                <a:cubicBezTo>
                  <a:pt x="2396" y="21493"/>
                  <a:pt x="3004" y="21408"/>
                  <a:pt x="3309" y="21151"/>
                </a:cubicBezTo>
                <a:lnTo>
                  <a:pt x="20649" y="11419"/>
                </a:lnTo>
                <a:cubicBezTo>
                  <a:pt x="21410" y="11163"/>
                  <a:pt x="21410" y="10480"/>
                  <a:pt x="20649" y="100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3" name="Google Shape;1673;p117"/>
          <p:cNvSpPr/>
          <p:nvPr/>
        </p:nvSpPr>
        <p:spPr>
          <a:xfrm>
            <a:off x="19367500" y="6845300"/>
            <a:ext cx="177167" cy="322264"/>
          </a:xfrm>
          <a:custGeom>
            <a:rect b="b" l="l" r="r" t="t"/>
            <a:pathLst>
              <a:path extrusionOk="0" h="21494" w="21220">
                <a:moveTo>
                  <a:pt x="4830" y="10652"/>
                </a:moveTo>
                <a:lnTo>
                  <a:pt x="20649" y="1842"/>
                </a:lnTo>
                <a:cubicBezTo>
                  <a:pt x="21410" y="1419"/>
                  <a:pt x="21410" y="741"/>
                  <a:pt x="20649" y="318"/>
                </a:cubicBezTo>
                <a:cubicBezTo>
                  <a:pt x="19889" y="-106"/>
                  <a:pt x="18672" y="-106"/>
                  <a:pt x="17911" y="318"/>
                </a:cubicBezTo>
                <a:lnTo>
                  <a:pt x="571" y="9974"/>
                </a:lnTo>
                <a:cubicBezTo>
                  <a:pt x="-190" y="10398"/>
                  <a:pt x="-190" y="11075"/>
                  <a:pt x="571" y="11499"/>
                </a:cubicBezTo>
                <a:lnTo>
                  <a:pt x="17911" y="21155"/>
                </a:lnTo>
                <a:cubicBezTo>
                  <a:pt x="18368" y="21409"/>
                  <a:pt x="18824" y="21494"/>
                  <a:pt x="19280" y="21494"/>
                </a:cubicBezTo>
                <a:cubicBezTo>
                  <a:pt x="19737" y="21494"/>
                  <a:pt x="20345" y="21409"/>
                  <a:pt x="20649" y="21155"/>
                </a:cubicBezTo>
                <a:cubicBezTo>
                  <a:pt x="21410" y="20732"/>
                  <a:pt x="21410" y="20054"/>
                  <a:pt x="20649" y="19630"/>
                </a:cubicBezTo>
                <a:lnTo>
                  <a:pt x="4830" y="1065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4" name="Google Shape;1674;p117"/>
          <p:cNvSpPr/>
          <p:nvPr/>
        </p:nvSpPr>
        <p:spPr>
          <a:xfrm>
            <a:off x="20612100" y="6921500"/>
            <a:ext cx="321669" cy="177483"/>
          </a:xfrm>
          <a:custGeom>
            <a:rect b="b" l="l" r="r" t="t"/>
            <a:pathLst>
              <a:path extrusionOk="0" h="21409" w="21371">
                <a:moveTo>
                  <a:pt x="21073" y="18039"/>
                </a:moveTo>
                <a:lnTo>
                  <a:pt x="11454" y="575"/>
                </a:lnTo>
                <a:cubicBezTo>
                  <a:pt x="11033" y="-191"/>
                  <a:pt x="10357" y="-191"/>
                  <a:pt x="9936" y="575"/>
                </a:cubicBezTo>
                <a:lnTo>
                  <a:pt x="317" y="18039"/>
                </a:lnTo>
                <a:cubicBezTo>
                  <a:pt x="-105" y="18805"/>
                  <a:pt x="-105" y="20030"/>
                  <a:pt x="317" y="20796"/>
                </a:cubicBezTo>
                <a:cubicBezTo>
                  <a:pt x="570" y="21256"/>
                  <a:pt x="823" y="21409"/>
                  <a:pt x="1076" y="21409"/>
                </a:cubicBezTo>
                <a:cubicBezTo>
                  <a:pt x="1329" y="21409"/>
                  <a:pt x="1667" y="21256"/>
                  <a:pt x="1836" y="20796"/>
                </a:cubicBezTo>
                <a:lnTo>
                  <a:pt x="10611" y="4864"/>
                </a:lnTo>
                <a:lnTo>
                  <a:pt x="19386" y="20796"/>
                </a:lnTo>
                <a:cubicBezTo>
                  <a:pt x="19639" y="21256"/>
                  <a:pt x="19892" y="21409"/>
                  <a:pt x="20145" y="21409"/>
                </a:cubicBezTo>
                <a:cubicBezTo>
                  <a:pt x="20398" y="21409"/>
                  <a:pt x="20736" y="21256"/>
                  <a:pt x="20904" y="20796"/>
                </a:cubicBezTo>
                <a:cubicBezTo>
                  <a:pt x="21495" y="20030"/>
                  <a:pt x="21495" y="18805"/>
                  <a:pt x="21073" y="180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5" name="Google Shape;1675;p117"/>
          <p:cNvSpPr/>
          <p:nvPr/>
        </p:nvSpPr>
        <p:spPr>
          <a:xfrm>
            <a:off x="21920200" y="6921500"/>
            <a:ext cx="319785" cy="177165"/>
          </a:xfrm>
          <a:custGeom>
            <a:rect b="b" l="l" r="r" t="t"/>
            <a:pathLst>
              <a:path extrusionOk="0" h="21220" w="21413">
                <a:moveTo>
                  <a:pt x="21069" y="571"/>
                </a:moveTo>
                <a:cubicBezTo>
                  <a:pt x="20644" y="-190"/>
                  <a:pt x="19963" y="-190"/>
                  <a:pt x="19538" y="571"/>
                </a:cubicBezTo>
                <a:lnTo>
                  <a:pt x="10694" y="16390"/>
                </a:lnTo>
                <a:lnTo>
                  <a:pt x="1850" y="571"/>
                </a:lnTo>
                <a:cubicBezTo>
                  <a:pt x="1425" y="-190"/>
                  <a:pt x="744" y="-190"/>
                  <a:pt x="319" y="571"/>
                </a:cubicBezTo>
                <a:cubicBezTo>
                  <a:pt x="-106" y="1331"/>
                  <a:pt x="-106" y="2548"/>
                  <a:pt x="319" y="3309"/>
                </a:cubicBezTo>
                <a:lnTo>
                  <a:pt x="10014" y="20649"/>
                </a:lnTo>
                <a:cubicBezTo>
                  <a:pt x="10439" y="21410"/>
                  <a:pt x="11119" y="21410"/>
                  <a:pt x="11544" y="20649"/>
                </a:cubicBezTo>
                <a:lnTo>
                  <a:pt x="21239" y="3309"/>
                </a:lnTo>
                <a:cubicBezTo>
                  <a:pt x="21494" y="2548"/>
                  <a:pt x="21494" y="1331"/>
                  <a:pt x="21069" y="57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6" name="Google Shape;1676;p117"/>
          <p:cNvSpPr/>
          <p:nvPr/>
        </p:nvSpPr>
        <p:spPr>
          <a:xfrm>
            <a:off x="12598399" y="8953500"/>
            <a:ext cx="584835" cy="586422"/>
          </a:xfrm>
          <a:custGeom>
            <a:rect b="b" l="l" r="r" t="t"/>
            <a:pathLst>
              <a:path extrusionOk="0" h="21542" w="21483">
                <a:moveTo>
                  <a:pt x="21309" y="5494"/>
                </a:moveTo>
                <a:lnTo>
                  <a:pt x="18650" y="2834"/>
                </a:lnTo>
                <a:cubicBezTo>
                  <a:pt x="18416" y="2601"/>
                  <a:pt x="18043" y="2601"/>
                  <a:pt x="17810" y="2834"/>
                </a:cubicBezTo>
                <a:lnTo>
                  <a:pt x="15151" y="5494"/>
                </a:lnTo>
                <a:cubicBezTo>
                  <a:pt x="14917" y="5727"/>
                  <a:pt x="14917" y="6100"/>
                  <a:pt x="15151" y="6333"/>
                </a:cubicBezTo>
                <a:cubicBezTo>
                  <a:pt x="15291" y="6473"/>
                  <a:pt x="15431" y="6520"/>
                  <a:pt x="15570" y="6520"/>
                </a:cubicBezTo>
                <a:cubicBezTo>
                  <a:pt x="15710" y="6520"/>
                  <a:pt x="15897" y="6473"/>
                  <a:pt x="15990" y="6333"/>
                </a:cubicBezTo>
                <a:lnTo>
                  <a:pt x="17623" y="4701"/>
                </a:lnTo>
                <a:lnTo>
                  <a:pt x="17623" y="7126"/>
                </a:lnTo>
                <a:cubicBezTo>
                  <a:pt x="17623" y="8853"/>
                  <a:pt x="16224" y="10252"/>
                  <a:pt x="14497" y="10252"/>
                </a:cubicBezTo>
                <a:lnTo>
                  <a:pt x="11465" y="10252"/>
                </a:lnTo>
                <a:lnTo>
                  <a:pt x="11465" y="6986"/>
                </a:lnTo>
                <a:cubicBezTo>
                  <a:pt x="11465" y="4607"/>
                  <a:pt x="9506" y="2648"/>
                  <a:pt x="7126" y="2648"/>
                </a:cubicBezTo>
                <a:lnTo>
                  <a:pt x="4700" y="2648"/>
                </a:lnTo>
                <a:lnTo>
                  <a:pt x="6333" y="1015"/>
                </a:lnTo>
                <a:cubicBezTo>
                  <a:pt x="6567" y="782"/>
                  <a:pt x="6567" y="409"/>
                  <a:pt x="6333" y="175"/>
                </a:cubicBezTo>
                <a:cubicBezTo>
                  <a:pt x="6100" y="-58"/>
                  <a:pt x="5727" y="-58"/>
                  <a:pt x="5494" y="175"/>
                </a:cubicBezTo>
                <a:lnTo>
                  <a:pt x="2834" y="2834"/>
                </a:lnTo>
                <a:cubicBezTo>
                  <a:pt x="2601" y="3068"/>
                  <a:pt x="2601" y="3441"/>
                  <a:pt x="2834" y="3674"/>
                </a:cubicBezTo>
                <a:lnTo>
                  <a:pt x="5494" y="6333"/>
                </a:lnTo>
                <a:cubicBezTo>
                  <a:pt x="5634" y="6473"/>
                  <a:pt x="5773" y="6520"/>
                  <a:pt x="5913" y="6520"/>
                </a:cubicBezTo>
                <a:cubicBezTo>
                  <a:pt x="6053" y="6520"/>
                  <a:pt x="6240" y="6473"/>
                  <a:pt x="6333" y="6333"/>
                </a:cubicBezTo>
                <a:cubicBezTo>
                  <a:pt x="6567" y="6100"/>
                  <a:pt x="6567" y="5727"/>
                  <a:pt x="6333" y="5494"/>
                </a:cubicBezTo>
                <a:lnTo>
                  <a:pt x="4701" y="3861"/>
                </a:lnTo>
                <a:lnTo>
                  <a:pt x="7126" y="3861"/>
                </a:lnTo>
                <a:cubicBezTo>
                  <a:pt x="8853" y="3861"/>
                  <a:pt x="10252" y="5260"/>
                  <a:pt x="10252" y="6987"/>
                </a:cubicBezTo>
                <a:lnTo>
                  <a:pt x="10252" y="10252"/>
                </a:lnTo>
                <a:lnTo>
                  <a:pt x="6987" y="10252"/>
                </a:lnTo>
                <a:cubicBezTo>
                  <a:pt x="4607" y="10252"/>
                  <a:pt x="2648" y="12212"/>
                  <a:pt x="2648" y="14591"/>
                </a:cubicBezTo>
                <a:lnTo>
                  <a:pt x="2648" y="16784"/>
                </a:lnTo>
                <a:lnTo>
                  <a:pt x="1015" y="15151"/>
                </a:lnTo>
                <a:cubicBezTo>
                  <a:pt x="782" y="14917"/>
                  <a:pt x="409" y="14917"/>
                  <a:pt x="175" y="15151"/>
                </a:cubicBezTo>
                <a:cubicBezTo>
                  <a:pt x="-58" y="15384"/>
                  <a:pt x="-58" y="15757"/>
                  <a:pt x="175" y="15990"/>
                </a:cubicBezTo>
                <a:lnTo>
                  <a:pt x="2834" y="18650"/>
                </a:lnTo>
                <a:cubicBezTo>
                  <a:pt x="3068" y="18883"/>
                  <a:pt x="3441" y="18883"/>
                  <a:pt x="3674" y="18650"/>
                </a:cubicBezTo>
                <a:lnTo>
                  <a:pt x="6333" y="15990"/>
                </a:lnTo>
                <a:cubicBezTo>
                  <a:pt x="6567" y="15757"/>
                  <a:pt x="6567" y="15384"/>
                  <a:pt x="6333" y="15151"/>
                </a:cubicBezTo>
                <a:cubicBezTo>
                  <a:pt x="6100" y="14917"/>
                  <a:pt x="5727" y="14917"/>
                  <a:pt x="5494" y="15151"/>
                </a:cubicBezTo>
                <a:lnTo>
                  <a:pt x="3861" y="16784"/>
                </a:lnTo>
                <a:lnTo>
                  <a:pt x="3861" y="14637"/>
                </a:lnTo>
                <a:cubicBezTo>
                  <a:pt x="3861" y="12911"/>
                  <a:pt x="5260" y="11512"/>
                  <a:pt x="6987" y="11512"/>
                </a:cubicBezTo>
                <a:lnTo>
                  <a:pt x="10252" y="11512"/>
                </a:lnTo>
                <a:lnTo>
                  <a:pt x="10252" y="14544"/>
                </a:lnTo>
                <a:cubicBezTo>
                  <a:pt x="10252" y="16923"/>
                  <a:pt x="12212" y="18883"/>
                  <a:pt x="14591" y="18883"/>
                </a:cubicBezTo>
                <a:lnTo>
                  <a:pt x="16784" y="18883"/>
                </a:lnTo>
                <a:lnTo>
                  <a:pt x="15151" y="20516"/>
                </a:lnTo>
                <a:cubicBezTo>
                  <a:pt x="14917" y="20749"/>
                  <a:pt x="14917" y="21122"/>
                  <a:pt x="15151" y="21355"/>
                </a:cubicBezTo>
                <a:cubicBezTo>
                  <a:pt x="15291" y="21495"/>
                  <a:pt x="15431" y="21542"/>
                  <a:pt x="15571" y="21542"/>
                </a:cubicBezTo>
                <a:cubicBezTo>
                  <a:pt x="15711" y="21542"/>
                  <a:pt x="15897" y="21495"/>
                  <a:pt x="15990" y="21355"/>
                </a:cubicBezTo>
                <a:lnTo>
                  <a:pt x="18650" y="18696"/>
                </a:lnTo>
                <a:cubicBezTo>
                  <a:pt x="18883" y="18463"/>
                  <a:pt x="18883" y="18090"/>
                  <a:pt x="18650" y="17856"/>
                </a:cubicBezTo>
                <a:lnTo>
                  <a:pt x="15990" y="15197"/>
                </a:lnTo>
                <a:cubicBezTo>
                  <a:pt x="15757" y="14964"/>
                  <a:pt x="15384" y="14964"/>
                  <a:pt x="15151" y="15197"/>
                </a:cubicBezTo>
                <a:cubicBezTo>
                  <a:pt x="14917" y="15431"/>
                  <a:pt x="14917" y="15804"/>
                  <a:pt x="15151" y="16037"/>
                </a:cubicBezTo>
                <a:lnTo>
                  <a:pt x="16784" y="17670"/>
                </a:lnTo>
                <a:lnTo>
                  <a:pt x="14591" y="17670"/>
                </a:lnTo>
                <a:cubicBezTo>
                  <a:pt x="12865" y="17670"/>
                  <a:pt x="11465" y="16270"/>
                  <a:pt x="11465" y="14544"/>
                </a:cubicBezTo>
                <a:lnTo>
                  <a:pt x="11465" y="11512"/>
                </a:lnTo>
                <a:lnTo>
                  <a:pt x="14498" y="11512"/>
                </a:lnTo>
                <a:cubicBezTo>
                  <a:pt x="16877" y="11512"/>
                  <a:pt x="18836" y="9552"/>
                  <a:pt x="18836" y="7173"/>
                </a:cubicBezTo>
                <a:lnTo>
                  <a:pt x="18836" y="4747"/>
                </a:lnTo>
                <a:lnTo>
                  <a:pt x="20469" y="6380"/>
                </a:lnTo>
                <a:cubicBezTo>
                  <a:pt x="20609" y="6520"/>
                  <a:pt x="20749" y="6567"/>
                  <a:pt x="20889" y="6567"/>
                </a:cubicBezTo>
                <a:cubicBezTo>
                  <a:pt x="21029" y="6567"/>
                  <a:pt x="21216" y="6520"/>
                  <a:pt x="21309" y="6380"/>
                </a:cubicBezTo>
                <a:cubicBezTo>
                  <a:pt x="21542" y="6100"/>
                  <a:pt x="21542" y="5727"/>
                  <a:pt x="21309" y="54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7" name="Google Shape;1677;p117"/>
          <p:cNvSpPr/>
          <p:nvPr/>
        </p:nvSpPr>
        <p:spPr>
          <a:xfrm>
            <a:off x="13893800" y="8953500"/>
            <a:ext cx="587771" cy="575469"/>
          </a:xfrm>
          <a:custGeom>
            <a:rect b="b" l="l" r="r" t="t"/>
            <a:pathLst>
              <a:path extrusionOk="0" h="21600" w="21484">
                <a:moveTo>
                  <a:pt x="6020" y="0"/>
                </a:moveTo>
                <a:cubicBezTo>
                  <a:pt x="5869" y="0"/>
                  <a:pt x="5716" y="60"/>
                  <a:pt x="5599" y="179"/>
                </a:cubicBezTo>
                <a:lnTo>
                  <a:pt x="2959" y="2890"/>
                </a:lnTo>
                <a:cubicBezTo>
                  <a:pt x="2727" y="3128"/>
                  <a:pt x="2727" y="3516"/>
                  <a:pt x="2959" y="3754"/>
                </a:cubicBezTo>
                <a:lnTo>
                  <a:pt x="5599" y="6465"/>
                </a:lnTo>
                <a:cubicBezTo>
                  <a:pt x="5739" y="6608"/>
                  <a:pt x="5881" y="6659"/>
                  <a:pt x="6020" y="6659"/>
                </a:cubicBezTo>
                <a:cubicBezTo>
                  <a:pt x="6159" y="6659"/>
                  <a:pt x="6348" y="6608"/>
                  <a:pt x="6441" y="6465"/>
                </a:cubicBezTo>
                <a:cubicBezTo>
                  <a:pt x="6673" y="6227"/>
                  <a:pt x="6673" y="5854"/>
                  <a:pt x="6441" y="5616"/>
                </a:cubicBezTo>
                <a:lnTo>
                  <a:pt x="4816" y="3948"/>
                </a:lnTo>
                <a:lnTo>
                  <a:pt x="7224" y="3948"/>
                </a:lnTo>
                <a:cubicBezTo>
                  <a:pt x="8942" y="3948"/>
                  <a:pt x="10343" y="5372"/>
                  <a:pt x="10343" y="7135"/>
                </a:cubicBezTo>
                <a:cubicBezTo>
                  <a:pt x="10343" y="7517"/>
                  <a:pt x="10566" y="7761"/>
                  <a:pt x="10938" y="7761"/>
                </a:cubicBezTo>
                <a:cubicBezTo>
                  <a:pt x="11263" y="7761"/>
                  <a:pt x="11547" y="7469"/>
                  <a:pt x="11547" y="7135"/>
                </a:cubicBezTo>
                <a:cubicBezTo>
                  <a:pt x="11547" y="4704"/>
                  <a:pt x="9592" y="2711"/>
                  <a:pt x="7224" y="2711"/>
                </a:cubicBezTo>
                <a:lnTo>
                  <a:pt x="4816" y="2711"/>
                </a:lnTo>
                <a:lnTo>
                  <a:pt x="6441" y="1043"/>
                </a:lnTo>
                <a:cubicBezTo>
                  <a:pt x="6673" y="804"/>
                  <a:pt x="6673" y="417"/>
                  <a:pt x="6441" y="179"/>
                </a:cubicBezTo>
                <a:cubicBezTo>
                  <a:pt x="6325" y="60"/>
                  <a:pt x="6171" y="0"/>
                  <a:pt x="6020" y="0"/>
                </a:cubicBezTo>
                <a:close/>
                <a:moveTo>
                  <a:pt x="18249" y="2383"/>
                </a:moveTo>
                <a:cubicBezTo>
                  <a:pt x="18098" y="2383"/>
                  <a:pt x="17944" y="2443"/>
                  <a:pt x="17828" y="2562"/>
                </a:cubicBezTo>
                <a:lnTo>
                  <a:pt x="15174" y="5273"/>
                </a:lnTo>
                <a:cubicBezTo>
                  <a:pt x="14942" y="5512"/>
                  <a:pt x="14942" y="5899"/>
                  <a:pt x="15174" y="6137"/>
                </a:cubicBezTo>
                <a:cubicBezTo>
                  <a:pt x="15313" y="6280"/>
                  <a:pt x="15455" y="6331"/>
                  <a:pt x="15594" y="6331"/>
                </a:cubicBezTo>
                <a:cubicBezTo>
                  <a:pt x="15734" y="6331"/>
                  <a:pt x="15922" y="6280"/>
                  <a:pt x="16015" y="6137"/>
                </a:cubicBezTo>
                <a:lnTo>
                  <a:pt x="17640" y="4469"/>
                </a:lnTo>
                <a:lnTo>
                  <a:pt x="17640" y="6942"/>
                </a:lnTo>
                <a:cubicBezTo>
                  <a:pt x="17640" y="8706"/>
                  <a:pt x="16253" y="10145"/>
                  <a:pt x="14535" y="10145"/>
                </a:cubicBezTo>
                <a:cubicBezTo>
                  <a:pt x="14210" y="10145"/>
                  <a:pt x="13926" y="10422"/>
                  <a:pt x="13926" y="10755"/>
                </a:cubicBezTo>
                <a:cubicBezTo>
                  <a:pt x="13926" y="11089"/>
                  <a:pt x="14210" y="11381"/>
                  <a:pt x="14535" y="11381"/>
                </a:cubicBezTo>
                <a:cubicBezTo>
                  <a:pt x="16903" y="11381"/>
                  <a:pt x="18844" y="9373"/>
                  <a:pt x="18844" y="6942"/>
                </a:cubicBezTo>
                <a:lnTo>
                  <a:pt x="18844" y="4469"/>
                </a:lnTo>
                <a:lnTo>
                  <a:pt x="20469" y="6137"/>
                </a:lnTo>
                <a:cubicBezTo>
                  <a:pt x="20608" y="6280"/>
                  <a:pt x="20750" y="6331"/>
                  <a:pt x="20889" y="6331"/>
                </a:cubicBezTo>
                <a:cubicBezTo>
                  <a:pt x="21028" y="6331"/>
                  <a:pt x="21217" y="6280"/>
                  <a:pt x="21310" y="6137"/>
                </a:cubicBezTo>
                <a:cubicBezTo>
                  <a:pt x="21542" y="5899"/>
                  <a:pt x="21542" y="5512"/>
                  <a:pt x="21310" y="5273"/>
                </a:cubicBezTo>
                <a:lnTo>
                  <a:pt x="18655" y="2562"/>
                </a:lnTo>
                <a:cubicBezTo>
                  <a:pt x="18539" y="2443"/>
                  <a:pt x="18400" y="2383"/>
                  <a:pt x="18249" y="2383"/>
                </a:cubicBezTo>
                <a:close/>
                <a:moveTo>
                  <a:pt x="6949" y="10487"/>
                </a:moveTo>
                <a:cubicBezTo>
                  <a:pt x="4581" y="10487"/>
                  <a:pt x="2640" y="12495"/>
                  <a:pt x="2640" y="14926"/>
                </a:cubicBezTo>
                <a:lnTo>
                  <a:pt x="2640" y="17161"/>
                </a:lnTo>
                <a:lnTo>
                  <a:pt x="1015" y="15492"/>
                </a:lnTo>
                <a:cubicBezTo>
                  <a:pt x="783" y="15254"/>
                  <a:pt x="406" y="15254"/>
                  <a:pt x="174" y="15492"/>
                </a:cubicBezTo>
                <a:cubicBezTo>
                  <a:pt x="-58" y="15731"/>
                  <a:pt x="-58" y="16118"/>
                  <a:pt x="174" y="16356"/>
                </a:cubicBezTo>
                <a:lnTo>
                  <a:pt x="2814" y="19068"/>
                </a:lnTo>
                <a:cubicBezTo>
                  <a:pt x="3046" y="19306"/>
                  <a:pt x="3424" y="19306"/>
                  <a:pt x="3656" y="19068"/>
                </a:cubicBezTo>
                <a:lnTo>
                  <a:pt x="6296" y="16356"/>
                </a:lnTo>
                <a:cubicBezTo>
                  <a:pt x="6528" y="16118"/>
                  <a:pt x="6528" y="15731"/>
                  <a:pt x="6296" y="15492"/>
                </a:cubicBezTo>
                <a:cubicBezTo>
                  <a:pt x="6064" y="15254"/>
                  <a:pt x="5701" y="15254"/>
                  <a:pt x="5469" y="15492"/>
                </a:cubicBezTo>
                <a:lnTo>
                  <a:pt x="3844" y="17161"/>
                </a:lnTo>
                <a:lnTo>
                  <a:pt x="3844" y="14971"/>
                </a:lnTo>
                <a:cubicBezTo>
                  <a:pt x="3844" y="13207"/>
                  <a:pt x="5231" y="11768"/>
                  <a:pt x="6949" y="11768"/>
                </a:cubicBezTo>
                <a:cubicBezTo>
                  <a:pt x="7274" y="11768"/>
                  <a:pt x="7558" y="11491"/>
                  <a:pt x="7558" y="11158"/>
                </a:cubicBezTo>
                <a:cubicBezTo>
                  <a:pt x="7558" y="10776"/>
                  <a:pt x="7274" y="10487"/>
                  <a:pt x="6949" y="10487"/>
                </a:cubicBezTo>
                <a:close/>
                <a:moveTo>
                  <a:pt x="10822" y="13824"/>
                </a:moveTo>
                <a:cubicBezTo>
                  <a:pt x="10497" y="13824"/>
                  <a:pt x="10213" y="14116"/>
                  <a:pt x="10213" y="14450"/>
                </a:cubicBezTo>
                <a:cubicBezTo>
                  <a:pt x="10213" y="16881"/>
                  <a:pt x="12168" y="18874"/>
                  <a:pt x="14535" y="18874"/>
                </a:cubicBezTo>
                <a:lnTo>
                  <a:pt x="16711" y="18874"/>
                </a:lnTo>
                <a:lnTo>
                  <a:pt x="15087" y="20542"/>
                </a:lnTo>
                <a:cubicBezTo>
                  <a:pt x="14855" y="20781"/>
                  <a:pt x="14855" y="21168"/>
                  <a:pt x="15087" y="21406"/>
                </a:cubicBezTo>
                <a:cubicBezTo>
                  <a:pt x="15226" y="21549"/>
                  <a:pt x="15368" y="21600"/>
                  <a:pt x="15507" y="21600"/>
                </a:cubicBezTo>
                <a:cubicBezTo>
                  <a:pt x="15647" y="21600"/>
                  <a:pt x="15835" y="21549"/>
                  <a:pt x="15928" y="21406"/>
                </a:cubicBezTo>
                <a:lnTo>
                  <a:pt x="18568" y="18680"/>
                </a:lnTo>
                <a:cubicBezTo>
                  <a:pt x="18615" y="18633"/>
                  <a:pt x="18667" y="18597"/>
                  <a:pt x="18713" y="18502"/>
                </a:cubicBezTo>
                <a:cubicBezTo>
                  <a:pt x="18806" y="18263"/>
                  <a:pt x="18754" y="18022"/>
                  <a:pt x="18568" y="17831"/>
                </a:cubicBezTo>
                <a:lnTo>
                  <a:pt x="15928" y="15105"/>
                </a:lnTo>
                <a:cubicBezTo>
                  <a:pt x="15696" y="14867"/>
                  <a:pt x="15319" y="14867"/>
                  <a:pt x="15087" y="15105"/>
                </a:cubicBezTo>
                <a:cubicBezTo>
                  <a:pt x="14855" y="15343"/>
                  <a:pt x="14855" y="15731"/>
                  <a:pt x="15087" y="15969"/>
                </a:cubicBezTo>
                <a:lnTo>
                  <a:pt x="16711" y="17638"/>
                </a:lnTo>
                <a:lnTo>
                  <a:pt x="14535" y="17638"/>
                </a:lnTo>
                <a:cubicBezTo>
                  <a:pt x="12818" y="17638"/>
                  <a:pt x="11417" y="16213"/>
                  <a:pt x="11417" y="14450"/>
                </a:cubicBezTo>
                <a:cubicBezTo>
                  <a:pt x="11417" y="14116"/>
                  <a:pt x="11147" y="13824"/>
                  <a:pt x="10822" y="138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8" name="Google Shape;1678;p117"/>
          <p:cNvSpPr/>
          <p:nvPr/>
        </p:nvSpPr>
        <p:spPr>
          <a:xfrm>
            <a:off x="3492500" y="6705600"/>
            <a:ext cx="544037" cy="609283"/>
          </a:xfrm>
          <a:custGeom>
            <a:rect b="b" l="l" r="r" t="t"/>
            <a:pathLst>
              <a:path extrusionOk="0" h="21544" w="19687">
                <a:moveTo>
                  <a:pt x="16821" y="5108"/>
                </a:moveTo>
                <a:cubicBezTo>
                  <a:pt x="15258" y="3581"/>
                  <a:pt x="13328" y="2638"/>
                  <a:pt x="11168" y="2369"/>
                </a:cubicBezTo>
                <a:lnTo>
                  <a:pt x="12592" y="977"/>
                </a:lnTo>
                <a:cubicBezTo>
                  <a:pt x="12822" y="752"/>
                  <a:pt x="12822" y="393"/>
                  <a:pt x="12592" y="169"/>
                </a:cubicBezTo>
                <a:cubicBezTo>
                  <a:pt x="12363" y="-56"/>
                  <a:pt x="11995" y="-56"/>
                  <a:pt x="11765" y="169"/>
                </a:cubicBezTo>
                <a:lnTo>
                  <a:pt x="9467" y="2414"/>
                </a:lnTo>
                <a:cubicBezTo>
                  <a:pt x="9238" y="2638"/>
                  <a:pt x="9238" y="2998"/>
                  <a:pt x="9467" y="3222"/>
                </a:cubicBezTo>
                <a:lnTo>
                  <a:pt x="11765" y="5467"/>
                </a:lnTo>
                <a:cubicBezTo>
                  <a:pt x="11903" y="5602"/>
                  <a:pt x="12041" y="5647"/>
                  <a:pt x="12179" y="5647"/>
                </a:cubicBezTo>
                <a:cubicBezTo>
                  <a:pt x="12317" y="5647"/>
                  <a:pt x="12501" y="5602"/>
                  <a:pt x="12592" y="5467"/>
                </a:cubicBezTo>
                <a:cubicBezTo>
                  <a:pt x="12822" y="5243"/>
                  <a:pt x="12822" y="4884"/>
                  <a:pt x="12592" y="4659"/>
                </a:cubicBezTo>
                <a:lnTo>
                  <a:pt x="11444" y="3537"/>
                </a:lnTo>
                <a:cubicBezTo>
                  <a:pt x="13190" y="3851"/>
                  <a:pt x="14752" y="4659"/>
                  <a:pt x="16039" y="5872"/>
                </a:cubicBezTo>
                <a:cubicBezTo>
                  <a:pt x="19440" y="9195"/>
                  <a:pt x="19440" y="14584"/>
                  <a:pt x="16039" y="17862"/>
                </a:cubicBezTo>
                <a:cubicBezTo>
                  <a:pt x="14339" y="19523"/>
                  <a:pt x="12133" y="20332"/>
                  <a:pt x="9881" y="20332"/>
                </a:cubicBezTo>
                <a:cubicBezTo>
                  <a:pt x="7675" y="20332"/>
                  <a:pt x="5423" y="19523"/>
                  <a:pt x="3723" y="17862"/>
                </a:cubicBezTo>
                <a:cubicBezTo>
                  <a:pt x="322" y="14539"/>
                  <a:pt x="322" y="9150"/>
                  <a:pt x="3723" y="5872"/>
                </a:cubicBezTo>
                <a:cubicBezTo>
                  <a:pt x="3952" y="5647"/>
                  <a:pt x="3952" y="5288"/>
                  <a:pt x="3723" y="5063"/>
                </a:cubicBezTo>
                <a:cubicBezTo>
                  <a:pt x="3493" y="4839"/>
                  <a:pt x="3125" y="4839"/>
                  <a:pt x="2895" y="5063"/>
                </a:cubicBezTo>
                <a:cubicBezTo>
                  <a:pt x="-965" y="8835"/>
                  <a:pt x="-965" y="14943"/>
                  <a:pt x="2895" y="18715"/>
                </a:cubicBezTo>
                <a:cubicBezTo>
                  <a:pt x="4826" y="20601"/>
                  <a:pt x="7353" y="21544"/>
                  <a:pt x="9881" y="21544"/>
                </a:cubicBezTo>
                <a:cubicBezTo>
                  <a:pt x="12409" y="21544"/>
                  <a:pt x="14936" y="20601"/>
                  <a:pt x="16866" y="18715"/>
                </a:cubicBezTo>
                <a:cubicBezTo>
                  <a:pt x="20635" y="14988"/>
                  <a:pt x="20635" y="8835"/>
                  <a:pt x="16821" y="51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79" name="Google Shape;1679;p117"/>
          <p:cNvSpPr/>
          <p:nvPr/>
        </p:nvSpPr>
        <p:spPr>
          <a:xfrm>
            <a:off x="6108699" y="6692900"/>
            <a:ext cx="544834" cy="610871"/>
          </a:xfrm>
          <a:custGeom>
            <a:rect b="b" l="l" r="r" t="t"/>
            <a:pathLst>
              <a:path extrusionOk="0" h="20696" w="19674">
                <a:moveTo>
                  <a:pt x="16831" y="2710"/>
                </a:moveTo>
                <a:cubicBezTo>
                  <a:pt x="12978" y="-904"/>
                  <a:pt x="6741" y="-904"/>
                  <a:pt x="2889" y="2710"/>
                </a:cubicBezTo>
                <a:cubicBezTo>
                  <a:pt x="-963" y="6325"/>
                  <a:pt x="-963" y="12176"/>
                  <a:pt x="2889" y="15791"/>
                </a:cubicBezTo>
                <a:cubicBezTo>
                  <a:pt x="4448" y="17254"/>
                  <a:pt x="6375" y="18157"/>
                  <a:pt x="8530" y="18416"/>
                </a:cubicBezTo>
                <a:lnTo>
                  <a:pt x="7108" y="19749"/>
                </a:lnTo>
                <a:cubicBezTo>
                  <a:pt x="6879" y="19965"/>
                  <a:pt x="6879" y="20309"/>
                  <a:pt x="7108" y="20524"/>
                </a:cubicBezTo>
                <a:cubicBezTo>
                  <a:pt x="7246" y="20653"/>
                  <a:pt x="7383" y="20696"/>
                  <a:pt x="7521" y="20696"/>
                </a:cubicBezTo>
                <a:cubicBezTo>
                  <a:pt x="7659" y="20696"/>
                  <a:pt x="7842" y="20653"/>
                  <a:pt x="7934" y="20524"/>
                </a:cubicBezTo>
                <a:lnTo>
                  <a:pt x="10227" y="18372"/>
                </a:lnTo>
                <a:cubicBezTo>
                  <a:pt x="10456" y="18157"/>
                  <a:pt x="10456" y="17813"/>
                  <a:pt x="10227" y="17598"/>
                </a:cubicBezTo>
                <a:lnTo>
                  <a:pt x="7934" y="15447"/>
                </a:lnTo>
                <a:cubicBezTo>
                  <a:pt x="7705" y="15231"/>
                  <a:pt x="7338" y="15231"/>
                  <a:pt x="7108" y="15447"/>
                </a:cubicBezTo>
                <a:cubicBezTo>
                  <a:pt x="6879" y="15662"/>
                  <a:pt x="6879" y="16006"/>
                  <a:pt x="7108" y="16221"/>
                </a:cubicBezTo>
                <a:lnTo>
                  <a:pt x="8255" y="17297"/>
                </a:lnTo>
                <a:cubicBezTo>
                  <a:pt x="6512" y="16996"/>
                  <a:pt x="4953" y="16221"/>
                  <a:pt x="3669" y="15059"/>
                </a:cubicBezTo>
                <a:cubicBezTo>
                  <a:pt x="275" y="11875"/>
                  <a:pt x="275" y="6712"/>
                  <a:pt x="3669" y="3571"/>
                </a:cubicBezTo>
                <a:cubicBezTo>
                  <a:pt x="7062" y="387"/>
                  <a:pt x="12566" y="387"/>
                  <a:pt x="15913" y="3571"/>
                </a:cubicBezTo>
                <a:cubicBezTo>
                  <a:pt x="19307" y="6755"/>
                  <a:pt x="19307" y="11918"/>
                  <a:pt x="15913" y="15059"/>
                </a:cubicBezTo>
                <a:cubicBezTo>
                  <a:pt x="15684" y="15274"/>
                  <a:pt x="15684" y="15619"/>
                  <a:pt x="15913" y="15834"/>
                </a:cubicBezTo>
                <a:cubicBezTo>
                  <a:pt x="16143" y="16049"/>
                  <a:pt x="16510" y="16049"/>
                  <a:pt x="16739" y="15834"/>
                </a:cubicBezTo>
                <a:cubicBezTo>
                  <a:pt x="20637" y="12176"/>
                  <a:pt x="20637" y="6325"/>
                  <a:pt x="16831" y="27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0" name="Google Shape;1680;p117"/>
          <p:cNvSpPr/>
          <p:nvPr/>
        </p:nvSpPr>
        <p:spPr>
          <a:xfrm>
            <a:off x="4800599" y="6692900"/>
            <a:ext cx="544834" cy="609602"/>
          </a:xfrm>
          <a:custGeom>
            <a:rect b="b" l="l" r="r" t="t"/>
            <a:pathLst>
              <a:path extrusionOk="0" h="20695" w="19674">
                <a:moveTo>
                  <a:pt x="16831" y="2717"/>
                </a:moveTo>
                <a:cubicBezTo>
                  <a:pt x="12978" y="-905"/>
                  <a:pt x="6741" y="-905"/>
                  <a:pt x="2889" y="2717"/>
                </a:cubicBezTo>
                <a:cubicBezTo>
                  <a:pt x="-963" y="6338"/>
                  <a:pt x="-963" y="12202"/>
                  <a:pt x="2889" y="15823"/>
                </a:cubicBezTo>
                <a:cubicBezTo>
                  <a:pt x="3119" y="16039"/>
                  <a:pt x="3485" y="16039"/>
                  <a:pt x="3715" y="15823"/>
                </a:cubicBezTo>
                <a:cubicBezTo>
                  <a:pt x="3944" y="15608"/>
                  <a:pt x="3944" y="15263"/>
                  <a:pt x="3715" y="15047"/>
                </a:cubicBezTo>
                <a:cubicBezTo>
                  <a:pt x="321" y="11857"/>
                  <a:pt x="321" y="6683"/>
                  <a:pt x="3715" y="3536"/>
                </a:cubicBezTo>
                <a:cubicBezTo>
                  <a:pt x="7108" y="345"/>
                  <a:pt x="12612" y="345"/>
                  <a:pt x="15959" y="3536"/>
                </a:cubicBezTo>
                <a:cubicBezTo>
                  <a:pt x="19353" y="6726"/>
                  <a:pt x="19353" y="11900"/>
                  <a:pt x="15959" y="15047"/>
                </a:cubicBezTo>
                <a:cubicBezTo>
                  <a:pt x="14675" y="16254"/>
                  <a:pt x="13116" y="16987"/>
                  <a:pt x="11373" y="17289"/>
                </a:cubicBezTo>
                <a:lnTo>
                  <a:pt x="12520" y="16211"/>
                </a:lnTo>
                <a:cubicBezTo>
                  <a:pt x="12749" y="15996"/>
                  <a:pt x="12749" y="15651"/>
                  <a:pt x="12520" y="15435"/>
                </a:cubicBezTo>
                <a:cubicBezTo>
                  <a:pt x="12291" y="15220"/>
                  <a:pt x="11924" y="15220"/>
                  <a:pt x="11694" y="15435"/>
                </a:cubicBezTo>
                <a:lnTo>
                  <a:pt x="9401" y="17591"/>
                </a:lnTo>
                <a:cubicBezTo>
                  <a:pt x="9172" y="17806"/>
                  <a:pt x="9172" y="18151"/>
                  <a:pt x="9401" y="18367"/>
                </a:cubicBezTo>
                <a:lnTo>
                  <a:pt x="11694" y="20523"/>
                </a:lnTo>
                <a:cubicBezTo>
                  <a:pt x="11832" y="20652"/>
                  <a:pt x="11969" y="20695"/>
                  <a:pt x="12107" y="20695"/>
                </a:cubicBezTo>
                <a:cubicBezTo>
                  <a:pt x="12245" y="20695"/>
                  <a:pt x="12428" y="20652"/>
                  <a:pt x="12520" y="20523"/>
                </a:cubicBezTo>
                <a:cubicBezTo>
                  <a:pt x="12749" y="20307"/>
                  <a:pt x="12749" y="19962"/>
                  <a:pt x="12520" y="19746"/>
                </a:cubicBezTo>
                <a:lnTo>
                  <a:pt x="11098" y="18410"/>
                </a:lnTo>
                <a:cubicBezTo>
                  <a:pt x="13208" y="18151"/>
                  <a:pt x="15180" y="17246"/>
                  <a:pt x="16739" y="15780"/>
                </a:cubicBezTo>
                <a:cubicBezTo>
                  <a:pt x="20637" y="12202"/>
                  <a:pt x="20637" y="6338"/>
                  <a:pt x="16831" y="271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1" name="Google Shape;1681;p117"/>
          <p:cNvSpPr/>
          <p:nvPr/>
        </p:nvSpPr>
        <p:spPr>
          <a:xfrm>
            <a:off x="21767798" y="5588000"/>
            <a:ext cx="546101" cy="610553"/>
          </a:xfrm>
          <a:custGeom>
            <a:rect b="b" l="l" r="r" t="t"/>
            <a:pathLst>
              <a:path extrusionOk="0" h="21544" w="21600">
                <a:moveTo>
                  <a:pt x="18335" y="5053"/>
                </a:moveTo>
                <a:cubicBezTo>
                  <a:pt x="18084" y="4829"/>
                  <a:pt x="17682" y="4829"/>
                  <a:pt x="17431" y="5053"/>
                </a:cubicBezTo>
                <a:cubicBezTo>
                  <a:pt x="17180" y="5277"/>
                  <a:pt x="17180" y="5635"/>
                  <a:pt x="17431" y="5859"/>
                </a:cubicBezTo>
                <a:cubicBezTo>
                  <a:pt x="21148" y="9176"/>
                  <a:pt x="21148" y="14553"/>
                  <a:pt x="17431" y="17825"/>
                </a:cubicBezTo>
                <a:cubicBezTo>
                  <a:pt x="13714" y="21141"/>
                  <a:pt x="7686" y="21141"/>
                  <a:pt x="4019" y="17825"/>
                </a:cubicBezTo>
                <a:cubicBezTo>
                  <a:pt x="301" y="14508"/>
                  <a:pt x="301" y="9131"/>
                  <a:pt x="4019" y="5859"/>
                </a:cubicBezTo>
                <a:cubicBezTo>
                  <a:pt x="5425" y="4605"/>
                  <a:pt x="7133" y="3843"/>
                  <a:pt x="9042" y="3529"/>
                </a:cubicBezTo>
                <a:lnTo>
                  <a:pt x="7786" y="4649"/>
                </a:lnTo>
                <a:cubicBezTo>
                  <a:pt x="7535" y="4873"/>
                  <a:pt x="7535" y="5232"/>
                  <a:pt x="7786" y="5456"/>
                </a:cubicBezTo>
                <a:cubicBezTo>
                  <a:pt x="7937" y="5590"/>
                  <a:pt x="8087" y="5635"/>
                  <a:pt x="8238" y="5635"/>
                </a:cubicBezTo>
                <a:cubicBezTo>
                  <a:pt x="8389" y="5635"/>
                  <a:pt x="8590" y="5590"/>
                  <a:pt x="8690" y="5456"/>
                </a:cubicBezTo>
                <a:lnTo>
                  <a:pt x="11202" y="3215"/>
                </a:lnTo>
                <a:cubicBezTo>
                  <a:pt x="11453" y="2991"/>
                  <a:pt x="11453" y="2633"/>
                  <a:pt x="11202" y="2409"/>
                </a:cubicBezTo>
                <a:lnTo>
                  <a:pt x="8690" y="168"/>
                </a:lnTo>
                <a:cubicBezTo>
                  <a:pt x="8439" y="-56"/>
                  <a:pt x="8037" y="-56"/>
                  <a:pt x="7786" y="168"/>
                </a:cubicBezTo>
                <a:cubicBezTo>
                  <a:pt x="7535" y="392"/>
                  <a:pt x="7535" y="751"/>
                  <a:pt x="7786" y="975"/>
                </a:cubicBezTo>
                <a:lnTo>
                  <a:pt x="9343" y="2364"/>
                </a:lnTo>
                <a:cubicBezTo>
                  <a:pt x="7033" y="2633"/>
                  <a:pt x="4873" y="3574"/>
                  <a:pt x="3165" y="5098"/>
                </a:cubicBezTo>
                <a:cubicBezTo>
                  <a:pt x="1105" y="6935"/>
                  <a:pt x="0" y="9310"/>
                  <a:pt x="0" y="11909"/>
                </a:cubicBezTo>
                <a:cubicBezTo>
                  <a:pt x="0" y="14464"/>
                  <a:pt x="1105" y="16883"/>
                  <a:pt x="3165" y="18721"/>
                </a:cubicBezTo>
                <a:cubicBezTo>
                  <a:pt x="5274" y="20603"/>
                  <a:pt x="8037" y="21544"/>
                  <a:pt x="10800" y="21544"/>
                </a:cubicBezTo>
                <a:cubicBezTo>
                  <a:pt x="13563" y="21544"/>
                  <a:pt x="16326" y="20603"/>
                  <a:pt x="18435" y="18721"/>
                </a:cubicBezTo>
                <a:cubicBezTo>
                  <a:pt x="20495" y="16883"/>
                  <a:pt x="21600" y="14508"/>
                  <a:pt x="21600" y="11909"/>
                </a:cubicBezTo>
                <a:cubicBezTo>
                  <a:pt x="21500" y="9265"/>
                  <a:pt x="20394" y="6845"/>
                  <a:pt x="18335" y="50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2" name="Google Shape;1682;p117"/>
          <p:cNvSpPr/>
          <p:nvPr/>
        </p:nvSpPr>
        <p:spPr>
          <a:xfrm>
            <a:off x="125984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833" y="6750"/>
                </a:moveTo>
                <a:cubicBezTo>
                  <a:pt x="7248" y="6750"/>
                  <a:pt x="6750" y="7248"/>
                  <a:pt x="6750" y="7833"/>
                </a:cubicBezTo>
                <a:cubicBezTo>
                  <a:pt x="6750" y="8418"/>
                  <a:pt x="7248" y="8916"/>
                  <a:pt x="7833" y="8916"/>
                </a:cubicBezTo>
                <a:cubicBezTo>
                  <a:pt x="8418" y="8916"/>
                  <a:pt x="8916" y="8418"/>
                  <a:pt x="8916" y="7833"/>
                </a:cubicBezTo>
                <a:cubicBezTo>
                  <a:pt x="8916" y="7248"/>
                  <a:pt x="8418" y="6750"/>
                  <a:pt x="7833" y="6750"/>
                </a:cubicBezTo>
                <a:close/>
                <a:moveTo>
                  <a:pt x="13683" y="6750"/>
                </a:moveTo>
                <a:cubicBezTo>
                  <a:pt x="13098" y="6750"/>
                  <a:pt x="12600" y="7248"/>
                  <a:pt x="12600" y="7833"/>
                </a:cubicBezTo>
                <a:cubicBezTo>
                  <a:pt x="12600" y="8418"/>
                  <a:pt x="13098" y="8916"/>
                  <a:pt x="13683" y="8916"/>
                </a:cubicBezTo>
                <a:cubicBezTo>
                  <a:pt x="14268" y="8916"/>
                  <a:pt x="14766" y="8418"/>
                  <a:pt x="14766" y="7833"/>
                </a:cubicBezTo>
                <a:cubicBezTo>
                  <a:pt x="14766" y="7248"/>
                  <a:pt x="14268" y="6750"/>
                  <a:pt x="13683" y="6750"/>
                </a:cubicBezTo>
                <a:close/>
                <a:moveTo>
                  <a:pt x="7777" y="13500"/>
                </a:moveTo>
                <a:cubicBezTo>
                  <a:pt x="7630" y="13500"/>
                  <a:pt x="7481" y="13556"/>
                  <a:pt x="7369" y="13669"/>
                </a:cubicBezTo>
                <a:cubicBezTo>
                  <a:pt x="7144" y="13894"/>
                  <a:pt x="7144" y="14259"/>
                  <a:pt x="7369" y="14484"/>
                </a:cubicBezTo>
                <a:cubicBezTo>
                  <a:pt x="8269" y="15384"/>
                  <a:pt x="9481" y="15877"/>
                  <a:pt x="10786" y="15877"/>
                </a:cubicBezTo>
                <a:cubicBezTo>
                  <a:pt x="12091" y="15877"/>
                  <a:pt x="13303" y="15384"/>
                  <a:pt x="14203" y="14484"/>
                </a:cubicBezTo>
                <a:cubicBezTo>
                  <a:pt x="14428" y="14259"/>
                  <a:pt x="14428" y="13894"/>
                  <a:pt x="14203" y="13669"/>
                </a:cubicBezTo>
                <a:cubicBezTo>
                  <a:pt x="13978" y="13444"/>
                  <a:pt x="13627" y="13444"/>
                  <a:pt x="13402" y="13669"/>
                </a:cubicBezTo>
                <a:cubicBezTo>
                  <a:pt x="12727" y="14344"/>
                  <a:pt x="11776" y="14752"/>
                  <a:pt x="10786" y="14752"/>
                </a:cubicBezTo>
                <a:cubicBezTo>
                  <a:pt x="9796" y="14752"/>
                  <a:pt x="8904" y="14344"/>
                  <a:pt x="8184" y="13669"/>
                </a:cubicBezTo>
                <a:cubicBezTo>
                  <a:pt x="8072" y="13556"/>
                  <a:pt x="7923" y="13500"/>
                  <a:pt x="7777" y="135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3" name="Google Shape;1683;p117"/>
          <p:cNvSpPr/>
          <p:nvPr/>
        </p:nvSpPr>
        <p:spPr>
          <a:xfrm>
            <a:off x="73787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15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833" y="6750"/>
                </a:moveTo>
                <a:cubicBezTo>
                  <a:pt x="7248" y="6750"/>
                  <a:pt x="6750" y="7248"/>
                  <a:pt x="6750" y="7833"/>
                </a:cubicBezTo>
                <a:cubicBezTo>
                  <a:pt x="6750" y="8418"/>
                  <a:pt x="7248" y="8916"/>
                  <a:pt x="7833" y="8916"/>
                </a:cubicBezTo>
                <a:cubicBezTo>
                  <a:pt x="8418" y="8916"/>
                  <a:pt x="8916" y="8418"/>
                  <a:pt x="8916" y="7833"/>
                </a:cubicBezTo>
                <a:cubicBezTo>
                  <a:pt x="8916" y="7248"/>
                  <a:pt x="8418" y="6750"/>
                  <a:pt x="7833" y="6750"/>
                </a:cubicBezTo>
                <a:close/>
                <a:moveTo>
                  <a:pt x="13683" y="6750"/>
                </a:moveTo>
                <a:cubicBezTo>
                  <a:pt x="13098" y="6750"/>
                  <a:pt x="12600" y="7248"/>
                  <a:pt x="12600" y="7833"/>
                </a:cubicBezTo>
                <a:cubicBezTo>
                  <a:pt x="12600" y="8418"/>
                  <a:pt x="13098" y="8916"/>
                  <a:pt x="13683" y="8916"/>
                </a:cubicBezTo>
                <a:cubicBezTo>
                  <a:pt x="14268" y="8916"/>
                  <a:pt x="14766" y="8418"/>
                  <a:pt x="14766" y="7833"/>
                </a:cubicBezTo>
                <a:cubicBezTo>
                  <a:pt x="14766" y="7248"/>
                  <a:pt x="14313" y="6750"/>
                  <a:pt x="13683" y="6750"/>
                </a:cubicBezTo>
                <a:close/>
                <a:moveTo>
                  <a:pt x="13950" y="13500"/>
                </a:moveTo>
                <a:cubicBezTo>
                  <a:pt x="13804" y="13494"/>
                  <a:pt x="13655" y="13556"/>
                  <a:pt x="13542" y="13669"/>
                </a:cubicBezTo>
                <a:cubicBezTo>
                  <a:pt x="12867" y="14344"/>
                  <a:pt x="11931" y="14737"/>
                  <a:pt x="10941" y="14738"/>
                </a:cubicBezTo>
                <a:cubicBezTo>
                  <a:pt x="10626" y="14738"/>
                  <a:pt x="10350" y="15013"/>
                  <a:pt x="10350" y="15328"/>
                </a:cubicBezTo>
                <a:cubicBezTo>
                  <a:pt x="10350" y="15643"/>
                  <a:pt x="10626" y="15919"/>
                  <a:pt x="10941" y="15919"/>
                </a:cubicBezTo>
                <a:cubicBezTo>
                  <a:pt x="12246" y="15919"/>
                  <a:pt x="13458" y="15412"/>
                  <a:pt x="14358" y="14513"/>
                </a:cubicBezTo>
                <a:cubicBezTo>
                  <a:pt x="14583" y="14287"/>
                  <a:pt x="14583" y="13936"/>
                  <a:pt x="14358" y="13711"/>
                </a:cubicBezTo>
                <a:cubicBezTo>
                  <a:pt x="14245" y="13576"/>
                  <a:pt x="14096" y="13506"/>
                  <a:pt x="13950" y="135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4" name="Google Shape;1684;p117"/>
          <p:cNvSpPr/>
          <p:nvPr/>
        </p:nvSpPr>
        <p:spPr>
          <a:xfrm>
            <a:off x="13906500" y="3340100"/>
            <a:ext cx="607219" cy="607219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3"/>
                  <a:pt x="4837" y="21600"/>
                  <a:pt x="10800" y="21600"/>
                </a:cubicBezTo>
                <a:cubicBezTo>
                  <a:pt x="16763" y="21600"/>
                  <a:pt x="21600" y="16763"/>
                  <a:pt x="21600" y="10800"/>
                </a:cubicBezTo>
                <a:cubicBezTo>
                  <a:pt x="21600" y="4837"/>
                  <a:pt x="16718" y="0"/>
                  <a:pt x="10800" y="0"/>
                </a:cubicBezTo>
                <a:close/>
                <a:moveTo>
                  <a:pt x="10800" y="1172"/>
                </a:moveTo>
                <a:cubicBezTo>
                  <a:pt x="16131" y="1172"/>
                  <a:pt x="20414" y="5514"/>
                  <a:pt x="20414" y="10800"/>
                </a:cubicBezTo>
                <a:cubicBezTo>
                  <a:pt x="20414" y="16086"/>
                  <a:pt x="16086" y="20414"/>
                  <a:pt x="10800" y="20414"/>
                </a:cubicBezTo>
                <a:cubicBezTo>
                  <a:pt x="5469" y="20414"/>
                  <a:pt x="1172" y="16086"/>
                  <a:pt x="1172" y="10800"/>
                </a:cubicBezTo>
                <a:cubicBezTo>
                  <a:pt x="1172" y="5469"/>
                  <a:pt x="5514" y="1172"/>
                  <a:pt x="10800" y="1172"/>
                </a:cubicBezTo>
                <a:close/>
                <a:moveTo>
                  <a:pt x="7412" y="6776"/>
                </a:moveTo>
                <a:cubicBezTo>
                  <a:pt x="6824" y="6776"/>
                  <a:pt x="6325" y="7276"/>
                  <a:pt x="6325" y="7864"/>
                </a:cubicBezTo>
                <a:cubicBezTo>
                  <a:pt x="6325" y="8451"/>
                  <a:pt x="6824" y="8951"/>
                  <a:pt x="7412" y="8951"/>
                </a:cubicBezTo>
                <a:cubicBezTo>
                  <a:pt x="7999" y="8951"/>
                  <a:pt x="8499" y="8451"/>
                  <a:pt x="8499" y="7864"/>
                </a:cubicBezTo>
                <a:cubicBezTo>
                  <a:pt x="8499" y="7276"/>
                  <a:pt x="7999" y="6776"/>
                  <a:pt x="7412" y="6776"/>
                </a:cubicBezTo>
                <a:close/>
                <a:moveTo>
                  <a:pt x="13736" y="6776"/>
                </a:moveTo>
                <a:cubicBezTo>
                  <a:pt x="13149" y="6776"/>
                  <a:pt x="12649" y="7276"/>
                  <a:pt x="12649" y="7864"/>
                </a:cubicBezTo>
                <a:cubicBezTo>
                  <a:pt x="12649" y="8451"/>
                  <a:pt x="13149" y="8951"/>
                  <a:pt x="13736" y="8951"/>
                </a:cubicBezTo>
                <a:cubicBezTo>
                  <a:pt x="14324" y="8951"/>
                  <a:pt x="14824" y="8451"/>
                  <a:pt x="14823" y="7864"/>
                </a:cubicBezTo>
                <a:cubicBezTo>
                  <a:pt x="14823" y="7276"/>
                  <a:pt x="14324" y="6776"/>
                  <a:pt x="13736" y="6776"/>
                </a:cubicBezTo>
                <a:close/>
                <a:moveTo>
                  <a:pt x="10828" y="13553"/>
                </a:moveTo>
                <a:cubicBezTo>
                  <a:pt x="9518" y="13553"/>
                  <a:pt x="8346" y="14047"/>
                  <a:pt x="7398" y="14951"/>
                </a:cubicBezTo>
                <a:cubicBezTo>
                  <a:pt x="7172" y="15176"/>
                  <a:pt x="7172" y="15544"/>
                  <a:pt x="7398" y="15769"/>
                </a:cubicBezTo>
                <a:cubicBezTo>
                  <a:pt x="7624" y="15995"/>
                  <a:pt x="7991" y="15995"/>
                  <a:pt x="8216" y="15769"/>
                </a:cubicBezTo>
                <a:cubicBezTo>
                  <a:pt x="8894" y="15092"/>
                  <a:pt x="9834" y="14682"/>
                  <a:pt x="10828" y="14682"/>
                </a:cubicBezTo>
                <a:cubicBezTo>
                  <a:pt x="11822" y="14682"/>
                  <a:pt x="12731" y="15047"/>
                  <a:pt x="13454" y="15769"/>
                </a:cubicBezTo>
                <a:cubicBezTo>
                  <a:pt x="13590" y="15905"/>
                  <a:pt x="13728" y="15953"/>
                  <a:pt x="13863" y="15953"/>
                </a:cubicBezTo>
                <a:cubicBezTo>
                  <a:pt x="13999" y="15953"/>
                  <a:pt x="14168" y="15905"/>
                  <a:pt x="14259" y="15769"/>
                </a:cubicBezTo>
                <a:cubicBezTo>
                  <a:pt x="14485" y="15544"/>
                  <a:pt x="14485" y="15176"/>
                  <a:pt x="14259" y="14951"/>
                </a:cubicBezTo>
                <a:cubicBezTo>
                  <a:pt x="13310" y="14047"/>
                  <a:pt x="12093" y="13553"/>
                  <a:pt x="10828" y="135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5" name="Google Shape;1685;p117"/>
          <p:cNvSpPr/>
          <p:nvPr/>
        </p:nvSpPr>
        <p:spPr>
          <a:xfrm>
            <a:off x="112903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833" y="6750"/>
                </a:moveTo>
                <a:cubicBezTo>
                  <a:pt x="7248" y="6750"/>
                  <a:pt x="6750" y="7248"/>
                  <a:pt x="6750" y="7833"/>
                </a:cubicBezTo>
                <a:cubicBezTo>
                  <a:pt x="6750" y="8418"/>
                  <a:pt x="7248" y="8916"/>
                  <a:pt x="7833" y="8916"/>
                </a:cubicBezTo>
                <a:cubicBezTo>
                  <a:pt x="8418" y="8916"/>
                  <a:pt x="8916" y="8418"/>
                  <a:pt x="8916" y="7833"/>
                </a:cubicBezTo>
                <a:cubicBezTo>
                  <a:pt x="8916" y="7248"/>
                  <a:pt x="8418" y="6750"/>
                  <a:pt x="7833" y="6750"/>
                </a:cubicBezTo>
                <a:close/>
                <a:moveTo>
                  <a:pt x="13683" y="6750"/>
                </a:moveTo>
                <a:cubicBezTo>
                  <a:pt x="13098" y="6750"/>
                  <a:pt x="12600" y="7248"/>
                  <a:pt x="12600" y="7833"/>
                </a:cubicBezTo>
                <a:cubicBezTo>
                  <a:pt x="12600" y="8418"/>
                  <a:pt x="13098" y="8916"/>
                  <a:pt x="13683" y="8916"/>
                </a:cubicBezTo>
                <a:cubicBezTo>
                  <a:pt x="14268" y="8916"/>
                  <a:pt x="14766" y="8418"/>
                  <a:pt x="14766" y="7833"/>
                </a:cubicBezTo>
                <a:cubicBezTo>
                  <a:pt x="14766" y="7248"/>
                  <a:pt x="14313" y="6750"/>
                  <a:pt x="13683" y="6750"/>
                </a:cubicBezTo>
                <a:close/>
                <a:moveTo>
                  <a:pt x="13809" y="13500"/>
                </a:moveTo>
                <a:lnTo>
                  <a:pt x="7791" y="13542"/>
                </a:lnTo>
                <a:cubicBezTo>
                  <a:pt x="7476" y="13542"/>
                  <a:pt x="7200" y="13818"/>
                  <a:pt x="7200" y="14133"/>
                </a:cubicBezTo>
                <a:cubicBezTo>
                  <a:pt x="7200" y="14448"/>
                  <a:pt x="7476" y="14709"/>
                  <a:pt x="7791" y="14709"/>
                </a:cubicBezTo>
                <a:lnTo>
                  <a:pt x="13809" y="14667"/>
                </a:lnTo>
                <a:cubicBezTo>
                  <a:pt x="14124" y="14667"/>
                  <a:pt x="14400" y="14406"/>
                  <a:pt x="14400" y="14091"/>
                </a:cubicBezTo>
                <a:cubicBezTo>
                  <a:pt x="14400" y="13731"/>
                  <a:pt x="14124" y="13500"/>
                  <a:pt x="13809" y="135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6" name="Google Shape;1686;p117"/>
          <p:cNvSpPr/>
          <p:nvPr/>
        </p:nvSpPr>
        <p:spPr>
          <a:xfrm>
            <a:off x="99822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85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55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833" y="6750"/>
                </a:moveTo>
                <a:cubicBezTo>
                  <a:pt x="7248" y="6750"/>
                  <a:pt x="6750" y="7248"/>
                  <a:pt x="6750" y="7833"/>
                </a:cubicBezTo>
                <a:cubicBezTo>
                  <a:pt x="6750" y="8418"/>
                  <a:pt x="7248" y="8916"/>
                  <a:pt x="7833" y="8916"/>
                </a:cubicBezTo>
                <a:cubicBezTo>
                  <a:pt x="8418" y="8916"/>
                  <a:pt x="8916" y="8418"/>
                  <a:pt x="8916" y="7833"/>
                </a:cubicBezTo>
                <a:cubicBezTo>
                  <a:pt x="8916" y="7248"/>
                  <a:pt x="8418" y="6750"/>
                  <a:pt x="7833" y="6750"/>
                </a:cubicBezTo>
                <a:close/>
                <a:moveTo>
                  <a:pt x="14133" y="6750"/>
                </a:moveTo>
                <a:cubicBezTo>
                  <a:pt x="13548" y="6750"/>
                  <a:pt x="13050" y="7248"/>
                  <a:pt x="13050" y="7833"/>
                </a:cubicBezTo>
                <a:cubicBezTo>
                  <a:pt x="13050" y="8418"/>
                  <a:pt x="13548" y="8916"/>
                  <a:pt x="14133" y="8916"/>
                </a:cubicBezTo>
                <a:cubicBezTo>
                  <a:pt x="14718" y="8916"/>
                  <a:pt x="15216" y="8418"/>
                  <a:pt x="15216" y="7833"/>
                </a:cubicBezTo>
                <a:cubicBezTo>
                  <a:pt x="15216" y="7248"/>
                  <a:pt x="14718" y="6750"/>
                  <a:pt x="14133" y="6750"/>
                </a:cubicBezTo>
                <a:close/>
                <a:moveTo>
                  <a:pt x="10884" y="11250"/>
                </a:moveTo>
                <a:cubicBezTo>
                  <a:pt x="9579" y="11250"/>
                  <a:pt x="8550" y="12279"/>
                  <a:pt x="8550" y="13584"/>
                </a:cubicBezTo>
                <a:cubicBezTo>
                  <a:pt x="8550" y="14889"/>
                  <a:pt x="9579" y="15933"/>
                  <a:pt x="10884" y="15933"/>
                </a:cubicBezTo>
                <a:cubicBezTo>
                  <a:pt x="12189" y="15933"/>
                  <a:pt x="13233" y="14889"/>
                  <a:pt x="13233" y="13584"/>
                </a:cubicBezTo>
                <a:cubicBezTo>
                  <a:pt x="13278" y="12324"/>
                  <a:pt x="12189" y="11250"/>
                  <a:pt x="10884" y="11250"/>
                </a:cubicBezTo>
                <a:close/>
                <a:moveTo>
                  <a:pt x="10884" y="12375"/>
                </a:moveTo>
                <a:cubicBezTo>
                  <a:pt x="11559" y="12375"/>
                  <a:pt x="12108" y="12909"/>
                  <a:pt x="12108" y="13584"/>
                </a:cubicBezTo>
                <a:cubicBezTo>
                  <a:pt x="12108" y="14259"/>
                  <a:pt x="11559" y="14808"/>
                  <a:pt x="10884" y="14808"/>
                </a:cubicBezTo>
                <a:cubicBezTo>
                  <a:pt x="10209" y="14808"/>
                  <a:pt x="9675" y="14259"/>
                  <a:pt x="9675" y="13584"/>
                </a:cubicBezTo>
                <a:cubicBezTo>
                  <a:pt x="9675" y="12909"/>
                  <a:pt x="10209" y="12375"/>
                  <a:pt x="10884" y="1237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7" name="Google Shape;1687;p117"/>
          <p:cNvSpPr/>
          <p:nvPr/>
        </p:nvSpPr>
        <p:spPr>
          <a:xfrm>
            <a:off x="86868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15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833" y="6750"/>
                </a:moveTo>
                <a:cubicBezTo>
                  <a:pt x="7248" y="6750"/>
                  <a:pt x="6750" y="7248"/>
                  <a:pt x="6750" y="7833"/>
                </a:cubicBezTo>
                <a:cubicBezTo>
                  <a:pt x="6705" y="8418"/>
                  <a:pt x="7203" y="8916"/>
                  <a:pt x="7833" y="8916"/>
                </a:cubicBezTo>
                <a:cubicBezTo>
                  <a:pt x="8418" y="8916"/>
                  <a:pt x="8916" y="8418"/>
                  <a:pt x="8916" y="7833"/>
                </a:cubicBezTo>
                <a:cubicBezTo>
                  <a:pt x="8916" y="7248"/>
                  <a:pt x="8418" y="6750"/>
                  <a:pt x="7833" y="6750"/>
                </a:cubicBezTo>
                <a:close/>
                <a:moveTo>
                  <a:pt x="13683" y="6750"/>
                </a:moveTo>
                <a:cubicBezTo>
                  <a:pt x="13098" y="6750"/>
                  <a:pt x="12600" y="7248"/>
                  <a:pt x="12600" y="7833"/>
                </a:cubicBezTo>
                <a:cubicBezTo>
                  <a:pt x="12600" y="8418"/>
                  <a:pt x="13098" y="8916"/>
                  <a:pt x="13683" y="8916"/>
                </a:cubicBezTo>
                <a:cubicBezTo>
                  <a:pt x="14268" y="8916"/>
                  <a:pt x="14766" y="8418"/>
                  <a:pt x="14766" y="7833"/>
                </a:cubicBezTo>
                <a:cubicBezTo>
                  <a:pt x="14766" y="7248"/>
                  <a:pt x="14268" y="6750"/>
                  <a:pt x="13683" y="6750"/>
                </a:cubicBezTo>
                <a:close/>
                <a:moveTo>
                  <a:pt x="10617" y="10350"/>
                </a:moveTo>
                <a:cubicBezTo>
                  <a:pt x="8457" y="10350"/>
                  <a:pt x="6750" y="11520"/>
                  <a:pt x="6750" y="13050"/>
                </a:cubicBezTo>
                <a:cubicBezTo>
                  <a:pt x="6750" y="14580"/>
                  <a:pt x="8457" y="15750"/>
                  <a:pt x="10617" y="15750"/>
                </a:cubicBezTo>
                <a:cubicBezTo>
                  <a:pt x="12777" y="15750"/>
                  <a:pt x="14484" y="14580"/>
                  <a:pt x="14484" y="13050"/>
                </a:cubicBezTo>
                <a:cubicBezTo>
                  <a:pt x="14439" y="11520"/>
                  <a:pt x="12777" y="10350"/>
                  <a:pt x="10617" y="10350"/>
                </a:cubicBezTo>
                <a:close/>
                <a:moveTo>
                  <a:pt x="10617" y="11559"/>
                </a:moveTo>
                <a:cubicBezTo>
                  <a:pt x="12057" y="11559"/>
                  <a:pt x="13317" y="12282"/>
                  <a:pt x="13317" y="13092"/>
                </a:cubicBezTo>
                <a:cubicBezTo>
                  <a:pt x="13317" y="13902"/>
                  <a:pt x="12057" y="14625"/>
                  <a:pt x="10617" y="14625"/>
                </a:cubicBezTo>
                <a:cubicBezTo>
                  <a:pt x="9177" y="14625"/>
                  <a:pt x="7917" y="13902"/>
                  <a:pt x="7917" y="13092"/>
                </a:cubicBezTo>
                <a:cubicBezTo>
                  <a:pt x="7917" y="12282"/>
                  <a:pt x="9177" y="11559"/>
                  <a:pt x="10617" y="1155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8" name="Google Shape;1688;p117"/>
          <p:cNvSpPr/>
          <p:nvPr/>
        </p:nvSpPr>
        <p:spPr>
          <a:xfrm>
            <a:off x="165100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15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833" y="6750"/>
                </a:moveTo>
                <a:cubicBezTo>
                  <a:pt x="7248" y="6750"/>
                  <a:pt x="6750" y="7248"/>
                  <a:pt x="6750" y="7833"/>
                </a:cubicBezTo>
                <a:cubicBezTo>
                  <a:pt x="6750" y="8418"/>
                  <a:pt x="7248" y="8916"/>
                  <a:pt x="7833" y="8916"/>
                </a:cubicBezTo>
                <a:cubicBezTo>
                  <a:pt x="8418" y="8916"/>
                  <a:pt x="8916" y="8418"/>
                  <a:pt x="8916" y="7833"/>
                </a:cubicBezTo>
                <a:cubicBezTo>
                  <a:pt x="8916" y="7248"/>
                  <a:pt x="8418" y="6750"/>
                  <a:pt x="7833" y="6750"/>
                </a:cubicBezTo>
                <a:close/>
                <a:moveTo>
                  <a:pt x="13683" y="6750"/>
                </a:moveTo>
                <a:cubicBezTo>
                  <a:pt x="13098" y="6750"/>
                  <a:pt x="12600" y="7248"/>
                  <a:pt x="12600" y="7833"/>
                </a:cubicBezTo>
                <a:cubicBezTo>
                  <a:pt x="12600" y="8418"/>
                  <a:pt x="13098" y="8916"/>
                  <a:pt x="13683" y="8916"/>
                </a:cubicBezTo>
                <a:cubicBezTo>
                  <a:pt x="14268" y="8916"/>
                  <a:pt x="14766" y="8418"/>
                  <a:pt x="14766" y="7833"/>
                </a:cubicBezTo>
                <a:cubicBezTo>
                  <a:pt x="14766" y="7248"/>
                  <a:pt x="14268" y="6750"/>
                  <a:pt x="13683" y="6750"/>
                </a:cubicBezTo>
                <a:close/>
                <a:moveTo>
                  <a:pt x="7116" y="12192"/>
                </a:moveTo>
                <a:cubicBezTo>
                  <a:pt x="6981" y="12136"/>
                  <a:pt x="6823" y="12139"/>
                  <a:pt x="6666" y="12206"/>
                </a:cubicBezTo>
                <a:cubicBezTo>
                  <a:pt x="6351" y="12341"/>
                  <a:pt x="6221" y="12651"/>
                  <a:pt x="6356" y="12966"/>
                </a:cubicBezTo>
                <a:cubicBezTo>
                  <a:pt x="7121" y="14766"/>
                  <a:pt x="8879" y="15933"/>
                  <a:pt x="10814" y="15933"/>
                </a:cubicBezTo>
                <a:cubicBezTo>
                  <a:pt x="12749" y="15933"/>
                  <a:pt x="14448" y="14819"/>
                  <a:pt x="15258" y="13064"/>
                </a:cubicBezTo>
                <a:cubicBezTo>
                  <a:pt x="15348" y="12704"/>
                  <a:pt x="15219" y="12383"/>
                  <a:pt x="14948" y="12248"/>
                </a:cubicBezTo>
                <a:cubicBezTo>
                  <a:pt x="14633" y="12113"/>
                  <a:pt x="14324" y="12243"/>
                  <a:pt x="14189" y="12558"/>
                </a:cubicBezTo>
                <a:cubicBezTo>
                  <a:pt x="13604" y="13908"/>
                  <a:pt x="12299" y="14766"/>
                  <a:pt x="10814" y="14766"/>
                </a:cubicBezTo>
                <a:cubicBezTo>
                  <a:pt x="9329" y="14766"/>
                  <a:pt x="7979" y="13866"/>
                  <a:pt x="7439" y="12516"/>
                </a:cubicBezTo>
                <a:cubicBezTo>
                  <a:pt x="7372" y="12358"/>
                  <a:pt x="7251" y="12248"/>
                  <a:pt x="7116" y="1219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9" name="Google Shape;1689;p117"/>
          <p:cNvSpPr/>
          <p:nvPr/>
        </p:nvSpPr>
        <p:spPr>
          <a:xfrm>
            <a:off x="178181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15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383" y="6750"/>
                </a:moveTo>
                <a:cubicBezTo>
                  <a:pt x="6798" y="6750"/>
                  <a:pt x="6300" y="7248"/>
                  <a:pt x="6300" y="7833"/>
                </a:cubicBezTo>
                <a:cubicBezTo>
                  <a:pt x="6300" y="8418"/>
                  <a:pt x="6798" y="8916"/>
                  <a:pt x="7383" y="8916"/>
                </a:cubicBezTo>
                <a:cubicBezTo>
                  <a:pt x="7968" y="8916"/>
                  <a:pt x="8466" y="8418"/>
                  <a:pt x="8466" y="7833"/>
                </a:cubicBezTo>
                <a:cubicBezTo>
                  <a:pt x="8466" y="7248"/>
                  <a:pt x="7968" y="6750"/>
                  <a:pt x="7383" y="6750"/>
                </a:cubicBezTo>
                <a:close/>
                <a:moveTo>
                  <a:pt x="13191" y="7200"/>
                </a:moveTo>
                <a:cubicBezTo>
                  <a:pt x="12876" y="7200"/>
                  <a:pt x="12600" y="7476"/>
                  <a:pt x="12600" y="7791"/>
                </a:cubicBezTo>
                <a:cubicBezTo>
                  <a:pt x="12600" y="8106"/>
                  <a:pt x="12876" y="8367"/>
                  <a:pt x="13191" y="8367"/>
                </a:cubicBezTo>
                <a:lnTo>
                  <a:pt x="14217" y="8367"/>
                </a:lnTo>
                <a:cubicBezTo>
                  <a:pt x="14532" y="8367"/>
                  <a:pt x="14808" y="8106"/>
                  <a:pt x="14808" y="7791"/>
                </a:cubicBezTo>
                <a:cubicBezTo>
                  <a:pt x="14808" y="7476"/>
                  <a:pt x="14532" y="7200"/>
                  <a:pt x="14217" y="7200"/>
                </a:cubicBezTo>
                <a:lnTo>
                  <a:pt x="13191" y="7200"/>
                </a:lnTo>
                <a:close/>
                <a:moveTo>
                  <a:pt x="7777" y="13500"/>
                </a:moveTo>
                <a:cubicBezTo>
                  <a:pt x="7630" y="13500"/>
                  <a:pt x="7481" y="13556"/>
                  <a:pt x="7369" y="13669"/>
                </a:cubicBezTo>
                <a:cubicBezTo>
                  <a:pt x="7144" y="13894"/>
                  <a:pt x="7144" y="14259"/>
                  <a:pt x="7369" y="14484"/>
                </a:cubicBezTo>
                <a:cubicBezTo>
                  <a:pt x="8269" y="15384"/>
                  <a:pt x="9481" y="15877"/>
                  <a:pt x="10786" y="15877"/>
                </a:cubicBezTo>
                <a:cubicBezTo>
                  <a:pt x="12091" y="15877"/>
                  <a:pt x="13303" y="15384"/>
                  <a:pt x="14203" y="14484"/>
                </a:cubicBezTo>
                <a:cubicBezTo>
                  <a:pt x="14428" y="14259"/>
                  <a:pt x="14428" y="13894"/>
                  <a:pt x="14203" y="13669"/>
                </a:cubicBezTo>
                <a:cubicBezTo>
                  <a:pt x="13978" y="13444"/>
                  <a:pt x="13626" y="13444"/>
                  <a:pt x="13402" y="13669"/>
                </a:cubicBezTo>
                <a:cubicBezTo>
                  <a:pt x="12727" y="14344"/>
                  <a:pt x="11776" y="14752"/>
                  <a:pt x="10786" y="14752"/>
                </a:cubicBezTo>
                <a:cubicBezTo>
                  <a:pt x="9796" y="14752"/>
                  <a:pt x="8904" y="14344"/>
                  <a:pt x="8184" y="13669"/>
                </a:cubicBezTo>
                <a:cubicBezTo>
                  <a:pt x="8072" y="13556"/>
                  <a:pt x="7923" y="13500"/>
                  <a:pt x="7777" y="135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0" name="Google Shape;1690;p117"/>
          <p:cNvSpPr/>
          <p:nvPr/>
        </p:nvSpPr>
        <p:spPr>
          <a:xfrm>
            <a:off x="191135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555" y="4860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341" y="7200"/>
                </a:moveTo>
                <a:cubicBezTo>
                  <a:pt x="7026" y="7200"/>
                  <a:pt x="6750" y="7476"/>
                  <a:pt x="6750" y="7791"/>
                </a:cubicBezTo>
                <a:cubicBezTo>
                  <a:pt x="6750" y="8106"/>
                  <a:pt x="7026" y="8367"/>
                  <a:pt x="7341" y="8367"/>
                </a:cubicBezTo>
                <a:lnTo>
                  <a:pt x="8367" y="8367"/>
                </a:lnTo>
                <a:cubicBezTo>
                  <a:pt x="8682" y="8367"/>
                  <a:pt x="8958" y="8106"/>
                  <a:pt x="8958" y="7791"/>
                </a:cubicBezTo>
                <a:cubicBezTo>
                  <a:pt x="8958" y="7476"/>
                  <a:pt x="8682" y="7200"/>
                  <a:pt x="8367" y="7200"/>
                </a:cubicBezTo>
                <a:lnTo>
                  <a:pt x="7341" y="7200"/>
                </a:lnTo>
                <a:close/>
                <a:moveTo>
                  <a:pt x="13191" y="7200"/>
                </a:moveTo>
                <a:cubicBezTo>
                  <a:pt x="12876" y="7200"/>
                  <a:pt x="12600" y="7476"/>
                  <a:pt x="12600" y="7791"/>
                </a:cubicBezTo>
                <a:cubicBezTo>
                  <a:pt x="12600" y="8106"/>
                  <a:pt x="12876" y="8367"/>
                  <a:pt x="13191" y="8367"/>
                </a:cubicBezTo>
                <a:lnTo>
                  <a:pt x="14217" y="8367"/>
                </a:lnTo>
                <a:cubicBezTo>
                  <a:pt x="14532" y="8367"/>
                  <a:pt x="14808" y="8106"/>
                  <a:pt x="14808" y="7791"/>
                </a:cubicBezTo>
                <a:cubicBezTo>
                  <a:pt x="14808" y="7476"/>
                  <a:pt x="14532" y="7200"/>
                  <a:pt x="14217" y="7200"/>
                </a:cubicBezTo>
                <a:lnTo>
                  <a:pt x="13191" y="7200"/>
                </a:lnTo>
                <a:close/>
                <a:moveTo>
                  <a:pt x="10786" y="13500"/>
                </a:moveTo>
                <a:cubicBezTo>
                  <a:pt x="9481" y="13500"/>
                  <a:pt x="8269" y="13992"/>
                  <a:pt x="7369" y="14892"/>
                </a:cubicBezTo>
                <a:cubicBezTo>
                  <a:pt x="7144" y="15117"/>
                  <a:pt x="7144" y="15483"/>
                  <a:pt x="7369" y="15708"/>
                </a:cubicBezTo>
                <a:cubicBezTo>
                  <a:pt x="7594" y="15933"/>
                  <a:pt x="7959" y="15933"/>
                  <a:pt x="8184" y="15708"/>
                </a:cubicBezTo>
                <a:cubicBezTo>
                  <a:pt x="8859" y="15033"/>
                  <a:pt x="9796" y="14625"/>
                  <a:pt x="10786" y="14625"/>
                </a:cubicBezTo>
                <a:cubicBezTo>
                  <a:pt x="11776" y="14625"/>
                  <a:pt x="12682" y="15033"/>
                  <a:pt x="13402" y="15708"/>
                </a:cubicBezTo>
                <a:cubicBezTo>
                  <a:pt x="13537" y="15843"/>
                  <a:pt x="13674" y="15891"/>
                  <a:pt x="13809" y="15891"/>
                </a:cubicBezTo>
                <a:cubicBezTo>
                  <a:pt x="13944" y="15891"/>
                  <a:pt x="14113" y="15843"/>
                  <a:pt x="14203" y="15708"/>
                </a:cubicBezTo>
                <a:cubicBezTo>
                  <a:pt x="14428" y="15483"/>
                  <a:pt x="14428" y="15117"/>
                  <a:pt x="14203" y="14892"/>
                </a:cubicBezTo>
                <a:cubicBezTo>
                  <a:pt x="13258" y="13992"/>
                  <a:pt x="12046" y="13500"/>
                  <a:pt x="10786" y="135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1" name="Google Shape;1691;p117"/>
          <p:cNvSpPr/>
          <p:nvPr/>
        </p:nvSpPr>
        <p:spPr>
          <a:xfrm>
            <a:off x="60706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15"/>
                  <a:pt x="16785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78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8044" y="7200"/>
                </a:moveTo>
                <a:cubicBezTo>
                  <a:pt x="7898" y="7200"/>
                  <a:pt x="7748" y="7256"/>
                  <a:pt x="7636" y="7369"/>
                </a:cubicBezTo>
                <a:lnTo>
                  <a:pt x="6919" y="8086"/>
                </a:lnTo>
                <a:cubicBezTo>
                  <a:pt x="6694" y="8311"/>
                  <a:pt x="6694" y="8677"/>
                  <a:pt x="6919" y="8902"/>
                </a:cubicBezTo>
                <a:cubicBezTo>
                  <a:pt x="7054" y="9037"/>
                  <a:pt x="7192" y="9084"/>
                  <a:pt x="7327" y="9084"/>
                </a:cubicBezTo>
                <a:cubicBezTo>
                  <a:pt x="7462" y="9084"/>
                  <a:pt x="7644" y="9037"/>
                  <a:pt x="7734" y="8902"/>
                </a:cubicBezTo>
                <a:lnTo>
                  <a:pt x="8044" y="8578"/>
                </a:lnTo>
                <a:lnTo>
                  <a:pt x="8353" y="8902"/>
                </a:lnTo>
                <a:cubicBezTo>
                  <a:pt x="8488" y="9037"/>
                  <a:pt x="8626" y="9084"/>
                  <a:pt x="8761" y="9084"/>
                </a:cubicBezTo>
                <a:cubicBezTo>
                  <a:pt x="8896" y="9084"/>
                  <a:pt x="9079" y="9037"/>
                  <a:pt x="9169" y="8902"/>
                </a:cubicBezTo>
                <a:cubicBezTo>
                  <a:pt x="9394" y="8677"/>
                  <a:pt x="9394" y="8311"/>
                  <a:pt x="9169" y="8086"/>
                </a:cubicBezTo>
                <a:lnTo>
                  <a:pt x="8452" y="7369"/>
                </a:lnTo>
                <a:cubicBezTo>
                  <a:pt x="8339" y="7256"/>
                  <a:pt x="8190" y="7200"/>
                  <a:pt x="8044" y="7200"/>
                </a:cubicBezTo>
                <a:close/>
                <a:moveTo>
                  <a:pt x="13894" y="7200"/>
                </a:moveTo>
                <a:cubicBezTo>
                  <a:pt x="13748" y="7200"/>
                  <a:pt x="13598" y="7256"/>
                  <a:pt x="13486" y="7369"/>
                </a:cubicBezTo>
                <a:lnTo>
                  <a:pt x="12769" y="8086"/>
                </a:lnTo>
                <a:cubicBezTo>
                  <a:pt x="12544" y="8311"/>
                  <a:pt x="12544" y="8677"/>
                  <a:pt x="12769" y="8902"/>
                </a:cubicBezTo>
                <a:cubicBezTo>
                  <a:pt x="12904" y="9037"/>
                  <a:pt x="13042" y="9084"/>
                  <a:pt x="13177" y="9084"/>
                </a:cubicBezTo>
                <a:cubicBezTo>
                  <a:pt x="13312" y="9084"/>
                  <a:pt x="13494" y="9037"/>
                  <a:pt x="13584" y="8902"/>
                </a:cubicBezTo>
                <a:lnTo>
                  <a:pt x="13894" y="8578"/>
                </a:lnTo>
                <a:lnTo>
                  <a:pt x="14203" y="8902"/>
                </a:lnTo>
                <a:cubicBezTo>
                  <a:pt x="14338" y="9037"/>
                  <a:pt x="14476" y="9084"/>
                  <a:pt x="14611" y="9084"/>
                </a:cubicBezTo>
                <a:cubicBezTo>
                  <a:pt x="14746" y="9084"/>
                  <a:pt x="14929" y="9037"/>
                  <a:pt x="15019" y="8902"/>
                </a:cubicBezTo>
                <a:cubicBezTo>
                  <a:pt x="15244" y="8677"/>
                  <a:pt x="15244" y="8311"/>
                  <a:pt x="15019" y="8086"/>
                </a:cubicBezTo>
                <a:lnTo>
                  <a:pt x="14302" y="7369"/>
                </a:lnTo>
                <a:cubicBezTo>
                  <a:pt x="14189" y="7256"/>
                  <a:pt x="14040" y="7200"/>
                  <a:pt x="13894" y="7200"/>
                </a:cubicBezTo>
                <a:close/>
                <a:moveTo>
                  <a:pt x="11236" y="13500"/>
                </a:moveTo>
                <a:cubicBezTo>
                  <a:pt x="9931" y="13500"/>
                  <a:pt x="8719" y="13992"/>
                  <a:pt x="7819" y="14892"/>
                </a:cubicBezTo>
                <a:cubicBezTo>
                  <a:pt x="7594" y="15117"/>
                  <a:pt x="7594" y="15483"/>
                  <a:pt x="7819" y="15708"/>
                </a:cubicBezTo>
                <a:cubicBezTo>
                  <a:pt x="7954" y="15843"/>
                  <a:pt x="8092" y="15891"/>
                  <a:pt x="8227" y="15891"/>
                </a:cubicBezTo>
                <a:cubicBezTo>
                  <a:pt x="8362" y="15891"/>
                  <a:pt x="8544" y="15843"/>
                  <a:pt x="8634" y="15708"/>
                </a:cubicBezTo>
                <a:cubicBezTo>
                  <a:pt x="9309" y="15033"/>
                  <a:pt x="10246" y="14625"/>
                  <a:pt x="11236" y="14625"/>
                </a:cubicBezTo>
                <a:cubicBezTo>
                  <a:pt x="12226" y="14625"/>
                  <a:pt x="13132" y="15033"/>
                  <a:pt x="13852" y="15708"/>
                </a:cubicBezTo>
                <a:cubicBezTo>
                  <a:pt x="14077" y="15933"/>
                  <a:pt x="14428" y="15933"/>
                  <a:pt x="14653" y="15708"/>
                </a:cubicBezTo>
                <a:cubicBezTo>
                  <a:pt x="14878" y="15483"/>
                  <a:pt x="14878" y="15117"/>
                  <a:pt x="14653" y="14892"/>
                </a:cubicBezTo>
                <a:cubicBezTo>
                  <a:pt x="13753" y="13992"/>
                  <a:pt x="12541" y="13500"/>
                  <a:pt x="11236" y="135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2" name="Google Shape;1692;p117"/>
          <p:cNvSpPr/>
          <p:nvPr/>
        </p:nvSpPr>
        <p:spPr>
          <a:xfrm>
            <a:off x="47752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15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594" y="7200"/>
                </a:moveTo>
                <a:cubicBezTo>
                  <a:pt x="7448" y="7200"/>
                  <a:pt x="7298" y="7256"/>
                  <a:pt x="7186" y="7369"/>
                </a:cubicBezTo>
                <a:lnTo>
                  <a:pt x="6469" y="8086"/>
                </a:lnTo>
                <a:cubicBezTo>
                  <a:pt x="6244" y="8311"/>
                  <a:pt x="6244" y="8677"/>
                  <a:pt x="6469" y="8902"/>
                </a:cubicBezTo>
                <a:cubicBezTo>
                  <a:pt x="6604" y="9037"/>
                  <a:pt x="6742" y="9084"/>
                  <a:pt x="6877" y="9084"/>
                </a:cubicBezTo>
                <a:cubicBezTo>
                  <a:pt x="7012" y="9084"/>
                  <a:pt x="7194" y="9037"/>
                  <a:pt x="7284" y="8902"/>
                </a:cubicBezTo>
                <a:lnTo>
                  <a:pt x="7594" y="8578"/>
                </a:lnTo>
                <a:lnTo>
                  <a:pt x="7903" y="8902"/>
                </a:lnTo>
                <a:cubicBezTo>
                  <a:pt x="8038" y="9037"/>
                  <a:pt x="8176" y="9084"/>
                  <a:pt x="8311" y="9084"/>
                </a:cubicBezTo>
                <a:cubicBezTo>
                  <a:pt x="8446" y="9084"/>
                  <a:pt x="8629" y="9037"/>
                  <a:pt x="8719" y="8902"/>
                </a:cubicBezTo>
                <a:cubicBezTo>
                  <a:pt x="8944" y="8677"/>
                  <a:pt x="8944" y="8311"/>
                  <a:pt x="8719" y="8086"/>
                </a:cubicBezTo>
                <a:lnTo>
                  <a:pt x="8002" y="7369"/>
                </a:lnTo>
                <a:cubicBezTo>
                  <a:pt x="7889" y="7256"/>
                  <a:pt x="7740" y="7200"/>
                  <a:pt x="7594" y="7200"/>
                </a:cubicBezTo>
                <a:close/>
                <a:moveTo>
                  <a:pt x="13894" y="7200"/>
                </a:moveTo>
                <a:cubicBezTo>
                  <a:pt x="13748" y="7200"/>
                  <a:pt x="13598" y="7256"/>
                  <a:pt x="13486" y="7369"/>
                </a:cubicBezTo>
                <a:lnTo>
                  <a:pt x="12769" y="8086"/>
                </a:lnTo>
                <a:cubicBezTo>
                  <a:pt x="12544" y="8311"/>
                  <a:pt x="12544" y="8677"/>
                  <a:pt x="12769" y="8902"/>
                </a:cubicBezTo>
                <a:cubicBezTo>
                  <a:pt x="12904" y="9037"/>
                  <a:pt x="13042" y="9084"/>
                  <a:pt x="13177" y="9084"/>
                </a:cubicBezTo>
                <a:cubicBezTo>
                  <a:pt x="13312" y="9084"/>
                  <a:pt x="13494" y="9037"/>
                  <a:pt x="13584" y="8902"/>
                </a:cubicBezTo>
                <a:lnTo>
                  <a:pt x="13894" y="8578"/>
                </a:lnTo>
                <a:lnTo>
                  <a:pt x="14203" y="8902"/>
                </a:lnTo>
                <a:cubicBezTo>
                  <a:pt x="14338" y="9037"/>
                  <a:pt x="14476" y="9084"/>
                  <a:pt x="14611" y="9084"/>
                </a:cubicBezTo>
                <a:cubicBezTo>
                  <a:pt x="14746" y="9084"/>
                  <a:pt x="14929" y="9037"/>
                  <a:pt x="15019" y="8902"/>
                </a:cubicBezTo>
                <a:cubicBezTo>
                  <a:pt x="15244" y="8677"/>
                  <a:pt x="15244" y="8311"/>
                  <a:pt x="15019" y="8086"/>
                </a:cubicBezTo>
                <a:lnTo>
                  <a:pt x="14302" y="7369"/>
                </a:lnTo>
                <a:cubicBezTo>
                  <a:pt x="14189" y="7256"/>
                  <a:pt x="14040" y="7200"/>
                  <a:pt x="13894" y="7200"/>
                </a:cubicBezTo>
                <a:close/>
                <a:moveTo>
                  <a:pt x="7777" y="13500"/>
                </a:moveTo>
                <a:cubicBezTo>
                  <a:pt x="7630" y="13500"/>
                  <a:pt x="7481" y="13556"/>
                  <a:pt x="7369" y="13669"/>
                </a:cubicBezTo>
                <a:cubicBezTo>
                  <a:pt x="7144" y="13894"/>
                  <a:pt x="7144" y="14259"/>
                  <a:pt x="7369" y="14484"/>
                </a:cubicBezTo>
                <a:cubicBezTo>
                  <a:pt x="8269" y="15384"/>
                  <a:pt x="9481" y="15877"/>
                  <a:pt x="10786" y="15877"/>
                </a:cubicBezTo>
                <a:cubicBezTo>
                  <a:pt x="12091" y="15877"/>
                  <a:pt x="13303" y="15384"/>
                  <a:pt x="14203" y="14484"/>
                </a:cubicBezTo>
                <a:cubicBezTo>
                  <a:pt x="14428" y="14259"/>
                  <a:pt x="14428" y="13894"/>
                  <a:pt x="14203" y="13669"/>
                </a:cubicBezTo>
                <a:cubicBezTo>
                  <a:pt x="14023" y="13444"/>
                  <a:pt x="13627" y="13444"/>
                  <a:pt x="13402" y="13669"/>
                </a:cubicBezTo>
                <a:cubicBezTo>
                  <a:pt x="12727" y="14344"/>
                  <a:pt x="11776" y="14752"/>
                  <a:pt x="10786" y="14752"/>
                </a:cubicBezTo>
                <a:cubicBezTo>
                  <a:pt x="9796" y="14752"/>
                  <a:pt x="8904" y="14344"/>
                  <a:pt x="8184" y="13669"/>
                </a:cubicBezTo>
                <a:cubicBezTo>
                  <a:pt x="8072" y="13556"/>
                  <a:pt x="7923" y="13500"/>
                  <a:pt x="7777" y="135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3" name="Google Shape;1693;p117"/>
          <p:cNvSpPr/>
          <p:nvPr/>
        </p:nvSpPr>
        <p:spPr>
          <a:xfrm>
            <a:off x="34671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833" y="6750"/>
                </a:moveTo>
                <a:cubicBezTo>
                  <a:pt x="7248" y="6750"/>
                  <a:pt x="6750" y="7248"/>
                  <a:pt x="6750" y="7833"/>
                </a:cubicBezTo>
                <a:cubicBezTo>
                  <a:pt x="6750" y="8418"/>
                  <a:pt x="7203" y="8916"/>
                  <a:pt x="7833" y="8916"/>
                </a:cubicBezTo>
                <a:cubicBezTo>
                  <a:pt x="8418" y="8916"/>
                  <a:pt x="8916" y="8418"/>
                  <a:pt x="8916" y="7833"/>
                </a:cubicBezTo>
                <a:cubicBezTo>
                  <a:pt x="8916" y="7248"/>
                  <a:pt x="8418" y="6750"/>
                  <a:pt x="7833" y="6750"/>
                </a:cubicBezTo>
                <a:close/>
                <a:moveTo>
                  <a:pt x="13683" y="6750"/>
                </a:moveTo>
                <a:cubicBezTo>
                  <a:pt x="13098" y="6750"/>
                  <a:pt x="12600" y="7248"/>
                  <a:pt x="12600" y="7833"/>
                </a:cubicBezTo>
                <a:cubicBezTo>
                  <a:pt x="12600" y="8418"/>
                  <a:pt x="13098" y="8916"/>
                  <a:pt x="13683" y="8916"/>
                </a:cubicBezTo>
                <a:cubicBezTo>
                  <a:pt x="14268" y="8916"/>
                  <a:pt x="14766" y="8418"/>
                  <a:pt x="14766" y="7833"/>
                </a:cubicBezTo>
                <a:cubicBezTo>
                  <a:pt x="14766" y="7248"/>
                  <a:pt x="14268" y="6750"/>
                  <a:pt x="13683" y="6750"/>
                </a:cubicBezTo>
                <a:close/>
                <a:moveTo>
                  <a:pt x="6891" y="12150"/>
                </a:moveTo>
                <a:cubicBezTo>
                  <a:pt x="6711" y="12150"/>
                  <a:pt x="6533" y="12237"/>
                  <a:pt x="6398" y="12417"/>
                </a:cubicBezTo>
                <a:cubicBezTo>
                  <a:pt x="6308" y="12597"/>
                  <a:pt x="6252" y="12786"/>
                  <a:pt x="6342" y="12966"/>
                </a:cubicBezTo>
                <a:cubicBezTo>
                  <a:pt x="7107" y="14766"/>
                  <a:pt x="8865" y="15933"/>
                  <a:pt x="10800" y="15933"/>
                </a:cubicBezTo>
                <a:cubicBezTo>
                  <a:pt x="12735" y="15933"/>
                  <a:pt x="14448" y="14805"/>
                  <a:pt x="15258" y="13050"/>
                </a:cubicBezTo>
                <a:cubicBezTo>
                  <a:pt x="15348" y="12870"/>
                  <a:pt x="15306" y="12651"/>
                  <a:pt x="15216" y="12516"/>
                </a:cubicBezTo>
                <a:cubicBezTo>
                  <a:pt x="15081" y="12291"/>
                  <a:pt x="14903" y="12192"/>
                  <a:pt x="14723" y="12192"/>
                </a:cubicBezTo>
                <a:lnTo>
                  <a:pt x="6891" y="12150"/>
                </a:lnTo>
                <a:close/>
                <a:moveTo>
                  <a:pt x="7875" y="13317"/>
                </a:moveTo>
                <a:lnTo>
                  <a:pt x="13683" y="13359"/>
                </a:lnTo>
                <a:cubicBezTo>
                  <a:pt x="13008" y="14214"/>
                  <a:pt x="11925" y="14766"/>
                  <a:pt x="10800" y="14766"/>
                </a:cubicBezTo>
                <a:cubicBezTo>
                  <a:pt x="9630" y="14766"/>
                  <a:pt x="8550" y="14217"/>
                  <a:pt x="7875" y="1331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4" name="Google Shape;1694;p117"/>
          <p:cNvSpPr/>
          <p:nvPr/>
        </p:nvSpPr>
        <p:spPr>
          <a:xfrm>
            <a:off x="15201900" y="33401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15"/>
                  <a:pt x="16785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78" y="16110"/>
                  <a:pt x="16155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833" y="6750"/>
                </a:moveTo>
                <a:cubicBezTo>
                  <a:pt x="7248" y="6750"/>
                  <a:pt x="6750" y="7248"/>
                  <a:pt x="6750" y="7833"/>
                </a:cubicBezTo>
                <a:cubicBezTo>
                  <a:pt x="6750" y="8418"/>
                  <a:pt x="7248" y="8916"/>
                  <a:pt x="7833" y="8916"/>
                </a:cubicBezTo>
                <a:cubicBezTo>
                  <a:pt x="8418" y="8916"/>
                  <a:pt x="8916" y="8418"/>
                  <a:pt x="8916" y="7833"/>
                </a:cubicBezTo>
                <a:cubicBezTo>
                  <a:pt x="8916" y="7248"/>
                  <a:pt x="8463" y="6750"/>
                  <a:pt x="7833" y="6750"/>
                </a:cubicBezTo>
                <a:close/>
                <a:moveTo>
                  <a:pt x="14133" y="6750"/>
                </a:moveTo>
                <a:cubicBezTo>
                  <a:pt x="13548" y="6750"/>
                  <a:pt x="13050" y="7248"/>
                  <a:pt x="13050" y="7833"/>
                </a:cubicBezTo>
                <a:cubicBezTo>
                  <a:pt x="13050" y="8418"/>
                  <a:pt x="13548" y="8916"/>
                  <a:pt x="14133" y="8916"/>
                </a:cubicBezTo>
                <a:cubicBezTo>
                  <a:pt x="14718" y="8916"/>
                  <a:pt x="15216" y="8418"/>
                  <a:pt x="15216" y="7833"/>
                </a:cubicBezTo>
                <a:cubicBezTo>
                  <a:pt x="15216" y="7248"/>
                  <a:pt x="14718" y="6750"/>
                  <a:pt x="14133" y="6750"/>
                </a:cubicBezTo>
                <a:close/>
                <a:moveTo>
                  <a:pt x="10027" y="11700"/>
                </a:moveTo>
                <a:cubicBezTo>
                  <a:pt x="9880" y="11700"/>
                  <a:pt x="9731" y="11756"/>
                  <a:pt x="9619" y="11869"/>
                </a:cubicBezTo>
                <a:cubicBezTo>
                  <a:pt x="9394" y="12094"/>
                  <a:pt x="9394" y="12459"/>
                  <a:pt x="9619" y="12684"/>
                </a:cubicBezTo>
                <a:lnTo>
                  <a:pt x="10336" y="13402"/>
                </a:lnTo>
                <a:lnTo>
                  <a:pt x="9619" y="14119"/>
                </a:lnTo>
                <a:cubicBezTo>
                  <a:pt x="9394" y="14344"/>
                  <a:pt x="9394" y="14709"/>
                  <a:pt x="9619" y="14934"/>
                </a:cubicBezTo>
                <a:cubicBezTo>
                  <a:pt x="9754" y="15024"/>
                  <a:pt x="9892" y="15103"/>
                  <a:pt x="10027" y="15103"/>
                </a:cubicBezTo>
                <a:cubicBezTo>
                  <a:pt x="10162" y="15103"/>
                  <a:pt x="10344" y="15069"/>
                  <a:pt x="10434" y="14934"/>
                </a:cubicBezTo>
                <a:lnTo>
                  <a:pt x="11152" y="14203"/>
                </a:lnTo>
                <a:lnTo>
                  <a:pt x="11869" y="14934"/>
                </a:lnTo>
                <a:cubicBezTo>
                  <a:pt x="12004" y="15024"/>
                  <a:pt x="12142" y="15103"/>
                  <a:pt x="12277" y="15103"/>
                </a:cubicBezTo>
                <a:cubicBezTo>
                  <a:pt x="12412" y="15103"/>
                  <a:pt x="12594" y="15069"/>
                  <a:pt x="12684" y="14934"/>
                </a:cubicBezTo>
                <a:cubicBezTo>
                  <a:pt x="12909" y="14709"/>
                  <a:pt x="12909" y="14344"/>
                  <a:pt x="12684" y="14119"/>
                </a:cubicBezTo>
                <a:lnTo>
                  <a:pt x="11953" y="13402"/>
                </a:lnTo>
                <a:lnTo>
                  <a:pt x="12684" y="12684"/>
                </a:lnTo>
                <a:cubicBezTo>
                  <a:pt x="12909" y="12459"/>
                  <a:pt x="12909" y="12094"/>
                  <a:pt x="12684" y="11869"/>
                </a:cubicBezTo>
                <a:cubicBezTo>
                  <a:pt x="12459" y="11644"/>
                  <a:pt x="12094" y="11644"/>
                  <a:pt x="11869" y="11869"/>
                </a:cubicBezTo>
                <a:lnTo>
                  <a:pt x="11152" y="12586"/>
                </a:lnTo>
                <a:lnTo>
                  <a:pt x="10434" y="11869"/>
                </a:lnTo>
                <a:cubicBezTo>
                  <a:pt x="10322" y="11756"/>
                  <a:pt x="10173" y="11700"/>
                  <a:pt x="10027" y="117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5" name="Google Shape;1695;p117"/>
          <p:cNvSpPr/>
          <p:nvPr/>
        </p:nvSpPr>
        <p:spPr>
          <a:xfrm>
            <a:off x="602983" y="5254029"/>
            <a:ext cx="1334034" cy="1270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Arrows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17"/>
          <p:cNvSpPr/>
          <p:nvPr/>
        </p:nvSpPr>
        <p:spPr>
          <a:xfrm>
            <a:off x="557497" y="3009900"/>
            <a:ext cx="1425006" cy="1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Smileys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118"/>
          <p:cNvSpPr/>
          <p:nvPr/>
        </p:nvSpPr>
        <p:spPr>
          <a:xfrm>
            <a:off x="7391400" y="44704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9405" y="10215"/>
                </a:moveTo>
                <a:lnTo>
                  <a:pt x="1170" y="10215"/>
                </a:lnTo>
                <a:cubicBezTo>
                  <a:pt x="1305" y="7965"/>
                  <a:pt x="2205" y="5940"/>
                  <a:pt x="3600" y="4365"/>
                </a:cubicBezTo>
                <a:lnTo>
                  <a:pt x="9405" y="10215"/>
                </a:lnTo>
                <a:close/>
                <a:moveTo>
                  <a:pt x="10800" y="20430"/>
                </a:moveTo>
                <a:cubicBezTo>
                  <a:pt x="5670" y="20430"/>
                  <a:pt x="1485" y="16425"/>
                  <a:pt x="1170" y="11385"/>
                </a:cubicBezTo>
                <a:lnTo>
                  <a:pt x="10800" y="11385"/>
                </a:lnTo>
                <a:cubicBezTo>
                  <a:pt x="11295" y="11385"/>
                  <a:pt x="11565" y="10755"/>
                  <a:pt x="11205" y="10395"/>
                </a:cubicBezTo>
                <a:lnTo>
                  <a:pt x="4455" y="3555"/>
                </a:lnTo>
                <a:cubicBezTo>
                  <a:pt x="6165" y="2070"/>
                  <a:pt x="8370" y="1170"/>
                  <a:pt x="10800" y="1170"/>
                </a:cubicBezTo>
                <a:cubicBezTo>
                  <a:pt x="16110" y="1170"/>
                  <a:pt x="20430" y="5490"/>
                  <a:pt x="20430" y="10800"/>
                </a:cubicBezTo>
                <a:cubicBezTo>
                  <a:pt x="20430" y="16110"/>
                  <a:pt x="16110" y="20430"/>
                  <a:pt x="10800" y="2043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2" name="Google Shape;1702;p118"/>
          <p:cNvSpPr/>
          <p:nvPr/>
        </p:nvSpPr>
        <p:spPr>
          <a:xfrm>
            <a:off x="11315700" y="4559299"/>
            <a:ext cx="609600" cy="440691"/>
          </a:xfrm>
          <a:custGeom>
            <a:rect b="b" l="l" r="r" t="t"/>
            <a:pathLst>
              <a:path extrusionOk="0" h="21600" w="21600">
                <a:moveTo>
                  <a:pt x="21060" y="19982"/>
                </a:moveTo>
                <a:lnTo>
                  <a:pt x="18720" y="19982"/>
                </a:lnTo>
                <a:lnTo>
                  <a:pt x="18720" y="5789"/>
                </a:lnTo>
                <a:cubicBezTo>
                  <a:pt x="18720" y="5353"/>
                  <a:pt x="18450" y="4980"/>
                  <a:pt x="18135" y="4980"/>
                </a:cubicBezTo>
                <a:lnTo>
                  <a:pt x="15120" y="4980"/>
                </a:lnTo>
                <a:cubicBezTo>
                  <a:pt x="14805" y="4980"/>
                  <a:pt x="14535" y="5353"/>
                  <a:pt x="14535" y="5789"/>
                </a:cubicBezTo>
                <a:lnTo>
                  <a:pt x="14535" y="19982"/>
                </a:lnTo>
                <a:lnTo>
                  <a:pt x="12915" y="19982"/>
                </a:lnTo>
                <a:lnTo>
                  <a:pt x="12915" y="809"/>
                </a:lnTo>
                <a:cubicBezTo>
                  <a:pt x="12915" y="373"/>
                  <a:pt x="12645" y="0"/>
                  <a:pt x="12330" y="0"/>
                </a:cubicBezTo>
                <a:lnTo>
                  <a:pt x="9315" y="0"/>
                </a:lnTo>
                <a:cubicBezTo>
                  <a:pt x="9000" y="0"/>
                  <a:pt x="8730" y="373"/>
                  <a:pt x="8730" y="809"/>
                </a:cubicBezTo>
                <a:lnTo>
                  <a:pt x="8730" y="19982"/>
                </a:lnTo>
                <a:lnTo>
                  <a:pt x="7110" y="19982"/>
                </a:lnTo>
                <a:lnTo>
                  <a:pt x="7110" y="10831"/>
                </a:lnTo>
                <a:cubicBezTo>
                  <a:pt x="7110" y="10395"/>
                  <a:pt x="6840" y="10022"/>
                  <a:pt x="6525" y="10022"/>
                </a:cubicBezTo>
                <a:lnTo>
                  <a:pt x="3510" y="10022"/>
                </a:lnTo>
                <a:cubicBezTo>
                  <a:pt x="3195" y="10022"/>
                  <a:pt x="2925" y="10395"/>
                  <a:pt x="2925" y="10831"/>
                </a:cubicBezTo>
                <a:lnTo>
                  <a:pt x="2925" y="19982"/>
                </a:lnTo>
                <a:lnTo>
                  <a:pt x="585" y="19982"/>
                </a:lnTo>
                <a:cubicBezTo>
                  <a:pt x="270" y="19982"/>
                  <a:pt x="0" y="20355"/>
                  <a:pt x="0" y="20791"/>
                </a:cubicBezTo>
                <a:cubicBezTo>
                  <a:pt x="0" y="21227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227"/>
                  <a:pt x="21600" y="20791"/>
                </a:cubicBezTo>
                <a:cubicBezTo>
                  <a:pt x="21600" y="20355"/>
                  <a:pt x="21420" y="19982"/>
                  <a:pt x="21060" y="19982"/>
                </a:cubicBezTo>
                <a:close/>
                <a:moveTo>
                  <a:pt x="15705" y="6598"/>
                </a:moveTo>
                <a:lnTo>
                  <a:pt x="17550" y="6598"/>
                </a:lnTo>
                <a:lnTo>
                  <a:pt x="17550" y="19982"/>
                </a:lnTo>
                <a:lnTo>
                  <a:pt x="15705" y="19982"/>
                </a:lnTo>
                <a:lnTo>
                  <a:pt x="15705" y="6598"/>
                </a:lnTo>
                <a:close/>
                <a:moveTo>
                  <a:pt x="9900" y="1618"/>
                </a:moveTo>
                <a:lnTo>
                  <a:pt x="11745" y="1618"/>
                </a:lnTo>
                <a:lnTo>
                  <a:pt x="11745" y="19982"/>
                </a:lnTo>
                <a:lnTo>
                  <a:pt x="9900" y="19982"/>
                </a:lnTo>
                <a:lnTo>
                  <a:pt x="9900" y="1618"/>
                </a:lnTo>
                <a:close/>
                <a:moveTo>
                  <a:pt x="4140" y="11640"/>
                </a:moveTo>
                <a:lnTo>
                  <a:pt x="5985" y="11640"/>
                </a:lnTo>
                <a:lnTo>
                  <a:pt x="5985" y="20044"/>
                </a:lnTo>
                <a:lnTo>
                  <a:pt x="4140" y="20044"/>
                </a:lnTo>
                <a:lnTo>
                  <a:pt x="4140" y="1164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3" name="Google Shape;1703;p118"/>
          <p:cNvSpPr/>
          <p:nvPr/>
        </p:nvSpPr>
        <p:spPr>
          <a:xfrm>
            <a:off x="10007600" y="4559299"/>
            <a:ext cx="609600" cy="440691"/>
          </a:xfrm>
          <a:custGeom>
            <a:rect b="b" l="l" r="r" t="t"/>
            <a:pathLst>
              <a:path extrusionOk="0" h="21600" w="21600">
                <a:moveTo>
                  <a:pt x="21060" y="19982"/>
                </a:moveTo>
                <a:lnTo>
                  <a:pt x="18720" y="19982"/>
                </a:lnTo>
                <a:lnTo>
                  <a:pt x="18720" y="10769"/>
                </a:lnTo>
                <a:cubicBezTo>
                  <a:pt x="18720" y="10333"/>
                  <a:pt x="18450" y="9960"/>
                  <a:pt x="18135" y="9960"/>
                </a:cubicBezTo>
                <a:lnTo>
                  <a:pt x="15120" y="9960"/>
                </a:lnTo>
                <a:cubicBezTo>
                  <a:pt x="14805" y="9960"/>
                  <a:pt x="14535" y="10333"/>
                  <a:pt x="14535" y="10769"/>
                </a:cubicBezTo>
                <a:lnTo>
                  <a:pt x="14535" y="19982"/>
                </a:lnTo>
                <a:lnTo>
                  <a:pt x="12915" y="19982"/>
                </a:lnTo>
                <a:lnTo>
                  <a:pt x="12915" y="5789"/>
                </a:lnTo>
                <a:cubicBezTo>
                  <a:pt x="12915" y="5353"/>
                  <a:pt x="12645" y="4980"/>
                  <a:pt x="12330" y="4980"/>
                </a:cubicBezTo>
                <a:lnTo>
                  <a:pt x="9315" y="4980"/>
                </a:lnTo>
                <a:cubicBezTo>
                  <a:pt x="9000" y="4980"/>
                  <a:pt x="8730" y="5353"/>
                  <a:pt x="8730" y="5789"/>
                </a:cubicBezTo>
                <a:lnTo>
                  <a:pt x="8730" y="19982"/>
                </a:lnTo>
                <a:lnTo>
                  <a:pt x="7110" y="19982"/>
                </a:lnTo>
                <a:lnTo>
                  <a:pt x="7110" y="809"/>
                </a:lnTo>
                <a:cubicBezTo>
                  <a:pt x="7110" y="373"/>
                  <a:pt x="6840" y="0"/>
                  <a:pt x="6525" y="0"/>
                </a:cubicBezTo>
                <a:lnTo>
                  <a:pt x="3510" y="0"/>
                </a:lnTo>
                <a:cubicBezTo>
                  <a:pt x="3195" y="0"/>
                  <a:pt x="2925" y="373"/>
                  <a:pt x="2925" y="809"/>
                </a:cubicBezTo>
                <a:lnTo>
                  <a:pt x="2925" y="19982"/>
                </a:lnTo>
                <a:lnTo>
                  <a:pt x="585" y="19982"/>
                </a:lnTo>
                <a:cubicBezTo>
                  <a:pt x="270" y="19982"/>
                  <a:pt x="0" y="20355"/>
                  <a:pt x="0" y="20791"/>
                </a:cubicBezTo>
                <a:cubicBezTo>
                  <a:pt x="0" y="21227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227"/>
                  <a:pt x="21600" y="20791"/>
                </a:cubicBezTo>
                <a:cubicBezTo>
                  <a:pt x="21600" y="20355"/>
                  <a:pt x="21375" y="19982"/>
                  <a:pt x="21060" y="19982"/>
                </a:cubicBezTo>
                <a:close/>
                <a:moveTo>
                  <a:pt x="15705" y="11578"/>
                </a:moveTo>
                <a:lnTo>
                  <a:pt x="17550" y="11578"/>
                </a:lnTo>
                <a:lnTo>
                  <a:pt x="17550" y="19982"/>
                </a:lnTo>
                <a:lnTo>
                  <a:pt x="15705" y="19982"/>
                </a:lnTo>
                <a:lnTo>
                  <a:pt x="15705" y="11578"/>
                </a:lnTo>
                <a:close/>
                <a:moveTo>
                  <a:pt x="9900" y="6598"/>
                </a:moveTo>
                <a:lnTo>
                  <a:pt x="11745" y="6598"/>
                </a:lnTo>
                <a:lnTo>
                  <a:pt x="11745" y="19982"/>
                </a:lnTo>
                <a:lnTo>
                  <a:pt x="9900" y="19982"/>
                </a:lnTo>
                <a:lnTo>
                  <a:pt x="9900" y="6598"/>
                </a:lnTo>
                <a:close/>
                <a:moveTo>
                  <a:pt x="4095" y="1618"/>
                </a:moveTo>
                <a:lnTo>
                  <a:pt x="5940" y="1618"/>
                </a:lnTo>
                <a:lnTo>
                  <a:pt x="5940" y="19982"/>
                </a:lnTo>
                <a:lnTo>
                  <a:pt x="4095" y="19982"/>
                </a:lnTo>
                <a:lnTo>
                  <a:pt x="4095" y="161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4" name="Google Shape;1704;p118"/>
          <p:cNvSpPr/>
          <p:nvPr/>
        </p:nvSpPr>
        <p:spPr>
          <a:xfrm>
            <a:off x="8699499" y="4559299"/>
            <a:ext cx="609603" cy="440691"/>
          </a:xfrm>
          <a:custGeom>
            <a:rect b="b" l="l" r="r" t="t"/>
            <a:pathLst>
              <a:path extrusionOk="0" h="21600" w="21600">
                <a:moveTo>
                  <a:pt x="21015" y="19982"/>
                </a:moveTo>
                <a:lnTo>
                  <a:pt x="18675" y="19982"/>
                </a:lnTo>
                <a:lnTo>
                  <a:pt x="18675" y="809"/>
                </a:lnTo>
                <a:cubicBezTo>
                  <a:pt x="18675" y="373"/>
                  <a:pt x="18405" y="0"/>
                  <a:pt x="18090" y="0"/>
                </a:cubicBezTo>
                <a:lnTo>
                  <a:pt x="15075" y="0"/>
                </a:lnTo>
                <a:cubicBezTo>
                  <a:pt x="14760" y="0"/>
                  <a:pt x="14490" y="373"/>
                  <a:pt x="14490" y="809"/>
                </a:cubicBezTo>
                <a:lnTo>
                  <a:pt x="14490" y="19982"/>
                </a:lnTo>
                <a:lnTo>
                  <a:pt x="12870" y="19982"/>
                </a:lnTo>
                <a:lnTo>
                  <a:pt x="12870" y="5789"/>
                </a:lnTo>
                <a:cubicBezTo>
                  <a:pt x="12870" y="5353"/>
                  <a:pt x="12600" y="4980"/>
                  <a:pt x="12285" y="4980"/>
                </a:cubicBezTo>
                <a:lnTo>
                  <a:pt x="9270" y="4980"/>
                </a:lnTo>
                <a:cubicBezTo>
                  <a:pt x="8955" y="4980"/>
                  <a:pt x="8685" y="5353"/>
                  <a:pt x="8685" y="5789"/>
                </a:cubicBezTo>
                <a:lnTo>
                  <a:pt x="8685" y="19982"/>
                </a:lnTo>
                <a:lnTo>
                  <a:pt x="7065" y="19982"/>
                </a:lnTo>
                <a:lnTo>
                  <a:pt x="7065" y="10831"/>
                </a:lnTo>
                <a:cubicBezTo>
                  <a:pt x="7065" y="10395"/>
                  <a:pt x="6795" y="10022"/>
                  <a:pt x="6480" y="10022"/>
                </a:cubicBezTo>
                <a:lnTo>
                  <a:pt x="3465" y="10022"/>
                </a:lnTo>
                <a:cubicBezTo>
                  <a:pt x="3150" y="10022"/>
                  <a:pt x="2880" y="10395"/>
                  <a:pt x="2880" y="10831"/>
                </a:cubicBezTo>
                <a:lnTo>
                  <a:pt x="2880" y="19982"/>
                </a:lnTo>
                <a:lnTo>
                  <a:pt x="585" y="19982"/>
                </a:lnTo>
                <a:cubicBezTo>
                  <a:pt x="270" y="19982"/>
                  <a:pt x="0" y="20355"/>
                  <a:pt x="0" y="20791"/>
                </a:cubicBezTo>
                <a:cubicBezTo>
                  <a:pt x="0" y="21227"/>
                  <a:pt x="270" y="21600"/>
                  <a:pt x="585" y="21600"/>
                </a:cubicBezTo>
                <a:lnTo>
                  <a:pt x="3465" y="21600"/>
                </a:lnTo>
                <a:lnTo>
                  <a:pt x="6480" y="21600"/>
                </a:lnTo>
                <a:lnTo>
                  <a:pt x="9270" y="21600"/>
                </a:lnTo>
                <a:lnTo>
                  <a:pt x="12285" y="21600"/>
                </a:lnTo>
                <a:lnTo>
                  <a:pt x="15075" y="21600"/>
                </a:lnTo>
                <a:lnTo>
                  <a:pt x="18090" y="21600"/>
                </a:lnTo>
                <a:lnTo>
                  <a:pt x="21015" y="21600"/>
                </a:lnTo>
                <a:cubicBezTo>
                  <a:pt x="21330" y="21600"/>
                  <a:pt x="21600" y="21227"/>
                  <a:pt x="21600" y="20791"/>
                </a:cubicBezTo>
                <a:cubicBezTo>
                  <a:pt x="21600" y="20355"/>
                  <a:pt x="21330" y="19982"/>
                  <a:pt x="21015" y="19982"/>
                </a:cubicBezTo>
                <a:close/>
                <a:moveTo>
                  <a:pt x="4050" y="19982"/>
                </a:moveTo>
                <a:lnTo>
                  <a:pt x="4050" y="11578"/>
                </a:lnTo>
                <a:lnTo>
                  <a:pt x="5895" y="11578"/>
                </a:lnTo>
                <a:lnTo>
                  <a:pt x="5895" y="19982"/>
                </a:lnTo>
                <a:lnTo>
                  <a:pt x="4050" y="19982"/>
                </a:lnTo>
                <a:close/>
                <a:moveTo>
                  <a:pt x="9855" y="19982"/>
                </a:moveTo>
                <a:lnTo>
                  <a:pt x="9855" y="6598"/>
                </a:lnTo>
                <a:lnTo>
                  <a:pt x="11700" y="6598"/>
                </a:lnTo>
                <a:lnTo>
                  <a:pt x="11700" y="19982"/>
                </a:lnTo>
                <a:lnTo>
                  <a:pt x="9855" y="19982"/>
                </a:lnTo>
                <a:close/>
                <a:moveTo>
                  <a:pt x="15660" y="19982"/>
                </a:moveTo>
                <a:lnTo>
                  <a:pt x="15660" y="1618"/>
                </a:lnTo>
                <a:lnTo>
                  <a:pt x="17505" y="1618"/>
                </a:lnTo>
                <a:lnTo>
                  <a:pt x="17505" y="19982"/>
                </a:lnTo>
                <a:lnTo>
                  <a:pt x="15660" y="1998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5" name="Google Shape;1705;p118"/>
          <p:cNvSpPr/>
          <p:nvPr/>
        </p:nvSpPr>
        <p:spPr>
          <a:xfrm>
            <a:off x="12661900" y="4571999"/>
            <a:ext cx="524510" cy="442914"/>
          </a:xfrm>
          <a:custGeom>
            <a:rect b="b" l="l" r="r" t="t"/>
            <a:pathLst>
              <a:path extrusionOk="0" h="21523" w="21600">
                <a:moveTo>
                  <a:pt x="12552" y="46"/>
                </a:moveTo>
                <a:cubicBezTo>
                  <a:pt x="10355" y="46"/>
                  <a:pt x="8316" y="972"/>
                  <a:pt x="6642" y="2638"/>
                </a:cubicBezTo>
                <a:lnTo>
                  <a:pt x="4655" y="232"/>
                </a:lnTo>
                <a:cubicBezTo>
                  <a:pt x="4393" y="-77"/>
                  <a:pt x="3975" y="-77"/>
                  <a:pt x="3713" y="232"/>
                </a:cubicBezTo>
                <a:cubicBezTo>
                  <a:pt x="1308" y="3009"/>
                  <a:pt x="0" y="6773"/>
                  <a:pt x="0" y="10785"/>
                </a:cubicBezTo>
                <a:cubicBezTo>
                  <a:pt x="0" y="11217"/>
                  <a:pt x="314" y="11587"/>
                  <a:pt x="680" y="11587"/>
                </a:cubicBezTo>
                <a:lnTo>
                  <a:pt x="3504" y="11587"/>
                </a:lnTo>
                <a:cubicBezTo>
                  <a:pt x="3870" y="17141"/>
                  <a:pt x="7793" y="21523"/>
                  <a:pt x="12552" y="21523"/>
                </a:cubicBezTo>
                <a:cubicBezTo>
                  <a:pt x="17573" y="21523"/>
                  <a:pt x="21600" y="16709"/>
                  <a:pt x="21600" y="10846"/>
                </a:cubicBezTo>
                <a:cubicBezTo>
                  <a:pt x="21600" y="4860"/>
                  <a:pt x="17521" y="46"/>
                  <a:pt x="12552" y="46"/>
                </a:cubicBezTo>
                <a:close/>
                <a:moveTo>
                  <a:pt x="4184" y="1960"/>
                </a:moveTo>
                <a:lnTo>
                  <a:pt x="6119" y="4305"/>
                </a:lnTo>
                <a:cubicBezTo>
                  <a:pt x="6119" y="4305"/>
                  <a:pt x="6119" y="4305"/>
                  <a:pt x="6119" y="4305"/>
                </a:cubicBezTo>
                <a:lnTo>
                  <a:pt x="10878" y="9982"/>
                </a:lnTo>
                <a:lnTo>
                  <a:pt x="4079" y="9982"/>
                </a:lnTo>
                <a:lnTo>
                  <a:pt x="1360" y="9982"/>
                </a:lnTo>
                <a:cubicBezTo>
                  <a:pt x="1517" y="7020"/>
                  <a:pt x="2510" y="4181"/>
                  <a:pt x="4184" y="1960"/>
                </a:cubicBezTo>
                <a:close/>
                <a:moveTo>
                  <a:pt x="12552" y="19918"/>
                </a:moveTo>
                <a:cubicBezTo>
                  <a:pt x="8525" y="19918"/>
                  <a:pt x="5178" y="16277"/>
                  <a:pt x="4864" y="11587"/>
                </a:cubicBezTo>
                <a:lnTo>
                  <a:pt x="12552" y="11587"/>
                </a:lnTo>
                <a:cubicBezTo>
                  <a:pt x="12814" y="11587"/>
                  <a:pt x="13075" y="11402"/>
                  <a:pt x="13180" y="11093"/>
                </a:cubicBezTo>
                <a:cubicBezTo>
                  <a:pt x="13284" y="10785"/>
                  <a:pt x="13232" y="10476"/>
                  <a:pt x="13023" y="10229"/>
                </a:cubicBezTo>
                <a:lnTo>
                  <a:pt x="7584" y="3749"/>
                </a:lnTo>
                <a:cubicBezTo>
                  <a:pt x="8943" y="2392"/>
                  <a:pt x="10722" y="1651"/>
                  <a:pt x="12500" y="1651"/>
                </a:cubicBezTo>
                <a:cubicBezTo>
                  <a:pt x="16736" y="1651"/>
                  <a:pt x="20240" y="5724"/>
                  <a:pt x="20240" y="10785"/>
                </a:cubicBezTo>
                <a:cubicBezTo>
                  <a:pt x="20240" y="15845"/>
                  <a:pt x="16788" y="19918"/>
                  <a:pt x="12552" y="199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6" name="Google Shape;1706;p118"/>
          <p:cNvSpPr/>
          <p:nvPr/>
        </p:nvSpPr>
        <p:spPr>
          <a:xfrm>
            <a:off x="13931900" y="44704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1610" y="10800"/>
                </a:moveTo>
                <a:lnTo>
                  <a:pt x="18000" y="4410"/>
                </a:lnTo>
                <a:cubicBezTo>
                  <a:pt x="19485" y="6120"/>
                  <a:pt x="20430" y="8325"/>
                  <a:pt x="20430" y="10800"/>
                </a:cubicBezTo>
                <a:cubicBezTo>
                  <a:pt x="20430" y="13275"/>
                  <a:pt x="19485" y="15525"/>
                  <a:pt x="18000" y="17190"/>
                </a:cubicBezTo>
                <a:lnTo>
                  <a:pt x="11610" y="10800"/>
                </a:lnTo>
                <a:close/>
                <a:moveTo>
                  <a:pt x="17190" y="3600"/>
                </a:moveTo>
                <a:lnTo>
                  <a:pt x="10800" y="9990"/>
                </a:lnTo>
                <a:lnTo>
                  <a:pt x="4410" y="3555"/>
                </a:lnTo>
                <a:cubicBezTo>
                  <a:pt x="6120" y="2070"/>
                  <a:pt x="8370" y="1125"/>
                  <a:pt x="10800" y="1125"/>
                </a:cubicBezTo>
                <a:cubicBezTo>
                  <a:pt x="13230" y="1125"/>
                  <a:pt x="15480" y="2070"/>
                  <a:pt x="17190" y="3600"/>
                </a:cubicBezTo>
                <a:close/>
                <a:moveTo>
                  <a:pt x="3600" y="4365"/>
                </a:moveTo>
                <a:lnTo>
                  <a:pt x="9990" y="10755"/>
                </a:lnTo>
                <a:lnTo>
                  <a:pt x="3600" y="17145"/>
                </a:lnTo>
                <a:cubicBezTo>
                  <a:pt x="2070" y="15435"/>
                  <a:pt x="1170" y="13185"/>
                  <a:pt x="1170" y="10755"/>
                </a:cubicBezTo>
                <a:cubicBezTo>
                  <a:pt x="1125" y="8325"/>
                  <a:pt x="2070" y="6075"/>
                  <a:pt x="3600" y="4365"/>
                </a:cubicBezTo>
                <a:close/>
                <a:moveTo>
                  <a:pt x="4410" y="18000"/>
                </a:moveTo>
                <a:lnTo>
                  <a:pt x="10800" y="11610"/>
                </a:lnTo>
                <a:lnTo>
                  <a:pt x="17190" y="18000"/>
                </a:lnTo>
                <a:cubicBezTo>
                  <a:pt x="15480" y="19485"/>
                  <a:pt x="13275" y="20430"/>
                  <a:pt x="10800" y="20430"/>
                </a:cubicBezTo>
                <a:cubicBezTo>
                  <a:pt x="8325" y="20430"/>
                  <a:pt x="6120" y="19485"/>
                  <a:pt x="4410" y="180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7" name="Google Shape;1707;p118"/>
          <p:cNvSpPr/>
          <p:nvPr/>
        </p:nvSpPr>
        <p:spPr>
          <a:xfrm>
            <a:off x="15290798" y="4559300"/>
            <a:ext cx="525783" cy="440691"/>
          </a:xfrm>
          <a:custGeom>
            <a:rect b="b" l="l" r="r" t="t"/>
            <a:pathLst>
              <a:path extrusionOk="0" h="21476" w="21600">
                <a:moveTo>
                  <a:pt x="12522" y="0"/>
                </a:moveTo>
                <a:cubicBezTo>
                  <a:pt x="10330" y="0"/>
                  <a:pt x="8244" y="928"/>
                  <a:pt x="6574" y="2599"/>
                </a:cubicBezTo>
                <a:lnTo>
                  <a:pt x="4591" y="247"/>
                </a:lnTo>
                <a:cubicBezTo>
                  <a:pt x="4330" y="-62"/>
                  <a:pt x="3913" y="-62"/>
                  <a:pt x="3652" y="247"/>
                </a:cubicBezTo>
                <a:cubicBezTo>
                  <a:pt x="1304" y="3033"/>
                  <a:pt x="0" y="6808"/>
                  <a:pt x="0" y="10769"/>
                </a:cubicBezTo>
                <a:cubicBezTo>
                  <a:pt x="0" y="14730"/>
                  <a:pt x="1304" y="18443"/>
                  <a:pt x="3652" y="21229"/>
                </a:cubicBezTo>
                <a:cubicBezTo>
                  <a:pt x="3913" y="21538"/>
                  <a:pt x="4330" y="21538"/>
                  <a:pt x="4591" y="21229"/>
                </a:cubicBezTo>
                <a:lnTo>
                  <a:pt x="6574" y="18877"/>
                </a:lnTo>
                <a:cubicBezTo>
                  <a:pt x="8243" y="20548"/>
                  <a:pt x="10330" y="21476"/>
                  <a:pt x="12522" y="21476"/>
                </a:cubicBezTo>
                <a:cubicBezTo>
                  <a:pt x="17530" y="21476"/>
                  <a:pt x="21600" y="16649"/>
                  <a:pt x="21600" y="10707"/>
                </a:cubicBezTo>
                <a:cubicBezTo>
                  <a:pt x="21600" y="4827"/>
                  <a:pt x="17530" y="0"/>
                  <a:pt x="12522" y="0"/>
                </a:cubicBezTo>
                <a:close/>
                <a:moveTo>
                  <a:pt x="4122" y="19496"/>
                </a:moveTo>
                <a:cubicBezTo>
                  <a:pt x="2296" y="17082"/>
                  <a:pt x="1304" y="13987"/>
                  <a:pt x="1304" y="10707"/>
                </a:cubicBezTo>
                <a:cubicBezTo>
                  <a:pt x="1304" y="7427"/>
                  <a:pt x="2296" y="4332"/>
                  <a:pt x="4122" y="1918"/>
                </a:cubicBezTo>
                <a:lnTo>
                  <a:pt x="11530" y="10707"/>
                </a:lnTo>
                <a:lnTo>
                  <a:pt x="6052" y="17206"/>
                </a:lnTo>
                <a:cubicBezTo>
                  <a:pt x="6052" y="17206"/>
                  <a:pt x="6052" y="17206"/>
                  <a:pt x="6052" y="17206"/>
                </a:cubicBezTo>
                <a:lnTo>
                  <a:pt x="4122" y="19496"/>
                </a:lnTo>
                <a:close/>
                <a:moveTo>
                  <a:pt x="12522" y="19929"/>
                </a:moveTo>
                <a:cubicBezTo>
                  <a:pt x="10696" y="19929"/>
                  <a:pt x="8922" y="19186"/>
                  <a:pt x="7513" y="17763"/>
                </a:cubicBezTo>
                <a:lnTo>
                  <a:pt x="12991" y="11326"/>
                </a:lnTo>
                <a:cubicBezTo>
                  <a:pt x="13252" y="11017"/>
                  <a:pt x="13252" y="10521"/>
                  <a:pt x="12991" y="10212"/>
                </a:cubicBezTo>
                <a:lnTo>
                  <a:pt x="7565" y="3775"/>
                </a:lnTo>
                <a:cubicBezTo>
                  <a:pt x="8974" y="2414"/>
                  <a:pt x="10696" y="1609"/>
                  <a:pt x="12522" y="1609"/>
                </a:cubicBezTo>
                <a:cubicBezTo>
                  <a:pt x="16800" y="1609"/>
                  <a:pt x="20243" y="5694"/>
                  <a:pt x="20243" y="10769"/>
                </a:cubicBezTo>
                <a:cubicBezTo>
                  <a:pt x="20243" y="15782"/>
                  <a:pt x="16800" y="19929"/>
                  <a:pt x="12522" y="199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8" name="Google Shape;1708;p118"/>
          <p:cNvSpPr/>
          <p:nvPr/>
        </p:nvSpPr>
        <p:spPr>
          <a:xfrm>
            <a:off x="16548100" y="4571972"/>
            <a:ext cx="609600" cy="440560"/>
          </a:xfrm>
          <a:custGeom>
            <a:rect b="b" l="l" r="r" t="t"/>
            <a:pathLst>
              <a:path extrusionOk="0" h="21578" w="21600">
                <a:moveTo>
                  <a:pt x="591" y="1"/>
                </a:moveTo>
                <a:cubicBezTo>
                  <a:pt x="276" y="1"/>
                  <a:pt x="0" y="382"/>
                  <a:pt x="0" y="818"/>
                </a:cubicBezTo>
                <a:lnTo>
                  <a:pt x="0" y="20781"/>
                </a:lnTo>
                <a:cubicBezTo>
                  <a:pt x="0" y="21216"/>
                  <a:pt x="276" y="21578"/>
                  <a:pt x="591" y="21578"/>
                </a:cubicBezTo>
                <a:lnTo>
                  <a:pt x="21009" y="21578"/>
                </a:lnTo>
                <a:cubicBezTo>
                  <a:pt x="21324" y="21578"/>
                  <a:pt x="21600" y="21216"/>
                  <a:pt x="21600" y="20781"/>
                </a:cubicBezTo>
                <a:cubicBezTo>
                  <a:pt x="21600" y="20346"/>
                  <a:pt x="21369" y="19965"/>
                  <a:pt x="21009" y="19965"/>
                </a:cubicBezTo>
                <a:lnTo>
                  <a:pt x="1167" y="19965"/>
                </a:lnTo>
                <a:lnTo>
                  <a:pt x="1167" y="818"/>
                </a:lnTo>
                <a:cubicBezTo>
                  <a:pt x="1167" y="382"/>
                  <a:pt x="906" y="1"/>
                  <a:pt x="591" y="1"/>
                </a:cubicBezTo>
                <a:close/>
                <a:moveTo>
                  <a:pt x="17972" y="40"/>
                </a:moveTo>
                <a:cubicBezTo>
                  <a:pt x="17831" y="102"/>
                  <a:pt x="17702" y="250"/>
                  <a:pt x="17634" y="468"/>
                </a:cubicBezTo>
                <a:lnTo>
                  <a:pt x="14259" y="9857"/>
                </a:lnTo>
                <a:lnTo>
                  <a:pt x="9492" y="7738"/>
                </a:lnTo>
                <a:cubicBezTo>
                  <a:pt x="9267" y="7676"/>
                  <a:pt x="9037" y="7746"/>
                  <a:pt x="8902" y="7932"/>
                </a:cubicBezTo>
                <a:lnTo>
                  <a:pt x="5850" y="12150"/>
                </a:lnTo>
                <a:lnTo>
                  <a:pt x="3319" y="15708"/>
                </a:lnTo>
                <a:cubicBezTo>
                  <a:pt x="2959" y="16205"/>
                  <a:pt x="3187" y="17068"/>
                  <a:pt x="3727" y="17068"/>
                </a:cubicBezTo>
                <a:cubicBezTo>
                  <a:pt x="3862" y="17068"/>
                  <a:pt x="4044" y="17002"/>
                  <a:pt x="4134" y="16816"/>
                </a:cubicBezTo>
                <a:lnTo>
                  <a:pt x="9492" y="9410"/>
                </a:lnTo>
                <a:lnTo>
                  <a:pt x="14400" y="11587"/>
                </a:lnTo>
                <a:cubicBezTo>
                  <a:pt x="14670" y="11711"/>
                  <a:pt x="14985" y="11532"/>
                  <a:pt x="15075" y="11159"/>
                </a:cubicBezTo>
                <a:lnTo>
                  <a:pt x="18675" y="1148"/>
                </a:lnTo>
                <a:cubicBezTo>
                  <a:pt x="18810" y="775"/>
                  <a:pt x="18709" y="266"/>
                  <a:pt x="18394" y="79"/>
                </a:cubicBezTo>
                <a:cubicBezTo>
                  <a:pt x="18259" y="-14"/>
                  <a:pt x="18112" y="-22"/>
                  <a:pt x="17972" y="4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9" name="Google Shape;1709;p118"/>
          <p:cNvSpPr/>
          <p:nvPr/>
        </p:nvSpPr>
        <p:spPr>
          <a:xfrm>
            <a:off x="11290300" y="3429000"/>
            <a:ext cx="609600" cy="440532"/>
          </a:xfrm>
          <a:custGeom>
            <a:rect b="b" l="l" r="r" t="t"/>
            <a:pathLst>
              <a:path extrusionOk="0" h="21600" w="21600">
                <a:moveTo>
                  <a:pt x="2391" y="0"/>
                </a:moveTo>
                <a:cubicBezTo>
                  <a:pt x="1086" y="0"/>
                  <a:pt x="0" y="1502"/>
                  <a:pt x="0" y="3308"/>
                </a:cubicBezTo>
                <a:lnTo>
                  <a:pt x="0" y="18311"/>
                </a:lnTo>
                <a:cubicBezTo>
                  <a:pt x="0" y="20117"/>
                  <a:pt x="1086" y="21600"/>
                  <a:pt x="2391" y="21600"/>
                </a:cubicBezTo>
                <a:lnTo>
                  <a:pt x="19209" y="21600"/>
                </a:lnTo>
                <a:cubicBezTo>
                  <a:pt x="20514" y="21600"/>
                  <a:pt x="21600" y="20117"/>
                  <a:pt x="21600" y="18311"/>
                </a:cubicBezTo>
                <a:lnTo>
                  <a:pt x="21600" y="3308"/>
                </a:lnTo>
                <a:cubicBezTo>
                  <a:pt x="21600" y="1440"/>
                  <a:pt x="20514" y="0"/>
                  <a:pt x="19209" y="0"/>
                </a:cubicBezTo>
                <a:lnTo>
                  <a:pt x="2391" y="0"/>
                </a:lnTo>
                <a:close/>
                <a:moveTo>
                  <a:pt x="2391" y="1557"/>
                </a:moveTo>
                <a:lnTo>
                  <a:pt x="19209" y="1557"/>
                </a:lnTo>
                <a:cubicBezTo>
                  <a:pt x="19884" y="1557"/>
                  <a:pt x="20433" y="2296"/>
                  <a:pt x="20433" y="3230"/>
                </a:cubicBezTo>
                <a:lnTo>
                  <a:pt x="20433" y="4923"/>
                </a:lnTo>
                <a:lnTo>
                  <a:pt x="1125" y="4923"/>
                </a:lnTo>
                <a:lnTo>
                  <a:pt x="1125" y="3230"/>
                </a:lnTo>
                <a:cubicBezTo>
                  <a:pt x="1170" y="2358"/>
                  <a:pt x="1716" y="1557"/>
                  <a:pt x="2391" y="1557"/>
                </a:cubicBezTo>
                <a:close/>
                <a:moveTo>
                  <a:pt x="1167" y="6597"/>
                </a:moveTo>
                <a:lnTo>
                  <a:pt x="20475" y="6597"/>
                </a:lnTo>
                <a:lnTo>
                  <a:pt x="20475" y="18311"/>
                </a:lnTo>
                <a:cubicBezTo>
                  <a:pt x="20430" y="19183"/>
                  <a:pt x="19884" y="19985"/>
                  <a:pt x="19209" y="19985"/>
                </a:cubicBezTo>
                <a:lnTo>
                  <a:pt x="2391" y="19985"/>
                </a:lnTo>
                <a:cubicBezTo>
                  <a:pt x="1716" y="19985"/>
                  <a:pt x="1167" y="19245"/>
                  <a:pt x="1167" y="18311"/>
                </a:cubicBezTo>
                <a:lnTo>
                  <a:pt x="1167" y="6597"/>
                </a:lnTo>
                <a:close/>
                <a:moveTo>
                  <a:pt x="3741" y="9963"/>
                </a:moveTo>
                <a:cubicBezTo>
                  <a:pt x="3426" y="9963"/>
                  <a:pt x="3150" y="10345"/>
                  <a:pt x="3150" y="10781"/>
                </a:cubicBezTo>
                <a:cubicBezTo>
                  <a:pt x="3150" y="11216"/>
                  <a:pt x="3426" y="11578"/>
                  <a:pt x="3741" y="11578"/>
                </a:cubicBezTo>
                <a:lnTo>
                  <a:pt x="10983" y="11578"/>
                </a:lnTo>
                <a:cubicBezTo>
                  <a:pt x="11298" y="11578"/>
                  <a:pt x="11559" y="11216"/>
                  <a:pt x="11559" y="10781"/>
                </a:cubicBezTo>
                <a:cubicBezTo>
                  <a:pt x="11559" y="10345"/>
                  <a:pt x="11298" y="9963"/>
                  <a:pt x="10983" y="9963"/>
                </a:cubicBezTo>
                <a:lnTo>
                  <a:pt x="3741" y="996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0" name="Google Shape;1710;p118"/>
          <p:cNvSpPr/>
          <p:nvPr/>
        </p:nvSpPr>
        <p:spPr>
          <a:xfrm>
            <a:off x="3467099" y="3390900"/>
            <a:ext cx="608830" cy="525781"/>
          </a:xfrm>
          <a:custGeom>
            <a:rect b="b" l="l" r="r" t="t"/>
            <a:pathLst>
              <a:path extrusionOk="0" h="21600" w="21573">
                <a:moveTo>
                  <a:pt x="18675" y="14504"/>
                </a:moveTo>
                <a:lnTo>
                  <a:pt x="21555" y="3548"/>
                </a:lnTo>
                <a:cubicBezTo>
                  <a:pt x="21600" y="3339"/>
                  <a:pt x="21555" y="3130"/>
                  <a:pt x="21465" y="2974"/>
                </a:cubicBezTo>
                <a:cubicBezTo>
                  <a:pt x="21375" y="2817"/>
                  <a:pt x="21195" y="2713"/>
                  <a:pt x="21015" y="2713"/>
                </a:cubicBezTo>
                <a:lnTo>
                  <a:pt x="4410" y="2713"/>
                </a:lnTo>
                <a:lnTo>
                  <a:pt x="4095" y="0"/>
                </a:lnTo>
                <a:lnTo>
                  <a:pt x="585" y="0"/>
                </a:lnTo>
                <a:cubicBezTo>
                  <a:pt x="270" y="0"/>
                  <a:pt x="0" y="313"/>
                  <a:pt x="0" y="678"/>
                </a:cubicBezTo>
                <a:cubicBezTo>
                  <a:pt x="0" y="1043"/>
                  <a:pt x="270" y="1357"/>
                  <a:pt x="585" y="1357"/>
                </a:cubicBezTo>
                <a:lnTo>
                  <a:pt x="3060" y="1357"/>
                </a:lnTo>
                <a:lnTo>
                  <a:pt x="5175" y="18574"/>
                </a:lnTo>
                <a:lnTo>
                  <a:pt x="6345" y="18574"/>
                </a:lnTo>
                <a:cubicBezTo>
                  <a:pt x="6255" y="18835"/>
                  <a:pt x="6210" y="19096"/>
                  <a:pt x="6210" y="19409"/>
                </a:cubicBezTo>
                <a:cubicBezTo>
                  <a:pt x="6210" y="20609"/>
                  <a:pt x="7065" y="21600"/>
                  <a:pt x="8100" y="21600"/>
                </a:cubicBezTo>
                <a:cubicBezTo>
                  <a:pt x="9135" y="21600"/>
                  <a:pt x="9990" y="20609"/>
                  <a:pt x="9990" y="19409"/>
                </a:cubicBezTo>
                <a:cubicBezTo>
                  <a:pt x="9990" y="19096"/>
                  <a:pt x="9945" y="18835"/>
                  <a:pt x="9855" y="18574"/>
                </a:cubicBezTo>
                <a:lnTo>
                  <a:pt x="16290" y="18574"/>
                </a:lnTo>
                <a:cubicBezTo>
                  <a:pt x="16200" y="18835"/>
                  <a:pt x="16155" y="19096"/>
                  <a:pt x="16155" y="19409"/>
                </a:cubicBezTo>
                <a:cubicBezTo>
                  <a:pt x="16155" y="20609"/>
                  <a:pt x="17010" y="21600"/>
                  <a:pt x="18045" y="21600"/>
                </a:cubicBezTo>
                <a:cubicBezTo>
                  <a:pt x="19080" y="21600"/>
                  <a:pt x="19935" y="20609"/>
                  <a:pt x="19935" y="19409"/>
                </a:cubicBezTo>
                <a:cubicBezTo>
                  <a:pt x="19935" y="18209"/>
                  <a:pt x="19125" y="17270"/>
                  <a:pt x="18090" y="17217"/>
                </a:cubicBezTo>
                <a:cubicBezTo>
                  <a:pt x="18090" y="17217"/>
                  <a:pt x="18090" y="17217"/>
                  <a:pt x="18090" y="17217"/>
                </a:cubicBezTo>
                <a:lnTo>
                  <a:pt x="6255" y="17217"/>
                </a:lnTo>
                <a:lnTo>
                  <a:pt x="5985" y="15026"/>
                </a:lnTo>
                <a:lnTo>
                  <a:pt x="18180" y="15026"/>
                </a:lnTo>
                <a:cubicBezTo>
                  <a:pt x="18360" y="14974"/>
                  <a:pt x="18585" y="14765"/>
                  <a:pt x="18675" y="14504"/>
                </a:cubicBezTo>
                <a:close/>
                <a:moveTo>
                  <a:pt x="8820" y="19357"/>
                </a:moveTo>
                <a:cubicBezTo>
                  <a:pt x="8820" y="19826"/>
                  <a:pt x="8505" y="20191"/>
                  <a:pt x="8100" y="20191"/>
                </a:cubicBezTo>
                <a:cubicBezTo>
                  <a:pt x="7695" y="20191"/>
                  <a:pt x="7380" y="19826"/>
                  <a:pt x="7380" y="19357"/>
                </a:cubicBezTo>
                <a:cubicBezTo>
                  <a:pt x="7380" y="18887"/>
                  <a:pt x="7695" y="18522"/>
                  <a:pt x="8100" y="18522"/>
                </a:cubicBezTo>
                <a:cubicBezTo>
                  <a:pt x="8505" y="18522"/>
                  <a:pt x="8820" y="18887"/>
                  <a:pt x="8820" y="19357"/>
                </a:cubicBezTo>
                <a:close/>
                <a:moveTo>
                  <a:pt x="18045" y="20191"/>
                </a:moveTo>
                <a:cubicBezTo>
                  <a:pt x="17640" y="20191"/>
                  <a:pt x="17325" y="19826"/>
                  <a:pt x="17325" y="19357"/>
                </a:cubicBezTo>
                <a:cubicBezTo>
                  <a:pt x="17325" y="18887"/>
                  <a:pt x="17640" y="18522"/>
                  <a:pt x="18045" y="18522"/>
                </a:cubicBezTo>
                <a:cubicBezTo>
                  <a:pt x="18450" y="18522"/>
                  <a:pt x="18765" y="18887"/>
                  <a:pt x="18765" y="19357"/>
                </a:cubicBezTo>
                <a:cubicBezTo>
                  <a:pt x="18765" y="19826"/>
                  <a:pt x="18450" y="20191"/>
                  <a:pt x="18045" y="20191"/>
                </a:cubicBezTo>
                <a:close/>
                <a:moveTo>
                  <a:pt x="5760" y="13617"/>
                </a:moveTo>
                <a:lnTo>
                  <a:pt x="4590" y="3965"/>
                </a:lnTo>
                <a:lnTo>
                  <a:pt x="20250" y="3965"/>
                </a:lnTo>
                <a:lnTo>
                  <a:pt x="17730" y="13617"/>
                </a:lnTo>
                <a:lnTo>
                  <a:pt x="5760" y="1361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1" name="Google Shape;1711;p118"/>
          <p:cNvSpPr/>
          <p:nvPr/>
        </p:nvSpPr>
        <p:spPr>
          <a:xfrm>
            <a:off x="6070600" y="3352800"/>
            <a:ext cx="609600" cy="608331"/>
          </a:xfrm>
          <a:custGeom>
            <a:rect b="b" l="l" r="r" t="t"/>
            <a:pathLst>
              <a:path extrusionOk="0" h="21600" w="21600">
                <a:moveTo>
                  <a:pt x="21555" y="5682"/>
                </a:moveTo>
                <a:cubicBezTo>
                  <a:pt x="21555" y="5637"/>
                  <a:pt x="21555" y="5637"/>
                  <a:pt x="21555" y="5682"/>
                </a:cubicBezTo>
                <a:cubicBezTo>
                  <a:pt x="21555" y="5637"/>
                  <a:pt x="21555" y="5637"/>
                  <a:pt x="21555" y="5637"/>
                </a:cubicBezTo>
                <a:cubicBezTo>
                  <a:pt x="21555" y="5547"/>
                  <a:pt x="21510" y="5456"/>
                  <a:pt x="21465" y="5366"/>
                </a:cubicBezTo>
                <a:lnTo>
                  <a:pt x="19980" y="406"/>
                </a:lnTo>
                <a:cubicBezTo>
                  <a:pt x="19890" y="180"/>
                  <a:pt x="19665" y="0"/>
                  <a:pt x="19440" y="0"/>
                </a:cubicBezTo>
                <a:lnTo>
                  <a:pt x="13410" y="0"/>
                </a:lnTo>
                <a:lnTo>
                  <a:pt x="7965" y="0"/>
                </a:lnTo>
                <a:lnTo>
                  <a:pt x="1980" y="0"/>
                </a:lnTo>
                <a:cubicBezTo>
                  <a:pt x="1710" y="0"/>
                  <a:pt x="1485" y="180"/>
                  <a:pt x="1440" y="406"/>
                </a:cubicBezTo>
                <a:lnTo>
                  <a:pt x="0" y="5501"/>
                </a:lnTo>
                <a:cubicBezTo>
                  <a:pt x="0" y="5501"/>
                  <a:pt x="0" y="5501"/>
                  <a:pt x="0" y="5547"/>
                </a:cubicBezTo>
                <a:cubicBezTo>
                  <a:pt x="0" y="5547"/>
                  <a:pt x="0" y="5547"/>
                  <a:pt x="0" y="5592"/>
                </a:cubicBezTo>
                <a:cubicBezTo>
                  <a:pt x="0" y="5637"/>
                  <a:pt x="0" y="5682"/>
                  <a:pt x="0" y="5682"/>
                </a:cubicBezTo>
                <a:cubicBezTo>
                  <a:pt x="0" y="6854"/>
                  <a:pt x="540" y="7982"/>
                  <a:pt x="1440" y="8748"/>
                </a:cubicBezTo>
                <a:lnTo>
                  <a:pt x="1440" y="20428"/>
                </a:lnTo>
                <a:lnTo>
                  <a:pt x="585" y="20428"/>
                </a:lnTo>
                <a:cubicBezTo>
                  <a:pt x="270" y="20428"/>
                  <a:pt x="0" y="20698"/>
                  <a:pt x="0" y="21014"/>
                </a:cubicBezTo>
                <a:cubicBezTo>
                  <a:pt x="0" y="21329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329"/>
                  <a:pt x="21600" y="21014"/>
                </a:cubicBezTo>
                <a:cubicBezTo>
                  <a:pt x="21600" y="20698"/>
                  <a:pt x="21330" y="20428"/>
                  <a:pt x="21015" y="20428"/>
                </a:cubicBezTo>
                <a:lnTo>
                  <a:pt x="20025" y="20428"/>
                </a:lnTo>
                <a:lnTo>
                  <a:pt x="20025" y="8838"/>
                </a:lnTo>
                <a:cubicBezTo>
                  <a:pt x="21015" y="8072"/>
                  <a:pt x="21555" y="6899"/>
                  <a:pt x="21555" y="5682"/>
                </a:cubicBezTo>
                <a:close/>
                <a:moveTo>
                  <a:pt x="10395" y="8478"/>
                </a:moveTo>
                <a:cubicBezTo>
                  <a:pt x="9180" y="8342"/>
                  <a:pt x="8145" y="7395"/>
                  <a:pt x="7875" y="6178"/>
                </a:cubicBezTo>
                <a:lnTo>
                  <a:pt x="13500" y="6178"/>
                </a:lnTo>
                <a:cubicBezTo>
                  <a:pt x="13230" y="7486"/>
                  <a:pt x="12060" y="8478"/>
                  <a:pt x="10710" y="8478"/>
                </a:cubicBezTo>
                <a:cubicBezTo>
                  <a:pt x="10575" y="8478"/>
                  <a:pt x="10485" y="8478"/>
                  <a:pt x="10395" y="8478"/>
                </a:cubicBezTo>
                <a:close/>
                <a:moveTo>
                  <a:pt x="2880" y="8207"/>
                </a:moveTo>
                <a:cubicBezTo>
                  <a:pt x="2025" y="7846"/>
                  <a:pt x="1395" y="7125"/>
                  <a:pt x="1215" y="6223"/>
                </a:cubicBezTo>
                <a:cubicBezTo>
                  <a:pt x="1845" y="6223"/>
                  <a:pt x="2430" y="6223"/>
                  <a:pt x="3060" y="6223"/>
                </a:cubicBezTo>
                <a:cubicBezTo>
                  <a:pt x="4050" y="6223"/>
                  <a:pt x="4995" y="6223"/>
                  <a:pt x="5985" y="6223"/>
                </a:cubicBezTo>
                <a:cubicBezTo>
                  <a:pt x="6210" y="6223"/>
                  <a:pt x="6435" y="6223"/>
                  <a:pt x="6660" y="6223"/>
                </a:cubicBezTo>
                <a:cubicBezTo>
                  <a:pt x="6255" y="7846"/>
                  <a:pt x="4455" y="8838"/>
                  <a:pt x="2880" y="8207"/>
                </a:cubicBezTo>
                <a:close/>
                <a:moveTo>
                  <a:pt x="12915" y="1127"/>
                </a:moveTo>
                <a:lnTo>
                  <a:pt x="13455" y="5051"/>
                </a:lnTo>
                <a:lnTo>
                  <a:pt x="7920" y="5051"/>
                </a:lnTo>
                <a:lnTo>
                  <a:pt x="7920" y="5051"/>
                </a:lnTo>
                <a:lnTo>
                  <a:pt x="8460" y="1127"/>
                </a:lnTo>
                <a:lnTo>
                  <a:pt x="12915" y="1127"/>
                </a:lnTo>
                <a:close/>
                <a:moveTo>
                  <a:pt x="19125" y="8072"/>
                </a:moveTo>
                <a:cubicBezTo>
                  <a:pt x="18675" y="8387"/>
                  <a:pt x="18135" y="8523"/>
                  <a:pt x="17550" y="8523"/>
                </a:cubicBezTo>
                <a:cubicBezTo>
                  <a:pt x="16155" y="8523"/>
                  <a:pt x="14985" y="7531"/>
                  <a:pt x="14760" y="6178"/>
                </a:cubicBezTo>
                <a:lnTo>
                  <a:pt x="20385" y="6178"/>
                </a:lnTo>
                <a:cubicBezTo>
                  <a:pt x="20205" y="6944"/>
                  <a:pt x="19800" y="7621"/>
                  <a:pt x="19125" y="8072"/>
                </a:cubicBezTo>
                <a:close/>
                <a:moveTo>
                  <a:pt x="19035" y="1127"/>
                </a:moveTo>
                <a:lnTo>
                  <a:pt x="20205" y="5051"/>
                </a:lnTo>
                <a:lnTo>
                  <a:pt x="14625" y="5051"/>
                </a:lnTo>
                <a:lnTo>
                  <a:pt x="14085" y="1127"/>
                </a:lnTo>
                <a:lnTo>
                  <a:pt x="19035" y="1127"/>
                </a:lnTo>
                <a:close/>
                <a:moveTo>
                  <a:pt x="2430" y="1127"/>
                </a:moveTo>
                <a:lnTo>
                  <a:pt x="7290" y="1127"/>
                </a:lnTo>
                <a:lnTo>
                  <a:pt x="6750" y="5051"/>
                </a:lnTo>
                <a:lnTo>
                  <a:pt x="6660" y="5051"/>
                </a:lnTo>
                <a:lnTo>
                  <a:pt x="1305" y="5051"/>
                </a:lnTo>
                <a:lnTo>
                  <a:pt x="2430" y="1127"/>
                </a:lnTo>
                <a:close/>
                <a:moveTo>
                  <a:pt x="13635" y="20428"/>
                </a:moveTo>
                <a:lnTo>
                  <a:pt x="7920" y="20428"/>
                </a:lnTo>
                <a:lnTo>
                  <a:pt x="7920" y="12762"/>
                </a:lnTo>
                <a:lnTo>
                  <a:pt x="13635" y="12762"/>
                </a:lnTo>
                <a:lnTo>
                  <a:pt x="13635" y="20428"/>
                </a:lnTo>
                <a:close/>
                <a:moveTo>
                  <a:pt x="14805" y="20428"/>
                </a:moveTo>
                <a:lnTo>
                  <a:pt x="14805" y="12266"/>
                </a:lnTo>
                <a:cubicBezTo>
                  <a:pt x="14805" y="12130"/>
                  <a:pt x="14760" y="11950"/>
                  <a:pt x="14670" y="11815"/>
                </a:cubicBezTo>
                <a:cubicBezTo>
                  <a:pt x="14580" y="11679"/>
                  <a:pt x="14400" y="11589"/>
                  <a:pt x="14220" y="11589"/>
                </a:cubicBezTo>
                <a:lnTo>
                  <a:pt x="7335" y="11589"/>
                </a:lnTo>
                <a:cubicBezTo>
                  <a:pt x="7155" y="11589"/>
                  <a:pt x="7020" y="11679"/>
                  <a:pt x="6885" y="11815"/>
                </a:cubicBezTo>
                <a:cubicBezTo>
                  <a:pt x="6795" y="11950"/>
                  <a:pt x="6750" y="12085"/>
                  <a:pt x="6750" y="12266"/>
                </a:cubicBezTo>
                <a:lnTo>
                  <a:pt x="6750" y="20428"/>
                </a:lnTo>
                <a:lnTo>
                  <a:pt x="2565" y="20428"/>
                </a:lnTo>
                <a:lnTo>
                  <a:pt x="2565" y="9289"/>
                </a:lnTo>
                <a:cubicBezTo>
                  <a:pt x="4275" y="9921"/>
                  <a:pt x="6255" y="9199"/>
                  <a:pt x="7200" y="7666"/>
                </a:cubicBezTo>
                <a:cubicBezTo>
                  <a:pt x="7920" y="8884"/>
                  <a:pt x="9270" y="9650"/>
                  <a:pt x="10665" y="9650"/>
                </a:cubicBezTo>
                <a:cubicBezTo>
                  <a:pt x="12105" y="9650"/>
                  <a:pt x="13365" y="8884"/>
                  <a:pt x="14085" y="7711"/>
                </a:cubicBezTo>
                <a:cubicBezTo>
                  <a:pt x="14805" y="8884"/>
                  <a:pt x="16065" y="9695"/>
                  <a:pt x="17550" y="9695"/>
                </a:cubicBezTo>
                <a:cubicBezTo>
                  <a:pt x="18000" y="9695"/>
                  <a:pt x="18450" y="9605"/>
                  <a:pt x="18855" y="9470"/>
                </a:cubicBezTo>
                <a:lnTo>
                  <a:pt x="18855" y="20428"/>
                </a:lnTo>
                <a:lnTo>
                  <a:pt x="14805" y="2042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2" name="Google Shape;1712;p118"/>
          <p:cNvSpPr/>
          <p:nvPr/>
        </p:nvSpPr>
        <p:spPr>
          <a:xfrm>
            <a:off x="10071100" y="3390900"/>
            <a:ext cx="442098" cy="520700"/>
          </a:xfrm>
          <a:custGeom>
            <a:rect b="b" l="l" r="r" t="t"/>
            <a:pathLst>
              <a:path extrusionOk="0" h="21600" w="21545">
                <a:moveTo>
                  <a:pt x="20795" y="16700"/>
                </a:moveTo>
                <a:lnTo>
                  <a:pt x="8727" y="16700"/>
                </a:lnTo>
                <a:lnTo>
                  <a:pt x="5756" y="580"/>
                </a:lnTo>
                <a:cubicBezTo>
                  <a:pt x="5694" y="263"/>
                  <a:pt x="5385" y="0"/>
                  <a:pt x="4951" y="0"/>
                </a:cubicBezTo>
                <a:lnTo>
                  <a:pt x="805" y="0"/>
                </a:lnTo>
                <a:cubicBezTo>
                  <a:pt x="371" y="0"/>
                  <a:pt x="0" y="316"/>
                  <a:pt x="0" y="685"/>
                </a:cubicBezTo>
                <a:cubicBezTo>
                  <a:pt x="0" y="1054"/>
                  <a:pt x="371" y="1370"/>
                  <a:pt x="805" y="1370"/>
                </a:cubicBezTo>
                <a:lnTo>
                  <a:pt x="4270" y="1370"/>
                </a:lnTo>
                <a:lnTo>
                  <a:pt x="7117" y="16753"/>
                </a:lnTo>
                <a:cubicBezTo>
                  <a:pt x="5570" y="16806"/>
                  <a:pt x="4332" y="17860"/>
                  <a:pt x="4332" y="19177"/>
                </a:cubicBezTo>
                <a:cubicBezTo>
                  <a:pt x="4332" y="20494"/>
                  <a:pt x="5632" y="21600"/>
                  <a:pt x="7179" y="21600"/>
                </a:cubicBezTo>
                <a:cubicBezTo>
                  <a:pt x="8727" y="21600"/>
                  <a:pt x="10026" y="20494"/>
                  <a:pt x="10026" y="19177"/>
                </a:cubicBezTo>
                <a:cubicBezTo>
                  <a:pt x="10026" y="18808"/>
                  <a:pt x="9903" y="18439"/>
                  <a:pt x="9717" y="18123"/>
                </a:cubicBezTo>
                <a:lnTo>
                  <a:pt x="20733" y="18123"/>
                </a:lnTo>
                <a:cubicBezTo>
                  <a:pt x="21167" y="18123"/>
                  <a:pt x="21538" y="17807"/>
                  <a:pt x="21538" y="17438"/>
                </a:cubicBezTo>
                <a:cubicBezTo>
                  <a:pt x="21600" y="16964"/>
                  <a:pt x="21229" y="16700"/>
                  <a:pt x="20795" y="16700"/>
                </a:cubicBezTo>
                <a:close/>
                <a:moveTo>
                  <a:pt x="7179" y="20178"/>
                </a:moveTo>
                <a:cubicBezTo>
                  <a:pt x="6499" y="20178"/>
                  <a:pt x="5942" y="19703"/>
                  <a:pt x="5942" y="19124"/>
                </a:cubicBezTo>
                <a:cubicBezTo>
                  <a:pt x="5942" y="18544"/>
                  <a:pt x="6499" y="18070"/>
                  <a:pt x="7179" y="18070"/>
                </a:cubicBezTo>
                <a:cubicBezTo>
                  <a:pt x="7860" y="18070"/>
                  <a:pt x="8417" y="18544"/>
                  <a:pt x="8417" y="19124"/>
                </a:cubicBezTo>
                <a:cubicBezTo>
                  <a:pt x="8479" y="19703"/>
                  <a:pt x="7922" y="20178"/>
                  <a:pt x="7179" y="201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3" name="Google Shape;1713;p118"/>
          <p:cNvSpPr/>
          <p:nvPr/>
        </p:nvSpPr>
        <p:spPr>
          <a:xfrm>
            <a:off x="8762999" y="3390900"/>
            <a:ext cx="440828" cy="525781"/>
          </a:xfrm>
          <a:custGeom>
            <a:rect b="b" l="l" r="r" t="t"/>
            <a:pathLst>
              <a:path extrusionOk="0" h="21600" w="21545">
                <a:moveTo>
                  <a:pt x="20793" y="16748"/>
                </a:moveTo>
                <a:lnTo>
                  <a:pt x="19179" y="16748"/>
                </a:lnTo>
                <a:lnTo>
                  <a:pt x="19179" y="9078"/>
                </a:lnTo>
                <a:cubicBezTo>
                  <a:pt x="19179" y="8713"/>
                  <a:pt x="18807" y="8400"/>
                  <a:pt x="18372" y="8400"/>
                </a:cubicBezTo>
                <a:lnTo>
                  <a:pt x="14214" y="8400"/>
                </a:lnTo>
                <a:lnTo>
                  <a:pt x="14214" y="4852"/>
                </a:lnTo>
                <a:cubicBezTo>
                  <a:pt x="14214" y="4487"/>
                  <a:pt x="13841" y="4174"/>
                  <a:pt x="13407" y="4174"/>
                </a:cubicBezTo>
                <a:lnTo>
                  <a:pt x="8441" y="4174"/>
                </a:lnTo>
                <a:cubicBezTo>
                  <a:pt x="8007" y="4174"/>
                  <a:pt x="7634" y="4487"/>
                  <a:pt x="7634" y="4852"/>
                </a:cubicBezTo>
                <a:lnTo>
                  <a:pt x="7634" y="9026"/>
                </a:lnTo>
                <a:cubicBezTo>
                  <a:pt x="7634" y="9078"/>
                  <a:pt x="7634" y="9130"/>
                  <a:pt x="7634" y="9183"/>
                </a:cubicBezTo>
                <a:lnTo>
                  <a:pt x="7634" y="16748"/>
                </a:lnTo>
                <a:lnTo>
                  <a:pt x="5834" y="16748"/>
                </a:lnTo>
                <a:lnTo>
                  <a:pt x="5772" y="678"/>
                </a:lnTo>
                <a:cubicBezTo>
                  <a:pt x="5772" y="313"/>
                  <a:pt x="5400" y="0"/>
                  <a:pt x="4966" y="0"/>
                </a:cubicBezTo>
                <a:lnTo>
                  <a:pt x="807" y="0"/>
                </a:lnTo>
                <a:cubicBezTo>
                  <a:pt x="372" y="0"/>
                  <a:pt x="0" y="313"/>
                  <a:pt x="0" y="678"/>
                </a:cubicBezTo>
                <a:cubicBezTo>
                  <a:pt x="0" y="1043"/>
                  <a:pt x="372" y="1357"/>
                  <a:pt x="807" y="1357"/>
                </a:cubicBezTo>
                <a:lnTo>
                  <a:pt x="4159" y="1357"/>
                </a:lnTo>
                <a:lnTo>
                  <a:pt x="4221" y="17426"/>
                </a:lnTo>
                <a:cubicBezTo>
                  <a:pt x="4221" y="17791"/>
                  <a:pt x="4593" y="18104"/>
                  <a:pt x="5028" y="18104"/>
                </a:cubicBezTo>
                <a:lnTo>
                  <a:pt x="5090" y="18104"/>
                </a:lnTo>
                <a:cubicBezTo>
                  <a:pt x="4903" y="18417"/>
                  <a:pt x="4779" y="18783"/>
                  <a:pt x="4779" y="19200"/>
                </a:cubicBezTo>
                <a:cubicBezTo>
                  <a:pt x="4779" y="20504"/>
                  <a:pt x="6083" y="21600"/>
                  <a:pt x="7634" y="21600"/>
                </a:cubicBezTo>
                <a:cubicBezTo>
                  <a:pt x="9186" y="21600"/>
                  <a:pt x="10490" y="20504"/>
                  <a:pt x="10490" y="19200"/>
                </a:cubicBezTo>
                <a:cubicBezTo>
                  <a:pt x="10490" y="18835"/>
                  <a:pt x="10365" y="18470"/>
                  <a:pt x="10179" y="18104"/>
                </a:cubicBezTo>
                <a:lnTo>
                  <a:pt x="15331" y="18104"/>
                </a:lnTo>
                <a:cubicBezTo>
                  <a:pt x="15145" y="18417"/>
                  <a:pt x="15021" y="18783"/>
                  <a:pt x="15021" y="19200"/>
                </a:cubicBezTo>
                <a:cubicBezTo>
                  <a:pt x="15021" y="20504"/>
                  <a:pt x="16324" y="21600"/>
                  <a:pt x="17876" y="21600"/>
                </a:cubicBezTo>
                <a:cubicBezTo>
                  <a:pt x="19428" y="21600"/>
                  <a:pt x="20731" y="20504"/>
                  <a:pt x="20731" y="19200"/>
                </a:cubicBezTo>
                <a:cubicBezTo>
                  <a:pt x="20731" y="18835"/>
                  <a:pt x="20607" y="18470"/>
                  <a:pt x="20421" y="18157"/>
                </a:cubicBezTo>
                <a:lnTo>
                  <a:pt x="20731" y="18157"/>
                </a:lnTo>
                <a:cubicBezTo>
                  <a:pt x="20731" y="18157"/>
                  <a:pt x="20731" y="18157"/>
                  <a:pt x="20731" y="18157"/>
                </a:cubicBezTo>
                <a:cubicBezTo>
                  <a:pt x="21165" y="18157"/>
                  <a:pt x="21538" y="17843"/>
                  <a:pt x="21538" y="17478"/>
                </a:cubicBezTo>
                <a:cubicBezTo>
                  <a:pt x="21600" y="17061"/>
                  <a:pt x="21228" y="16748"/>
                  <a:pt x="20793" y="16748"/>
                </a:cubicBezTo>
                <a:close/>
                <a:moveTo>
                  <a:pt x="17566" y="16748"/>
                </a:moveTo>
                <a:lnTo>
                  <a:pt x="9248" y="16748"/>
                </a:lnTo>
                <a:lnTo>
                  <a:pt x="9248" y="9757"/>
                </a:lnTo>
                <a:lnTo>
                  <a:pt x="17566" y="9757"/>
                </a:lnTo>
                <a:lnTo>
                  <a:pt x="17566" y="16748"/>
                </a:lnTo>
                <a:close/>
                <a:moveTo>
                  <a:pt x="9186" y="5530"/>
                </a:moveTo>
                <a:lnTo>
                  <a:pt x="12600" y="5530"/>
                </a:lnTo>
                <a:lnTo>
                  <a:pt x="12600" y="8400"/>
                </a:lnTo>
                <a:lnTo>
                  <a:pt x="9186" y="8400"/>
                </a:lnTo>
                <a:lnTo>
                  <a:pt x="9186" y="5530"/>
                </a:lnTo>
                <a:close/>
                <a:moveTo>
                  <a:pt x="7697" y="20243"/>
                </a:moveTo>
                <a:cubicBezTo>
                  <a:pt x="7014" y="20243"/>
                  <a:pt x="6455" y="19774"/>
                  <a:pt x="6455" y="19200"/>
                </a:cubicBezTo>
                <a:cubicBezTo>
                  <a:pt x="6455" y="18626"/>
                  <a:pt x="7014" y="18157"/>
                  <a:pt x="7697" y="18157"/>
                </a:cubicBezTo>
                <a:cubicBezTo>
                  <a:pt x="8379" y="18157"/>
                  <a:pt x="8938" y="18626"/>
                  <a:pt x="8938" y="19200"/>
                </a:cubicBezTo>
                <a:cubicBezTo>
                  <a:pt x="8938" y="19774"/>
                  <a:pt x="8379" y="20243"/>
                  <a:pt x="7697" y="20243"/>
                </a:cubicBezTo>
                <a:close/>
                <a:moveTo>
                  <a:pt x="17876" y="20243"/>
                </a:moveTo>
                <a:cubicBezTo>
                  <a:pt x="17193" y="20243"/>
                  <a:pt x="16634" y="19774"/>
                  <a:pt x="16634" y="19200"/>
                </a:cubicBezTo>
                <a:cubicBezTo>
                  <a:pt x="16634" y="18626"/>
                  <a:pt x="17193" y="18157"/>
                  <a:pt x="17876" y="18157"/>
                </a:cubicBezTo>
                <a:cubicBezTo>
                  <a:pt x="18559" y="18157"/>
                  <a:pt x="19117" y="18626"/>
                  <a:pt x="19117" y="19200"/>
                </a:cubicBezTo>
                <a:cubicBezTo>
                  <a:pt x="19179" y="19774"/>
                  <a:pt x="18621" y="20243"/>
                  <a:pt x="17876" y="202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4" name="Google Shape;1714;p118"/>
          <p:cNvSpPr/>
          <p:nvPr/>
        </p:nvSpPr>
        <p:spPr>
          <a:xfrm>
            <a:off x="12598399" y="3390900"/>
            <a:ext cx="609603" cy="525781"/>
          </a:xfrm>
          <a:custGeom>
            <a:rect b="b" l="l" r="r" t="t"/>
            <a:pathLst>
              <a:path extrusionOk="0" h="21600" w="21600">
                <a:moveTo>
                  <a:pt x="21015" y="3496"/>
                </a:moveTo>
                <a:lnTo>
                  <a:pt x="18585" y="3496"/>
                </a:lnTo>
                <a:lnTo>
                  <a:pt x="18585" y="678"/>
                </a:lnTo>
                <a:cubicBezTo>
                  <a:pt x="18585" y="522"/>
                  <a:pt x="18540" y="313"/>
                  <a:pt x="18405" y="209"/>
                </a:cubicBezTo>
                <a:cubicBezTo>
                  <a:pt x="18315" y="104"/>
                  <a:pt x="18135" y="0"/>
                  <a:pt x="18000" y="0"/>
                </a:cubicBezTo>
                <a:lnTo>
                  <a:pt x="2070" y="0"/>
                </a:lnTo>
                <a:cubicBezTo>
                  <a:pt x="945" y="0"/>
                  <a:pt x="0" y="1096"/>
                  <a:pt x="0" y="2400"/>
                </a:cubicBezTo>
                <a:cubicBezTo>
                  <a:pt x="0" y="2400"/>
                  <a:pt x="0" y="2400"/>
                  <a:pt x="0" y="2452"/>
                </a:cubicBezTo>
                <a:lnTo>
                  <a:pt x="0" y="20922"/>
                </a:lnTo>
                <a:cubicBezTo>
                  <a:pt x="0" y="21287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287"/>
                  <a:pt x="21600" y="20922"/>
                </a:cubicBezTo>
                <a:lnTo>
                  <a:pt x="21600" y="4174"/>
                </a:lnTo>
                <a:cubicBezTo>
                  <a:pt x="21600" y="3809"/>
                  <a:pt x="21330" y="3496"/>
                  <a:pt x="21015" y="3496"/>
                </a:cubicBezTo>
                <a:close/>
                <a:moveTo>
                  <a:pt x="2070" y="1357"/>
                </a:moveTo>
                <a:lnTo>
                  <a:pt x="17460" y="1357"/>
                </a:lnTo>
                <a:lnTo>
                  <a:pt x="17460" y="3496"/>
                </a:lnTo>
                <a:lnTo>
                  <a:pt x="2115" y="3496"/>
                </a:lnTo>
                <a:cubicBezTo>
                  <a:pt x="1620" y="3496"/>
                  <a:pt x="1215" y="3026"/>
                  <a:pt x="1215" y="2452"/>
                </a:cubicBezTo>
                <a:lnTo>
                  <a:pt x="1215" y="2452"/>
                </a:lnTo>
                <a:lnTo>
                  <a:pt x="1215" y="2452"/>
                </a:lnTo>
                <a:cubicBezTo>
                  <a:pt x="1170" y="1826"/>
                  <a:pt x="1575" y="1357"/>
                  <a:pt x="2070" y="1357"/>
                </a:cubicBezTo>
                <a:close/>
                <a:moveTo>
                  <a:pt x="1170" y="20243"/>
                </a:moveTo>
                <a:lnTo>
                  <a:pt x="1170" y="4591"/>
                </a:lnTo>
                <a:cubicBezTo>
                  <a:pt x="1440" y="4748"/>
                  <a:pt x="1755" y="4852"/>
                  <a:pt x="2070" y="4852"/>
                </a:cubicBezTo>
                <a:lnTo>
                  <a:pt x="20430" y="4852"/>
                </a:lnTo>
                <a:lnTo>
                  <a:pt x="20430" y="9809"/>
                </a:lnTo>
                <a:lnTo>
                  <a:pt x="19800" y="9809"/>
                </a:lnTo>
                <a:cubicBezTo>
                  <a:pt x="18495" y="9809"/>
                  <a:pt x="17415" y="11061"/>
                  <a:pt x="17415" y="12574"/>
                </a:cubicBezTo>
                <a:cubicBezTo>
                  <a:pt x="17415" y="14087"/>
                  <a:pt x="18495" y="15339"/>
                  <a:pt x="19800" y="15339"/>
                </a:cubicBezTo>
                <a:lnTo>
                  <a:pt x="20430" y="15339"/>
                </a:lnTo>
                <a:lnTo>
                  <a:pt x="20430" y="20296"/>
                </a:lnTo>
                <a:lnTo>
                  <a:pt x="1170" y="20296"/>
                </a:lnTo>
                <a:close/>
                <a:moveTo>
                  <a:pt x="20430" y="11113"/>
                </a:moveTo>
                <a:lnTo>
                  <a:pt x="20430" y="13983"/>
                </a:lnTo>
                <a:lnTo>
                  <a:pt x="19800" y="13983"/>
                </a:lnTo>
                <a:cubicBezTo>
                  <a:pt x="19125" y="13983"/>
                  <a:pt x="18585" y="13357"/>
                  <a:pt x="18585" y="12574"/>
                </a:cubicBezTo>
                <a:cubicBezTo>
                  <a:pt x="18585" y="11791"/>
                  <a:pt x="19125" y="11165"/>
                  <a:pt x="19800" y="11165"/>
                </a:cubicBezTo>
                <a:lnTo>
                  <a:pt x="20430" y="1116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5" name="Google Shape;1715;p118"/>
          <p:cNvSpPr/>
          <p:nvPr/>
        </p:nvSpPr>
        <p:spPr>
          <a:xfrm>
            <a:off x="7467599" y="3390900"/>
            <a:ext cx="436880" cy="524510"/>
          </a:xfrm>
          <a:custGeom>
            <a:rect b="b" l="l" r="r" t="t"/>
            <a:pathLst>
              <a:path extrusionOk="0" h="21600" w="21600">
                <a:moveTo>
                  <a:pt x="20721" y="15742"/>
                </a:moveTo>
                <a:lnTo>
                  <a:pt x="19779" y="15795"/>
                </a:lnTo>
                <a:lnTo>
                  <a:pt x="18963" y="8107"/>
                </a:lnTo>
                <a:cubicBezTo>
                  <a:pt x="18900" y="7740"/>
                  <a:pt x="18523" y="7479"/>
                  <a:pt x="18084" y="7479"/>
                </a:cubicBezTo>
                <a:lnTo>
                  <a:pt x="8100" y="8211"/>
                </a:lnTo>
                <a:cubicBezTo>
                  <a:pt x="7912" y="8211"/>
                  <a:pt x="7660" y="8316"/>
                  <a:pt x="7535" y="8473"/>
                </a:cubicBezTo>
                <a:cubicBezTo>
                  <a:pt x="7409" y="8630"/>
                  <a:pt x="7347" y="8786"/>
                  <a:pt x="7347" y="8943"/>
                </a:cubicBezTo>
                <a:lnTo>
                  <a:pt x="8163" y="16631"/>
                </a:lnTo>
                <a:lnTo>
                  <a:pt x="7472" y="16684"/>
                </a:lnTo>
                <a:lnTo>
                  <a:pt x="5777" y="628"/>
                </a:lnTo>
                <a:cubicBezTo>
                  <a:pt x="5714" y="262"/>
                  <a:pt x="5337" y="0"/>
                  <a:pt x="4898" y="0"/>
                </a:cubicBezTo>
                <a:lnTo>
                  <a:pt x="753" y="314"/>
                </a:lnTo>
                <a:cubicBezTo>
                  <a:pt x="314" y="366"/>
                  <a:pt x="0" y="680"/>
                  <a:pt x="0" y="1046"/>
                </a:cubicBezTo>
                <a:cubicBezTo>
                  <a:pt x="63" y="1412"/>
                  <a:pt x="440" y="1674"/>
                  <a:pt x="879" y="1674"/>
                </a:cubicBezTo>
                <a:lnTo>
                  <a:pt x="4207" y="1412"/>
                </a:lnTo>
                <a:lnTo>
                  <a:pt x="5840" y="17050"/>
                </a:lnTo>
                <a:cubicBezTo>
                  <a:pt x="4898" y="17468"/>
                  <a:pt x="4333" y="18253"/>
                  <a:pt x="4333" y="19194"/>
                </a:cubicBezTo>
                <a:cubicBezTo>
                  <a:pt x="4333" y="20502"/>
                  <a:pt x="5651" y="21600"/>
                  <a:pt x="7221" y="21600"/>
                </a:cubicBezTo>
                <a:cubicBezTo>
                  <a:pt x="8791" y="21600"/>
                  <a:pt x="10109" y="20502"/>
                  <a:pt x="10109" y="19194"/>
                </a:cubicBezTo>
                <a:cubicBezTo>
                  <a:pt x="10109" y="18723"/>
                  <a:pt x="9921" y="18253"/>
                  <a:pt x="9670" y="17887"/>
                </a:cubicBezTo>
                <a:lnTo>
                  <a:pt x="20847" y="17050"/>
                </a:lnTo>
                <a:cubicBezTo>
                  <a:pt x="21286" y="16998"/>
                  <a:pt x="21600" y="16684"/>
                  <a:pt x="21600" y="16318"/>
                </a:cubicBezTo>
                <a:cubicBezTo>
                  <a:pt x="21537" y="16004"/>
                  <a:pt x="21161" y="15690"/>
                  <a:pt x="20721" y="15742"/>
                </a:cubicBezTo>
                <a:close/>
                <a:moveTo>
                  <a:pt x="17393" y="8943"/>
                </a:moveTo>
                <a:lnTo>
                  <a:pt x="18147" y="15952"/>
                </a:lnTo>
                <a:lnTo>
                  <a:pt x="9733" y="16579"/>
                </a:lnTo>
                <a:lnTo>
                  <a:pt x="8979" y="9571"/>
                </a:lnTo>
                <a:lnTo>
                  <a:pt x="17393" y="8943"/>
                </a:lnTo>
                <a:close/>
                <a:moveTo>
                  <a:pt x="7221" y="20293"/>
                </a:moveTo>
                <a:cubicBezTo>
                  <a:pt x="6530" y="20293"/>
                  <a:pt x="5965" y="19822"/>
                  <a:pt x="5965" y="19247"/>
                </a:cubicBezTo>
                <a:cubicBezTo>
                  <a:pt x="5965" y="18671"/>
                  <a:pt x="6530" y="18201"/>
                  <a:pt x="7221" y="18201"/>
                </a:cubicBezTo>
                <a:cubicBezTo>
                  <a:pt x="7912" y="18201"/>
                  <a:pt x="8477" y="18671"/>
                  <a:pt x="8477" y="19247"/>
                </a:cubicBezTo>
                <a:cubicBezTo>
                  <a:pt x="8477" y="19822"/>
                  <a:pt x="7912" y="20293"/>
                  <a:pt x="7221" y="202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6" name="Google Shape;1716;p118"/>
          <p:cNvSpPr/>
          <p:nvPr/>
        </p:nvSpPr>
        <p:spPr>
          <a:xfrm>
            <a:off x="4762500" y="4470400"/>
            <a:ext cx="609600" cy="609600"/>
          </a:xfrm>
          <a:custGeom>
            <a:rect b="b" l="l" r="r" t="t"/>
            <a:pathLst>
              <a:path extrusionOk="0" h="21600" w="21600">
                <a:moveTo>
                  <a:pt x="591" y="0"/>
                </a:moveTo>
                <a:cubicBezTo>
                  <a:pt x="276" y="0"/>
                  <a:pt x="0" y="276"/>
                  <a:pt x="0" y="591"/>
                </a:cubicBezTo>
                <a:lnTo>
                  <a:pt x="0" y="18000"/>
                </a:lnTo>
                <a:cubicBezTo>
                  <a:pt x="0" y="18315"/>
                  <a:pt x="276" y="18591"/>
                  <a:pt x="591" y="18591"/>
                </a:cubicBezTo>
                <a:lnTo>
                  <a:pt x="2925" y="18591"/>
                </a:lnTo>
                <a:lnTo>
                  <a:pt x="2925" y="21009"/>
                </a:lnTo>
                <a:cubicBezTo>
                  <a:pt x="2925" y="21324"/>
                  <a:pt x="3201" y="21600"/>
                  <a:pt x="3516" y="21600"/>
                </a:cubicBezTo>
                <a:cubicBezTo>
                  <a:pt x="3831" y="21600"/>
                  <a:pt x="4092" y="21324"/>
                  <a:pt x="4092" y="21009"/>
                </a:cubicBezTo>
                <a:lnTo>
                  <a:pt x="4092" y="18591"/>
                </a:lnTo>
                <a:lnTo>
                  <a:pt x="17367" y="18591"/>
                </a:lnTo>
                <a:lnTo>
                  <a:pt x="17325" y="21009"/>
                </a:lnTo>
                <a:cubicBezTo>
                  <a:pt x="17325" y="21324"/>
                  <a:pt x="17601" y="21600"/>
                  <a:pt x="17916" y="21600"/>
                </a:cubicBezTo>
                <a:cubicBezTo>
                  <a:pt x="18231" y="21600"/>
                  <a:pt x="18492" y="21324"/>
                  <a:pt x="18492" y="21009"/>
                </a:cubicBezTo>
                <a:lnTo>
                  <a:pt x="18534" y="18591"/>
                </a:lnTo>
                <a:lnTo>
                  <a:pt x="21009" y="18591"/>
                </a:lnTo>
                <a:cubicBezTo>
                  <a:pt x="21324" y="18591"/>
                  <a:pt x="21600" y="18315"/>
                  <a:pt x="21600" y="18000"/>
                </a:cubicBezTo>
                <a:lnTo>
                  <a:pt x="21600" y="591"/>
                </a:lnTo>
                <a:cubicBezTo>
                  <a:pt x="21600" y="231"/>
                  <a:pt x="21324" y="0"/>
                  <a:pt x="21009" y="0"/>
                </a:cubicBezTo>
                <a:lnTo>
                  <a:pt x="591" y="0"/>
                </a:lnTo>
                <a:close/>
                <a:moveTo>
                  <a:pt x="1125" y="1125"/>
                </a:moveTo>
                <a:lnTo>
                  <a:pt x="20433" y="1125"/>
                </a:lnTo>
                <a:lnTo>
                  <a:pt x="20433" y="17409"/>
                </a:lnTo>
                <a:lnTo>
                  <a:pt x="1125" y="17409"/>
                </a:lnTo>
                <a:lnTo>
                  <a:pt x="1125" y="1125"/>
                </a:lnTo>
                <a:close/>
                <a:moveTo>
                  <a:pt x="6877" y="4950"/>
                </a:moveTo>
                <a:cubicBezTo>
                  <a:pt x="6730" y="4950"/>
                  <a:pt x="6581" y="5006"/>
                  <a:pt x="6469" y="5119"/>
                </a:cubicBezTo>
                <a:cubicBezTo>
                  <a:pt x="6244" y="5344"/>
                  <a:pt x="6244" y="5709"/>
                  <a:pt x="6469" y="5934"/>
                </a:cubicBezTo>
                <a:lnTo>
                  <a:pt x="7369" y="6834"/>
                </a:lnTo>
                <a:cubicBezTo>
                  <a:pt x="6829" y="7554"/>
                  <a:pt x="6511" y="8407"/>
                  <a:pt x="6511" y="9352"/>
                </a:cubicBezTo>
                <a:cubicBezTo>
                  <a:pt x="6511" y="10297"/>
                  <a:pt x="6829" y="11194"/>
                  <a:pt x="7369" y="11869"/>
                </a:cubicBezTo>
                <a:lnTo>
                  <a:pt x="6469" y="12769"/>
                </a:lnTo>
                <a:cubicBezTo>
                  <a:pt x="6244" y="12994"/>
                  <a:pt x="6244" y="13359"/>
                  <a:pt x="6469" y="13584"/>
                </a:cubicBezTo>
                <a:cubicBezTo>
                  <a:pt x="6604" y="13719"/>
                  <a:pt x="6742" y="13753"/>
                  <a:pt x="6877" y="13753"/>
                </a:cubicBezTo>
                <a:cubicBezTo>
                  <a:pt x="7012" y="13753"/>
                  <a:pt x="7194" y="13719"/>
                  <a:pt x="7284" y="13584"/>
                </a:cubicBezTo>
                <a:lnTo>
                  <a:pt x="8184" y="12684"/>
                </a:lnTo>
                <a:cubicBezTo>
                  <a:pt x="8904" y="13224"/>
                  <a:pt x="9757" y="13528"/>
                  <a:pt x="10702" y="13528"/>
                </a:cubicBezTo>
                <a:cubicBezTo>
                  <a:pt x="11647" y="13528"/>
                  <a:pt x="12544" y="13224"/>
                  <a:pt x="13219" y="12684"/>
                </a:cubicBezTo>
                <a:lnTo>
                  <a:pt x="14119" y="13584"/>
                </a:lnTo>
                <a:cubicBezTo>
                  <a:pt x="14254" y="13719"/>
                  <a:pt x="14392" y="13753"/>
                  <a:pt x="14527" y="13753"/>
                </a:cubicBezTo>
                <a:cubicBezTo>
                  <a:pt x="14662" y="13753"/>
                  <a:pt x="14844" y="13719"/>
                  <a:pt x="14934" y="13584"/>
                </a:cubicBezTo>
                <a:cubicBezTo>
                  <a:pt x="15159" y="13359"/>
                  <a:pt x="15159" y="12994"/>
                  <a:pt x="14934" y="12769"/>
                </a:cubicBezTo>
                <a:lnTo>
                  <a:pt x="14034" y="11869"/>
                </a:lnTo>
                <a:cubicBezTo>
                  <a:pt x="14574" y="11149"/>
                  <a:pt x="14878" y="10297"/>
                  <a:pt x="14878" y="9352"/>
                </a:cubicBezTo>
                <a:cubicBezTo>
                  <a:pt x="14878" y="8407"/>
                  <a:pt x="14574" y="7509"/>
                  <a:pt x="14034" y="6834"/>
                </a:cubicBezTo>
                <a:lnTo>
                  <a:pt x="14934" y="5934"/>
                </a:lnTo>
                <a:cubicBezTo>
                  <a:pt x="15159" y="5709"/>
                  <a:pt x="15159" y="5344"/>
                  <a:pt x="14934" y="5119"/>
                </a:cubicBezTo>
                <a:cubicBezTo>
                  <a:pt x="14709" y="4894"/>
                  <a:pt x="14344" y="4894"/>
                  <a:pt x="14119" y="5119"/>
                </a:cubicBezTo>
                <a:lnTo>
                  <a:pt x="13219" y="6019"/>
                </a:lnTo>
                <a:cubicBezTo>
                  <a:pt x="12499" y="5479"/>
                  <a:pt x="11647" y="5161"/>
                  <a:pt x="10702" y="5161"/>
                </a:cubicBezTo>
                <a:cubicBezTo>
                  <a:pt x="9757" y="5161"/>
                  <a:pt x="8859" y="5479"/>
                  <a:pt x="8184" y="6019"/>
                </a:cubicBezTo>
                <a:lnTo>
                  <a:pt x="7284" y="5119"/>
                </a:lnTo>
                <a:cubicBezTo>
                  <a:pt x="7172" y="5006"/>
                  <a:pt x="7023" y="4950"/>
                  <a:pt x="6877" y="4950"/>
                </a:cubicBezTo>
                <a:close/>
                <a:moveTo>
                  <a:pt x="10744" y="6328"/>
                </a:moveTo>
                <a:cubicBezTo>
                  <a:pt x="12409" y="6328"/>
                  <a:pt x="13753" y="7687"/>
                  <a:pt x="13753" y="9352"/>
                </a:cubicBezTo>
                <a:cubicBezTo>
                  <a:pt x="13753" y="11017"/>
                  <a:pt x="12409" y="12361"/>
                  <a:pt x="10744" y="12361"/>
                </a:cubicBezTo>
                <a:cubicBezTo>
                  <a:pt x="9079" y="12361"/>
                  <a:pt x="7734" y="11017"/>
                  <a:pt x="7734" y="9352"/>
                </a:cubicBezTo>
                <a:cubicBezTo>
                  <a:pt x="7734" y="7687"/>
                  <a:pt x="9079" y="6328"/>
                  <a:pt x="10744" y="63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7" name="Google Shape;1717;p118"/>
          <p:cNvSpPr/>
          <p:nvPr/>
        </p:nvSpPr>
        <p:spPr>
          <a:xfrm>
            <a:off x="19164300" y="4470400"/>
            <a:ext cx="525921" cy="609600"/>
          </a:xfrm>
          <a:custGeom>
            <a:rect b="b" l="l" r="r" t="t"/>
            <a:pathLst>
              <a:path extrusionOk="0" h="21600" w="21554">
                <a:moveTo>
                  <a:pt x="20923" y="20475"/>
                </a:moveTo>
                <a:lnTo>
                  <a:pt x="1353" y="20475"/>
                </a:lnTo>
                <a:lnTo>
                  <a:pt x="1353" y="18720"/>
                </a:lnTo>
                <a:lnTo>
                  <a:pt x="17384" y="18720"/>
                </a:lnTo>
                <a:cubicBezTo>
                  <a:pt x="17748" y="18720"/>
                  <a:pt x="18061" y="18450"/>
                  <a:pt x="18061" y="18135"/>
                </a:cubicBezTo>
                <a:lnTo>
                  <a:pt x="18061" y="15120"/>
                </a:lnTo>
                <a:cubicBezTo>
                  <a:pt x="18061" y="14805"/>
                  <a:pt x="17748" y="14535"/>
                  <a:pt x="17384" y="14535"/>
                </a:cubicBezTo>
                <a:lnTo>
                  <a:pt x="1353" y="14535"/>
                </a:lnTo>
                <a:lnTo>
                  <a:pt x="1353" y="12915"/>
                </a:lnTo>
                <a:lnTo>
                  <a:pt x="13220" y="12915"/>
                </a:lnTo>
                <a:cubicBezTo>
                  <a:pt x="13585" y="12915"/>
                  <a:pt x="13897" y="12645"/>
                  <a:pt x="13897" y="12330"/>
                </a:cubicBezTo>
                <a:lnTo>
                  <a:pt x="13897" y="9315"/>
                </a:lnTo>
                <a:cubicBezTo>
                  <a:pt x="13897" y="9000"/>
                  <a:pt x="13585" y="8730"/>
                  <a:pt x="13220" y="8730"/>
                </a:cubicBezTo>
                <a:lnTo>
                  <a:pt x="1353" y="8730"/>
                </a:lnTo>
                <a:lnTo>
                  <a:pt x="1353" y="7110"/>
                </a:lnTo>
                <a:lnTo>
                  <a:pt x="9004" y="7110"/>
                </a:lnTo>
                <a:cubicBezTo>
                  <a:pt x="9369" y="7110"/>
                  <a:pt x="9681" y="6840"/>
                  <a:pt x="9681" y="6525"/>
                </a:cubicBezTo>
                <a:lnTo>
                  <a:pt x="9681" y="3510"/>
                </a:lnTo>
                <a:cubicBezTo>
                  <a:pt x="9681" y="3195"/>
                  <a:pt x="9369" y="2925"/>
                  <a:pt x="9004" y="2925"/>
                </a:cubicBezTo>
                <a:lnTo>
                  <a:pt x="1353" y="2925"/>
                </a:lnTo>
                <a:lnTo>
                  <a:pt x="1353" y="585"/>
                </a:lnTo>
                <a:cubicBezTo>
                  <a:pt x="1353" y="270"/>
                  <a:pt x="1041" y="0"/>
                  <a:pt x="677" y="0"/>
                </a:cubicBezTo>
                <a:cubicBezTo>
                  <a:pt x="312" y="0"/>
                  <a:pt x="0" y="270"/>
                  <a:pt x="0" y="585"/>
                </a:cubicBezTo>
                <a:lnTo>
                  <a:pt x="0" y="3465"/>
                </a:lnTo>
                <a:lnTo>
                  <a:pt x="0" y="6480"/>
                </a:lnTo>
                <a:lnTo>
                  <a:pt x="0" y="9270"/>
                </a:lnTo>
                <a:lnTo>
                  <a:pt x="0" y="12285"/>
                </a:lnTo>
                <a:lnTo>
                  <a:pt x="0" y="15075"/>
                </a:lnTo>
                <a:lnTo>
                  <a:pt x="0" y="18090"/>
                </a:lnTo>
                <a:lnTo>
                  <a:pt x="0" y="21015"/>
                </a:lnTo>
                <a:cubicBezTo>
                  <a:pt x="0" y="21330"/>
                  <a:pt x="312" y="21600"/>
                  <a:pt x="677" y="21600"/>
                </a:cubicBezTo>
                <a:lnTo>
                  <a:pt x="20871" y="21600"/>
                </a:lnTo>
                <a:cubicBezTo>
                  <a:pt x="21236" y="21600"/>
                  <a:pt x="21548" y="21330"/>
                  <a:pt x="21548" y="21015"/>
                </a:cubicBezTo>
                <a:cubicBezTo>
                  <a:pt x="21600" y="20745"/>
                  <a:pt x="21288" y="20475"/>
                  <a:pt x="20923" y="20475"/>
                </a:cubicBezTo>
                <a:close/>
                <a:moveTo>
                  <a:pt x="16707" y="15705"/>
                </a:moveTo>
                <a:lnTo>
                  <a:pt x="16707" y="17550"/>
                </a:lnTo>
                <a:lnTo>
                  <a:pt x="1353" y="17550"/>
                </a:lnTo>
                <a:lnTo>
                  <a:pt x="1353" y="15705"/>
                </a:lnTo>
                <a:lnTo>
                  <a:pt x="16707" y="15705"/>
                </a:lnTo>
                <a:close/>
                <a:moveTo>
                  <a:pt x="12544" y="9855"/>
                </a:moveTo>
                <a:lnTo>
                  <a:pt x="12544" y="11700"/>
                </a:lnTo>
                <a:lnTo>
                  <a:pt x="1353" y="11700"/>
                </a:lnTo>
                <a:lnTo>
                  <a:pt x="1353" y="9855"/>
                </a:lnTo>
                <a:lnTo>
                  <a:pt x="12544" y="9855"/>
                </a:lnTo>
                <a:close/>
                <a:moveTo>
                  <a:pt x="8380" y="4095"/>
                </a:moveTo>
                <a:lnTo>
                  <a:pt x="8380" y="5940"/>
                </a:lnTo>
                <a:lnTo>
                  <a:pt x="1353" y="5940"/>
                </a:lnTo>
                <a:lnTo>
                  <a:pt x="1353" y="4095"/>
                </a:lnTo>
                <a:lnTo>
                  <a:pt x="8380" y="40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8" name="Google Shape;1718;p118"/>
          <p:cNvSpPr/>
          <p:nvPr/>
        </p:nvSpPr>
        <p:spPr>
          <a:xfrm>
            <a:off x="20472398" y="4470400"/>
            <a:ext cx="525922" cy="609600"/>
          </a:xfrm>
          <a:custGeom>
            <a:rect b="b" l="l" r="r" t="t"/>
            <a:pathLst>
              <a:path extrusionOk="0" h="21600" w="21554">
                <a:moveTo>
                  <a:pt x="20923" y="20475"/>
                </a:moveTo>
                <a:lnTo>
                  <a:pt x="1353" y="20475"/>
                </a:lnTo>
                <a:lnTo>
                  <a:pt x="1353" y="18720"/>
                </a:lnTo>
                <a:lnTo>
                  <a:pt x="9056" y="18720"/>
                </a:lnTo>
                <a:cubicBezTo>
                  <a:pt x="9421" y="18720"/>
                  <a:pt x="9733" y="18450"/>
                  <a:pt x="9733" y="18135"/>
                </a:cubicBezTo>
                <a:lnTo>
                  <a:pt x="9733" y="15120"/>
                </a:lnTo>
                <a:cubicBezTo>
                  <a:pt x="9733" y="14805"/>
                  <a:pt x="9421" y="14535"/>
                  <a:pt x="9056" y="14535"/>
                </a:cubicBezTo>
                <a:lnTo>
                  <a:pt x="1353" y="14535"/>
                </a:lnTo>
                <a:lnTo>
                  <a:pt x="1353" y="12915"/>
                </a:lnTo>
                <a:lnTo>
                  <a:pt x="13220" y="12915"/>
                </a:lnTo>
                <a:cubicBezTo>
                  <a:pt x="13585" y="12915"/>
                  <a:pt x="13897" y="12645"/>
                  <a:pt x="13897" y="12330"/>
                </a:cubicBezTo>
                <a:lnTo>
                  <a:pt x="13897" y="9315"/>
                </a:lnTo>
                <a:cubicBezTo>
                  <a:pt x="13897" y="9000"/>
                  <a:pt x="13585" y="8730"/>
                  <a:pt x="13220" y="8730"/>
                </a:cubicBezTo>
                <a:lnTo>
                  <a:pt x="1353" y="8730"/>
                </a:lnTo>
                <a:lnTo>
                  <a:pt x="1353" y="7110"/>
                </a:lnTo>
                <a:lnTo>
                  <a:pt x="17384" y="7110"/>
                </a:lnTo>
                <a:cubicBezTo>
                  <a:pt x="17748" y="7110"/>
                  <a:pt x="18061" y="6840"/>
                  <a:pt x="18061" y="6525"/>
                </a:cubicBezTo>
                <a:lnTo>
                  <a:pt x="18061" y="3510"/>
                </a:lnTo>
                <a:cubicBezTo>
                  <a:pt x="18061" y="3195"/>
                  <a:pt x="17748" y="2925"/>
                  <a:pt x="17384" y="2925"/>
                </a:cubicBezTo>
                <a:lnTo>
                  <a:pt x="1353" y="2925"/>
                </a:lnTo>
                <a:lnTo>
                  <a:pt x="1353" y="585"/>
                </a:lnTo>
                <a:cubicBezTo>
                  <a:pt x="1353" y="270"/>
                  <a:pt x="1041" y="0"/>
                  <a:pt x="677" y="0"/>
                </a:cubicBezTo>
                <a:cubicBezTo>
                  <a:pt x="312" y="0"/>
                  <a:pt x="0" y="270"/>
                  <a:pt x="0" y="585"/>
                </a:cubicBezTo>
                <a:lnTo>
                  <a:pt x="0" y="21015"/>
                </a:lnTo>
                <a:cubicBezTo>
                  <a:pt x="0" y="21330"/>
                  <a:pt x="312" y="21600"/>
                  <a:pt x="677" y="21600"/>
                </a:cubicBezTo>
                <a:lnTo>
                  <a:pt x="20871" y="21600"/>
                </a:lnTo>
                <a:cubicBezTo>
                  <a:pt x="21236" y="21600"/>
                  <a:pt x="21548" y="21330"/>
                  <a:pt x="21548" y="21015"/>
                </a:cubicBezTo>
                <a:cubicBezTo>
                  <a:pt x="21600" y="20745"/>
                  <a:pt x="21288" y="20475"/>
                  <a:pt x="20923" y="20475"/>
                </a:cubicBezTo>
                <a:close/>
                <a:moveTo>
                  <a:pt x="1405" y="15705"/>
                </a:moveTo>
                <a:lnTo>
                  <a:pt x="8432" y="15705"/>
                </a:lnTo>
                <a:lnTo>
                  <a:pt x="8432" y="17550"/>
                </a:lnTo>
                <a:lnTo>
                  <a:pt x="1405" y="17550"/>
                </a:lnTo>
                <a:lnTo>
                  <a:pt x="1405" y="15705"/>
                </a:lnTo>
                <a:close/>
                <a:moveTo>
                  <a:pt x="1405" y="9900"/>
                </a:moveTo>
                <a:lnTo>
                  <a:pt x="12596" y="9900"/>
                </a:lnTo>
                <a:lnTo>
                  <a:pt x="12596" y="11745"/>
                </a:lnTo>
                <a:lnTo>
                  <a:pt x="1405" y="11745"/>
                </a:lnTo>
                <a:lnTo>
                  <a:pt x="1405" y="9900"/>
                </a:lnTo>
                <a:close/>
                <a:moveTo>
                  <a:pt x="1405" y="4095"/>
                </a:moveTo>
                <a:lnTo>
                  <a:pt x="16760" y="4095"/>
                </a:lnTo>
                <a:lnTo>
                  <a:pt x="16760" y="5940"/>
                </a:lnTo>
                <a:lnTo>
                  <a:pt x="1405" y="5940"/>
                </a:lnTo>
                <a:lnTo>
                  <a:pt x="1405" y="40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9" name="Google Shape;1719;p118"/>
          <p:cNvSpPr/>
          <p:nvPr/>
        </p:nvSpPr>
        <p:spPr>
          <a:xfrm>
            <a:off x="21780498" y="4470400"/>
            <a:ext cx="527053" cy="609600"/>
          </a:xfrm>
          <a:custGeom>
            <a:rect b="b" l="l" r="r" t="t"/>
            <a:pathLst>
              <a:path extrusionOk="0" h="21600" w="21600">
                <a:moveTo>
                  <a:pt x="20923" y="20475"/>
                </a:moveTo>
                <a:lnTo>
                  <a:pt x="1353" y="20475"/>
                </a:lnTo>
                <a:lnTo>
                  <a:pt x="1353" y="18720"/>
                </a:lnTo>
                <a:lnTo>
                  <a:pt x="13272" y="18720"/>
                </a:lnTo>
                <a:cubicBezTo>
                  <a:pt x="13637" y="18720"/>
                  <a:pt x="13949" y="18450"/>
                  <a:pt x="13949" y="18135"/>
                </a:cubicBezTo>
                <a:lnTo>
                  <a:pt x="13949" y="15120"/>
                </a:lnTo>
                <a:cubicBezTo>
                  <a:pt x="13949" y="14805"/>
                  <a:pt x="13637" y="14535"/>
                  <a:pt x="13272" y="14535"/>
                </a:cubicBezTo>
                <a:lnTo>
                  <a:pt x="1353" y="14535"/>
                </a:lnTo>
                <a:lnTo>
                  <a:pt x="1353" y="12915"/>
                </a:lnTo>
                <a:lnTo>
                  <a:pt x="17436" y="12915"/>
                </a:lnTo>
                <a:cubicBezTo>
                  <a:pt x="17800" y="12915"/>
                  <a:pt x="18113" y="12645"/>
                  <a:pt x="18113" y="12330"/>
                </a:cubicBezTo>
                <a:lnTo>
                  <a:pt x="18113" y="9315"/>
                </a:lnTo>
                <a:cubicBezTo>
                  <a:pt x="18113" y="9000"/>
                  <a:pt x="17801" y="8730"/>
                  <a:pt x="17436" y="8730"/>
                </a:cubicBezTo>
                <a:lnTo>
                  <a:pt x="1353" y="8730"/>
                </a:lnTo>
                <a:lnTo>
                  <a:pt x="1353" y="7110"/>
                </a:lnTo>
                <a:lnTo>
                  <a:pt x="9056" y="7110"/>
                </a:lnTo>
                <a:cubicBezTo>
                  <a:pt x="9421" y="7110"/>
                  <a:pt x="9733" y="6840"/>
                  <a:pt x="9733" y="6525"/>
                </a:cubicBezTo>
                <a:lnTo>
                  <a:pt x="9733" y="3510"/>
                </a:lnTo>
                <a:cubicBezTo>
                  <a:pt x="9733" y="3195"/>
                  <a:pt x="9421" y="2925"/>
                  <a:pt x="9056" y="2925"/>
                </a:cubicBezTo>
                <a:lnTo>
                  <a:pt x="1353" y="2925"/>
                </a:lnTo>
                <a:lnTo>
                  <a:pt x="1353" y="585"/>
                </a:lnTo>
                <a:cubicBezTo>
                  <a:pt x="1353" y="270"/>
                  <a:pt x="1041" y="0"/>
                  <a:pt x="677" y="0"/>
                </a:cubicBezTo>
                <a:cubicBezTo>
                  <a:pt x="312" y="0"/>
                  <a:pt x="0" y="270"/>
                  <a:pt x="0" y="585"/>
                </a:cubicBezTo>
                <a:lnTo>
                  <a:pt x="0" y="21015"/>
                </a:lnTo>
                <a:cubicBezTo>
                  <a:pt x="0" y="21330"/>
                  <a:pt x="312" y="21600"/>
                  <a:pt x="677" y="21600"/>
                </a:cubicBezTo>
                <a:lnTo>
                  <a:pt x="20923" y="21600"/>
                </a:lnTo>
                <a:cubicBezTo>
                  <a:pt x="21288" y="21600"/>
                  <a:pt x="21600" y="21330"/>
                  <a:pt x="21600" y="21015"/>
                </a:cubicBezTo>
                <a:cubicBezTo>
                  <a:pt x="21548" y="20745"/>
                  <a:pt x="21288" y="20475"/>
                  <a:pt x="20923" y="20475"/>
                </a:cubicBezTo>
                <a:close/>
                <a:moveTo>
                  <a:pt x="1353" y="15705"/>
                </a:moveTo>
                <a:lnTo>
                  <a:pt x="12544" y="15705"/>
                </a:lnTo>
                <a:lnTo>
                  <a:pt x="12544" y="17550"/>
                </a:lnTo>
                <a:lnTo>
                  <a:pt x="1353" y="17550"/>
                </a:lnTo>
                <a:lnTo>
                  <a:pt x="1353" y="15705"/>
                </a:lnTo>
                <a:close/>
                <a:moveTo>
                  <a:pt x="1353" y="9900"/>
                </a:moveTo>
                <a:lnTo>
                  <a:pt x="16707" y="9900"/>
                </a:lnTo>
                <a:lnTo>
                  <a:pt x="16707" y="11745"/>
                </a:lnTo>
                <a:lnTo>
                  <a:pt x="1353" y="11745"/>
                </a:lnTo>
                <a:lnTo>
                  <a:pt x="1353" y="9900"/>
                </a:lnTo>
                <a:close/>
                <a:moveTo>
                  <a:pt x="1353" y="4095"/>
                </a:moveTo>
                <a:lnTo>
                  <a:pt x="8380" y="4095"/>
                </a:lnTo>
                <a:lnTo>
                  <a:pt x="8380" y="5940"/>
                </a:lnTo>
                <a:lnTo>
                  <a:pt x="1353" y="5940"/>
                </a:lnTo>
                <a:lnTo>
                  <a:pt x="1353" y="40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0" name="Google Shape;1720;p118"/>
          <p:cNvSpPr/>
          <p:nvPr/>
        </p:nvSpPr>
        <p:spPr>
          <a:xfrm>
            <a:off x="15290800" y="3352800"/>
            <a:ext cx="445772" cy="609600"/>
          </a:xfrm>
          <a:custGeom>
            <a:rect b="b" l="l" r="r" t="t"/>
            <a:pathLst>
              <a:path extrusionOk="0" h="21600" w="21600">
                <a:moveTo>
                  <a:pt x="20738" y="5085"/>
                </a:moveTo>
                <a:lnTo>
                  <a:pt x="16615" y="5085"/>
                </a:lnTo>
                <a:lnTo>
                  <a:pt x="16615" y="4185"/>
                </a:lnTo>
                <a:cubicBezTo>
                  <a:pt x="16615" y="1890"/>
                  <a:pt x="14031" y="0"/>
                  <a:pt x="10892" y="0"/>
                </a:cubicBezTo>
                <a:cubicBezTo>
                  <a:pt x="7754" y="0"/>
                  <a:pt x="5169" y="1890"/>
                  <a:pt x="5169" y="4185"/>
                </a:cubicBezTo>
                <a:lnTo>
                  <a:pt x="5169" y="5085"/>
                </a:lnTo>
                <a:lnTo>
                  <a:pt x="1046" y="5085"/>
                </a:lnTo>
                <a:cubicBezTo>
                  <a:pt x="615" y="5085"/>
                  <a:pt x="246" y="5355"/>
                  <a:pt x="246" y="5670"/>
                </a:cubicBezTo>
                <a:lnTo>
                  <a:pt x="0" y="21015"/>
                </a:lnTo>
                <a:cubicBezTo>
                  <a:pt x="0" y="21150"/>
                  <a:pt x="62" y="21330"/>
                  <a:pt x="246" y="21420"/>
                </a:cubicBezTo>
                <a:cubicBezTo>
                  <a:pt x="369" y="21510"/>
                  <a:pt x="615" y="21600"/>
                  <a:pt x="800" y="21600"/>
                </a:cubicBezTo>
                <a:lnTo>
                  <a:pt x="20800" y="21600"/>
                </a:lnTo>
                <a:cubicBezTo>
                  <a:pt x="21231" y="21600"/>
                  <a:pt x="21600" y="21330"/>
                  <a:pt x="21600" y="21015"/>
                </a:cubicBezTo>
                <a:lnTo>
                  <a:pt x="21600" y="5670"/>
                </a:lnTo>
                <a:cubicBezTo>
                  <a:pt x="21538" y="5310"/>
                  <a:pt x="21169" y="5085"/>
                  <a:pt x="20738" y="5085"/>
                </a:cubicBezTo>
                <a:close/>
                <a:moveTo>
                  <a:pt x="6708" y="4140"/>
                </a:moveTo>
                <a:cubicBezTo>
                  <a:pt x="6708" y="2475"/>
                  <a:pt x="8554" y="1125"/>
                  <a:pt x="10831" y="1125"/>
                </a:cubicBezTo>
                <a:cubicBezTo>
                  <a:pt x="13108" y="1125"/>
                  <a:pt x="14954" y="2475"/>
                  <a:pt x="14954" y="4140"/>
                </a:cubicBezTo>
                <a:lnTo>
                  <a:pt x="14954" y="5040"/>
                </a:lnTo>
                <a:lnTo>
                  <a:pt x="6646" y="5040"/>
                </a:lnTo>
                <a:lnTo>
                  <a:pt x="6646" y="4140"/>
                </a:lnTo>
                <a:close/>
                <a:moveTo>
                  <a:pt x="19938" y="20385"/>
                </a:moveTo>
                <a:lnTo>
                  <a:pt x="1539" y="20385"/>
                </a:lnTo>
                <a:lnTo>
                  <a:pt x="1723" y="6210"/>
                </a:lnTo>
                <a:lnTo>
                  <a:pt x="19938" y="6210"/>
                </a:lnTo>
                <a:lnTo>
                  <a:pt x="19938" y="20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1" name="Google Shape;1721;p118"/>
          <p:cNvSpPr/>
          <p:nvPr/>
        </p:nvSpPr>
        <p:spPr>
          <a:xfrm>
            <a:off x="16598900" y="3352800"/>
            <a:ext cx="445772" cy="609600"/>
          </a:xfrm>
          <a:custGeom>
            <a:rect b="b" l="l" r="r" t="t"/>
            <a:pathLst>
              <a:path extrusionOk="0" h="21600" w="21600">
                <a:moveTo>
                  <a:pt x="20738" y="5085"/>
                </a:moveTo>
                <a:lnTo>
                  <a:pt x="16615" y="5085"/>
                </a:lnTo>
                <a:lnTo>
                  <a:pt x="16615" y="4185"/>
                </a:lnTo>
                <a:cubicBezTo>
                  <a:pt x="16615" y="1890"/>
                  <a:pt x="14031" y="0"/>
                  <a:pt x="10892" y="0"/>
                </a:cubicBezTo>
                <a:cubicBezTo>
                  <a:pt x="7754" y="0"/>
                  <a:pt x="5169" y="1890"/>
                  <a:pt x="5169" y="4185"/>
                </a:cubicBezTo>
                <a:lnTo>
                  <a:pt x="5169" y="5085"/>
                </a:lnTo>
                <a:lnTo>
                  <a:pt x="1046" y="5085"/>
                </a:lnTo>
                <a:cubicBezTo>
                  <a:pt x="615" y="5085"/>
                  <a:pt x="246" y="5355"/>
                  <a:pt x="246" y="5670"/>
                </a:cubicBezTo>
                <a:lnTo>
                  <a:pt x="0" y="21015"/>
                </a:lnTo>
                <a:cubicBezTo>
                  <a:pt x="0" y="21150"/>
                  <a:pt x="62" y="21330"/>
                  <a:pt x="246" y="21420"/>
                </a:cubicBezTo>
                <a:cubicBezTo>
                  <a:pt x="369" y="21510"/>
                  <a:pt x="615" y="21600"/>
                  <a:pt x="800" y="21600"/>
                </a:cubicBezTo>
                <a:lnTo>
                  <a:pt x="20800" y="21600"/>
                </a:lnTo>
                <a:cubicBezTo>
                  <a:pt x="21231" y="21600"/>
                  <a:pt x="21600" y="21330"/>
                  <a:pt x="21600" y="21015"/>
                </a:cubicBezTo>
                <a:lnTo>
                  <a:pt x="21600" y="5670"/>
                </a:lnTo>
                <a:cubicBezTo>
                  <a:pt x="21538" y="5310"/>
                  <a:pt x="21169" y="5085"/>
                  <a:pt x="20738" y="5085"/>
                </a:cubicBezTo>
                <a:close/>
                <a:moveTo>
                  <a:pt x="6708" y="4140"/>
                </a:moveTo>
                <a:cubicBezTo>
                  <a:pt x="6708" y="2475"/>
                  <a:pt x="8554" y="1125"/>
                  <a:pt x="10831" y="1125"/>
                </a:cubicBezTo>
                <a:cubicBezTo>
                  <a:pt x="13108" y="1125"/>
                  <a:pt x="14954" y="2475"/>
                  <a:pt x="14954" y="4140"/>
                </a:cubicBezTo>
                <a:lnTo>
                  <a:pt x="14954" y="5040"/>
                </a:lnTo>
                <a:lnTo>
                  <a:pt x="6646" y="5040"/>
                </a:lnTo>
                <a:lnTo>
                  <a:pt x="6646" y="4140"/>
                </a:lnTo>
                <a:close/>
                <a:moveTo>
                  <a:pt x="19938" y="20385"/>
                </a:moveTo>
                <a:lnTo>
                  <a:pt x="1538" y="20385"/>
                </a:lnTo>
                <a:lnTo>
                  <a:pt x="1723" y="6210"/>
                </a:lnTo>
                <a:lnTo>
                  <a:pt x="5108" y="6210"/>
                </a:lnTo>
                <a:lnTo>
                  <a:pt x="5108" y="7200"/>
                </a:lnTo>
                <a:cubicBezTo>
                  <a:pt x="5108" y="7515"/>
                  <a:pt x="5477" y="7785"/>
                  <a:pt x="5908" y="7785"/>
                </a:cubicBezTo>
                <a:cubicBezTo>
                  <a:pt x="6339" y="7785"/>
                  <a:pt x="6708" y="7515"/>
                  <a:pt x="6708" y="7200"/>
                </a:cubicBezTo>
                <a:lnTo>
                  <a:pt x="6708" y="6210"/>
                </a:lnTo>
                <a:lnTo>
                  <a:pt x="15015" y="6210"/>
                </a:lnTo>
                <a:lnTo>
                  <a:pt x="15015" y="7200"/>
                </a:lnTo>
                <a:cubicBezTo>
                  <a:pt x="15015" y="7515"/>
                  <a:pt x="15385" y="7785"/>
                  <a:pt x="15815" y="7785"/>
                </a:cubicBezTo>
                <a:cubicBezTo>
                  <a:pt x="16246" y="7785"/>
                  <a:pt x="16615" y="7515"/>
                  <a:pt x="16615" y="7200"/>
                </a:cubicBezTo>
                <a:lnTo>
                  <a:pt x="16615" y="6210"/>
                </a:lnTo>
                <a:lnTo>
                  <a:pt x="20000" y="6210"/>
                </a:lnTo>
                <a:lnTo>
                  <a:pt x="20000" y="20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2" name="Google Shape;1722;p118"/>
          <p:cNvSpPr/>
          <p:nvPr/>
        </p:nvSpPr>
        <p:spPr>
          <a:xfrm>
            <a:off x="17906998" y="3352800"/>
            <a:ext cx="440693" cy="609600"/>
          </a:xfrm>
          <a:custGeom>
            <a:rect b="b" l="l" r="r" t="t"/>
            <a:pathLst>
              <a:path extrusionOk="0" h="21600" w="21600">
                <a:moveTo>
                  <a:pt x="21538" y="3600"/>
                </a:moveTo>
                <a:cubicBezTo>
                  <a:pt x="21538" y="3285"/>
                  <a:pt x="21164" y="3015"/>
                  <a:pt x="20729" y="3015"/>
                </a:cubicBezTo>
                <a:lnTo>
                  <a:pt x="16558" y="3015"/>
                </a:lnTo>
                <a:cubicBezTo>
                  <a:pt x="15873" y="1260"/>
                  <a:pt x="13632" y="0"/>
                  <a:pt x="11018" y="0"/>
                </a:cubicBezTo>
                <a:cubicBezTo>
                  <a:pt x="8404" y="0"/>
                  <a:pt x="6163" y="1260"/>
                  <a:pt x="5478" y="2970"/>
                </a:cubicBezTo>
                <a:lnTo>
                  <a:pt x="871" y="2970"/>
                </a:lnTo>
                <a:cubicBezTo>
                  <a:pt x="871" y="2970"/>
                  <a:pt x="871" y="2970"/>
                  <a:pt x="871" y="2970"/>
                </a:cubicBezTo>
                <a:cubicBezTo>
                  <a:pt x="685" y="2970"/>
                  <a:pt x="436" y="3015"/>
                  <a:pt x="311" y="3150"/>
                </a:cubicBezTo>
                <a:cubicBezTo>
                  <a:pt x="187" y="3240"/>
                  <a:pt x="62" y="3420"/>
                  <a:pt x="62" y="3555"/>
                </a:cubicBezTo>
                <a:lnTo>
                  <a:pt x="0" y="21015"/>
                </a:lnTo>
                <a:cubicBezTo>
                  <a:pt x="0" y="21150"/>
                  <a:pt x="62" y="21330"/>
                  <a:pt x="249" y="21420"/>
                </a:cubicBezTo>
                <a:cubicBezTo>
                  <a:pt x="373" y="21510"/>
                  <a:pt x="622" y="21600"/>
                  <a:pt x="809" y="21600"/>
                </a:cubicBezTo>
                <a:lnTo>
                  <a:pt x="20791" y="21600"/>
                </a:lnTo>
                <a:cubicBezTo>
                  <a:pt x="20978" y="21600"/>
                  <a:pt x="21226" y="21555"/>
                  <a:pt x="21351" y="21420"/>
                </a:cubicBezTo>
                <a:cubicBezTo>
                  <a:pt x="21475" y="21330"/>
                  <a:pt x="21600" y="21150"/>
                  <a:pt x="21600" y="21015"/>
                </a:cubicBezTo>
                <a:lnTo>
                  <a:pt x="21538" y="3600"/>
                </a:lnTo>
                <a:close/>
                <a:moveTo>
                  <a:pt x="11018" y="1170"/>
                </a:moveTo>
                <a:cubicBezTo>
                  <a:pt x="12761" y="1170"/>
                  <a:pt x="14255" y="1935"/>
                  <a:pt x="14877" y="3015"/>
                </a:cubicBezTo>
                <a:lnTo>
                  <a:pt x="7158" y="3015"/>
                </a:lnTo>
                <a:cubicBezTo>
                  <a:pt x="7843" y="1890"/>
                  <a:pt x="9337" y="1170"/>
                  <a:pt x="11018" y="1170"/>
                </a:cubicBezTo>
                <a:close/>
                <a:moveTo>
                  <a:pt x="1619" y="20430"/>
                </a:moveTo>
                <a:lnTo>
                  <a:pt x="1681" y="4095"/>
                </a:lnTo>
                <a:lnTo>
                  <a:pt x="5291" y="4095"/>
                </a:lnTo>
                <a:cubicBezTo>
                  <a:pt x="5291" y="4095"/>
                  <a:pt x="5291" y="4140"/>
                  <a:pt x="5291" y="4140"/>
                </a:cubicBezTo>
                <a:lnTo>
                  <a:pt x="5291" y="5625"/>
                </a:lnTo>
                <a:cubicBezTo>
                  <a:pt x="5291" y="5940"/>
                  <a:pt x="5665" y="6210"/>
                  <a:pt x="6100" y="6210"/>
                </a:cubicBezTo>
                <a:cubicBezTo>
                  <a:pt x="6536" y="6210"/>
                  <a:pt x="6910" y="5940"/>
                  <a:pt x="6910" y="5625"/>
                </a:cubicBezTo>
                <a:lnTo>
                  <a:pt x="6910" y="4140"/>
                </a:lnTo>
                <a:cubicBezTo>
                  <a:pt x="6910" y="4140"/>
                  <a:pt x="6910" y="4095"/>
                  <a:pt x="6910" y="4095"/>
                </a:cubicBezTo>
                <a:lnTo>
                  <a:pt x="15313" y="4095"/>
                </a:lnTo>
                <a:cubicBezTo>
                  <a:pt x="15313" y="4095"/>
                  <a:pt x="15313" y="4095"/>
                  <a:pt x="15313" y="4140"/>
                </a:cubicBezTo>
                <a:lnTo>
                  <a:pt x="15313" y="5625"/>
                </a:lnTo>
                <a:cubicBezTo>
                  <a:pt x="15313" y="5940"/>
                  <a:pt x="15687" y="6210"/>
                  <a:pt x="16122" y="6210"/>
                </a:cubicBezTo>
                <a:cubicBezTo>
                  <a:pt x="16558" y="6210"/>
                  <a:pt x="16932" y="5940"/>
                  <a:pt x="16932" y="5625"/>
                </a:cubicBezTo>
                <a:lnTo>
                  <a:pt x="16932" y="4140"/>
                </a:lnTo>
                <a:cubicBezTo>
                  <a:pt x="16932" y="4140"/>
                  <a:pt x="16932" y="4140"/>
                  <a:pt x="16932" y="4095"/>
                </a:cubicBezTo>
                <a:lnTo>
                  <a:pt x="20044" y="4095"/>
                </a:lnTo>
                <a:lnTo>
                  <a:pt x="20106" y="20385"/>
                </a:lnTo>
                <a:lnTo>
                  <a:pt x="1619" y="20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3" name="Google Shape;1723;p118"/>
          <p:cNvSpPr/>
          <p:nvPr/>
        </p:nvSpPr>
        <p:spPr>
          <a:xfrm>
            <a:off x="19215100" y="3352800"/>
            <a:ext cx="445772" cy="605791"/>
          </a:xfrm>
          <a:custGeom>
            <a:rect b="b" l="l" r="r" t="t"/>
            <a:pathLst>
              <a:path extrusionOk="0" h="21600" w="21600">
                <a:moveTo>
                  <a:pt x="16615" y="5072"/>
                </a:moveTo>
                <a:lnTo>
                  <a:pt x="16615" y="4211"/>
                </a:lnTo>
                <a:cubicBezTo>
                  <a:pt x="16615" y="1902"/>
                  <a:pt x="14031" y="0"/>
                  <a:pt x="10892" y="0"/>
                </a:cubicBezTo>
                <a:cubicBezTo>
                  <a:pt x="7754" y="0"/>
                  <a:pt x="5169" y="1902"/>
                  <a:pt x="5169" y="4211"/>
                </a:cubicBezTo>
                <a:lnTo>
                  <a:pt x="5169" y="5072"/>
                </a:lnTo>
                <a:cubicBezTo>
                  <a:pt x="2400" y="5343"/>
                  <a:pt x="185" y="7109"/>
                  <a:pt x="185" y="9192"/>
                </a:cubicBezTo>
                <a:lnTo>
                  <a:pt x="0" y="21011"/>
                </a:lnTo>
                <a:cubicBezTo>
                  <a:pt x="0" y="21147"/>
                  <a:pt x="62" y="21328"/>
                  <a:pt x="246" y="21419"/>
                </a:cubicBezTo>
                <a:cubicBezTo>
                  <a:pt x="369" y="21509"/>
                  <a:pt x="615" y="21600"/>
                  <a:pt x="800" y="21600"/>
                </a:cubicBezTo>
                <a:lnTo>
                  <a:pt x="20800" y="21600"/>
                </a:lnTo>
                <a:cubicBezTo>
                  <a:pt x="21231" y="21600"/>
                  <a:pt x="21600" y="21328"/>
                  <a:pt x="21600" y="21011"/>
                </a:cubicBezTo>
                <a:lnTo>
                  <a:pt x="21600" y="9238"/>
                </a:lnTo>
                <a:cubicBezTo>
                  <a:pt x="21538" y="7155"/>
                  <a:pt x="19385" y="5389"/>
                  <a:pt x="16615" y="5072"/>
                </a:cubicBezTo>
                <a:close/>
                <a:moveTo>
                  <a:pt x="10892" y="1177"/>
                </a:moveTo>
                <a:cubicBezTo>
                  <a:pt x="13169" y="1177"/>
                  <a:pt x="15015" y="2536"/>
                  <a:pt x="15015" y="4211"/>
                </a:cubicBezTo>
                <a:lnTo>
                  <a:pt x="15015" y="5026"/>
                </a:lnTo>
                <a:lnTo>
                  <a:pt x="6708" y="5026"/>
                </a:lnTo>
                <a:lnTo>
                  <a:pt x="6708" y="4211"/>
                </a:lnTo>
                <a:cubicBezTo>
                  <a:pt x="6708" y="2536"/>
                  <a:pt x="8554" y="1177"/>
                  <a:pt x="10892" y="1177"/>
                </a:cubicBezTo>
                <a:close/>
                <a:moveTo>
                  <a:pt x="19938" y="20468"/>
                </a:moveTo>
                <a:lnTo>
                  <a:pt x="1539" y="20468"/>
                </a:lnTo>
                <a:lnTo>
                  <a:pt x="1723" y="9238"/>
                </a:lnTo>
                <a:cubicBezTo>
                  <a:pt x="1723" y="7743"/>
                  <a:pt x="3200" y="6521"/>
                  <a:pt x="5108" y="6249"/>
                </a:cubicBezTo>
                <a:lnTo>
                  <a:pt x="5108" y="7291"/>
                </a:lnTo>
                <a:cubicBezTo>
                  <a:pt x="5108" y="7608"/>
                  <a:pt x="5477" y="7879"/>
                  <a:pt x="5908" y="7879"/>
                </a:cubicBezTo>
                <a:cubicBezTo>
                  <a:pt x="6339" y="7879"/>
                  <a:pt x="6708" y="7608"/>
                  <a:pt x="6708" y="7291"/>
                </a:cubicBezTo>
                <a:lnTo>
                  <a:pt x="6708" y="6204"/>
                </a:lnTo>
                <a:lnTo>
                  <a:pt x="15016" y="6204"/>
                </a:lnTo>
                <a:lnTo>
                  <a:pt x="15016" y="7291"/>
                </a:lnTo>
                <a:cubicBezTo>
                  <a:pt x="15016" y="7608"/>
                  <a:pt x="15385" y="7879"/>
                  <a:pt x="15816" y="7879"/>
                </a:cubicBezTo>
                <a:cubicBezTo>
                  <a:pt x="16246" y="7879"/>
                  <a:pt x="16616" y="7608"/>
                  <a:pt x="16616" y="7291"/>
                </a:cubicBezTo>
                <a:lnTo>
                  <a:pt x="16616" y="6249"/>
                </a:lnTo>
                <a:cubicBezTo>
                  <a:pt x="18523" y="6521"/>
                  <a:pt x="20000" y="7743"/>
                  <a:pt x="20000" y="9238"/>
                </a:cubicBezTo>
                <a:lnTo>
                  <a:pt x="20000" y="2046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4" name="Google Shape;1724;p118"/>
          <p:cNvSpPr/>
          <p:nvPr/>
        </p:nvSpPr>
        <p:spPr>
          <a:xfrm>
            <a:off x="20523200" y="3352800"/>
            <a:ext cx="445691" cy="605632"/>
          </a:xfrm>
          <a:custGeom>
            <a:rect b="b" l="l" r="r" t="t"/>
            <a:pathLst>
              <a:path extrusionOk="0" h="21600" w="21600">
                <a:moveTo>
                  <a:pt x="10963" y="0"/>
                </a:moveTo>
                <a:cubicBezTo>
                  <a:pt x="7824" y="0"/>
                  <a:pt x="5232" y="1908"/>
                  <a:pt x="5232" y="4218"/>
                </a:cubicBezTo>
                <a:lnTo>
                  <a:pt x="5174" y="5067"/>
                </a:lnTo>
                <a:cubicBezTo>
                  <a:pt x="2404" y="5339"/>
                  <a:pt x="254" y="7117"/>
                  <a:pt x="192" y="9201"/>
                </a:cubicBezTo>
                <a:lnTo>
                  <a:pt x="0" y="21020"/>
                </a:lnTo>
                <a:cubicBezTo>
                  <a:pt x="0" y="21156"/>
                  <a:pt x="65" y="21340"/>
                  <a:pt x="250" y="21430"/>
                </a:cubicBezTo>
                <a:cubicBezTo>
                  <a:pt x="373" y="21521"/>
                  <a:pt x="623" y="21600"/>
                  <a:pt x="808" y="21600"/>
                </a:cubicBezTo>
                <a:lnTo>
                  <a:pt x="20811" y="21600"/>
                </a:lnTo>
                <a:cubicBezTo>
                  <a:pt x="21242" y="21600"/>
                  <a:pt x="21600" y="21337"/>
                  <a:pt x="21600" y="21020"/>
                </a:cubicBezTo>
                <a:lnTo>
                  <a:pt x="21600" y="9243"/>
                </a:lnTo>
                <a:cubicBezTo>
                  <a:pt x="21600" y="7159"/>
                  <a:pt x="19446" y="5384"/>
                  <a:pt x="16676" y="5067"/>
                </a:cubicBezTo>
                <a:lnTo>
                  <a:pt x="16676" y="4218"/>
                </a:lnTo>
                <a:cubicBezTo>
                  <a:pt x="16676" y="1908"/>
                  <a:pt x="14102" y="0"/>
                  <a:pt x="10963" y="0"/>
                </a:cubicBezTo>
                <a:close/>
                <a:moveTo>
                  <a:pt x="10887" y="1175"/>
                </a:moveTo>
                <a:cubicBezTo>
                  <a:pt x="13164" y="1175"/>
                  <a:pt x="15022" y="2542"/>
                  <a:pt x="15022" y="4218"/>
                </a:cubicBezTo>
                <a:lnTo>
                  <a:pt x="15022" y="5025"/>
                </a:lnTo>
                <a:lnTo>
                  <a:pt x="6713" y="5025"/>
                </a:lnTo>
                <a:lnTo>
                  <a:pt x="6770" y="4218"/>
                </a:lnTo>
                <a:cubicBezTo>
                  <a:pt x="6770" y="2542"/>
                  <a:pt x="8609" y="1175"/>
                  <a:pt x="10887" y="1175"/>
                </a:cubicBezTo>
                <a:close/>
                <a:moveTo>
                  <a:pt x="5905" y="6200"/>
                </a:moveTo>
                <a:lnTo>
                  <a:pt x="15810" y="6200"/>
                </a:lnTo>
                <a:cubicBezTo>
                  <a:pt x="18088" y="6200"/>
                  <a:pt x="19946" y="7567"/>
                  <a:pt x="19946" y="9243"/>
                </a:cubicBezTo>
                <a:lnTo>
                  <a:pt x="19946" y="20468"/>
                </a:lnTo>
                <a:lnTo>
                  <a:pt x="1596" y="20468"/>
                </a:lnTo>
                <a:lnTo>
                  <a:pt x="1789" y="9243"/>
                </a:lnTo>
                <a:cubicBezTo>
                  <a:pt x="1789" y="7567"/>
                  <a:pt x="3689" y="6200"/>
                  <a:pt x="5905" y="6200"/>
                </a:cubicBezTo>
                <a:close/>
                <a:moveTo>
                  <a:pt x="5732" y="17665"/>
                </a:moveTo>
                <a:cubicBezTo>
                  <a:pt x="5301" y="17665"/>
                  <a:pt x="4924" y="17942"/>
                  <a:pt x="4924" y="18260"/>
                </a:cubicBezTo>
                <a:cubicBezTo>
                  <a:pt x="4924" y="18577"/>
                  <a:pt x="5301" y="18840"/>
                  <a:pt x="5732" y="18840"/>
                </a:cubicBezTo>
                <a:lnTo>
                  <a:pt x="15637" y="18840"/>
                </a:lnTo>
                <a:cubicBezTo>
                  <a:pt x="16068" y="18840"/>
                  <a:pt x="16426" y="18577"/>
                  <a:pt x="16426" y="18260"/>
                </a:cubicBezTo>
                <a:cubicBezTo>
                  <a:pt x="16364" y="17942"/>
                  <a:pt x="16068" y="17665"/>
                  <a:pt x="15637" y="17665"/>
                </a:cubicBezTo>
                <a:lnTo>
                  <a:pt x="5732" y="1766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5" name="Google Shape;1725;p118"/>
          <p:cNvSpPr/>
          <p:nvPr/>
        </p:nvSpPr>
        <p:spPr>
          <a:xfrm>
            <a:off x="21742400" y="3352800"/>
            <a:ext cx="609601" cy="61079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8505" y="0"/>
                  <a:pt x="6609" y="1892"/>
                  <a:pt x="6609" y="4182"/>
                </a:cubicBezTo>
                <a:lnTo>
                  <a:pt x="6609" y="5123"/>
                </a:lnTo>
                <a:lnTo>
                  <a:pt x="591" y="5123"/>
                </a:lnTo>
                <a:cubicBezTo>
                  <a:pt x="456" y="5123"/>
                  <a:pt x="273" y="5171"/>
                  <a:pt x="183" y="5305"/>
                </a:cubicBezTo>
                <a:cubicBezTo>
                  <a:pt x="93" y="5395"/>
                  <a:pt x="0" y="5564"/>
                  <a:pt x="0" y="5698"/>
                </a:cubicBezTo>
                <a:lnTo>
                  <a:pt x="0" y="21025"/>
                </a:lnTo>
                <a:cubicBezTo>
                  <a:pt x="0" y="21159"/>
                  <a:pt x="48" y="21328"/>
                  <a:pt x="183" y="21418"/>
                </a:cubicBezTo>
                <a:cubicBezTo>
                  <a:pt x="273" y="21507"/>
                  <a:pt x="455" y="21600"/>
                  <a:pt x="591" y="21600"/>
                </a:cubicBezTo>
                <a:lnTo>
                  <a:pt x="20967" y="21558"/>
                </a:lnTo>
                <a:cubicBezTo>
                  <a:pt x="21282" y="21558"/>
                  <a:pt x="21558" y="21283"/>
                  <a:pt x="21558" y="20968"/>
                </a:cubicBezTo>
                <a:lnTo>
                  <a:pt x="21600" y="5698"/>
                </a:lnTo>
                <a:cubicBezTo>
                  <a:pt x="21600" y="5564"/>
                  <a:pt x="21552" y="5395"/>
                  <a:pt x="21417" y="5305"/>
                </a:cubicBezTo>
                <a:cubicBezTo>
                  <a:pt x="21327" y="5215"/>
                  <a:pt x="21144" y="5123"/>
                  <a:pt x="21009" y="5123"/>
                </a:cubicBezTo>
                <a:lnTo>
                  <a:pt x="14991" y="5123"/>
                </a:lnTo>
                <a:lnTo>
                  <a:pt x="14991" y="4182"/>
                </a:lnTo>
                <a:cubicBezTo>
                  <a:pt x="14991" y="1892"/>
                  <a:pt x="13095" y="0"/>
                  <a:pt x="10800" y="0"/>
                </a:cubicBezTo>
                <a:close/>
                <a:moveTo>
                  <a:pt x="10800" y="1165"/>
                </a:moveTo>
                <a:cubicBezTo>
                  <a:pt x="12465" y="1165"/>
                  <a:pt x="13809" y="2521"/>
                  <a:pt x="13809" y="4182"/>
                </a:cubicBezTo>
                <a:lnTo>
                  <a:pt x="13809" y="5123"/>
                </a:lnTo>
                <a:lnTo>
                  <a:pt x="7734" y="5123"/>
                </a:lnTo>
                <a:lnTo>
                  <a:pt x="7734" y="4182"/>
                </a:lnTo>
                <a:lnTo>
                  <a:pt x="7791" y="4182"/>
                </a:lnTo>
                <a:cubicBezTo>
                  <a:pt x="7791" y="2521"/>
                  <a:pt x="9135" y="1165"/>
                  <a:pt x="10800" y="1165"/>
                </a:cubicBezTo>
                <a:close/>
                <a:moveTo>
                  <a:pt x="1167" y="6288"/>
                </a:moveTo>
                <a:lnTo>
                  <a:pt x="6609" y="6288"/>
                </a:lnTo>
                <a:lnTo>
                  <a:pt x="6609" y="7186"/>
                </a:lnTo>
                <a:cubicBezTo>
                  <a:pt x="6609" y="7500"/>
                  <a:pt x="6885" y="7775"/>
                  <a:pt x="7200" y="7775"/>
                </a:cubicBezTo>
                <a:cubicBezTo>
                  <a:pt x="7515" y="7775"/>
                  <a:pt x="7790" y="7500"/>
                  <a:pt x="7791" y="7186"/>
                </a:cubicBezTo>
                <a:lnTo>
                  <a:pt x="7791" y="6288"/>
                </a:lnTo>
                <a:lnTo>
                  <a:pt x="13866" y="6288"/>
                </a:lnTo>
                <a:lnTo>
                  <a:pt x="13866" y="7186"/>
                </a:lnTo>
                <a:cubicBezTo>
                  <a:pt x="13866" y="7500"/>
                  <a:pt x="14127" y="7775"/>
                  <a:pt x="14442" y="7775"/>
                </a:cubicBezTo>
                <a:cubicBezTo>
                  <a:pt x="14757" y="7775"/>
                  <a:pt x="15033" y="7500"/>
                  <a:pt x="15033" y="7186"/>
                </a:cubicBezTo>
                <a:lnTo>
                  <a:pt x="15033" y="6288"/>
                </a:lnTo>
                <a:lnTo>
                  <a:pt x="20475" y="6288"/>
                </a:lnTo>
                <a:lnTo>
                  <a:pt x="20391" y="20393"/>
                </a:lnTo>
                <a:lnTo>
                  <a:pt x="1167" y="20435"/>
                </a:lnTo>
                <a:lnTo>
                  <a:pt x="1167" y="6288"/>
                </a:lnTo>
                <a:close/>
                <a:moveTo>
                  <a:pt x="7341" y="9881"/>
                </a:moveTo>
                <a:cubicBezTo>
                  <a:pt x="7026" y="9881"/>
                  <a:pt x="6750" y="10156"/>
                  <a:pt x="6750" y="10470"/>
                </a:cubicBezTo>
                <a:cubicBezTo>
                  <a:pt x="6750" y="10785"/>
                  <a:pt x="7025" y="11046"/>
                  <a:pt x="7341" y="11046"/>
                </a:cubicBezTo>
                <a:lnTo>
                  <a:pt x="14583" y="11046"/>
                </a:lnTo>
                <a:cubicBezTo>
                  <a:pt x="14898" y="11046"/>
                  <a:pt x="15159" y="10785"/>
                  <a:pt x="15159" y="10470"/>
                </a:cubicBezTo>
                <a:cubicBezTo>
                  <a:pt x="15114" y="10156"/>
                  <a:pt x="14856" y="9881"/>
                  <a:pt x="14541" y="9881"/>
                </a:cubicBezTo>
                <a:lnTo>
                  <a:pt x="7341" y="988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6" name="Google Shape;1726;p118"/>
          <p:cNvSpPr/>
          <p:nvPr/>
        </p:nvSpPr>
        <p:spPr>
          <a:xfrm>
            <a:off x="3454400" y="4470400"/>
            <a:ext cx="609600" cy="61079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8505" y="0"/>
                  <a:pt x="6609" y="1892"/>
                  <a:pt x="6609" y="4182"/>
                </a:cubicBezTo>
                <a:lnTo>
                  <a:pt x="6609" y="5123"/>
                </a:lnTo>
                <a:lnTo>
                  <a:pt x="591" y="5123"/>
                </a:lnTo>
                <a:cubicBezTo>
                  <a:pt x="456" y="5123"/>
                  <a:pt x="273" y="5171"/>
                  <a:pt x="183" y="5305"/>
                </a:cubicBezTo>
                <a:cubicBezTo>
                  <a:pt x="93" y="5395"/>
                  <a:pt x="0" y="5564"/>
                  <a:pt x="0" y="5698"/>
                </a:cubicBezTo>
                <a:lnTo>
                  <a:pt x="0" y="21025"/>
                </a:lnTo>
                <a:cubicBezTo>
                  <a:pt x="0" y="21159"/>
                  <a:pt x="48" y="21328"/>
                  <a:pt x="183" y="21418"/>
                </a:cubicBezTo>
                <a:cubicBezTo>
                  <a:pt x="273" y="21507"/>
                  <a:pt x="456" y="21600"/>
                  <a:pt x="591" y="21600"/>
                </a:cubicBezTo>
                <a:lnTo>
                  <a:pt x="20967" y="21558"/>
                </a:lnTo>
                <a:cubicBezTo>
                  <a:pt x="21282" y="21558"/>
                  <a:pt x="21558" y="21283"/>
                  <a:pt x="21558" y="20968"/>
                </a:cubicBezTo>
                <a:lnTo>
                  <a:pt x="21600" y="5698"/>
                </a:lnTo>
                <a:cubicBezTo>
                  <a:pt x="21600" y="5519"/>
                  <a:pt x="21507" y="5395"/>
                  <a:pt x="21417" y="5305"/>
                </a:cubicBezTo>
                <a:cubicBezTo>
                  <a:pt x="21327" y="5215"/>
                  <a:pt x="21144" y="5123"/>
                  <a:pt x="21009" y="5123"/>
                </a:cubicBezTo>
                <a:lnTo>
                  <a:pt x="14991" y="5123"/>
                </a:lnTo>
                <a:lnTo>
                  <a:pt x="14991" y="4182"/>
                </a:lnTo>
                <a:cubicBezTo>
                  <a:pt x="14991" y="1892"/>
                  <a:pt x="13095" y="0"/>
                  <a:pt x="10800" y="0"/>
                </a:cubicBezTo>
                <a:close/>
                <a:moveTo>
                  <a:pt x="10758" y="1165"/>
                </a:moveTo>
                <a:cubicBezTo>
                  <a:pt x="12423" y="1165"/>
                  <a:pt x="13767" y="2521"/>
                  <a:pt x="13767" y="4182"/>
                </a:cubicBezTo>
                <a:lnTo>
                  <a:pt x="13767" y="5123"/>
                </a:lnTo>
                <a:lnTo>
                  <a:pt x="7692" y="5123"/>
                </a:lnTo>
                <a:lnTo>
                  <a:pt x="7692" y="4182"/>
                </a:lnTo>
                <a:lnTo>
                  <a:pt x="7734" y="4182"/>
                </a:lnTo>
                <a:cubicBezTo>
                  <a:pt x="7734" y="2521"/>
                  <a:pt x="9093" y="1165"/>
                  <a:pt x="10758" y="1165"/>
                </a:cubicBezTo>
                <a:close/>
                <a:moveTo>
                  <a:pt x="1167" y="6246"/>
                </a:moveTo>
                <a:lnTo>
                  <a:pt x="20475" y="6288"/>
                </a:lnTo>
                <a:lnTo>
                  <a:pt x="20391" y="20351"/>
                </a:lnTo>
                <a:lnTo>
                  <a:pt x="1167" y="20393"/>
                </a:lnTo>
                <a:lnTo>
                  <a:pt x="1167" y="6246"/>
                </a:lnTo>
                <a:close/>
                <a:moveTo>
                  <a:pt x="6441" y="10330"/>
                </a:moveTo>
                <a:cubicBezTo>
                  <a:pt x="6126" y="10330"/>
                  <a:pt x="5850" y="10605"/>
                  <a:pt x="5850" y="10919"/>
                </a:cubicBezTo>
                <a:cubicBezTo>
                  <a:pt x="5895" y="11234"/>
                  <a:pt x="6126" y="11495"/>
                  <a:pt x="6441" y="11495"/>
                </a:cubicBezTo>
                <a:lnTo>
                  <a:pt x="8241" y="11495"/>
                </a:lnTo>
                <a:cubicBezTo>
                  <a:pt x="8556" y="11495"/>
                  <a:pt x="8817" y="11234"/>
                  <a:pt x="8817" y="10919"/>
                </a:cubicBezTo>
                <a:cubicBezTo>
                  <a:pt x="8817" y="10605"/>
                  <a:pt x="8556" y="10330"/>
                  <a:pt x="8241" y="10330"/>
                </a:cubicBezTo>
                <a:lnTo>
                  <a:pt x="6441" y="10330"/>
                </a:lnTo>
                <a:close/>
                <a:moveTo>
                  <a:pt x="13641" y="10330"/>
                </a:moveTo>
                <a:cubicBezTo>
                  <a:pt x="13326" y="10330"/>
                  <a:pt x="13050" y="10605"/>
                  <a:pt x="13050" y="10919"/>
                </a:cubicBezTo>
                <a:cubicBezTo>
                  <a:pt x="13050" y="11234"/>
                  <a:pt x="13326" y="11495"/>
                  <a:pt x="13641" y="11495"/>
                </a:cubicBezTo>
                <a:lnTo>
                  <a:pt x="15441" y="11495"/>
                </a:lnTo>
                <a:cubicBezTo>
                  <a:pt x="15756" y="11495"/>
                  <a:pt x="16017" y="11234"/>
                  <a:pt x="16017" y="10919"/>
                </a:cubicBezTo>
                <a:cubicBezTo>
                  <a:pt x="16017" y="10605"/>
                  <a:pt x="15756" y="10330"/>
                  <a:pt x="15441" y="10330"/>
                </a:cubicBezTo>
                <a:lnTo>
                  <a:pt x="13641" y="1033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7" name="Google Shape;1727;p118"/>
          <p:cNvSpPr/>
          <p:nvPr/>
        </p:nvSpPr>
        <p:spPr>
          <a:xfrm>
            <a:off x="4775200" y="3403600"/>
            <a:ext cx="605632" cy="510382"/>
          </a:xfrm>
          <a:custGeom>
            <a:rect b="b" l="l" r="r" t="t"/>
            <a:pathLst>
              <a:path extrusionOk="0" h="21533" w="21600">
                <a:moveTo>
                  <a:pt x="9101" y="0"/>
                </a:moveTo>
                <a:cubicBezTo>
                  <a:pt x="8954" y="0"/>
                  <a:pt x="8804" y="67"/>
                  <a:pt x="8691" y="201"/>
                </a:cubicBezTo>
                <a:lnTo>
                  <a:pt x="3808" y="5994"/>
                </a:lnTo>
                <a:lnTo>
                  <a:pt x="594" y="5994"/>
                </a:lnTo>
                <a:cubicBezTo>
                  <a:pt x="277" y="5994"/>
                  <a:pt x="0" y="6306"/>
                  <a:pt x="0" y="6681"/>
                </a:cubicBezTo>
                <a:lnTo>
                  <a:pt x="0" y="10599"/>
                </a:lnTo>
                <a:cubicBezTo>
                  <a:pt x="0" y="10974"/>
                  <a:pt x="277" y="11286"/>
                  <a:pt x="594" y="11286"/>
                </a:cubicBezTo>
                <a:lnTo>
                  <a:pt x="1854" y="11286"/>
                </a:lnTo>
                <a:lnTo>
                  <a:pt x="3440" y="20997"/>
                </a:lnTo>
                <a:cubicBezTo>
                  <a:pt x="3485" y="21319"/>
                  <a:pt x="3717" y="21533"/>
                  <a:pt x="4034" y="21533"/>
                </a:cubicBezTo>
                <a:lnTo>
                  <a:pt x="17580" y="21533"/>
                </a:lnTo>
                <a:cubicBezTo>
                  <a:pt x="17852" y="21533"/>
                  <a:pt x="18070" y="21319"/>
                  <a:pt x="18160" y="20997"/>
                </a:cubicBezTo>
                <a:lnTo>
                  <a:pt x="19746" y="11286"/>
                </a:lnTo>
                <a:lnTo>
                  <a:pt x="21020" y="11286"/>
                </a:lnTo>
                <a:cubicBezTo>
                  <a:pt x="21337" y="11286"/>
                  <a:pt x="21600" y="10974"/>
                  <a:pt x="21600" y="10599"/>
                </a:cubicBezTo>
                <a:lnTo>
                  <a:pt x="21600" y="6681"/>
                </a:lnTo>
                <a:cubicBezTo>
                  <a:pt x="21600" y="6306"/>
                  <a:pt x="21382" y="5994"/>
                  <a:pt x="21020" y="5994"/>
                </a:cubicBezTo>
                <a:lnTo>
                  <a:pt x="17807" y="5994"/>
                </a:lnTo>
                <a:lnTo>
                  <a:pt x="12909" y="201"/>
                </a:lnTo>
                <a:cubicBezTo>
                  <a:pt x="12683" y="-67"/>
                  <a:pt x="12315" y="-67"/>
                  <a:pt x="12088" y="201"/>
                </a:cubicBezTo>
                <a:cubicBezTo>
                  <a:pt x="11862" y="469"/>
                  <a:pt x="11862" y="904"/>
                  <a:pt x="12088" y="1172"/>
                </a:cubicBezTo>
                <a:lnTo>
                  <a:pt x="16165" y="5994"/>
                </a:lnTo>
                <a:lnTo>
                  <a:pt x="5435" y="5994"/>
                </a:lnTo>
                <a:lnTo>
                  <a:pt x="9512" y="1172"/>
                </a:lnTo>
                <a:cubicBezTo>
                  <a:pt x="9738" y="904"/>
                  <a:pt x="9738" y="469"/>
                  <a:pt x="9512" y="201"/>
                </a:cubicBezTo>
                <a:cubicBezTo>
                  <a:pt x="9399" y="67"/>
                  <a:pt x="9249" y="0"/>
                  <a:pt x="9101" y="0"/>
                </a:cubicBezTo>
                <a:close/>
                <a:moveTo>
                  <a:pt x="1175" y="7334"/>
                </a:moveTo>
                <a:lnTo>
                  <a:pt x="20524" y="7334"/>
                </a:lnTo>
                <a:lnTo>
                  <a:pt x="20524" y="9896"/>
                </a:lnTo>
                <a:lnTo>
                  <a:pt x="20468" y="9896"/>
                </a:lnTo>
                <a:lnTo>
                  <a:pt x="19293" y="9896"/>
                </a:lnTo>
                <a:lnTo>
                  <a:pt x="2350" y="9896"/>
                </a:lnTo>
                <a:lnTo>
                  <a:pt x="1175" y="9896"/>
                </a:lnTo>
                <a:lnTo>
                  <a:pt x="1175" y="7334"/>
                </a:lnTo>
                <a:close/>
                <a:moveTo>
                  <a:pt x="3029" y="11235"/>
                </a:moveTo>
                <a:lnTo>
                  <a:pt x="18571" y="11235"/>
                </a:lnTo>
                <a:lnTo>
                  <a:pt x="17070" y="20126"/>
                </a:lnTo>
                <a:lnTo>
                  <a:pt x="4487" y="20126"/>
                </a:lnTo>
                <a:lnTo>
                  <a:pt x="3029" y="11235"/>
                </a:lnTo>
                <a:close/>
                <a:moveTo>
                  <a:pt x="6398" y="12860"/>
                </a:moveTo>
                <a:cubicBezTo>
                  <a:pt x="6081" y="12913"/>
                  <a:pt x="5843" y="13288"/>
                  <a:pt x="5888" y="13663"/>
                </a:cubicBezTo>
                <a:lnTo>
                  <a:pt x="6398" y="17632"/>
                </a:lnTo>
                <a:cubicBezTo>
                  <a:pt x="6443" y="17953"/>
                  <a:pt x="6661" y="18218"/>
                  <a:pt x="6978" y="18218"/>
                </a:cubicBezTo>
                <a:cubicBezTo>
                  <a:pt x="7024" y="18218"/>
                  <a:pt x="7032" y="18218"/>
                  <a:pt x="7077" y="18218"/>
                </a:cubicBezTo>
                <a:cubicBezTo>
                  <a:pt x="7394" y="18164"/>
                  <a:pt x="7618" y="17789"/>
                  <a:pt x="7573" y="17414"/>
                </a:cubicBezTo>
                <a:lnTo>
                  <a:pt x="7077" y="13462"/>
                </a:lnTo>
                <a:cubicBezTo>
                  <a:pt x="7032" y="13087"/>
                  <a:pt x="6715" y="12806"/>
                  <a:pt x="6398" y="12860"/>
                </a:cubicBezTo>
                <a:close/>
                <a:moveTo>
                  <a:pt x="10559" y="12860"/>
                </a:moveTo>
                <a:cubicBezTo>
                  <a:pt x="10242" y="12860"/>
                  <a:pt x="9965" y="13188"/>
                  <a:pt x="9965" y="13563"/>
                </a:cubicBezTo>
                <a:lnTo>
                  <a:pt x="9965" y="17514"/>
                </a:lnTo>
                <a:cubicBezTo>
                  <a:pt x="9965" y="17889"/>
                  <a:pt x="10242" y="18218"/>
                  <a:pt x="10559" y="18218"/>
                </a:cubicBezTo>
                <a:cubicBezTo>
                  <a:pt x="10876" y="18218"/>
                  <a:pt x="11140" y="17889"/>
                  <a:pt x="11140" y="17514"/>
                </a:cubicBezTo>
                <a:lnTo>
                  <a:pt x="11140" y="13563"/>
                </a:lnTo>
                <a:cubicBezTo>
                  <a:pt x="11140" y="13188"/>
                  <a:pt x="10876" y="12860"/>
                  <a:pt x="10559" y="12860"/>
                </a:cubicBezTo>
                <a:close/>
                <a:moveTo>
                  <a:pt x="14777" y="12860"/>
                </a:moveTo>
                <a:cubicBezTo>
                  <a:pt x="14460" y="12806"/>
                  <a:pt x="14143" y="13087"/>
                  <a:pt x="14098" y="13462"/>
                </a:cubicBezTo>
                <a:lnTo>
                  <a:pt x="13588" y="17414"/>
                </a:lnTo>
                <a:cubicBezTo>
                  <a:pt x="13543" y="17789"/>
                  <a:pt x="13781" y="18164"/>
                  <a:pt x="14098" y="18218"/>
                </a:cubicBezTo>
                <a:cubicBezTo>
                  <a:pt x="14143" y="18218"/>
                  <a:pt x="14138" y="18218"/>
                  <a:pt x="14183" y="18218"/>
                </a:cubicBezTo>
                <a:cubicBezTo>
                  <a:pt x="14455" y="18218"/>
                  <a:pt x="14732" y="17953"/>
                  <a:pt x="14777" y="17632"/>
                </a:cubicBezTo>
                <a:lnTo>
                  <a:pt x="15273" y="13663"/>
                </a:lnTo>
                <a:cubicBezTo>
                  <a:pt x="15318" y="13288"/>
                  <a:pt x="15095" y="12913"/>
                  <a:pt x="14777" y="128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Gill Sans"/>
              <a:buNone/>
            </a:pPr>
            <a:r>
              <a:t/>
            </a:r>
            <a:endParaRPr b="0" i="0" sz="29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8" name="Google Shape;1728;p118"/>
          <p:cNvSpPr/>
          <p:nvPr/>
        </p:nvSpPr>
        <p:spPr>
          <a:xfrm>
            <a:off x="3454400" y="7886700"/>
            <a:ext cx="611982" cy="525860"/>
          </a:xfrm>
          <a:custGeom>
            <a:rect b="b" l="l" r="r" t="t"/>
            <a:pathLst>
              <a:path extrusionOk="0" h="21600" w="21600">
                <a:moveTo>
                  <a:pt x="7886" y="0"/>
                </a:moveTo>
                <a:cubicBezTo>
                  <a:pt x="7662" y="0"/>
                  <a:pt x="7444" y="98"/>
                  <a:pt x="7354" y="359"/>
                </a:cubicBezTo>
                <a:lnTo>
                  <a:pt x="6135" y="3440"/>
                </a:lnTo>
                <a:lnTo>
                  <a:pt x="588" y="3440"/>
                </a:lnTo>
                <a:cubicBezTo>
                  <a:pt x="275" y="3440"/>
                  <a:pt x="0" y="3759"/>
                  <a:pt x="0" y="4124"/>
                </a:cubicBezTo>
                <a:lnTo>
                  <a:pt x="0" y="20915"/>
                </a:lnTo>
                <a:cubicBezTo>
                  <a:pt x="0" y="21280"/>
                  <a:pt x="275" y="21600"/>
                  <a:pt x="588" y="21600"/>
                </a:cubicBezTo>
                <a:lnTo>
                  <a:pt x="20984" y="21600"/>
                </a:lnTo>
                <a:cubicBezTo>
                  <a:pt x="21297" y="21600"/>
                  <a:pt x="21510" y="21333"/>
                  <a:pt x="21600" y="20915"/>
                </a:cubicBezTo>
                <a:lnTo>
                  <a:pt x="21600" y="4124"/>
                </a:lnTo>
                <a:cubicBezTo>
                  <a:pt x="21600" y="3759"/>
                  <a:pt x="21339" y="3440"/>
                  <a:pt x="21026" y="3440"/>
                </a:cubicBezTo>
                <a:lnTo>
                  <a:pt x="15507" y="3440"/>
                </a:lnTo>
                <a:lnTo>
                  <a:pt x="14204" y="359"/>
                </a:lnTo>
                <a:cubicBezTo>
                  <a:pt x="14069" y="150"/>
                  <a:pt x="13896" y="0"/>
                  <a:pt x="13672" y="0"/>
                </a:cubicBezTo>
                <a:lnTo>
                  <a:pt x="7886" y="0"/>
                </a:lnTo>
                <a:close/>
                <a:moveTo>
                  <a:pt x="8209" y="1353"/>
                </a:moveTo>
                <a:lnTo>
                  <a:pt x="13265" y="1353"/>
                </a:lnTo>
                <a:lnTo>
                  <a:pt x="14568" y="4434"/>
                </a:lnTo>
                <a:cubicBezTo>
                  <a:pt x="14703" y="4643"/>
                  <a:pt x="14876" y="4793"/>
                  <a:pt x="15100" y="4793"/>
                </a:cubicBezTo>
                <a:lnTo>
                  <a:pt x="20395" y="4793"/>
                </a:lnTo>
                <a:lnTo>
                  <a:pt x="20395" y="20296"/>
                </a:lnTo>
                <a:lnTo>
                  <a:pt x="1121" y="20296"/>
                </a:lnTo>
                <a:lnTo>
                  <a:pt x="1121" y="4793"/>
                </a:lnTo>
                <a:lnTo>
                  <a:pt x="6458" y="4793"/>
                </a:lnTo>
                <a:cubicBezTo>
                  <a:pt x="6682" y="4793"/>
                  <a:pt x="6900" y="4695"/>
                  <a:pt x="6990" y="4434"/>
                </a:cubicBezTo>
                <a:lnTo>
                  <a:pt x="8209" y="1353"/>
                </a:lnTo>
                <a:close/>
                <a:moveTo>
                  <a:pt x="10800" y="7303"/>
                </a:moveTo>
                <a:cubicBezTo>
                  <a:pt x="8469" y="7303"/>
                  <a:pt x="6584" y="9497"/>
                  <a:pt x="6584" y="12210"/>
                </a:cubicBezTo>
                <a:cubicBezTo>
                  <a:pt x="6584" y="14923"/>
                  <a:pt x="8469" y="17117"/>
                  <a:pt x="10800" y="17117"/>
                </a:cubicBezTo>
                <a:cubicBezTo>
                  <a:pt x="13131" y="17117"/>
                  <a:pt x="15016" y="14923"/>
                  <a:pt x="15016" y="12210"/>
                </a:cubicBezTo>
                <a:cubicBezTo>
                  <a:pt x="15016" y="9497"/>
                  <a:pt x="13131" y="7303"/>
                  <a:pt x="10800" y="7303"/>
                </a:cubicBezTo>
                <a:close/>
                <a:moveTo>
                  <a:pt x="10800" y="8656"/>
                </a:moveTo>
                <a:cubicBezTo>
                  <a:pt x="12503" y="8656"/>
                  <a:pt x="13840" y="10280"/>
                  <a:pt x="13840" y="12210"/>
                </a:cubicBezTo>
                <a:cubicBezTo>
                  <a:pt x="13840" y="14140"/>
                  <a:pt x="12503" y="15748"/>
                  <a:pt x="10800" y="15748"/>
                </a:cubicBezTo>
                <a:cubicBezTo>
                  <a:pt x="9141" y="15748"/>
                  <a:pt x="7746" y="14140"/>
                  <a:pt x="7746" y="12210"/>
                </a:cubicBezTo>
                <a:cubicBezTo>
                  <a:pt x="7746" y="10280"/>
                  <a:pt x="9097" y="8656"/>
                  <a:pt x="10800" y="865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9" name="Google Shape;1729;p118"/>
          <p:cNvSpPr/>
          <p:nvPr/>
        </p:nvSpPr>
        <p:spPr>
          <a:xfrm>
            <a:off x="4762500" y="7924800"/>
            <a:ext cx="611982" cy="443310"/>
          </a:xfrm>
          <a:custGeom>
            <a:rect b="b" l="l" r="r" t="t"/>
            <a:pathLst>
              <a:path extrusionOk="0" h="21600" w="21600">
                <a:moveTo>
                  <a:pt x="1933" y="0"/>
                </a:moveTo>
                <a:cubicBezTo>
                  <a:pt x="1619" y="0"/>
                  <a:pt x="1345" y="379"/>
                  <a:pt x="1345" y="812"/>
                </a:cubicBezTo>
                <a:cubicBezTo>
                  <a:pt x="1345" y="1245"/>
                  <a:pt x="1619" y="1605"/>
                  <a:pt x="1933" y="1605"/>
                </a:cubicBezTo>
                <a:lnTo>
                  <a:pt x="5519" y="1605"/>
                </a:lnTo>
                <a:cubicBezTo>
                  <a:pt x="5833" y="1605"/>
                  <a:pt x="6091" y="1245"/>
                  <a:pt x="6135" y="812"/>
                </a:cubicBezTo>
                <a:cubicBezTo>
                  <a:pt x="6135" y="379"/>
                  <a:pt x="5875" y="0"/>
                  <a:pt x="5561" y="0"/>
                </a:cubicBezTo>
                <a:lnTo>
                  <a:pt x="1933" y="0"/>
                </a:lnTo>
                <a:close/>
                <a:moveTo>
                  <a:pt x="10898" y="0"/>
                </a:moveTo>
                <a:cubicBezTo>
                  <a:pt x="10584" y="0"/>
                  <a:pt x="10355" y="248"/>
                  <a:pt x="10310" y="619"/>
                </a:cubicBezTo>
                <a:lnTo>
                  <a:pt x="10128" y="2050"/>
                </a:lnTo>
                <a:lnTo>
                  <a:pt x="588" y="2050"/>
                </a:lnTo>
                <a:cubicBezTo>
                  <a:pt x="275" y="2050"/>
                  <a:pt x="0" y="2409"/>
                  <a:pt x="0" y="2843"/>
                </a:cubicBezTo>
                <a:lnTo>
                  <a:pt x="0" y="20788"/>
                </a:lnTo>
                <a:cubicBezTo>
                  <a:pt x="0" y="21221"/>
                  <a:pt x="275" y="21600"/>
                  <a:pt x="588" y="21600"/>
                </a:cubicBezTo>
                <a:lnTo>
                  <a:pt x="20984" y="21600"/>
                </a:lnTo>
                <a:cubicBezTo>
                  <a:pt x="21297" y="21600"/>
                  <a:pt x="21555" y="21217"/>
                  <a:pt x="21600" y="20846"/>
                </a:cubicBezTo>
                <a:lnTo>
                  <a:pt x="21600" y="2901"/>
                </a:lnTo>
                <a:cubicBezTo>
                  <a:pt x="21600" y="2467"/>
                  <a:pt x="21339" y="2108"/>
                  <a:pt x="21026" y="2108"/>
                </a:cubicBezTo>
                <a:lnTo>
                  <a:pt x="18336" y="2108"/>
                </a:lnTo>
                <a:lnTo>
                  <a:pt x="18112" y="619"/>
                </a:lnTo>
                <a:cubicBezTo>
                  <a:pt x="18022" y="248"/>
                  <a:pt x="17793" y="0"/>
                  <a:pt x="17524" y="0"/>
                </a:cubicBezTo>
                <a:lnTo>
                  <a:pt x="10898" y="0"/>
                </a:lnTo>
                <a:close/>
                <a:moveTo>
                  <a:pt x="11290" y="1547"/>
                </a:moveTo>
                <a:lnTo>
                  <a:pt x="16991" y="1547"/>
                </a:lnTo>
                <a:lnTo>
                  <a:pt x="17216" y="3036"/>
                </a:lnTo>
                <a:cubicBezTo>
                  <a:pt x="17305" y="3407"/>
                  <a:pt x="17521" y="3655"/>
                  <a:pt x="17790" y="3655"/>
                </a:cubicBezTo>
                <a:lnTo>
                  <a:pt x="20395" y="3655"/>
                </a:lnTo>
                <a:lnTo>
                  <a:pt x="20395" y="19995"/>
                </a:lnTo>
                <a:lnTo>
                  <a:pt x="1121" y="19995"/>
                </a:lnTo>
                <a:lnTo>
                  <a:pt x="1079" y="19995"/>
                </a:lnTo>
                <a:lnTo>
                  <a:pt x="1079" y="3597"/>
                </a:lnTo>
                <a:lnTo>
                  <a:pt x="10534" y="3597"/>
                </a:lnTo>
                <a:cubicBezTo>
                  <a:pt x="10848" y="3597"/>
                  <a:pt x="11077" y="3349"/>
                  <a:pt x="11122" y="2978"/>
                </a:cubicBezTo>
                <a:lnTo>
                  <a:pt x="11290" y="1547"/>
                </a:lnTo>
                <a:close/>
                <a:moveTo>
                  <a:pt x="14526" y="4950"/>
                </a:moveTo>
                <a:cubicBezTo>
                  <a:pt x="12195" y="4950"/>
                  <a:pt x="10310" y="7553"/>
                  <a:pt x="10310" y="10771"/>
                </a:cubicBezTo>
                <a:cubicBezTo>
                  <a:pt x="10310" y="13989"/>
                  <a:pt x="12195" y="16592"/>
                  <a:pt x="14526" y="16592"/>
                </a:cubicBezTo>
                <a:cubicBezTo>
                  <a:pt x="16857" y="16592"/>
                  <a:pt x="18742" y="13989"/>
                  <a:pt x="18742" y="10771"/>
                </a:cubicBezTo>
                <a:cubicBezTo>
                  <a:pt x="18742" y="7553"/>
                  <a:pt x="16857" y="4950"/>
                  <a:pt x="14526" y="4950"/>
                </a:cubicBezTo>
                <a:close/>
                <a:moveTo>
                  <a:pt x="14526" y="6555"/>
                </a:moveTo>
                <a:cubicBezTo>
                  <a:pt x="16229" y="6555"/>
                  <a:pt x="17566" y="8481"/>
                  <a:pt x="17566" y="10771"/>
                </a:cubicBezTo>
                <a:cubicBezTo>
                  <a:pt x="17566" y="13061"/>
                  <a:pt x="16229" y="14967"/>
                  <a:pt x="14526" y="14967"/>
                </a:cubicBezTo>
                <a:cubicBezTo>
                  <a:pt x="12868" y="14967"/>
                  <a:pt x="11472" y="13061"/>
                  <a:pt x="11472" y="10771"/>
                </a:cubicBezTo>
                <a:cubicBezTo>
                  <a:pt x="11472" y="8481"/>
                  <a:pt x="12823" y="6555"/>
                  <a:pt x="14526" y="6555"/>
                </a:cubicBezTo>
                <a:close/>
                <a:moveTo>
                  <a:pt x="3726" y="7426"/>
                </a:moveTo>
                <a:cubicBezTo>
                  <a:pt x="3412" y="7426"/>
                  <a:pt x="3138" y="7805"/>
                  <a:pt x="3138" y="8238"/>
                </a:cubicBezTo>
                <a:lnTo>
                  <a:pt x="3138" y="13246"/>
                </a:lnTo>
                <a:cubicBezTo>
                  <a:pt x="3138" y="13679"/>
                  <a:pt x="3412" y="14039"/>
                  <a:pt x="3726" y="14039"/>
                </a:cubicBezTo>
                <a:cubicBezTo>
                  <a:pt x="4040" y="14039"/>
                  <a:pt x="4300" y="13679"/>
                  <a:pt x="4300" y="13246"/>
                </a:cubicBezTo>
                <a:lnTo>
                  <a:pt x="4300" y="8238"/>
                </a:lnTo>
                <a:cubicBezTo>
                  <a:pt x="4300" y="7805"/>
                  <a:pt x="4040" y="7426"/>
                  <a:pt x="3726" y="742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0" name="Google Shape;1730;p118"/>
          <p:cNvSpPr/>
          <p:nvPr/>
        </p:nvSpPr>
        <p:spPr>
          <a:xfrm>
            <a:off x="6197600" y="7924800"/>
            <a:ext cx="340519" cy="442119"/>
          </a:xfrm>
          <a:custGeom>
            <a:rect b="b" l="l" r="r" t="t"/>
            <a:pathLst>
              <a:path extrusionOk="0" h="21600" w="21600">
                <a:moveTo>
                  <a:pt x="1057" y="0"/>
                </a:moveTo>
                <a:cubicBezTo>
                  <a:pt x="493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493" y="21600"/>
                  <a:pt x="1057" y="21600"/>
                </a:cubicBezTo>
                <a:lnTo>
                  <a:pt x="20543" y="21600"/>
                </a:lnTo>
                <a:cubicBezTo>
                  <a:pt x="21106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107" y="0"/>
                  <a:pt x="20543" y="0"/>
                </a:cubicBezTo>
                <a:lnTo>
                  <a:pt x="1057" y="0"/>
                </a:lnTo>
                <a:close/>
                <a:moveTo>
                  <a:pt x="2165" y="1609"/>
                </a:moveTo>
                <a:lnTo>
                  <a:pt x="19586" y="1609"/>
                </a:lnTo>
                <a:lnTo>
                  <a:pt x="19586" y="19971"/>
                </a:lnTo>
                <a:lnTo>
                  <a:pt x="2165" y="19971"/>
                </a:lnTo>
                <a:lnTo>
                  <a:pt x="2165" y="1609"/>
                </a:lnTo>
                <a:close/>
                <a:moveTo>
                  <a:pt x="11757" y="17994"/>
                </a:moveTo>
                <a:cubicBezTo>
                  <a:pt x="11354" y="17994"/>
                  <a:pt x="11042" y="18059"/>
                  <a:pt x="10800" y="18246"/>
                </a:cubicBezTo>
                <a:cubicBezTo>
                  <a:pt x="10558" y="18370"/>
                  <a:pt x="10473" y="18622"/>
                  <a:pt x="10473" y="18808"/>
                </a:cubicBezTo>
                <a:cubicBezTo>
                  <a:pt x="10473" y="18870"/>
                  <a:pt x="10473" y="18920"/>
                  <a:pt x="10473" y="18982"/>
                </a:cubicBezTo>
                <a:cubicBezTo>
                  <a:pt x="10473" y="18982"/>
                  <a:pt x="10548" y="19056"/>
                  <a:pt x="10548" y="19118"/>
                </a:cubicBezTo>
                <a:cubicBezTo>
                  <a:pt x="10548" y="19180"/>
                  <a:pt x="10624" y="19172"/>
                  <a:pt x="10624" y="19234"/>
                </a:cubicBezTo>
                <a:cubicBezTo>
                  <a:pt x="10704" y="19297"/>
                  <a:pt x="10719" y="19289"/>
                  <a:pt x="10800" y="19351"/>
                </a:cubicBezTo>
                <a:cubicBezTo>
                  <a:pt x="10961" y="19537"/>
                  <a:pt x="11288" y="19603"/>
                  <a:pt x="11530" y="19603"/>
                </a:cubicBezTo>
                <a:cubicBezTo>
                  <a:pt x="11772" y="19603"/>
                  <a:pt x="11993" y="19475"/>
                  <a:pt x="12235" y="19351"/>
                </a:cubicBezTo>
                <a:cubicBezTo>
                  <a:pt x="12315" y="19289"/>
                  <a:pt x="12411" y="19296"/>
                  <a:pt x="12411" y="19234"/>
                </a:cubicBezTo>
                <a:cubicBezTo>
                  <a:pt x="12411" y="19234"/>
                  <a:pt x="12487" y="19180"/>
                  <a:pt x="12487" y="19118"/>
                </a:cubicBezTo>
                <a:cubicBezTo>
                  <a:pt x="12567" y="19118"/>
                  <a:pt x="12562" y="19044"/>
                  <a:pt x="12562" y="18982"/>
                </a:cubicBezTo>
                <a:cubicBezTo>
                  <a:pt x="12562" y="18920"/>
                  <a:pt x="12562" y="18870"/>
                  <a:pt x="12562" y="18808"/>
                </a:cubicBezTo>
                <a:cubicBezTo>
                  <a:pt x="12562" y="18622"/>
                  <a:pt x="12396" y="18370"/>
                  <a:pt x="12235" y="18246"/>
                </a:cubicBezTo>
                <a:cubicBezTo>
                  <a:pt x="12154" y="18183"/>
                  <a:pt x="12164" y="18110"/>
                  <a:pt x="12084" y="18110"/>
                </a:cubicBezTo>
                <a:cubicBezTo>
                  <a:pt x="12084" y="18110"/>
                  <a:pt x="12013" y="18052"/>
                  <a:pt x="11933" y="18052"/>
                </a:cubicBezTo>
                <a:cubicBezTo>
                  <a:pt x="11933" y="17990"/>
                  <a:pt x="11837" y="17994"/>
                  <a:pt x="11757" y="179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1" name="Google Shape;1731;p118"/>
          <p:cNvSpPr/>
          <p:nvPr/>
        </p:nvSpPr>
        <p:spPr>
          <a:xfrm>
            <a:off x="7505700" y="7924800"/>
            <a:ext cx="340519" cy="442119"/>
          </a:xfrm>
          <a:custGeom>
            <a:rect b="b" l="l" r="r" t="t"/>
            <a:pathLst>
              <a:path extrusionOk="0" h="21600" w="21600">
                <a:moveTo>
                  <a:pt x="1057" y="0"/>
                </a:moveTo>
                <a:cubicBezTo>
                  <a:pt x="493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493" y="21600"/>
                  <a:pt x="1057" y="21600"/>
                </a:cubicBezTo>
                <a:lnTo>
                  <a:pt x="20543" y="21600"/>
                </a:lnTo>
                <a:cubicBezTo>
                  <a:pt x="21107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107" y="0"/>
                  <a:pt x="20543" y="0"/>
                </a:cubicBezTo>
                <a:lnTo>
                  <a:pt x="1057" y="0"/>
                </a:lnTo>
                <a:close/>
                <a:moveTo>
                  <a:pt x="2090" y="1609"/>
                </a:moveTo>
                <a:lnTo>
                  <a:pt x="19485" y="1609"/>
                </a:lnTo>
                <a:lnTo>
                  <a:pt x="19485" y="19971"/>
                </a:lnTo>
                <a:lnTo>
                  <a:pt x="2090" y="19971"/>
                </a:lnTo>
                <a:lnTo>
                  <a:pt x="2090" y="1609"/>
                </a:lnTo>
                <a:close/>
                <a:moveTo>
                  <a:pt x="9113" y="17373"/>
                </a:moveTo>
                <a:cubicBezTo>
                  <a:pt x="8549" y="17373"/>
                  <a:pt x="8056" y="17753"/>
                  <a:pt x="8056" y="18187"/>
                </a:cubicBezTo>
                <a:cubicBezTo>
                  <a:pt x="8056" y="18622"/>
                  <a:pt x="8549" y="18982"/>
                  <a:pt x="9113" y="18982"/>
                </a:cubicBezTo>
                <a:lnTo>
                  <a:pt x="12336" y="18982"/>
                </a:lnTo>
                <a:cubicBezTo>
                  <a:pt x="12900" y="18982"/>
                  <a:pt x="13368" y="18684"/>
                  <a:pt x="13368" y="18187"/>
                </a:cubicBezTo>
                <a:cubicBezTo>
                  <a:pt x="13368" y="17753"/>
                  <a:pt x="12900" y="17373"/>
                  <a:pt x="12336" y="17373"/>
                </a:cubicBezTo>
                <a:lnTo>
                  <a:pt x="9113" y="1737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2" name="Google Shape;1732;p118"/>
          <p:cNvSpPr/>
          <p:nvPr/>
        </p:nvSpPr>
        <p:spPr>
          <a:xfrm>
            <a:off x="11455400" y="7924800"/>
            <a:ext cx="288132" cy="442119"/>
          </a:xfrm>
          <a:custGeom>
            <a:rect b="b" l="l" r="r" t="t"/>
            <a:pathLst>
              <a:path extrusionOk="0" h="21600" w="21600">
                <a:moveTo>
                  <a:pt x="1250" y="0"/>
                </a:moveTo>
                <a:cubicBezTo>
                  <a:pt x="583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583" y="21600"/>
                  <a:pt x="1250" y="21600"/>
                </a:cubicBezTo>
                <a:lnTo>
                  <a:pt x="20380" y="21600"/>
                </a:lnTo>
                <a:cubicBezTo>
                  <a:pt x="21046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047" y="0"/>
                  <a:pt x="20380" y="0"/>
                </a:cubicBezTo>
                <a:lnTo>
                  <a:pt x="1250" y="0"/>
                </a:lnTo>
                <a:close/>
                <a:moveTo>
                  <a:pt x="2380" y="1609"/>
                </a:moveTo>
                <a:lnTo>
                  <a:pt x="19130" y="1609"/>
                </a:lnTo>
                <a:lnTo>
                  <a:pt x="19130" y="19971"/>
                </a:lnTo>
                <a:lnTo>
                  <a:pt x="2380" y="19971"/>
                </a:lnTo>
                <a:lnTo>
                  <a:pt x="2380" y="1609"/>
                </a:lnTo>
                <a:close/>
                <a:moveTo>
                  <a:pt x="10473" y="18013"/>
                </a:moveTo>
                <a:cubicBezTo>
                  <a:pt x="10473" y="18013"/>
                  <a:pt x="10389" y="18071"/>
                  <a:pt x="10294" y="18071"/>
                </a:cubicBezTo>
                <a:cubicBezTo>
                  <a:pt x="10199" y="18071"/>
                  <a:pt x="10181" y="18129"/>
                  <a:pt x="10086" y="18129"/>
                </a:cubicBezTo>
                <a:cubicBezTo>
                  <a:pt x="9991" y="18191"/>
                  <a:pt x="10003" y="18203"/>
                  <a:pt x="9907" y="18265"/>
                </a:cubicBezTo>
                <a:cubicBezTo>
                  <a:pt x="9622" y="18389"/>
                  <a:pt x="9521" y="18622"/>
                  <a:pt x="9521" y="18808"/>
                </a:cubicBezTo>
                <a:cubicBezTo>
                  <a:pt x="9521" y="18870"/>
                  <a:pt x="9521" y="18940"/>
                  <a:pt x="9521" y="19002"/>
                </a:cubicBezTo>
                <a:cubicBezTo>
                  <a:pt x="9521" y="19002"/>
                  <a:pt x="9610" y="19056"/>
                  <a:pt x="9610" y="19118"/>
                </a:cubicBezTo>
                <a:cubicBezTo>
                  <a:pt x="9610" y="19180"/>
                  <a:pt x="9699" y="19192"/>
                  <a:pt x="9699" y="19254"/>
                </a:cubicBezTo>
                <a:cubicBezTo>
                  <a:pt x="9795" y="19316"/>
                  <a:pt x="9812" y="19308"/>
                  <a:pt x="9907" y="19370"/>
                </a:cubicBezTo>
                <a:cubicBezTo>
                  <a:pt x="10003" y="19432"/>
                  <a:pt x="9991" y="19506"/>
                  <a:pt x="10086" y="19506"/>
                </a:cubicBezTo>
                <a:cubicBezTo>
                  <a:pt x="10086" y="19506"/>
                  <a:pt x="10199" y="19564"/>
                  <a:pt x="10294" y="19564"/>
                </a:cubicBezTo>
                <a:cubicBezTo>
                  <a:pt x="10294" y="19626"/>
                  <a:pt x="10378" y="19622"/>
                  <a:pt x="10473" y="19622"/>
                </a:cubicBezTo>
                <a:cubicBezTo>
                  <a:pt x="10568" y="19622"/>
                  <a:pt x="10675" y="19622"/>
                  <a:pt x="10770" y="19622"/>
                </a:cubicBezTo>
                <a:cubicBezTo>
                  <a:pt x="11151" y="19622"/>
                  <a:pt x="11413" y="19556"/>
                  <a:pt x="11603" y="19370"/>
                </a:cubicBezTo>
                <a:cubicBezTo>
                  <a:pt x="11699" y="19308"/>
                  <a:pt x="11812" y="19316"/>
                  <a:pt x="11812" y="19254"/>
                </a:cubicBezTo>
                <a:cubicBezTo>
                  <a:pt x="11812" y="19254"/>
                  <a:pt x="11901" y="19180"/>
                  <a:pt x="11901" y="19118"/>
                </a:cubicBezTo>
                <a:cubicBezTo>
                  <a:pt x="11996" y="19118"/>
                  <a:pt x="11990" y="19064"/>
                  <a:pt x="11990" y="19002"/>
                </a:cubicBezTo>
                <a:cubicBezTo>
                  <a:pt x="11990" y="18940"/>
                  <a:pt x="11990" y="18870"/>
                  <a:pt x="11990" y="18808"/>
                </a:cubicBezTo>
                <a:cubicBezTo>
                  <a:pt x="11990" y="18622"/>
                  <a:pt x="11794" y="18389"/>
                  <a:pt x="11603" y="18265"/>
                </a:cubicBezTo>
                <a:cubicBezTo>
                  <a:pt x="11318" y="18079"/>
                  <a:pt x="10854" y="17951"/>
                  <a:pt x="10473" y="180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3" name="Google Shape;1733;p118"/>
          <p:cNvSpPr/>
          <p:nvPr/>
        </p:nvSpPr>
        <p:spPr>
          <a:xfrm>
            <a:off x="12763500" y="7924800"/>
            <a:ext cx="288132" cy="442119"/>
          </a:xfrm>
          <a:custGeom>
            <a:rect b="b" l="l" r="r" t="t"/>
            <a:pathLst>
              <a:path extrusionOk="0" h="21600" w="21600">
                <a:moveTo>
                  <a:pt x="1250" y="0"/>
                </a:moveTo>
                <a:cubicBezTo>
                  <a:pt x="583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583" y="21600"/>
                  <a:pt x="1250" y="21600"/>
                </a:cubicBezTo>
                <a:lnTo>
                  <a:pt x="20380" y="21600"/>
                </a:lnTo>
                <a:cubicBezTo>
                  <a:pt x="21047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047" y="0"/>
                  <a:pt x="20380" y="0"/>
                </a:cubicBezTo>
                <a:lnTo>
                  <a:pt x="1250" y="0"/>
                </a:lnTo>
                <a:close/>
                <a:moveTo>
                  <a:pt x="2470" y="1609"/>
                </a:moveTo>
                <a:lnTo>
                  <a:pt x="19220" y="1609"/>
                </a:lnTo>
                <a:lnTo>
                  <a:pt x="19220" y="19971"/>
                </a:lnTo>
                <a:lnTo>
                  <a:pt x="2470" y="19971"/>
                </a:lnTo>
                <a:lnTo>
                  <a:pt x="2470" y="1609"/>
                </a:lnTo>
                <a:close/>
                <a:moveTo>
                  <a:pt x="8866" y="17373"/>
                </a:moveTo>
                <a:cubicBezTo>
                  <a:pt x="8200" y="17373"/>
                  <a:pt x="7617" y="17753"/>
                  <a:pt x="7617" y="18187"/>
                </a:cubicBezTo>
                <a:cubicBezTo>
                  <a:pt x="7616" y="18622"/>
                  <a:pt x="8200" y="18982"/>
                  <a:pt x="8866" y="18982"/>
                </a:cubicBezTo>
                <a:lnTo>
                  <a:pt x="12674" y="18982"/>
                </a:lnTo>
                <a:cubicBezTo>
                  <a:pt x="13341" y="18982"/>
                  <a:pt x="13894" y="18684"/>
                  <a:pt x="13894" y="18187"/>
                </a:cubicBezTo>
                <a:cubicBezTo>
                  <a:pt x="13894" y="17753"/>
                  <a:pt x="13341" y="17373"/>
                  <a:pt x="12674" y="17373"/>
                </a:cubicBezTo>
                <a:lnTo>
                  <a:pt x="8866" y="1737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4" name="Google Shape;1734;p118"/>
          <p:cNvSpPr/>
          <p:nvPr/>
        </p:nvSpPr>
        <p:spPr>
          <a:xfrm>
            <a:off x="14058900" y="7924800"/>
            <a:ext cx="288170" cy="442119"/>
          </a:xfrm>
          <a:custGeom>
            <a:rect b="b" l="l" r="r" t="t"/>
            <a:pathLst>
              <a:path extrusionOk="0" h="21600" w="21508">
                <a:moveTo>
                  <a:pt x="5036" y="0"/>
                </a:moveTo>
                <a:cubicBezTo>
                  <a:pt x="2287" y="0"/>
                  <a:pt x="0" y="1497"/>
                  <a:pt x="0" y="3296"/>
                </a:cubicBezTo>
                <a:lnTo>
                  <a:pt x="0" y="18304"/>
                </a:lnTo>
                <a:cubicBezTo>
                  <a:pt x="0" y="20103"/>
                  <a:pt x="2287" y="21600"/>
                  <a:pt x="5036" y="21600"/>
                </a:cubicBezTo>
                <a:lnTo>
                  <a:pt x="16499" y="21600"/>
                </a:lnTo>
                <a:cubicBezTo>
                  <a:pt x="19343" y="21600"/>
                  <a:pt x="21600" y="20103"/>
                  <a:pt x="21505" y="18304"/>
                </a:cubicBezTo>
                <a:lnTo>
                  <a:pt x="21505" y="3296"/>
                </a:lnTo>
                <a:cubicBezTo>
                  <a:pt x="21505" y="1497"/>
                  <a:pt x="19248" y="0"/>
                  <a:pt x="16499" y="0"/>
                </a:cubicBezTo>
                <a:lnTo>
                  <a:pt x="5036" y="0"/>
                </a:lnTo>
                <a:close/>
                <a:moveTo>
                  <a:pt x="5125" y="1609"/>
                </a:moveTo>
                <a:lnTo>
                  <a:pt x="16588" y="1609"/>
                </a:lnTo>
                <a:cubicBezTo>
                  <a:pt x="18010" y="1609"/>
                  <a:pt x="19136" y="2366"/>
                  <a:pt x="19136" y="3296"/>
                </a:cubicBezTo>
                <a:lnTo>
                  <a:pt x="19136" y="18304"/>
                </a:lnTo>
                <a:cubicBezTo>
                  <a:pt x="19136" y="19234"/>
                  <a:pt x="18010" y="19971"/>
                  <a:pt x="16588" y="19971"/>
                </a:cubicBezTo>
                <a:lnTo>
                  <a:pt x="5125" y="19971"/>
                </a:lnTo>
                <a:cubicBezTo>
                  <a:pt x="3703" y="19971"/>
                  <a:pt x="2547" y="19234"/>
                  <a:pt x="2547" y="18304"/>
                </a:cubicBezTo>
                <a:lnTo>
                  <a:pt x="2547" y="3296"/>
                </a:lnTo>
                <a:cubicBezTo>
                  <a:pt x="2548" y="2366"/>
                  <a:pt x="3703" y="1609"/>
                  <a:pt x="5125" y="1609"/>
                </a:cubicBezTo>
                <a:close/>
                <a:moveTo>
                  <a:pt x="8857" y="17373"/>
                </a:moveTo>
                <a:cubicBezTo>
                  <a:pt x="8193" y="17373"/>
                  <a:pt x="7642" y="17753"/>
                  <a:pt x="7642" y="18187"/>
                </a:cubicBezTo>
                <a:cubicBezTo>
                  <a:pt x="7642" y="18622"/>
                  <a:pt x="8193" y="18982"/>
                  <a:pt x="8857" y="18982"/>
                </a:cubicBezTo>
                <a:lnTo>
                  <a:pt x="12648" y="18982"/>
                </a:lnTo>
                <a:cubicBezTo>
                  <a:pt x="13312" y="18982"/>
                  <a:pt x="13892" y="18684"/>
                  <a:pt x="13892" y="18187"/>
                </a:cubicBezTo>
                <a:cubicBezTo>
                  <a:pt x="13892" y="17753"/>
                  <a:pt x="13312" y="17373"/>
                  <a:pt x="12648" y="17373"/>
                </a:cubicBezTo>
                <a:lnTo>
                  <a:pt x="8857" y="1737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5" name="Google Shape;1735;p118"/>
          <p:cNvSpPr/>
          <p:nvPr/>
        </p:nvSpPr>
        <p:spPr>
          <a:xfrm>
            <a:off x="15367000" y="7924800"/>
            <a:ext cx="288132" cy="442119"/>
          </a:xfrm>
          <a:custGeom>
            <a:rect b="b" l="l" r="r" t="t"/>
            <a:pathLst>
              <a:path extrusionOk="0" h="21600" w="21600">
                <a:moveTo>
                  <a:pt x="5058" y="0"/>
                </a:moveTo>
                <a:cubicBezTo>
                  <a:pt x="2297" y="0"/>
                  <a:pt x="0" y="1497"/>
                  <a:pt x="0" y="3296"/>
                </a:cubicBezTo>
                <a:lnTo>
                  <a:pt x="0" y="18304"/>
                </a:lnTo>
                <a:cubicBezTo>
                  <a:pt x="0" y="20103"/>
                  <a:pt x="2297" y="21600"/>
                  <a:pt x="5058" y="21600"/>
                </a:cubicBezTo>
                <a:lnTo>
                  <a:pt x="16572" y="21600"/>
                </a:lnTo>
                <a:cubicBezTo>
                  <a:pt x="19333" y="21600"/>
                  <a:pt x="21600" y="20103"/>
                  <a:pt x="21600" y="18304"/>
                </a:cubicBezTo>
                <a:lnTo>
                  <a:pt x="21600" y="3296"/>
                </a:lnTo>
                <a:cubicBezTo>
                  <a:pt x="21600" y="1497"/>
                  <a:pt x="19333" y="0"/>
                  <a:pt x="16572" y="0"/>
                </a:cubicBezTo>
                <a:lnTo>
                  <a:pt x="5058" y="0"/>
                </a:lnTo>
                <a:close/>
                <a:moveTo>
                  <a:pt x="5058" y="1609"/>
                </a:moveTo>
                <a:lnTo>
                  <a:pt x="16572" y="1609"/>
                </a:lnTo>
                <a:cubicBezTo>
                  <a:pt x="18000" y="1609"/>
                  <a:pt x="19130" y="2366"/>
                  <a:pt x="19130" y="3296"/>
                </a:cubicBezTo>
                <a:lnTo>
                  <a:pt x="19130" y="18304"/>
                </a:lnTo>
                <a:cubicBezTo>
                  <a:pt x="19130" y="19234"/>
                  <a:pt x="18000" y="19971"/>
                  <a:pt x="16572" y="19971"/>
                </a:cubicBezTo>
                <a:lnTo>
                  <a:pt x="5058" y="19971"/>
                </a:lnTo>
                <a:cubicBezTo>
                  <a:pt x="3630" y="19971"/>
                  <a:pt x="2469" y="19234"/>
                  <a:pt x="2469" y="18304"/>
                </a:cubicBezTo>
                <a:lnTo>
                  <a:pt x="2469" y="3296"/>
                </a:lnTo>
                <a:cubicBezTo>
                  <a:pt x="2470" y="2366"/>
                  <a:pt x="3630" y="1609"/>
                  <a:pt x="5058" y="1609"/>
                </a:cubicBezTo>
                <a:close/>
                <a:moveTo>
                  <a:pt x="10800" y="17373"/>
                </a:moveTo>
                <a:cubicBezTo>
                  <a:pt x="10514" y="17373"/>
                  <a:pt x="10127" y="17501"/>
                  <a:pt x="9937" y="17625"/>
                </a:cubicBezTo>
                <a:cubicBezTo>
                  <a:pt x="9842" y="17687"/>
                  <a:pt x="9759" y="17679"/>
                  <a:pt x="9759" y="17741"/>
                </a:cubicBezTo>
                <a:cubicBezTo>
                  <a:pt x="9759" y="17741"/>
                  <a:pt x="9669" y="17815"/>
                  <a:pt x="9669" y="17877"/>
                </a:cubicBezTo>
                <a:cubicBezTo>
                  <a:pt x="9574" y="17877"/>
                  <a:pt x="9580" y="17931"/>
                  <a:pt x="9580" y="17994"/>
                </a:cubicBezTo>
                <a:cubicBezTo>
                  <a:pt x="9580" y="18056"/>
                  <a:pt x="9580" y="18125"/>
                  <a:pt x="9580" y="18187"/>
                </a:cubicBezTo>
                <a:cubicBezTo>
                  <a:pt x="9580" y="18374"/>
                  <a:pt x="9747" y="18606"/>
                  <a:pt x="9937" y="18730"/>
                </a:cubicBezTo>
                <a:cubicBezTo>
                  <a:pt x="10032" y="18792"/>
                  <a:pt x="10050" y="18866"/>
                  <a:pt x="10145" y="18866"/>
                </a:cubicBezTo>
                <a:cubicBezTo>
                  <a:pt x="10145" y="18866"/>
                  <a:pt x="10229" y="18924"/>
                  <a:pt x="10324" y="18924"/>
                </a:cubicBezTo>
                <a:cubicBezTo>
                  <a:pt x="10324" y="18986"/>
                  <a:pt x="10437" y="18982"/>
                  <a:pt x="10532" y="18982"/>
                </a:cubicBezTo>
                <a:cubicBezTo>
                  <a:pt x="10627" y="18982"/>
                  <a:pt x="10705" y="18982"/>
                  <a:pt x="10800" y="18982"/>
                </a:cubicBezTo>
                <a:cubicBezTo>
                  <a:pt x="10895" y="18982"/>
                  <a:pt x="11002" y="18982"/>
                  <a:pt x="11097" y="18982"/>
                </a:cubicBezTo>
                <a:cubicBezTo>
                  <a:pt x="11098" y="18982"/>
                  <a:pt x="11181" y="18924"/>
                  <a:pt x="11276" y="18924"/>
                </a:cubicBezTo>
                <a:cubicBezTo>
                  <a:pt x="11371" y="18924"/>
                  <a:pt x="11389" y="18866"/>
                  <a:pt x="11484" y="18866"/>
                </a:cubicBezTo>
                <a:cubicBezTo>
                  <a:pt x="11580" y="18804"/>
                  <a:pt x="11568" y="18792"/>
                  <a:pt x="11663" y="18730"/>
                </a:cubicBezTo>
                <a:cubicBezTo>
                  <a:pt x="11758" y="18668"/>
                  <a:pt x="11841" y="18676"/>
                  <a:pt x="11841" y="18614"/>
                </a:cubicBezTo>
                <a:cubicBezTo>
                  <a:pt x="11841" y="18614"/>
                  <a:pt x="11960" y="18560"/>
                  <a:pt x="11960" y="18498"/>
                </a:cubicBezTo>
                <a:cubicBezTo>
                  <a:pt x="12056" y="18498"/>
                  <a:pt x="12050" y="18424"/>
                  <a:pt x="12050" y="18362"/>
                </a:cubicBezTo>
                <a:cubicBezTo>
                  <a:pt x="12050" y="18300"/>
                  <a:pt x="12050" y="18249"/>
                  <a:pt x="12050" y="18187"/>
                </a:cubicBezTo>
                <a:cubicBezTo>
                  <a:pt x="12050" y="18125"/>
                  <a:pt x="12050" y="18056"/>
                  <a:pt x="12050" y="17994"/>
                </a:cubicBezTo>
                <a:cubicBezTo>
                  <a:pt x="12049" y="17993"/>
                  <a:pt x="11960" y="17939"/>
                  <a:pt x="11960" y="17877"/>
                </a:cubicBezTo>
                <a:cubicBezTo>
                  <a:pt x="11960" y="17815"/>
                  <a:pt x="11841" y="17803"/>
                  <a:pt x="11841" y="17741"/>
                </a:cubicBezTo>
                <a:cubicBezTo>
                  <a:pt x="11746" y="17679"/>
                  <a:pt x="11758" y="17687"/>
                  <a:pt x="11663" y="17625"/>
                </a:cubicBezTo>
                <a:cubicBezTo>
                  <a:pt x="11472" y="17439"/>
                  <a:pt x="11086" y="17373"/>
                  <a:pt x="10800" y="1737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6" name="Google Shape;1736;p118"/>
          <p:cNvSpPr/>
          <p:nvPr/>
        </p:nvSpPr>
        <p:spPr>
          <a:xfrm>
            <a:off x="8813800" y="7924800"/>
            <a:ext cx="338932" cy="442119"/>
          </a:xfrm>
          <a:custGeom>
            <a:rect b="b" l="l" r="r" t="t"/>
            <a:pathLst>
              <a:path extrusionOk="0" h="21600" w="21600">
                <a:moveTo>
                  <a:pt x="4300" y="0"/>
                </a:moveTo>
                <a:cubicBezTo>
                  <a:pt x="1953" y="0"/>
                  <a:pt x="0" y="1497"/>
                  <a:pt x="0" y="3296"/>
                </a:cubicBezTo>
                <a:lnTo>
                  <a:pt x="0" y="18304"/>
                </a:lnTo>
                <a:cubicBezTo>
                  <a:pt x="0" y="20103"/>
                  <a:pt x="1953" y="21600"/>
                  <a:pt x="4300" y="21600"/>
                </a:cubicBezTo>
                <a:lnTo>
                  <a:pt x="17325" y="21600"/>
                </a:lnTo>
                <a:cubicBezTo>
                  <a:pt x="19673" y="21600"/>
                  <a:pt x="21600" y="20103"/>
                  <a:pt x="21600" y="18304"/>
                </a:cubicBezTo>
                <a:lnTo>
                  <a:pt x="21600" y="3296"/>
                </a:lnTo>
                <a:cubicBezTo>
                  <a:pt x="21600" y="1497"/>
                  <a:pt x="19673" y="0"/>
                  <a:pt x="17325" y="0"/>
                </a:cubicBezTo>
                <a:lnTo>
                  <a:pt x="4300" y="0"/>
                </a:lnTo>
                <a:close/>
                <a:moveTo>
                  <a:pt x="4300" y="1609"/>
                </a:moveTo>
                <a:lnTo>
                  <a:pt x="17325" y="1609"/>
                </a:lnTo>
                <a:cubicBezTo>
                  <a:pt x="18540" y="1609"/>
                  <a:pt x="19501" y="2366"/>
                  <a:pt x="19501" y="3296"/>
                </a:cubicBezTo>
                <a:lnTo>
                  <a:pt x="19501" y="18304"/>
                </a:lnTo>
                <a:cubicBezTo>
                  <a:pt x="19501" y="19234"/>
                  <a:pt x="18540" y="19971"/>
                  <a:pt x="17325" y="19971"/>
                </a:cubicBezTo>
                <a:lnTo>
                  <a:pt x="4300" y="19971"/>
                </a:lnTo>
                <a:cubicBezTo>
                  <a:pt x="3086" y="19971"/>
                  <a:pt x="2099" y="19234"/>
                  <a:pt x="2099" y="18304"/>
                </a:cubicBezTo>
                <a:lnTo>
                  <a:pt x="2099" y="3296"/>
                </a:lnTo>
                <a:cubicBezTo>
                  <a:pt x="2099" y="2366"/>
                  <a:pt x="3086" y="1609"/>
                  <a:pt x="4300" y="1609"/>
                </a:cubicBezTo>
                <a:close/>
                <a:moveTo>
                  <a:pt x="11002" y="17994"/>
                </a:moveTo>
                <a:cubicBezTo>
                  <a:pt x="10598" y="17994"/>
                  <a:pt x="10284" y="18059"/>
                  <a:pt x="10041" y="18246"/>
                </a:cubicBezTo>
                <a:cubicBezTo>
                  <a:pt x="9960" y="18308"/>
                  <a:pt x="9864" y="18300"/>
                  <a:pt x="9864" y="18362"/>
                </a:cubicBezTo>
                <a:cubicBezTo>
                  <a:pt x="9864" y="18362"/>
                  <a:pt x="9788" y="18436"/>
                  <a:pt x="9788" y="18498"/>
                </a:cubicBezTo>
                <a:cubicBezTo>
                  <a:pt x="9707" y="18498"/>
                  <a:pt x="9712" y="18552"/>
                  <a:pt x="9712" y="18614"/>
                </a:cubicBezTo>
                <a:cubicBezTo>
                  <a:pt x="9712" y="18676"/>
                  <a:pt x="9712" y="18746"/>
                  <a:pt x="9712" y="18808"/>
                </a:cubicBezTo>
                <a:cubicBezTo>
                  <a:pt x="9712" y="18870"/>
                  <a:pt x="9712" y="18920"/>
                  <a:pt x="9712" y="18982"/>
                </a:cubicBezTo>
                <a:cubicBezTo>
                  <a:pt x="9712" y="18982"/>
                  <a:pt x="9788" y="19056"/>
                  <a:pt x="9788" y="19118"/>
                </a:cubicBezTo>
                <a:cubicBezTo>
                  <a:pt x="9788" y="19180"/>
                  <a:pt x="9864" y="19172"/>
                  <a:pt x="9864" y="19234"/>
                </a:cubicBezTo>
                <a:cubicBezTo>
                  <a:pt x="9945" y="19297"/>
                  <a:pt x="9960" y="19289"/>
                  <a:pt x="10041" y="19351"/>
                </a:cubicBezTo>
                <a:cubicBezTo>
                  <a:pt x="10203" y="19537"/>
                  <a:pt x="10532" y="19603"/>
                  <a:pt x="10775" y="19603"/>
                </a:cubicBezTo>
                <a:cubicBezTo>
                  <a:pt x="11099" y="19603"/>
                  <a:pt x="11321" y="19475"/>
                  <a:pt x="11483" y="19351"/>
                </a:cubicBezTo>
                <a:cubicBezTo>
                  <a:pt x="11564" y="19289"/>
                  <a:pt x="11660" y="19296"/>
                  <a:pt x="11660" y="19234"/>
                </a:cubicBezTo>
                <a:cubicBezTo>
                  <a:pt x="11660" y="19234"/>
                  <a:pt x="11736" y="19180"/>
                  <a:pt x="11736" y="19118"/>
                </a:cubicBezTo>
                <a:cubicBezTo>
                  <a:pt x="11817" y="19118"/>
                  <a:pt x="11812" y="19044"/>
                  <a:pt x="11812" y="18982"/>
                </a:cubicBezTo>
                <a:cubicBezTo>
                  <a:pt x="11812" y="18920"/>
                  <a:pt x="11812" y="18870"/>
                  <a:pt x="11812" y="18808"/>
                </a:cubicBezTo>
                <a:cubicBezTo>
                  <a:pt x="11812" y="18622"/>
                  <a:pt x="11645" y="18370"/>
                  <a:pt x="11483" y="18246"/>
                </a:cubicBezTo>
                <a:cubicBezTo>
                  <a:pt x="11402" y="18183"/>
                  <a:pt x="11412" y="18110"/>
                  <a:pt x="11331" y="18110"/>
                </a:cubicBezTo>
                <a:cubicBezTo>
                  <a:pt x="11331" y="18110"/>
                  <a:pt x="11260" y="18052"/>
                  <a:pt x="11179" y="18052"/>
                </a:cubicBezTo>
                <a:cubicBezTo>
                  <a:pt x="11179" y="17990"/>
                  <a:pt x="11083" y="17994"/>
                  <a:pt x="11002" y="179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7" name="Google Shape;1737;p118"/>
          <p:cNvSpPr/>
          <p:nvPr/>
        </p:nvSpPr>
        <p:spPr>
          <a:xfrm>
            <a:off x="10121900" y="7924800"/>
            <a:ext cx="338932" cy="442119"/>
          </a:xfrm>
          <a:custGeom>
            <a:rect b="b" l="l" r="r" t="t"/>
            <a:pathLst>
              <a:path extrusionOk="0" h="21600" w="21600">
                <a:moveTo>
                  <a:pt x="4300" y="0"/>
                </a:moveTo>
                <a:cubicBezTo>
                  <a:pt x="1953" y="0"/>
                  <a:pt x="0" y="1497"/>
                  <a:pt x="0" y="3296"/>
                </a:cubicBezTo>
                <a:lnTo>
                  <a:pt x="0" y="18304"/>
                </a:lnTo>
                <a:cubicBezTo>
                  <a:pt x="0" y="20103"/>
                  <a:pt x="1953" y="21600"/>
                  <a:pt x="4300" y="21600"/>
                </a:cubicBezTo>
                <a:lnTo>
                  <a:pt x="17326" y="21600"/>
                </a:lnTo>
                <a:cubicBezTo>
                  <a:pt x="19754" y="21600"/>
                  <a:pt x="21600" y="20103"/>
                  <a:pt x="21600" y="18304"/>
                </a:cubicBezTo>
                <a:lnTo>
                  <a:pt x="21600" y="3296"/>
                </a:lnTo>
                <a:cubicBezTo>
                  <a:pt x="21600" y="1497"/>
                  <a:pt x="19673" y="0"/>
                  <a:pt x="17326" y="0"/>
                </a:cubicBezTo>
                <a:lnTo>
                  <a:pt x="4300" y="0"/>
                </a:lnTo>
                <a:close/>
                <a:moveTo>
                  <a:pt x="4300" y="1609"/>
                </a:moveTo>
                <a:lnTo>
                  <a:pt x="17326" y="1609"/>
                </a:lnTo>
                <a:cubicBezTo>
                  <a:pt x="18539" y="1609"/>
                  <a:pt x="19501" y="2366"/>
                  <a:pt x="19501" y="3296"/>
                </a:cubicBezTo>
                <a:lnTo>
                  <a:pt x="19501" y="18304"/>
                </a:lnTo>
                <a:cubicBezTo>
                  <a:pt x="19501" y="19234"/>
                  <a:pt x="18540" y="19971"/>
                  <a:pt x="17326" y="19971"/>
                </a:cubicBezTo>
                <a:lnTo>
                  <a:pt x="4300" y="19971"/>
                </a:lnTo>
                <a:cubicBezTo>
                  <a:pt x="3086" y="19971"/>
                  <a:pt x="2099" y="19234"/>
                  <a:pt x="2099" y="18304"/>
                </a:cubicBezTo>
                <a:lnTo>
                  <a:pt x="2099" y="3296"/>
                </a:lnTo>
                <a:cubicBezTo>
                  <a:pt x="2099" y="2366"/>
                  <a:pt x="3086" y="1609"/>
                  <a:pt x="4300" y="1609"/>
                </a:cubicBezTo>
                <a:close/>
                <a:moveTo>
                  <a:pt x="9156" y="17373"/>
                </a:moveTo>
                <a:cubicBezTo>
                  <a:pt x="8589" y="17373"/>
                  <a:pt x="8094" y="17753"/>
                  <a:pt x="8094" y="18187"/>
                </a:cubicBezTo>
                <a:cubicBezTo>
                  <a:pt x="8094" y="18622"/>
                  <a:pt x="8589" y="18982"/>
                  <a:pt x="9156" y="18982"/>
                </a:cubicBezTo>
                <a:lnTo>
                  <a:pt x="12393" y="18982"/>
                </a:lnTo>
                <a:cubicBezTo>
                  <a:pt x="12960" y="18982"/>
                  <a:pt x="13430" y="18684"/>
                  <a:pt x="13430" y="18187"/>
                </a:cubicBezTo>
                <a:cubicBezTo>
                  <a:pt x="13431" y="17753"/>
                  <a:pt x="12960" y="17373"/>
                  <a:pt x="12393" y="17373"/>
                </a:cubicBezTo>
                <a:lnTo>
                  <a:pt x="9156" y="1737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8" name="Google Shape;1738;p118"/>
          <p:cNvSpPr/>
          <p:nvPr/>
        </p:nvSpPr>
        <p:spPr>
          <a:xfrm>
            <a:off x="16522698" y="7924799"/>
            <a:ext cx="609604" cy="441960"/>
          </a:xfrm>
          <a:custGeom>
            <a:rect b="b" l="l" r="r" t="t"/>
            <a:pathLst>
              <a:path extrusionOk="0" h="21600" w="21600">
                <a:moveTo>
                  <a:pt x="21015" y="0"/>
                </a:moveTo>
                <a:lnTo>
                  <a:pt x="585" y="0"/>
                </a:lnTo>
                <a:cubicBezTo>
                  <a:pt x="270" y="0"/>
                  <a:pt x="0" y="372"/>
                  <a:pt x="0" y="807"/>
                </a:cubicBezTo>
                <a:lnTo>
                  <a:pt x="0" y="15766"/>
                </a:lnTo>
                <a:cubicBezTo>
                  <a:pt x="0" y="16200"/>
                  <a:pt x="270" y="16572"/>
                  <a:pt x="585" y="16572"/>
                </a:cubicBezTo>
                <a:lnTo>
                  <a:pt x="10215" y="16572"/>
                </a:lnTo>
                <a:lnTo>
                  <a:pt x="10215" y="19986"/>
                </a:lnTo>
                <a:lnTo>
                  <a:pt x="9000" y="19986"/>
                </a:lnTo>
                <a:cubicBezTo>
                  <a:pt x="8685" y="19986"/>
                  <a:pt x="8415" y="20359"/>
                  <a:pt x="8415" y="20793"/>
                </a:cubicBezTo>
                <a:cubicBezTo>
                  <a:pt x="8415" y="21228"/>
                  <a:pt x="8685" y="21600"/>
                  <a:pt x="9000" y="21600"/>
                </a:cubicBezTo>
                <a:lnTo>
                  <a:pt x="12600" y="21600"/>
                </a:lnTo>
                <a:cubicBezTo>
                  <a:pt x="12915" y="21600"/>
                  <a:pt x="13185" y="21228"/>
                  <a:pt x="13185" y="20793"/>
                </a:cubicBezTo>
                <a:cubicBezTo>
                  <a:pt x="13185" y="20359"/>
                  <a:pt x="12915" y="19986"/>
                  <a:pt x="12600" y="19986"/>
                </a:cubicBezTo>
                <a:lnTo>
                  <a:pt x="11385" y="19986"/>
                </a:lnTo>
                <a:lnTo>
                  <a:pt x="11385" y="16572"/>
                </a:lnTo>
                <a:lnTo>
                  <a:pt x="21015" y="16572"/>
                </a:lnTo>
                <a:cubicBezTo>
                  <a:pt x="21330" y="16572"/>
                  <a:pt x="21600" y="16200"/>
                  <a:pt x="21600" y="15766"/>
                </a:cubicBezTo>
                <a:lnTo>
                  <a:pt x="21600" y="807"/>
                </a:lnTo>
                <a:cubicBezTo>
                  <a:pt x="21600" y="310"/>
                  <a:pt x="21330" y="0"/>
                  <a:pt x="21015" y="0"/>
                </a:cubicBezTo>
                <a:close/>
                <a:moveTo>
                  <a:pt x="20430" y="14959"/>
                </a:moveTo>
                <a:lnTo>
                  <a:pt x="1125" y="14959"/>
                </a:lnTo>
                <a:lnTo>
                  <a:pt x="1125" y="1614"/>
                </a:lnTo>
                <a:lnTo>
                  <a:pt x="20430" y="1614"/>
                </a:lnTo>
                <a:lnTo>
                  <a:pt x="20430" y="149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9" name="Google Shape;1739;p118"/>
          <p:cNvSpPr/>
          <p:nvPr/>
        </p:nvSpPr>
        <p:spPr>
          <a:xfrm>
            <a:off x="17906998" y="7924799"/>
            <a:ext cx="440694" cy="441960"/>
          </a:xfrm>
          <a:custGeom>
            <a:rect b="b" l="l" r="r" t="t"/>
            <a:pathLst>
              <a:path extrusionOk="0" h="21600" w="21600">
                <a:moveTo>
                  <a:pt x="20791" y="0"/>
                </a:moveTo>
                <a:lnTo>
                  <a:pt x="809" y="0"/>
                </a:lnTo>
                <a:cubicBezTo>
                  <a:pt x="374" y="0"/>
                  <a:pt x="0" y="372"/>
                  <a:pt x="0" y="807"/>
                </a:cubicBezTo>
                <a:lnTo>
                  <a:pt x="0" y="15766"/>
                </a:lnTo>
                <a:cubicBezTo>
                  <a:pt x="0" y="16200"/>
                  <a:pt x="373" y="16572"/>
                  <a:pt x="809" y="16572"/>
                </a:cubicBezTo>
                <a:lnTo>
                  <a:pt x="10022" y="16572"/>
                </a:lnTo>
                <a:lnTo>
                  <a:pt x="10022" y="19986"/>
                </a:lnTo>
                <a:lnTo>
                  <a:pt x="8341" y="19986"/>
                </a:lnTo>
                <a:cubicBezTo>
                  <a:pt x="7906" y="19986"/>
                  <a:pt x="7532" y="20359"/>
                  <a:pt x="7532" y="20793"/>
                </a:cubicBezTo>
                <a:cubicBezTo>
                  <a:pt x="7532" y="21228"/>
                  <a:pt x="7905" y="21600"/>
                  <a:pt x="8341" y="21600"/>
                </a:cubicBezTo>
                <a:lnTo>
                  <a:pt x="13321" y="21600"/>
                </a:lnTo>
                <a:cubicBezTo>
                  <a:pt x="13757" y="21600"/>
                  <a:pt x="14130" y="21228"/>
                  <a:pt x="14130" y="20793"/>
                </a:cubicBezTo>
                <a:cubicBezTo>
                  <a:pt x="14130" y="20359"/>
                  <a:pt x="13757" y="19986"/>
                  <a:pt x="13321" y="19986"/>
                </a:cubicBezTo>
                <a:lnTo>
                  <a:pt x="11640" y="19986"/>
                </a:lnTo>
                <a:lnTo>
                  <a:pt x="11640" y="16572"/>
                </a:lnTo>
                <a:lnTo>
                  <a:pt x="20791" y="16572"/>
                </a:lnTo>
                <a:cubicBezTo>
                  <a:pt x="21226" y="16572"/>
                  <a:pt x="21600" y="16200"/>
                  <a:pt x="21600" y="15766"/>
                </a:cubicBezTo>
                <a:lnTo>
                  <a:pt x="21600" y="807"/>
                </a:lnTo>
                <a:cubicBezTo>
                  <a:pt x="21600" y="310"/>
                  <a:pt x="21226" y="0"/>
                  <a:pt x="20791" y="0"/>
                </a:cubicBezTo>
                <a:close/>
                <a:moveTo>
                  <a:pt x="19981" y="14959"/>
                </a:moveTo>
                <a:lnTo>
                  <a:pt x="1618" y="14959"/>
                </a:lnTo>
                <a:lnTo>
                  <a:pt x="1618" y="1614"/>
                </a:lnTo>
                <a:lnTo>
                  <a:pt x="19981" y="1614"/>
                </a:lnTo>
                <a:lnTo>
                  <a:pt x="19981" y="149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0" name="Google Shape;1740;p118"/>
          <p:cNvSpPr/>
          <p:nvPr/>
        </p:nvSpPr>
        <p:spPr>
          <a:xfrm>
            <a:off x="19126200" y="7924799"/>
            <a:ext cx="609741" cy="440691"/>
          </a:xfrm>
          <a:custGeom>
            <a:rect b="b" l="l" r="r" t="t"/>
            <a:pathLst>
              <a:path extrusionOk="0" h="21600" w="21560">
                <a:moveTo>
                  <a:pt x="21016" y="16994"/>
                </a:moveTo>
                <a:lnTo>
                  <a:pt x="20837" y="16994"/>
                </a:lnTo>
                <a:lnTo>
                  <a:pt x="20837" y="809"/>
                </a:lnTo>
                <a:cubicBezTo>
                  <a:pt x="20837" y="373"/>
                  <a:pt x="20567" y="0"/>
                  <a:pt x="20253" y="0"/>
                </a:cubicBezTo>
                <a:lnTo>
                  <a:pt x="1527" y="0"/>
                </a:lnTo>
                <a:cubicBezTo>
                  <a:pt x="1213" y="0"/>
                  <a:pt x="943" y="373"/>
                  <a:pt x="943" y="809"/>
                </a:cubicBezTo>
                <a:lnTo>
                  <a:pt x="943" y="16994"/>
                </a:lnTo>
                <a:lnTo>
                  <a:pt x="584" y="16994"/>
                </a:lnTo>
                <a:cubicBezTo>
                  <a:pt x="269" y="16994"/>
                  <a:pt x="0" y="17367"/>
                  <a:pt x="0" y="17803"/>
                </a:cubicBezTo>
                <a:lnTo>
                  <a:pt x="0" y="20791"/>
                </a:lnTo>
                <a:cubicBezTo>
                  <a:pt x="0" y="21227"/>
                  <a:pt x="269" y="21600"/>
                  <a:pt x="584" y="21600"/>
                </a:cubicBezTo>
                <a:lnTo>
                  <a:pt x="20971" y="21600"/>
                </a:lnTo>
                <a:cubicBezTo>
                  <a:pt x="21286" y="21600"/>
                  <a:pt x="21555" y="21227"/>
                  <a:pt x="21555" y="20791"/>
                </a:cubicBezTo>
                <a:lnTo>
                  <a:pt x="21555" y="17803"/>
                </a:lnTo>
                <a:cubicBezTo>
                  <a:pt x="21600" y="17305"/>
                  <a:pt x="21331" y="16994"/>
                  <a:pt x="21016" y="16994"/>
                </a:cubicBezTo>
                <a:close/>
                <a:moveTo>
                  <a:pt x="2111" y="1556"/>
                </a:moveTo>
                <a:lnTo>
                  <a:pt x="19669" y="1556"/>
                </a:lnTo>
                <a:lnTo>
                  <a:pt x="19669" y="16931"/>
                </a:lnTo>
                <a:lnTo>
                  <a:pt x="12978" y="16931"/>
                </a:lnTo>
                <a:cubicBezTo>
                  <a:pt x="12709" y="16931"/>
                  <a:pt x="12484" y="17180"/>
                  <a:pt x="12394" y="17554"/>
                </a:cubicBezTo>
                <a:lnTo>
                  <a:pt x="12349" y="17927"/>
                </a:lnTo>
                <a:lnTo>
                  <a:pt x="9206" y="17927"/>
                </a:lnTo>
                <a:lnTo>
                  <a:pt x="9071" y="17492"/>
                </a:lnTo>
                <a:cubicBezTo>
                  <a:pt x="8981" y="17180"/>
                  <a:pt x="8757" y="16931"/>
                  <a:pt x="8532" y="16931"/>
                </a:cubicBezTo>
                <a:lnTo>
                  <a:pt x="2111" y="16931"/>
                </a:lnTo>
                <a:lnTo>
                  <a:pt x="2111" y="1556"/>
                </a:lnTo>
                <a:close/>
                <a:moveTo>
                  <a:pt x="20432" y="19982"/>
                </a:moveTo>
                <a:lnTo>
                  <a:pt x="1168" y="19982"/>
                </a:lnTo>
                <a:lnTo>
                  <a:pt x="1168" y="18550"/>
                </a:lnTo>
                <a:lnTo>
                  <a:pt x="8128" y="18550"/>
                </a:lnTo>
                <a:lnTo>
                  <a:pt x="8263" y="18986"/>
                </a:lnTo>
                <a:cubicBezTo>
                  <a:pt x="8353" y="19297"/>
                  <a:pt x="8577" y="19546"/>
                  <a:pt x="8802" y="19546"/>
                </a:cubicBezTo>
                <a:lnTo>
                  <a:pt x="12843" y="19546"/>
                </a:lnTo>
                <a:cubicBezTo>
                  <a:pt x="13113" y="19546"/>
                  <a:pt x="13337" y="19297"/>
                  <a:pt x="13427" y="18923"/>
                </a:cubicBezTo>
                <a:lnTo>
                  <a:pt x="13472" y="18550"/>
                </a:lnTo>
                <a:lnTo>
                  <a:pt x="20477" y="18550"/>
                </a:lnTo>
                <a:lnTo>
                  <a:pt x="20477" y="1998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1" name="Google Shape;1741;p118"/>
          <p:cNvSpPr/>
          <p:nvPr/>
        </p:nvSpPr>
        <p:spPr>
          <a:xfrm>
            <a:off x="20434300" y="7924799"/>
            <a:ext cx="610873" cy="441960"/>
          </a:xfrm>
          <a:custGeom>
            <a:rect b="b" l="l" r="r" t="t"/>
            <a:pathLst>
              <a:path extrusionOk="0" h="21600" w="21600">
                <a:moveTo>
                  <a:pt x="20971" y="0"/>
                </a:moveTo>
                <a:lnTo>
                  <a:pt x="584" y="0"/>
                </a:lnTo>
                <a:cubicBezTo>
                  <a:pt x="269" y="0"/>
                  <a:pt x="0" y="372"/>
                  <a:pt x="0" y="807"/>
                </a:cubicBezTo>
                <a:lnTo>
                  <a:pt x="0" y="17628"/>
                </a:lnTo>
                <a:cubicBezTo>
                  <a:pt x="0" y="18062"/>
                  <a:pt x="269" y="18434"/>
                  <a:pt x="584" y="18434"/>
                </a:cubicBezTo>
                <a:lnTo>
                  <a:pt x="5883" y="18434"/>
                </a:lnTo>
                <a:lnTo>
                  <a:pt x="5883" y="19986"/>
                </a:lnTo>
                <a:lnTo>
                  <a:pt x="3593" y="19986"/>
                </a:lnTo>
                <a:cubicBezTo>
                  <a:pt x="3278" y="19986"/>
                  <a:pt x="3009" y="20359"/>
                  <a:pt x="3009" y="20793"/>
                </a:cubicBezTo>
                <a:cubicBezTo>
                  <a:pt x="3009" y="21228"/>
                  <a:pt x="3278" y="21600"/>
                  <a:pt x="3593" y="21600"/>
                </a:cubicBezTo>
                <a:lnTo>
                  <a:pt x="18007" y="21600"/>
                </a:lnTo>
                <a:cubicBezTo>
                  <a:pt x="18322" y="21600"/>
                  <a:pt x="18591" y="21228"/>
                  <a:pt x="18591" y="20793"/>
                </a:cubicBezTo>
                <a:cubicBezTo>
                  <a:pt x="18591" y="20359"/>
                  <a:pt x="18322" y="19986"/>
                  <a:pt x="18007" y="19986"/>
                </a:cubicBezTo>
                <a:lnTo>
                  <a:pt x="15717" y="19986"/>
                </a:lnTo>
                <a:lnTo>
                  <a:pt x="15717" y="18434"/>
                </a:lnTo>
                <a:lnTo>
                  <a:pt x="21016" y="18434"/>
                </a:lnTo>
                <a:cubicBezTo>
                  <a:pt x="21331" y="18434"/>
                  <a:pt x="21600" y="18062"/>
                  <a:pt x="21600" y="17628"/>
                </a:cubicBezTo>
                <a:lnTo>
                  <a:pt x="21600" y="807"/>
                </a:lnTo>
                <a:cubicBezTo>
                  <a:pt x="21555" y="310"/>
                  <a:pt x="21286" y="0"/>
                  <a:pt x="20971" y="0"/>
                </a:cubicBezTo>
                <a:close/>
                <a:moveTo>
                  <a:pt x="14550" y="19924"/>
                </a:moveTo>
                <a:lnTo>
                  <a:pt x="7050" y="19924"/>
                </a:lnTo>
                <a:lnTo>
                  <a:pt x="7050" y="18372"/>
                </a:lnTo>
                <a:lnTo>
                  <a:pt x="14550" y="18372"/>
                </a:lnTo>
                <a:lnTo>
                  <a:pt x="14550" y="19924"/>
                </a:lnTo>
                <a:close/>
                <a:moveTo>
                  <a:pt x="20387" y="16821"/>
                </a:moveTo>
                <a:lnTo>
                  <a:pt x="1123" y="16821"/>
                </a:lnTo>
                <a:lnTo>
                  <a:pt x="1123" y="1614"/>
                </a:lnTo>
                <a:lnTo>
                  <a:pt x="20387" y="1614"/>
                </a:lnTo>
                <a:lnTo>
                  <a:pt x="20387" y="1682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2" name="Google Shape;1742;p118"/>
          <p:cNvSpPr/>
          <p:nvPr/>
        </p:nvSpPr>
        <p:spPr>
          <a:xfrm>
            <a:off x="21742400" y="7924799"/>
            <a:ext cx="608470" cy="441960"/>
          </a:xfrm>
          <a:custGeom>
            <a:rect b="b" l="l" r="r" t="t"/>
            <a:pathLst>
              <a:path extrusionOk="0" h="21600" w="21560">
                <a:moveTo>
                  <a:pt x="21015" y="0"/>
                </a:moveTo>
                <a:lnTo>
                  <a:pt x="585" y="0"/>
                </a:lnTo>
                <a:cubicBezTo>
                  <a:pt x="270" y="0"/>
                  <a:pt x="0" y="372"/>
                  <a:pt x="0" y="807"/>
                </a:cubicBezTo>
                <a:lnTo>
                  <a:pt x="0" y="17628"/>
                </a:lnTo>
                <a:cubicBezTo>
                  <a:pt x="0" y="18062"/>
                  <a:pt x="270" y="18434"/>
                  <a:pt x="585" y="18434"/>
                </a:cubicBezTo>
                <a:lnTo>
                  <a:pt x="10215" y="18434"/>
                </a:lnTo>
                <a:lnTo>
                  <a:pt x="10215" y="19986"/>
                </a:lnTo>
                <a:lnTo>
                  <a:pt x="3555" y="19986"/>
                </a:lnTo>
                <a:cubicBezTo>
                  <a:pt x="3240" y="19986"/>
                  <a:pt x="2970" y="20359"/>
                  <a:pt x="2970" y="20793"/>
                </a:cubicBezTo>
                <a:cubicBezTo>
                  <a:pt x="2970" y="21228"/>
                  <a:pt x="3240" y="21600"/>
                  <a:pt x="3555" y="21600"/>
                </a:cubicBezTo>
                <a:lnTo>
                  <a:pt x="18000" y="21600"/>
                </a:lnTo>
                <a:cubicBezTo>
                  <a:pt x="18315" y="21600"/>
                  <a:pt x="18585" y="21228"/>
                  <a:pt x="18585" y="20793"/>
                </a:cubicBezTo>
                <a:cubicBezTo>
                  <a:pt x="18585" y="20359"/>
                  <a:pt x="18315" y="19986"/>
                  <a:pt x="18000" y="19986"/>
                </a:cubicBezTo>
                <a:lnTo>
                  <a:pt x="11340" y="19986"/>
                </a:lnTo>
                <a:lnTo>
                  <a:pt x="11340" y="18434"/>
                </a:lnTo>
                <a:lnTo>
                  <a:pt x="20970" y="18434"/>
                </a:lnTo>
                <a:cubicBezTo>
                  <a:pt x="21285" y="18434"/>
                  <a:pt x="21555" y="18062"/>
                  <a:pt x="21555" y="17628"/>
                </a:cubicBezTo>
                <a:lnTo>
                  <a:pt x="21555" y="807"/>
                </a:lnTo>
                <a:cubicBezTo>
                  <a:pt x="21600" y="310"/>
                  <a:pt x="21330" y="0"/>
                  <a:pt x="21015" y="0"/>
                </a:cubicBezTo>
                <a:close/>
                <a:moveTo>
                  <a:pt x="20430" y="16821"/>
                </a:moveTo>
                <a:lnTo>
                  <a:pt x="1125" y="16821"/>
                </a:lnTo>
                <a:lnTo>
                  <a:pt x="1125" y="1614"/>
                </a:lnTo>
                <a:lnTo>
                  <a:pt x="20430" y="1614"/>
                </a:lnTo>
                <a:lnTo>
                  <a:pt x="20430" y="1682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3" name="Google Shape;1743;p118"/>
          <p:cNvSpPr/>
          <p:nvPr/>
        </p:nvSpPr>
        <p:spPr>
          <a:xfrm>
            <a:off x="6070600" y="9080500"/>
            <a:ext cx="610869" cy="327661"/>
          </a:xfrm>
          <a:custGeom>
            <a:rect b="b" l="l" r="r" t="t"/>
            <a:pathLst>
              <a:path extrusionOk="0" h="21600" w="21600">
                <a:moveTo>
                  <a:pt x="20971" y="6363"/>
                </a:moveTo>
                <a:lnTo>
                  <a:pt x="18591" y="6363"/>
                </a:lnTo>
                <a:lnTo>
                  <a:pt x="18591" y="1088"/>
                </a:lnTo>
                <a:cubicBezTo>
                  <a:pt x="18591" y="502"/>
                  <a:pt x="18322" y="0"/>
                  <a:pt x="18008" y="0"/>
                </a:cubicBezTo>
                <a:lnTo>
                  <a:pt x="2380" y="0"/>
                </a:lnTo>
                <a:cubicBezTo>
                  <a:pt x="1078" y="0"/>
                  <a:pt x="0" y="2009"/>
                  <a:pt x="0" y="4437"/>
                </a:cubicBezTo>
                <a:lnTo>
                  <a:pt x="0" y="17163"/>
                </a:lnTo>
                <a:cubicBezTo>
                  <a:pt x="0" y="19591"/>
                  <a:pt x="1078" y="21600"/>
                  <a:pt x="2380" y="21600"/>
                </a:cubicBezTo>
                <a:lnTo>
                  <a:pt x="18052" y="21600"/>
                </a:lnTo>
                <a:cubicBezTo>
                  <a:pt x="18367" y="21600"/>
                  <a:pt x="18636" y="21098"/>
                  <a:pt x="18636" y="20512"/>
                </a:cubicBezTo>
                <a:lnTo>
                  <a:pt x="18636" y="15237"/>
                </a:lnTo>
                <a:lnTo>
                  <a:pt x="21016" y="15237"/>
                </a:lnTo>
                <a:cubicBezTo>
                  <a:pt x="21331" y="15237"/>
                  <a:pt x="21600" y="14735"/>
                  <a:pt x="21600" y="14149"/>
                </a:cubicBezTo>
                <a:lnTo>
                  <a:pt x="21600" y="7451"/>
                </a:lnTo>
                <a:cubicBezTo>
                  <a:pt x="21555" y="6865"/>
                  <a:pt x="21286" y="6363"/>
                  <a:pt x="20971" y="6363"/>
                </a:cubicBezTo>
                <a:close/>
                <a:moveTo>
                  <a:pt x="17469" y="19507"/>
                </a:moveTo>
                <a:lnTo>
                  <a:pt x="2425" y="19507"/>
                </a:lnTo>
                <a:cubicBezTo>
                  <a:pt x="1751" y="19507"/>
                  <a:pt x="1212" y="18502"/>
                  <a:pt x="1212" y="17246"/>
                </a:cubicBezTo>
                <a:lnTo>
                  <a:pt x="1212" y="4437"/>
                </a:lnTo>
                <a:cubicBezTo>
                  <a:pt x="1212" y="3181"/>
                  <a:pt x="1751" y="2177"/>
                  <a:pt x="2425" y="2177"/>
                </a:cubicBezTo>
                <a:lnTo>
                  <a:pt x="17469" y="2177"/>
                </a:lnTo>
                <a:lnTo>
                  <a:pt x="17469" y="19507"/>
                </a:lnTo>
                <a:close/>
                <a:moveTo>
                  <a:pt x="20388" y="13060"/>
                </a:moveTo>
                <a:lnTo>
                  <a:pt x="18636" y="13060"/>
                </a:lnTo>
                <a:lnTo>
                  <a:pt x="18636" y="8456"/>
                </a:lnTo>
                <a:lnTo>
                  <a:pt x="20388" y="8456"/>
                </a:lnTo>
                <a:lnTo>
                  <a:pt x="20388" y="1306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4" name="Google Shape;1744;p118"/>
          <p:cNvSpPr/>
          <p:nvPr/>
        </p:nvSpPr>
        <p:spPr>
          <a:xfrm>
            <a:off x="8674100" y="9080499"/>
            <a:ext cx="612141" cy="328931"/>
          </a:xfrm>
          <a:custGeom>
            <a:rect b="b" l="l" r="r" t="t"/>
            <a:pathLst>
              <a:path extrusionOk="0" h="21600" w="21600">
                <a:moveTo>
                  <a:pt x="21017" y="6338"/>
                </a:moveTo>
                <a:lnTo>
                  <a:pt x="18642" y="6338"/>
                </a:lnTo>
                <a:lnTo>
                  <a:pt x="18642" y="4420"/>
                </a:lnTo>
                <a:cubicBezTo>
                  <a:pt x="18642" y="2002"/>
                  <a:pt x="17567" y="0"/>
                  <a:pt x="16267" y="0"/>
                </a:cubicBezTo>
                <a:lnTo>
                  <a:pt x="5378" y="0"/>
                </a:lnTo>
                <a:cubicBezTo>
                  <a:pt x="4078" y="0"/>
                  <a:pt x="3002" y="2002"/>
                  <a:pt x="3002" y="4420"/>
                </a:cubicBezTo>
                <a:lnTo>
                  <a:pt x="3002" y="5171"/>
                </a:lnTo>
                <a:lnTo>
                  <a:pt x="583" y="5171"/>
                </a:lnTo>
                <a:cubicBezTo>
                  <a:pt x="269" y="5171"/>
                  <a:pt x="0" y="5671"/>
                  <a:pt x="0" y="6255"/>
                </a:cubicBezTo>
                <a:lnTo>
                  <a:pt x="0" y="15595"/>
                </a:lnTo>
                <a:cubicBezTo>
                  <a:pt x="0" y="16179"/>
                  <a:pt x="269" y="16680"/>
                  <a:pt x="583" y="16680"/>
                </a:cubicBezTo>
                <a:lnTo>
                  <a:pt x="3002" y="16680"/>
                </a:lnTo>
                <a:lnTo>
                  <a:pt x="3002" y="17180"/>
                </a:lnTo>
                <a:cubicBezTo>
                  <a:pt x="3002" y="19598"/>
                  <a:pt x="4078" y="21600"/>
                  <a:pt x="5378" y="21600"/>
                </a:cubicBezTo>
                <a:lnTo>
                  <a:pt x="16267" y="21600"/>
                </a:lnTo>
                <a:cubicBezTo>
                  <a:pt x="17567" y="21600"/>
                  <a:pt x="18642" y="19598"/>
                  <a:pt x="18642" y="17180"/>
                </a:cubicBezTo>
                <a:lnTo>
                  <a:pt x="18642" y="15262"/>
                </a:lnTo>
                <a:lnTo>
                  <a:pt x="21017" y="15262"/>
                </a:lnTo>
                <a:cubicBezTo>
                  <a:pt x="21331" y="15262"/>
                  <a:pt x="21600" y="14761"/>
                  <a:pt x="21600" y="14178"/>
                </a:cubicBezTo>
                <a:lnTo>
                  <a:pt x="21600" y="7506"/>
                </a:lnTo>
                <a:cubicBezTo>
                  <a:pt x="21600" y="6839"/>
                  <a:pt x="21331" y="6338"/>
                  <a:pt x="21017" y="6338"/>
                </a:cubicBezTo>
                <a:close/>
                <a:moveTo>
                  <a:pt x="1210" y="14511"/>
                </a:moveTo>
                <a:lnTo>
                  <a:pt x="1210" y="7256"/>
                </a:lnTo>
                <a:lnTo>
                  <a:pt x="3047" y="7256"/>
                </a:lnTo>
                <a:lnTo>
                  <a:pt x="3047" y="14511"/>
                </a:lnTo>
                <a:lnTo>
                  <a:pt x="1210" y="14511"/>
                </a:lnTo>
                <a:close/>
                <a:moveTo>
                  <a:pt x="17522" y="17097"/>
                </a:moveTo>
                <a:cubicBezTo>
                  <a:pt x="17522" y="18348"/>
                  <a:pt x="16984" y="19348"/>
                  <a:pt x="16312" y="19348"/>
                </a:cubicBezTo>
                <a:lnTo>
                  <a:pt x="5422" y="19348"/>
                </a:lnTo>
                <a:cubicBezTo>
                  <a:pt x="4750" y="19348"/>
                  <a:pt x="4212" y="18348"/>
                  <a:pt x="4212" y="17097"/>
                </a:cubicBezTo>
                <a:lnTo>
                  <a:pt x="4212" y="15595"/>
                </a:lnTo>
                <a:lnTo>
                  <a:pt x="4212" y="6255"/>
                </a:lnTo>
                <a:lnTo>
                  <a:pt x="4212" y="4420"/>
                </a:lnTo>
                <a:cubicBezTo>
                  <a:pt x="4212" y="3169"/>
                  <a:pt x="4750" y="2168"/>
                  <a:pt x="5422" y="2168"/>
                </a:cubicBezTo>
                <a:lnTo>
                  <a:pt x="16312" y="2168"/>
                </a:lnTo>
                <a:cubicBezTo>
                  <a:pt x="16984" y="2168"/>
                  <a:pt x="17522" y="3169"/>
                  <a:pt x="17522" y="4420"/>
                </a:cubicBezTo>
                <a:lnTo>
                  <a:pt x="17522" y="17097"/>
                </a:lnTo>
                <a:close/>
                <a:moveTo>
                  <a:pt x="20435" y="13010"/>
                </a:moveTo>
                <a:lnTo>
                  <a:pt x="18687" y="13010"/>
                </a:lnTo>
                <a:lnTo>
                  <a:pt x="18687" y="8423"/>
                </a:lnTo>
                <a:lnTo>
                  <a:pt x="20435" y="8423"/>
                </a:lnTo>
                <a:lnTo>
                  <a:pt x="20435" y="1301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5" name="Google Shape;1745;p118"/>
          <p:cNvSpPr/>
          <p:nvPr/>
        </p:nvSpPr>
        <p:spPr>
          <a:xfrm>
            <a:off x="7378700" y="9080500"/>
            <a:ext cx="609600" cy="327819"/>
          </a:xfrm>
          <a:custGeom>
            <a:rect b="b" l="l" r="r" t="t"/>
            <a:pathLst>
              <a:path extrusionOk="0" h="21600" w="21600">
                <a:moveTo>
                  <a:pt x="2391" y="0"/>
                </a:moveTo>
                <a:cubicBezTo>
                  <a:pt x="1086" y="0"/>
                  <a:pt x="0" y="2019"/>
                  <a:pt x="0" y="4446"/>
                </a:cubicBezTo>
                <a:lnTo>
                  <a:pt x="0" y="17154"/>
                </a:lnTo>
                <a:cubicBezTo>
                  <a:pt x="0" y="19581"/>
                  <a:pt x="1086" y="21600"/>
                  <a:pt x="2391" y="21600"/>
                </a:cubicBezTo>
                <a:lnTo>
                  <a:pt x="18042" y="21600"/>
                </a:lnTo>
                <a:cubicBezTo>
                  <a:pt x="18357" y="21600"/>
                  <a:pt x="18633" y="21087"/>
                  <a:pt x="18633" y="20502"/>
                </a:cubicBezTo>
                <a:lnTo>
                  <a:pt x="18633" y="15219"/>
                </a:lnTo>
                <a:lnTo>
                  <a:pt x="21009" y="15219"/>
                </a:lnTo>
                <a:cubicBezTo>
                  <a:pt x="21324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555" y="6867"/>
                  <a:pt x="21324" y="6355"/>
                  <a:pt x="21009" y="6355"/>
                </a:cubicBezTo>
                <a:lnTo>
                  <a:pt x="18633" y="6355"/>
                </a:lnTo>
                <a:lnTo>
                  <a:pt x="18633" y="1098"/>
                </a:lnTo>
                <a:cubicBezTo>
                  <a:pt x="18633" y="513"/>
                  <a:pt x="18357" y="0"/>
                  <a:pt x="18042" y="0"/>
                </a:cubicBezTo>
                <a:lnTo>
                  <a:pt x="2391" y="0"/>
                </a:lnTo>
                <a:close/>
                <a:moveTo>
                  <a:pt x="2391" y="2171"/>
                </a:moveTo>
                <a:lnTo>
                  <a:pt x="17466" y="2171"/>
                </a:lnTo>
                <a:lnTo>
                  <a:pt x="17466" y="7453"/>
                </a:lnTo>
                <a:lnTo>
                  <a:pt x="17466" y="14147"/>
                </a:lnTo>
                <a:lnTo>
                  <a:pt x="17466" y="19508"/>
                </a:lnTo>
                <a:lnTo>
                  <a:pt x="2391" y="19508"/>
                </a:lnTo>
                <a:cubicBezTo>
                  <a:pt x="1716" y="19508"/>
                  <a:pt x="1167" y="18488"/>
                  <a:pt x="1167" y="17233"/>
                </a:cubicBezTo>
                <a:lnTo>
                  <a:pt x="1167" y="4446"/>
                </a:lnTo>
                <a:cubicBezTo>
                  <a:pt x="1167" y="3190"/>
                  <a:pt x="1716" y="2171"/>
                  <a:pt x="2391" y="2171"/>
                </a:cubicBezTo>
                <a:close/>
                <a:moveTo>
                  <a:pt x="3291" y="6694"/>
                </a:moveTo>
                <a:cubicBezTo>
                  <a:pt x="2976" y="6694"/>
                  <a:pt x="2700" y="7207"/>
                  <a:pt x="2700" y="7793"/>
                </a:cubicBezTo>
                <a:lnTo>
                  <a:pt x="2700" y="14487"/>
                </a:lnTo>
                <a:cubicBezTo>
                  <a:pt x="2700" y="15073"/>
                  <a:pt x="2976" y="15559"/>
                  <a:pt x="3291" y="15559"/>
                </a:cubicBezTo>
                <a:lnTo>
                  <a:pt x="10533" y="15559"/>
                </a:lnTo>
                <a:cubicBezTo>
                  <a:pt x="10848" y="15559"/>
                  <a:pt x="11109" y="15073"/>
                  <a:pt x="11109" y="14487"/>
                </a:cubicBezTo>
                <a:lnTo>
                  <a:pt x="11109" y="7793"/>
                </a:lnTo>
                <a:cubicBezTo>
                  <a:pt x="11064" y="7207"/>
                  <a:pt x="10848" y="6694"/>
                  <a:pt x="10533" y="6694"/>
                </a:cubicBezTo>
                <a:lnTo>
                  <a:pt x="3291" y="6694"/>
                </a:lnTo>
                <a:close/>
                <a:moveTo>
                  <a:pt x="18633" y="8447"/>
                </a:moveTo>
                <a:lnTo>
                  <a:pt x="20433" y="8447"/>
                </a:lnTo>
                <a:lnTo>
                  <a:pt x="20433" y="13049"/>
                </a:lnTo>
                <a:lnTo>
                  <a:pt x="18633" y="13049"/>
                </a:lnTo>
                <a:lnTo>
                  <a:pt x="18633" y="8447"/>
                </a:lnTo>
                <a:close/>
                <a:moveTo>
                  <a:pt x="3867" y="8865"/>
                </a:moveTo>
                <a:lnTo>
                  <a:pt x="9942" y="8865"/>
                </a:lnTo>
                <a:lnTo>
                  <a:pt x="9942" y="13467"/>
                </a:lnTo>
                <a:lnTo>
                  <a:pt x="3867" y="13467"/>
                </a:lnTo>
                <a:lnTo>
                  <a:pt x="3867" y="886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6" name="Google Shape;1746;p118"/>
          <p:cNvSpPr/>
          <p:nvPr/>
        </p:nvSpPr>
        <p:spPr>
          <a:xfrm>
            <a:off x="3581400" y="8940799"/>
            <a:ext cx="368301" cy="612143"/>
          </a:xfrm>
          <a:custGeom>
            <a:rect b="b" l="l" r="r" t="t"/>
            <a:pathLst>
              <a:path extrusionOk="0" h="21600" w="21600">
                <a:moveTo>
                  <a:pt x="20632" y="9321"/>
                </a:moveTo>
                <a:cubicBezTo>
                  <a:pt x="20259" y="9321"/>
                  <a:pt x="19961" y="9456"/>
                  <a:pt x="19812" y="9635"/>
                </a:cubicBezTo>
                <a:lnTo>
                  <a:pt x="19812" y="6946"/>
                </a:lnTo>
                <a:cubicBezTo>
                  <a:pt x="19812" y="5915"/>
                  <a:pt x="18621" y="5064"/>
                  <a:pt x="16982" y="4840"/>
                </a:cubicBezTo>
                <a:lnTo>
                  <a:pt x="14524" y="403"/>
                </a:lnTo>
                <a:cubicBezTo>
                  <a:pt x="14375" y="179"/>
                  <a:pt x="14003" y="0"/>
                  <a:pt x="13630" y="0"/>
                </a:cubicBezTo>
                <a:lnTo>
                  <a:pt x="6182" y="0"/>
                </a:lnTo>
                <a:cubicBezTo>
                  <a:pt x="5735" y="0"/>
                  <a:pt x="5437" y="179"/>
                  <a:pt x="5288" y="403"/>
                </a:cubicBezTo>
                <a:lnTo>
                  <a:pt x="2830" y="4840"/>
                </a:lnTo>
                <a:cubicBezTo>
                  <a:pt x="1192" y="5019"/>
                  <a:pt x="0" y="5915"/>
                  <a:pt x="0" y="6946"/>
                </a:cubicBezTo>
                <a:lnTo>
                  <a:pt x="0" y="14654"/>
                </a:lnTo>
                <a:cubicBezTo>
                  <a:pt x="0" y="15685"/>
                  <a:pt x="1192" y="16536"/>
                  <a:pt x="2830" y="16760"/>
                </a:cubicBezTo>
                <a:lnTo>
                  <a:pt x="5288" y="21197"/>
                </a:lnTo>
                <a:cubicBezTo>
                  <a:pt x="5437" y="21421"/>
                  <a:pt x="5810" y="21600"/>
                  <a:pt x="6182" y="21600"/>
                </a:cubicBezTo>
                <a:lnTo>
                  <a:pt x="13630" y="21600"/>
                </a:lnTo>
                <a:cubicBezTo>
                  <a:pt x="14077" y="21600"/>
                  <a:pt x="14375" y="21421"/>
                  <a:pt x="14524" y="21197"/>
                </a:cubicBezTo>
                <a:lnTo>
                  <a:pt x="16982" y="16760"/>
                </a:lnTo>
                <a:cubicBezTo>
                  <a:pt x="18621" y="16581"/>
                  <a:pt x="19812" y="15685"/>
                  <a:pt x="19812" y="14654"/>
                </a:cubicBezTo>
                <a:lnTo>
                  <a:pt x="19812" y="11965"/>
                </a:lnTo>
                <a:cubicBezTo>
                  <a:pt x="19961" y="12144"/>
                  <a:pt x="20259" y="12279"/>
                  <a:pt x="20632" y="12279"/>
                </a:cubicBezTo>
                <a:cubicBezTo>
                  <a:pt x="21153" y="12279"/>
                  <a:pt x="21600" y="12010"/>
                  <a:pt x="21600" y="11696"/>
                </a:cubicBezTo>
                <a:lnTo>
                  <a:pt x="21600" y="9904"/>
                </a:lnTo>
                <a:cubicBezTo>
                  <a:pt x="21600" y="9590"/>
                  <a:pt x="21153" y="9321"/>
                  <a:pt x="20632" y="9321"/>
                </a:cubicBezTo>
                <a:close/>
                <a:moveTo>
                  <a:pt x="6852" y="1210"/>
                </a:moveTo>
                <a:lnTo>
                  <a:pt x="12886" y="1210"/>
                </a:lnTo>
                <a:lnTo>
                  <a:pt x="14897" y="4840"/>
                </a:lnTo>
                <a:lnTo>
                  <a:pt x="4767" y="4840"/>
                </a:lnTo>
                <a:lnTo>
                  <a:pt x="6852" y="1210"/>
                </a:lnTo>
                <a:close/>
                <a:moveTo>
                  <a:pt x="12886" y="20390"/>
                </a:moveTo>
                <a:lnTo>
                  <a:pt x="6852" y="20390"/>
                </a:lnTo>
                <a:lnTo>
                  <a:pt x="4841" y="16760"/>
                </a:lnTo>
                <a:lnTo>
                  <a:pt x="14971" y="16760"/>
                </a:lnTo>
                <a:lnTo>
                  <a:pt x="12886" y="20390"/>
                </a:lnTo>
                <a:close/>
                <a:moveTo>
                  <a:pt x="17876" y="14654"/>
                </a:moveTo>
                <a:cubicBezTo>
                  <a:pt x="17876" y="15192"/>
                  <a:pt x="17131" y="15640"/>
                  <a:pt x="16237" y="15640"/>
                </a:cubicBezTo>
                <a:lnTo>
                  <a:pt x="3501" y="15640"/>
                </a:lnTo>
                <a:cubicBezTo>
                  <a:pt x="2607" y="15640"/>
                  <a:pt x="1862" y="15192"/>
                  <a:pt x="1862" y="14654"/>
                </a:cubicBezTo>
                <a:lnTo>
                  <a:pt x="1862" y="6991"/>
                </a:lnTo>
                <a:cubicBezTo>
                  <a:pt x="1862" y="6453"/>
                  <a:pt x="2607" y="6005"/>
                  <a:pt x="3501" y="6005"/>
                </a:cubicBezTo>
                <a:cubicBezTo>
                  <a:pt x="3501" y="6005"/>
                  <a:pt x="3501" y="6005"/>
                  <a:pt x="3501" y="6005"/>
                </a:cubicBezTo>
                <a:cubicBezTo>
                  <a:pt x="3501" y="6005"/>
                  <a:pt x="3501" y="6005"/>
                  <a:pt x="3501" y="6005"/>
                </a:cubicBezTo>
                <a:lnTo>
                  <a:pt x="16237" y="6005"/>
                </a:lnTo>
                <a:cubicBezTo>
                  <a:pt x="17131" y="6005"/>
                  <a:pt x="17876" y="6453"/>
                  <a:pt x="17876" y="6991"/>
                </a:cubicBezTo>
                <a:lnTo>
                  <a:pt x="17876" y="1465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7" name="Google Shape;1747;p118"/>
          <p:cNvSpPr/>
          <p:nvPr/>
        </p:nvSpPr>
        <p:spPr>
          <a:xfrm>
            <a:off x="4864100" y="8940800"/>
            <a:ext cx="408782" cy="609600"/>
          </a:xfrm>
          <a:custGeom>
            <a:rect b="b" l="l" r="r" t="t"/>
            <a:pathLst>
              <a:path extrusionOk="0" h="21600" w="21600">
                <a:moveTo>
                  <a:pt x="7445" y="0"/>
                </a:moveTo>
                <a:cubicBezTo>
                  <a:pt x="7109" y="0"/>
                  <a:pt x="6782" y="138"/>
                  <a:pt x="6648" y="408"/>
                </a:cubicBezTo>
                <a:lnTo>
                  <a:pt x="4236" y="4908"/>
                </a:lnTo>
                <a:cubicBezTo>
                  <a:pt x="4169" y="4998"/>
                  <a:pt x="4152" y="5043"/>
                  <a:pt x="4152" y="5133"/>
                </a:cubicBezTo>
                <a:cubicBezTo>
                  <a:pt x="1602" y="6438"/>
                  <a:pt x="0" y="8505"/>
                  <a:pt x="0" y="10800"/>
                </a:cubicBezTo>
                <a:cubicBezTo>
                  <a:pt x="0" y="13095"/>
                  <a:pt x="1602" y="15162"/>
                  <a:pt x="4152" y="16467"/>
                </a:cubicBezTo>
                <a:cubicBezTo>
                  <a:pt x="4152" y="16557"/>
                  <a:pt x="4169" y="16602"/>
                  <a:pt x="4236" y="16692"/>
                </a:cubicBezTo>
                <a:lnTo>
                  <a:pt x="6648" y="21192"/>
                </a:lnTo>
                <a:cubicBezTo>
                  <a:pt x="6782" y="21417"/>
                  <a:pt x="7109" y="21600"/>
                  <a:pt x="7445" y="21600"/>
                </a:cubicBezTo>
                <a:lnTo>
                  <a:pt x="14155" y="21600"/>
                </a:lnTo>
                <a:cubicBezTo>
                  <a:pt x="14491" y="21600"/>
                  <a:pt x="14839" y="21462"/>
                  <a:pt x="14973" y="21192"/>
                </a:cubicBezTo>
                <a:lnTo>
                  <a:pt x="17385" y="16692"/>
                </a:lnTo>
                <a:cubicBezTo>
                  <a:pt x="17452" y="16602"/>
                  <a:pt x="17448" y="16557"/>
                  <a:pt x="17448" y="16467"/>
                </a:cubicBezTo>
                <a:cubicBezTo>
                  <a:pt x="19931" y="15162"/>
                  <a:pt x="21600" y="13140"/>
                  <a:pt x="21600" y="10800"/>
                </a:cubicBezTo>
                <a:cubicBezTo>
                  <a:pt x="21600" y="8505"/>
                  <a:pt x="19998" y="6438"/>
                  <a:pt x="17448" y="5133"/>
                </a:cubicBezTo>
                <a:cubicBezTo>
                  <a:pt x="17448" y="5043"/>
                  <a:pt x="17452" y="4998"/>
                  <a:pt x="17385" y="4908"/>
                </a:cubicBezTo>
                <a:lnTo>
                  <a:pt x="14973" y="408"/>
                </a:lnTo>
                <a:cubicBezTo>
                  <a:pt x="14839" y="183"/>
                  <a:pt x="14491" y="0"/>
                  <a:pt x="14155" y="0"/>
                </a:cubicBezTo>
                <a:lnTo>
                  <a:pt x="7445" y="0"/>
                </a:lnTo>
                <a:close/>
                <a:moveTo>
                  <a:pt x="8053" y="1167"/>
                </a:moveTo>
                <a:lnTo>
                  <a:pt x="13484" y="1167"/>
                </a:lnTo>
                <a:lnTo>
                  <a:pt x="15099" y="4233"/>
                </a:lnTo>
                <a:cubicBezTo>
                  <a:pt x="13757" y="3828"/>
                  <a:pt x="12281" y="3600"/>
                  <a:pt x="10737" y="3600"/>
                </a:cubicBezTo>
                <a:cubicBezTo>
                  <a:pt x="9194" y="3600"/>
                  <a:pt x="7717" y="3828"/>
                  <a:pt x="6375" y="4233"/>
                </a:cubicBezTo>
                <a:lnTo>
                  <a:pt x="8053" y="1167"/>
                </a:lnTo>
                <a:close/>
                <a:moveTo>
                  <a:pt x="10863" y="4725"/>
                </a:moveTo>
                <a:cubicBezTo>
                  <a:pt x="15896" y="4725"/>
                  <a:pt x="19922" y="7425"/>
                  <a:pt x="19922" y="10800"/>
                </a:cubicBezTo>
                <a:cubicBezTo>
                  <a:pt x="19922" y="14175"/>
                  <a:pt x="15896" y="16875"/>
                  <a:pt x="10863" y="16875"/>
                </a:cubicBezTo>
                <a:cubicBezTo>
                  <a:pt x="5830" y="16875"/>
                  <a:pt x="1803" y="14130"/>
                  <a:pt x="1803" y="10800"/>
                </a:cubicBezTo>
                <a:cubicBezTo>
                  <a:pt x="1803" y="7470"/>
                  <a:pt x="5830" y="4725"/>
                  <a:pt x="10863" y="4725"/>
                </a:cubicBezTo>
                <a:close/>
                <a:moveTo>
                  <a:pt x="10947" y="6750"/>
                </a:moveTo>
                <a:cubicBezTo>
                  <a:pt x="10477" y="6750"/>
                  <a:pt x="10066" y="7026"/>
                  <a:pt x="10066" y="7341"/>
                </a:cubicBezTo>
                <a:lnTo>
                  <a:pt x="10066" y="10941"/>
                </a:lnTo>
                <a:cubicBezTo>
                  <a:pt x="10066" y="11256"/>
                  <a:pt x="10477" y="11517"/>
                  <a:pt x="10947" y="11517"/>
                </a:cubicBezTo>
                <a:lnTo>
                  <a:pt x="16315" y="11517"/>
                </a:lnTo>
                <a:cubicBezTo>
                  <a:pt x="16785" y="11517"/>
                  <a:pt x="17175" y="11256"/>
                  <a:pt x="17175" y="10941"/>
                </a:cubicBezTo>
                <a:cubicBezTo>
                  <a:pt x="17175" y="10626"/>
                  <a:pt x="16785" y="10350"/>
                  <a:pt x="16315" y="10350"/>
                </a:cubicBezTo>
                <a:lnTo>
                  <a:pt x="11807" y="10350"/>
                </a:lnTo>
                <a:lnTo>
                  <a:pt x="11807" y="7341"/>
                </a:lnTo>
                <a:cubicBezTo>
                  <a:pt x="11807" y="7026"/>
                  <a:pt x="11417" y="6750"/>
                  <a:pt x="10947" y="6750"/>
                </a:cubicBezTo>
                <a:close/>
                <a:moveTo>
                  <a:pt x="6501" y="17367"/>
                </a:moveTo>
                <a:cubicBezTo>
                  <a:pt x="7843" y="17772"/>
                  <a:pt x="9319" y="18000"/>
                  <a:pt x="10863" y="18000"/>
                </a:cubicBezTo>
                <a:cubicBezTo>
                  <a:pt x="12406" y="18000"/>
                  <a:pt x="13883" y="17772"/>
                  <a:pt x="15225" y="17367"/>
                </a:cubicBezTo>
                <a:lnTo>
                  <a:pt x="13547" y="20433"/>
                </a:lnTo>
                <a:lnTo>
                  <a:pt x="8116" y="20433"/>
                </a:lnTo>
                <a:lnTo>
                  <a:pt x="6501" y="173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8" name="Google Shape;1748;p118"/>
          <p:cNvSpPr/>
          <p:nvPr/>
        </p:nvSpPr>
        <p:spPr>
          <a:xfrm>
            <a:off x="9982200" y="9029700"/>
            <a:ext cx="609600" cy="448469"/>
          </a:xfrm>
          <a:custGeom>
            <a:rect b="b" l="l" r="r" t="t"/>
            <a:pathLst>
              <a:path extrusionOk="0" h="21600" w="21600">
                <a:moveTo>
                  <a:pt x="591" y="0"/>
                </a:moveTo>
                <a:cubicBezTo>
                  <a:pt x="276" y="0"/>
                  <a:pt x="0" y="375"/>
                  <a:pt x="0" y="803"/>
                </a:cubicBezTo>
                <a:lnTo>
                  <a:pt x="0" y="4894"/>
                </a:lnTo>
                <a:cubicBezTo>
                  <a:pt x="0" y="5322"/>
                  <a:pt x="276" y="5696"/>
                  <a:pt x="591" y="5696"/>
                </a:cubicBezTo>
                <a:lnTo>
                  <a:pt x="21009" y="5696"/>
                </a:lnTo>
                <a:cubicBezTo>
                  <a:pt x="21324" y="5696"/>
                  <a:pt x="21600" y="5322"/>
                  <a:pt x="21600" y="4894"/>
                </a:cubicBezTo>
                <a:lnTo>
                  <a:pt x="21600" y="803"/>
                </a:lnTo>
                <a:cubicBezTo>
                  <a:pt x="21600" y="375"/>
                  <a:pt x="21324" y="0"/>
                  <a:pt x="21009" y="0"/>
                </a:cubicBezTo>
                <a:lnTo>
                  <a:pt x="591" y="0"/>
                </a:lnTo>
                <a:close/>
                <a:moveTo>
                  <a:pt x="1167" y="1587"/>
                </a:moveTo>
                <a:lnTo>
                  <a:pt x="20475" y="1587"/>
                </a:lnTo>
                <a:lnTo>
                  <a:pt x="20475" y="4091"/>
                </a:lnTo>
                <a:lnTo>
                  <a:pt x="1167" y="4091"/>
                </a:lnTo>
                <a:lnTo>
                  <a:pt x="1167" y="1587"/>
                </a:lnTo>
                <a:close/>
                <a:moveTo>
                  <a:pt x="18141" y="1835"/>
                </a:moveTo>
                <a:cubicBezTo>
                  <a:pt x="18006" y="1835"/>
                  <a:pt x="17823" y="1961"/>
                  <a:pt x="17733" y="2084"/>
                </a:cubicBezTo>
                <a:cubicBezTo>
                  <a:pt x="17598" y="2206"/>
                  <a:pt x="17550" y="2454"/>
                  <a:pt x="17550" y="2638"/>
                </a:cubicBezTo>
                <a:cubicBezTo>
                  <a:pt x="17550" y="2822"/>
                  <a:pt x="17643" y="3051"/>
                  <a:pt x="17733" y="3173"/>
                </a:cubicBezTo>
                <a:cubicBezTo>
                  <a:pt x="17778" y="3234"/>
                  <a:pt x="17772" y="3307"/>
                  <a:pt x="17817" y="3307"/>
                </a:cubicBezTo>
                <a:cubicBezTo>
                  <a:pt x="17817" y="3307"/>
                  <a:pt x="17871" y="3364"/>
                  <a:pt x="17916" y="3364"/>
                </a:cubicBezTo>
                <a:cubicBezTo>
                  <a:pt x="17916" y="3425"/>
                  <a:pt x="17955" y="3422"/>
                  <a:pt x="18000" y="3422"/>
                </a:cubicBezTo>
                <a:cubicBezTo>
                  <a:pt x="18045" y="3422"/>
                  <a:pt x="18096" y="3422"/>
                  <a:pt x="18141" y="3422"/>
                </a:cubicBezTo>
                <a:cubicBezTo>
                  <a:pt x="18186" y="3422"/>
                  <a:pt x="18222" y="3360"/>
                  <a:pt x="18267" y="3422"/>
                </a:cubicBezTo>
                <a:cubicBezTo>
                  <a:pt x="18267" y="3422"/>
                  <a:pt x="18321" y="3364"/>
                  <a:pt x="18366" y="3364"/>
                </a:cubicBezTo>
                <a:cubicBezTo>
                  <a:pt x="18411" y="3364"/>
                  <a:pt x="18405" y="3307"/>
                  <a:pt x="18450" y="3307"/>
                </a:cubicBezTo>
                <a:cubicBezTo>
                  <a:pt x="18495" y="3246"/>
                  <a:pt x="18489" y="3234"/>
                  <a:pt x="18534" y="3173"/>
                </a:cubicBezTo>
                <a:cubicBezTo>
                  <a:pt x="18669" y="3051"/>
                  <a:pt x="18717" y="2821"/>
                  <a:pt x="18717" y="2638"/>
                </a:cubicBezTo>
                <a:cubicBezTo>
                  <a:pt x="18717" y="2577"/>
                  <a:pt x="18717" y="2508"/>
                  <a:pt x="18717" y="2447"/>
                </a:cubicBezTo>
                <a:cubicBezTo>
                  <a:pt x="18717" y="2447"/>
                  <a:pt x="18675" y="2393"/>
                  <a:pt x="18675" y="2332"/>
                </a:cubicBezTo>
                <a:cubicBezTo>
                  <a:pt x="18675" y="2271"/>
                  <a:pt x="18633" y="2259"/>
                  <a:pt x="18633" y="2198"/>
                </a:cubicBezTo>
                <a:cubicBezTo>
                  <a:pt x="18588" y="2137"/>
                  <a:pt x="18579" y="2145"/>
                  <a:pt x="18534" y="2084"/>
                </a:cubicBezTo>
                <a:cubicBezTo>
                  <a:pt x="18444" y="1900"/>
                  <a:pt x="18276" y="1835"/>
                  <a:pt x="18141" y="1835"/>
                </a:cubicBezTo>
                <a:close/>
                <a:moveTo>
                  <a:pt x="591" y="7952"/>
                </a:moveTo>
                <a:cubicBezTo>
                  <a:pt x="276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276" y="13648"/>
                  <a:pt x="591" y="13648"/>
                </a:cubicBezTo>
                <a:lnTo>
                  <a:pt x="21009" y="13648"/>
                </a:lnTo>
                <a:cubicBezTo>
                  <a:pt x="21324" y="13648"/>
                  <a:pt x="21600" y="13335"/>
                  <a:pt x="21600" y="12845"/>
                </a:cubicBezTo>
                <a:lnTo>
                  <a:pt x="21600" y="8755"/>
                </a:lnTo>
                <a:cubicBezTo>
                  <a:pt x="21600" y="8327"/>
                  <a:pt x="21324" y="7952"/>
                  <a:pt x="21009" y="7952"/>
                </a:cubicBezTo>
                <a:lnTo>
                  <a:pt x="591" y="7952"/>
                </a:lnTo>
                <a:close/>
                <a:moveTo>
                  <a:pt x="1167" y="9596"/>
                </a:moveTo>
                <a:lnTo>
                  <a:pt x="20475" y="9596"/>
                </a:lnTo>
                <a:lnTo>
                  <a:pt x="20475" y="12119"/>
                </a:lnTo>
                <a:lnTo>
                  <a:pt x="1167" y="12119"/>
                </a:lnTo>
                <a:lnTo>
                  <a:pt x="1167" y="9596"/>
                </a:lnTo>
                <a:close/>
                <a:moveTo>
                  <a:pt x="18000" y="9787"/>
                </a:moveTo>
                <a:cubicBezTo>
                  <a:pt x="18000" y="9787"/>
                  <a:pt x="17961" y="9844"/>
                  <a:pt x="17916" y="9844"/>
                </a:cubicBezTo>
                <a:cubicBezTo>
                  <a:pt x="17871" y="9844"/>
                  <a:pt x="17862" y="9902"/>
                  <a:pt x="17817" y="9902"/>
                </a:cubicBezTo>
                <a:cubicBezTo>
                  <a:pt x="17772" y="9963"/>
                  <a:pt x="17778" y="9974"/>
                  <a:pt x="17733" y="10035"/>
                </a:cubicBezTo>
                <a:cubicBezTo>
                  <a:pt x="17598" y="10158"/>
                  <a:pt x="17550" y="10406"/>
                  <a:pt x="17550" y="10590"/>
                </a:cubicBezTo>
                <a:cubicBezTo>
                  <a:pt x="17550" y="10773"/>
                  <a:pt x="17643" y="11003"/>
                  <a:pt x="17733" y="11125"/>
                </a:cubicBezTo>
                <a:cubicBezTo>
                  <a:pt x="17778" y="11186"/>
                  <a:pt x="17772" y="11259"/>
                  <a:pt x="17817" y="11259"/>
                </a:cubicBezTo>
                <a:cubicBezTo>
                  <a:pt x="17817" y="11259"/>
                  <a:pt x="17871" y="11316"/>
                  <a:pt x="17916" y="11316"/>
                </a:cubicBezTo>
                <a:cubicBezTo>
                  <a:pt x="17916" y="11377"/>
                  <a:pt x="17955" y="11373"/>
                  <a:pt x="18000" y="11373"/>
                </a:cubicBezTo>
                <a:cubicBezTo>
                  <a:pt x="18045" y="11373"/>
                  <a:pt x="18096" y="11373"/>
                  <a:pt x="18141" y="11373"/>
                </a:cubicBezTo>
                <a:cubicBezTo>
                  <a:pt x="18186" y="11373"/>
                  <a:pt x="18225" y="11373"/>
                  <a:pt x="18225" y="11373"/>
                </a:cubicBezTo>
                <a:cubicBezTo>
                  <a:pt x="18225" y="11374"/>
                  <a:pt x="18264" y="11316"/>
                  <a:pt x="18309" y="11316"/>
                </a:cubicBezTo>
                <a:cubicBezTo>
                  <a:pt x="18354" y="11316"/>
                  <a:pt x="18363" y="11259"/>
                  <a:pt x="18408" y="11259"/>
                </a:cubicBezTo>
                <a:cubicBezTo>
                  <a:pt x="18453" y="11198"/>
                  <a:pt x="18447" y="11186"/>
                  <a:pt x="18492" y="11125"/>
                </a:cubicBezTo>
                <a:cubicBezTo>
                  <a:pt x="18627" y="11003"/>
                  <a:pt x="18675" y="10773"/>
                  <a:pt x="18675" y="10590"/>
                </a:cubicBezTo>
                <a:cubicBezTo>
                  <a:pt x="18675" y="10406"/>
                  <a:pt x="18582" y="10158"/>
                  <a:pt x="18492" y="10035"/>
                </a:cubicBezTo>
                <a:cubicBezTo>
                  <a:pt x="18447" y="9974"/>
                  <a:pt x="18453" y="9902"/>
                  <a:pt x="18408" y="9902"/>
                </a:cubicBezTo>
                <a:cubicBezTo>
                  <a:pt x="18408" y="9902"/>
                  <a:pt x="18354" y="9844"/>
                  <a:pt x="18309" y="9844"/>
                </a:cubicBezTo>
                <a:cubicBezTo>
                  <a:pt x="18309" y="9783"/>
                  <a:pt x="18270" y="9787"/>
                  <a:pt x="18225" y="9787"/>
                </a:cubicBezTo>
                <a:cubicBezTo>
                  <a:pt x="18135" y="9787"/>
                  <a:pt x="18090" y="9787"/>
                  <a:pt x="18000" y="9787"/>
                </a:cubicBezTo>
                <a:close/>
                <a:moveTo>
                  <a:pt x="591" y="15904"/>
                </a:moveTo>
                <a:cubicBezTo>
                  <a:pt x="276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324" y="15904"/>
                  <a:pt x="21009" y="15904"/>
                </a:cubicBezTo>
                <a:lnTo>
                  <a:pt x="591" y="15904"/>
                </a:lnTo>
                <a:close/>
                <a:moveTo>
                  <a:pt x="1167" y="17490"/>
                </a:moveTo>
                <a:lnTo>
                  <a:pt x="20475" y="17490"/>
                </a:lnTo>
                <a:lnTo>
                  <a:pt x="20475" y="19994"/>
                </a:lnTo>
                <a:lnTo>
                  <a:pt x="1167" y="19994"/>
                </a:lnTo>
                <a:lnTo>
                  <a:pt x="1167" y="17490"/>
                </a:lnTo>
                <a:close/>
                <a:moveTo>
                  <a:pt x="18000" y="17758"/>
                </a:moveTo>
                <a:cubicBezTo>
                  <a:pt x="18000" y="17758"/>
                  <a:pt x="17961" y="17815"/>
                  <a:pt x="17916" y="17815"/>
                </a:cubicBezTo>
                <a:cubicBezTo>
                  <a:pt x="17871" y="17815"/>
                  <a:pt x="17862" y="17873"/>
                  <a:pt x="17817" y="17873"/>
                </a:cubicBezTo>
                <a:cubicBezTo>
                  <a:pt x="17772" y="17934"/>
                  <a:pt x="17778" y="17945"/>
                  <a:pt x="17733" y="18006"/>
                </a:cubicBezTo>
                <a:cubicBezTo>
                  <a:pt x="17598" y="18129"/>
                  <a:pt x="17550" y="18358"/>
                  <a:pt x="17550" y="18542"/>
                </a:cubicBezTo>
                <a:cubicBezTo>
                  <a:pt x="17550" y="18603"/>
                  <a:pt x="17550" y="18672"/>
                  <a:pt x="17550" y="18733"/>
                </a:cubicBezTo>
                <a:cubicBezTo>
                  <a:pt x="17550" y="18733"/>
                  <a:pt x="17592" y="18786"/>
                  <a:pt x="17592" y="18847"/>
                </a:cubicBezTo>
                <a:cubicBezTo>
                  <a:pt x="17592" y="18909"/>
                  <a:pt x="17634" y="18920"/>
                  <a:pt x="17634" y="18981"/>
                </a:cubicBezTo>
                <a:cubicBezTo>
                  <a:pt x="17679" y="19042"/>
                  <a:pt x="17688" y="19035"/>
                  <a:pt x="17733" y="19096"/>
                </a:cubicBezTo>
                <a:cubicBezTo>
                  <a:pt x="17823" y="19279"/>
                  <a:pt x="18006" y="19344"/>
                  <a:pt x="18141" y="19344"/>
                </a:cubicBezTo>
                <a:cubicBezTo>
                  <a:pt x="18321" y="19344"/>
                  <a:pt x="18444" y="19218"/>
                  <a:pt x="18534" y="19096"/>
                </a:cubicBezTo>
                <a:cubicBezTo>
                  <a:pt x="18669" y="18974"/>
                  <a:pt x="18717" y="18725"/>
                  <a:pt x="18717" y="18542"/>
                </a:cubicBezTo>
                <a:cubicBezTo>
                  <a:pt x="18717" y="18480"/>
                  <a:pt x="18717" y="18431"/>
                  <a:pt x="18717" y="18370"/>
                </a:cubicBezTo>
                <a:cubicBezTo>
                  <a:pt x="18717" y="18370"/>
                  <a:pt x="18675" y="18297"/>
                  <a:pt x="18675" y="18236"/>
                </a:cubicBezTo>
                <a:cubicBezTo>
                  <a:pt x="18675" y="18175"/>
                  <a:pt x="18633" y="18182"/>
                  <a:pt x="18633" y="18121"/>
                </a:cubicBezTo>
                <a:cubicBezTo>
                  <a:pt x="18588" y="18060"/>
                  <a:pt x="18579" y="18068"/>
                  <a:pt x="18534" y="18006"/>
                </a:cubicBezTo>
                <a:cubicBezTo>
                  <a:pt x="18399" y="17823"/>
                  <a:pt x="18180" y="17697"/>
                  <a:pt x="18000" y="1775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9" name="Google Shape;1749;p118"/>
          <p:cNvSpPr/>
          <p:nvPr/>
        </p:nvSpPr>
        <p:spPr>
          <a:xfrm>
            <a:off x="11290300" y="9029700"/>
            <a:ext cx="610791" cy="440532"/>
          </a:xfrm>
          <a:custGeom>
            <a:rect b="b" l="l" r="r" t="t"/>
            <a:pathLst>
              <a:path extrusionOk="0" h="21600" w="21600">
                <a:moveTo>
                  <a:pt x="590" y="0"/>
                </a:moveTo>
                <a:cubicBezTo>
                  <a:pt x="275" y="0"/>
                  <a:pt x="0" y="381"/>
                  <a:pt x="0" y="817"/>
                </a:cubicBezTo>
                <a:lnTo>
                  <a:pt x="0" y="17864"/>
                </a:lnTo>
                <a:cubicBezTo>
                  <a:pt x="0" y="18300"/>
                  <a:pt x="275" y="18681"/>
                  <a:pt x="590" y="18681"/>
                </a:cubicBezTo>
                <a:lnTo>
                  <a:pt x="3004" y="18681"/>
                </a:lnTo>
                <a:lnTo>
                  <a:pt x="3004" y="20802"/>
                </a:lnTo>
                <a:cubicBezTo>
                  <a:pt x="3004" y="21238"/>
                  <a:pt x="3279" y="21600"/>
                  <a:pt x="3593" y="21600"/>
                </a:cubicBezTo>
                <a:cubicBezTo>
                  <a:pt x="3907" y="21600"/>
                  <a:pt x="4183" y="21238"/>
                  <a:pt x="4182" y="20802"/>
                </a:cubicBezTo>
                <a:lnTo>
                  <a:pt x="4182" y="18681"/>
                </a:lnTo>
                <a:lnTo>
                  <a:pt x="17432" y="18681"/>
                </a:lnTo>
                <a:lnTo>
                  <a:pt x="17432" y="20802"/>
                </a:lnTo>
                <a:cubicBezTo>
                  <a:pt x="17432" y="21238"/>
                  <a:pt x="17693" y="21600"/>
                  <a:pt x="18007" y="21600"/>
                </a:cubicBezTo>
                <a:cubicBezTo>
                  <a:pt x="18321" y="21600"/>
                  <a:pt x="18596" y="21238"/>
                  <a:pt x="18596" y="20802"/>
                </a:cubicBezTo>
                <a:lnTo>
                  <a:pt x="18596" y="18681"/>
                </a:lnTo>
                <a:lnTo>
                  <a:pt x="21025" y="18681"/>
                </a:lnTo>
                <a:cubicBezTo>
                  <a:pt x="21339" y="18681"/>
                  <a:pt x="21600" y="18300"/>
                  <a:pt x="21600" y="17864"/>
                </a:cubicBezTo>
                <a:lnTo>
                  <a:pt x="21600" y="817"/>
                </a:lnTo>
                <a:cubicBezTo>
                  <a:pt x="21555" y="319"/>
                  <a:pt x="21283" y="0"/>
                  <a:pt x="20968" y="0"/>
                </a:cubicBezTo>
                <a:lnTo>
                  <a:pt x="590" y="0"/>
                </a:lnTo>
                <a:close/>
                <a:moveTo>
                  <a:pt x="1165" y="1615"/>
                </a:moveTo>
                <a:lnTo>
                  <a:pt x="20435" y="1615"/>
                </a:lnTo>
                <a:lnTo>
                  <a:pt x="20435" y="17066"/>
                </a:lnTo>
                <a:lnTo>
                  <a:pt x="1165" y="17066"/>
                </a:lnTo>
                <a:lnTo>
                  <a:pt x="1165" y="1615"/>
                </a:lnTo>
                <a:close/>
                <a:moveTo>
                  <a:pt x="3733" y="4982"/>
                </a:moveTo>
                <a:cubicBezTo>
                  <a:pt x="3419" y="4982"/>
                  <a:pt x="3144" y="5363"/>
                  <a:pt x="3144" y="5799"/>
                </a:cubicBezTo>
                <a:cubicBezTo>
                  <a:pt x="3144" y="6235"/>
                  <a:pt x="3419" y="6597"/>
                  <a:pt x="3733" y="6597"/>
                </a:cubicBezTo>
                <a:lnTo>
                  <a:pt x="14554" y="6597"/>
                </a:lnTo>
                <a:cubicBezTo>
                  <a:pt x="14869" y="6597"/>
                  <a:pt x="15130" y="6235"/>
                  <a:pt x="15130" y="5799"/>
                </a:cubicBezTo>
                <a:cubicBezTo>
                  <a:pt x="15130" y="5363"/>
                  <a:pt x="14869" y="4982"/>
                  <a:pt x="14554" y="4982"/>
                </a:cubicBezTo>
                <a:lnTo>
                  <a:pt x="3733" y="4982"/>
                </a:lnTo>
                <a:close/>
                <a:moveTo>
                  <a:pt x="18232" y="5001"/>
                </a:moveTo>
                <a:cubicBezTo>
                  <a:pt x="18052" y="4939"/>
                  <a:pt x="17833" y="5067"/>
                  <a:pt x="17698" y="5254"/>
                </a:cubicBezTo>
                <a:cubicBezTo>
                  <a:pt x="17653" y="5316"/>
                  <a:pt x="17645" y="5308"/>
                  <a:pt x="17600" y="5371"/>
                </a:cubicBezTo>
                <a:cubicBezTo>
                  <a:pt x="17600" y="5433"/>
                  <a:pt x="17558" y="5425"/>
                  <a:pt x="17558" y="5488"/>
                </a:cubicBezTo>
                <a:cubicBezTo>
                  <a:pt x="17558" y="5550"/>
                  <a:pt x="17516" y="5624"/>
                  <a:pt x="17516" y="5624"/>
                </a:cubicBezTo>
                <a:cubicBezTo>
                  <a:pt x="17516" y="5686"/>
                  <a:pt x="17516" y="5737"/>
                  <a:pt x="17516" y="5799"/>
                </a:cubicBezTo>
                <a:cubicBezTo>
                  <a:pt x="17516" y="5986"/>
                  <a:pt x="17563" y="6239"/>
                  <a:pt x="17698" y="6363"/>
                </a:cubicBezTo>
                <a:cubicBezTo>
                  <a:pt x="17698" y="6425"/>
                  <a:pt x="17738" y="6437"/>
                  <a:pt x="17782" y="6499"/>
                </a:cubicBezTo>
                <a:cubicBezTo>
                  <a:pt x="17827" y="6499"/>
                  <a:pt x="17836" y="6558"/>
                  <a:pt x="17881" y="6558"/>
                </a:cubicBezTo>
                <a:cubicBezTo>
                  <a:pt x="17926" y="6558"/>
                  <a:pt x="17965" y="6616"/>
                  <a:pt x="17965" y="6616"/>
                </a:cubicBezTo>
                <a:cubicBezTo>
                  <a:pt x="18010" y="6616"/>
                  <a:pt x="18060" y="6616"/>
                  <a:pt x="18105" y="6616"/>
                </a:cubicBezTo>
                <a:cubicBezTo>
                  <a:pt x="18150" y="6616"/>
                  <a:pt x="18187" y="6616"/>
                  <a:pt x="18232" y="6616"/>
                </a:cubicBezTo>
                <a:cubicBezTo>
                  <a:pt x="18276" y="6616"/>
                  <a:pt x="18330" y="6620"/>
                  <a:pt x="18330" y="6558"/>
                </a:cubicBezTo>
                <a:cubicBezTo>
                  <a:pt x="18375" y="6558"/>
                  <a:pt x="18414" y="6499"/>
                  <a:pt x="18414" y="6499"/>
                </a:cubicBezTo>
                <a:cubicBezTo>
                  <a:pt x="18459" y="6499"/>
                  <a:pt x="18453" y="6426"/>
                  <a:pt x="18498" y="6363"/>
                </a:cubicBezTo>
                <a:cubicBezTo>
                  <a:pt x="18588" y="6239"/>
                  <a:pt x="18681" y="5986"/>
                  <a:pt x="18681" y="5799"/>
                </a:cubicBezTo>
                <a:cubicBezTo>
                  <a:pt x="18681" y="5612"/>
                  <a:pt x="18633" y="5379"/>
                  <a:pt x="18498" y="5254"/>
                </a:cubicBezTo>
                <a:cubicBezTo>
                  <a:pt x="18453" y="5192"/>
                  <a:pt x="18459" y="5180"/>
                  <a:pt x="18414" y="5118"/>
                </a:cubicBezTo>
                <a:cubicBezTo>
                  <a:pt x="18369" y="5118"/>
                  <a:pt x="18375" y="5059"/>
                  <a:pt x="18330" y="5059"/>
                </a:cubicBezTo>
                <a:cubicBezTo>
                  <a:pt x="18285" y="5059"/>
                  <a:pt x="18232" y="5001"/>
                  <a:pt x="18232" y="5001"/>
                </a:cubicBezTo>
                <a:close/>
                <a:moveTo>
                  <a:pt x="3733" y="8718"/>
                </a:moveTo>
                <a:cubicBezTo>
                  <a:pt x="3419" y="8718"/>
                  <a:pt x="3144" y="9099"/>
                  <a:pt x="3144" y="9535"/>
                </a:cubicBezTo>
                <a:cubicBezTo>
                  <a:pt x="3144" y="9971"/>
                  <a:pt x="3419" y="10333"/>
                  <a:pt x="3733" y="10333"/>
                </a:cubicBezTo>
                <a:lnTo>
                  <a:pt x="14554" y="10333"/>
                </a:lnTo>
                <a:cubicBezTo>
                  <a:pt x="14869" y="10333"/>
                  <a:pt x="15130" y="9971"/>
                  <a:pt x="15130" y="9535"/>
                </a:cubicBezTo>
                <a:cubicBezTo>
                  <a:pt x="15130" y="9099"/>
                  <a:pt x="14869" y="8718"/>
                  <a:pt x="14554" y="8718"/>
                </a:cubicBezTo>
                <a:lnTo>
                  <a:pt x="3733" y="8718"/>
                </a:lnTo>
                <a:close/>
                <a:moveTo>
                  <a:pt x="18232" y="8737"/>
                </a:moveTo>
                <a:cubicBezTo>
                  <a:pt x="18052" y="8675"/>
                  <a:pt x="17833" y="8803"/>
                  <a:pt x="17698" y="8990"/>
                </a:cubicBezTo>
                <a:cubicBezTo>
                  <a:pt x="17608" y="9115"/>
                  <a:pt x="17516" y="9348"/>
                  <a:pt x="17516" y="9535"/>
                </a:cubicBezTo>
                <a:cubicBezTo>
                  <a:pt x="17516" y="9597"/>
                  <a:pt x="17516" y="9667"/>
                  <a:pt x="17516" y="9730"/>
                </a:cubicBezTo>
                <a:cubicBezTo>
                  <a:pt x="17516" y="9730"/>
                  <a:pt x="17558" y="9784"/>
                  <a:pt x="17558" y="9846"/>
                </a:cubicBezTo>
                <a:cubicBezTo>
                  <a:pt x="17558" y="9909"/>
                  <a:pt x="17600" y="9983"/>
                  <a:pt x="17600" y="9983"/>
                </a:cubicBezTo>
                <a:cubicBezTo>
                  <a:pt x="17600" y="10045"/>
                  <a:pt x="17653" y="10037"/>
                  <a:pt x="17698" y="10099"/>
                </a:cubicBezTo>
                <a:cubicBezTo>
                  <a:pt x="17788" y="10224"/>
                  <a:pt x="17970" y="10352"/>
                  <a:pt x="18105" y="10352"/>
                </a:cubicBezTo>
                <a:cubicBezTo>
                  <a:pt x="18150" y="10352"/>
                  <a:pt x="18187" y="10352"/>
                  <a:pt x="18232" y="10352"/>
                </a:cubicBezTo>
                <a:cubicBezTo>
                  <a:pt x="18276" y="10352"/>
                  <a:pt x="18330" y="10356"/>
                  <a:pt x="18330" y="10294"/>
                </a:cubicBezTo>
                <a:cubicBezTo>
                  <a:pt x="18375" y="10294"/>
                  <a:pt x="18414" y="10236"/>
                  <a:pt x="18414" y="10236"/>
                </a:cubicBezTo>
                <a:cubicBezTo>
                  <a:pt x="18459" y="10236"/>
                  <a:pt x="18453" y="10162"/>
                  <a:pt x="18498" y="10099"/>
                </a:cubicBezTo>
                <a:cubicBezTo>
                  <a:pt x="18543" y="10037"/>
                  <a:pt x="18552" y="10045"/>
                  <a:pt x="18596" y="9983"/>
                </a:cubicBezTo>
                <a:cubicBezTo>
                  <a:pt x="18596" y="9920"/>
                  <a:pt x="18639" y="9909"/>
                  <a:pt x="18639" y="9846"/>
                </a:cubicBezTo>
                <a:cubicBezTo>
                  <a:pt x="18639" y="9784"/>
                  <a:pt x="18681" y="9730"/>
                  <a:pt x="18681" y="9730"/>
                </a:cubicBezTo>
                <a:cubicBezTo>
                  <a:pt x="18681" y="9667"/>
                  <a:pt x="18681" y="9597"/>
                  <a:pt x="18681" y="9535"/>
                </a:cubicBezTo>
                <a:cubicBezTo>
                  <a:pt x="18681" y="9348"/>
                  <a:pt x="18633" y="9115"/>
                  <a:pt x="18498" y="8990"/>
                </a:cubicBezTo>
                <a:cubicBezTo>
                  <a:pt x="18453" y="8928"/>
                  <a:pt x="18459" y="8916"/>
                  <a:pt x="18414" y="8854"/>
                </a:cubicBezTo>
                <a:cubicBezTo>
                  <a:pt x="18369" y="8854"/>
                  <a:pt x="18375" y="8796"/>
                  <a:pt x="18330" y="8796"/>
                </a:cubicBezTo>
                <a:cubicBezTo>
                  <a:pt x="18285" y="8796"/>
                  <a:pt x="18232" y="8737"/>
                  <a:pt x="18232" y="8737"/>
                </a:cubicBezTo>
                <a:close/>
                <a:moveTo>
                  <a:pt x="3733" y="13077"/>
                </a:moveTo>
                <a:cubicBezTo>
                  <a:pt x="3419" y="13077"/>
                  <a:pt x="3144" y="13458"/>
                  <a:pt x="3144" y="13894"/>
                </a:cubicBezTo>
                <a:cubicBezTo>
                  <a:pt x="3144" y="14330"/>
                  <a:pt x="3419" y="14692"/>
                  <a:pt x="3733" y="14692"/>
                </a:cubicBezTo>
                <a:lnTo>
                  <a:pt x="14554" y="14692"/>
                </a:lnTo>
                <a:cubicBezTo>
                  <a:pt x="14869" y="14692"/>
                  <a:pt x="15130" y="14330"/>
                  <a:pt x="15130" y="13894"/>
                </a:cubicBezTo>
                <a:cubicBezTo>
                  <a:pt x="15130" y="13458"/>
                  <a:pt x="14869" y="13077"/>
                  <a:pt x="14554" y="13077"/>
                </a:cubicBezTo>
                <a:lnTo>
                  <a:pt x="3733" y="13077"/>
                </a:lnTo>
                <a:close/>
                <a:moveTo>
                  <a:pt x="18232" y="13096"/>
                </a:moveTo>
                <a:cubicBezTo>
                  <a:pt x="18052" y="13034"/>
                  <a:pt x="17833" y="13162"/>
                  <a:pt x="17698" y="13349"/>
                </a:cubicBezTo>
                <a:cubicBezTo>
                  <a:pt x="17608" y="13474"/>
                  <a:pt x="17516" y="13707"/>
                  <a:pt x="17516" y="13894"/>
                </a:cubicBezTo>
                <a:cubicBezTo>
                  <a:pt x="17516" y="14081"/>
                  <a:pt x="17563" y="14334"/>
                  <a:pt x="17698" y="14458"/>
                </a:cubicBezTo>
                <a:cubicBezTo>
                  <a:pt x="17698" y="14521"/>
                  <a:pt x="17738" y="14595"/>
                  <a:pt x="17782" y="14595"/>
                </a:cubicBezTo>
                <a:cubicBezTo>
                  <a:pt x="17827" y="14595"/>
                  <a:pt x="17836" y="14653"/>
                  <a:pt x="17881" y="14653"/>
                </a:cubicBezTo>
                <a:cubicBezTo>
                  <a:pt x="17926" y="14653"/>
                  <a:pt x="17965" y="14711"/>
                  <a:pt x="17965" y="14711"/>
                </a:cubicBezTo>
                <a:cubicBezTo>
                  <a:pt x="18010" y="14711"/>
                  <a:pt x="18060" y="14711"/>
                  <a:pt x="18105" y="14711"/>
                </a:cubicBezTo>
                <a:cubicBezTo>
                  <a:pt x="18150" y="14711"/>
                  <a:pt x="18187" y="14711"/>
                  <a:pt x="18232" y="14711"/>
                </a:cubicBezTo>
                <a:cubicBezTo>
                  <a:pt x="18276" y="14711"/>
                  <a:pt x="18330" y="14715"/>
                  <a:pt x="18330" y="14653"/>
                </a:cubicBezTo>
                <a:cubicBezTo>
                  <a:pt x="18375" y="14653"/>
                  <a:pt x="18414" y="14595"/>
                  <a:pt x="18414" y="14595"/>
                </a:cubicBezTo>
                <a:cubicBezTo>
                  <a:pt x="18459" y="14595"/>
                  <a:pt x="18453" y="14521"/>
                  <a:pt x="18498" y="14458"/>
                </a:cubicBezTo>
                <a:cubicBezTo>
                  <a:pt x="18543" y="14396"/>
                  <a:pt x="18552" y="14404"/>
                  <a:pt x="18596" y="14342"/>
                </a:cubicBezTo>
                <a:cubicBezTo>
                  <a:pt x="18596" y="14279"/>
                  <a:pt x="18639" y="14268"/>
                  <a:pt x="18639" y="14205"/>
                </a:cubicBezTo>
                <a:cubicBezTo>
                  <a:pt x="18639" y="14143"/>
                  <a:pt x="18681" y="14089"/>
                  <a:pt x="18681" y="14089"/>
                </a:cubicBezTo>
                <a:cubicBezTo>
                  <a:pt x="18681" y="14026"/>
                  <a:pt x="18681" y="13956"/>
                  <a:pt x="18681" y="13894"/>
                </a:cubicBezTo>
                <a:cubicBezTo>
                  <a:pt x="18681" y="13707"/>
                  <a:pt x="18633" y="13474"/>
                  <a:pt x="18498" y="13349"/>
                </a:cubicBezTo>
                <a:cubicBezTo>
                  <a:pt x="18453" y="13287"/>
                  <a:pt x="18459" y="13275"/>
                  <a:pt x="18414" y="13213"/>
                </a:cubicBezTo>
                <a:cubicBezTo>
                  <a:pt x="18369" y="13213"/>
                  <a:pt x="18375" y="13154"/>
                  <a:pt x="18330" y="13155"/>
                </a:cubicBezTo>
                <a:cubicBezTo>
                  <a:pt x="18285" y="13155"/>
                  <a:pt x="18232" y="13096"/>
                  <a:pt x="18232" y="130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0" name="Google Shape;1750;p118"/>
          <p:cNvSpPr/>
          <p:nvPr/>
        </p:nvSpPr>
        <p:spPr>
          <a:xfrm>
            <a:off x="12712700" y="8940800"/>
            <a:ext cx="389732" cy="608410"/>
          </a:xfrm>
          <a:custGeom>
            <a:rect b="b" l="l" r="r" t="t"/>
            <a:pathLst>
              <a:path extrusionOk="0" h="21600" w="21600">
                <a:moveTo>
                  <a:pt x="9986" y="0"/>
                </a:moveTo>
                <a:cubicBezTo>
                  <a:pt x="4425" y="0"/>
                  <a:pt x="0" y="2880"/>
                  <a:pt x="0" y="6397"/>
                </a:cubicBezTo>
                <a:lnTo>
                  <a:pt x="0" y="15189"/>
                </a:lnTo>
                <a:cubicBezTo>
                  <a:pt x="0" y="18706"/>
                  <a:pt x="4496" y="21600"/>
                  <a:pt x="9986" y="21600"/>
                </a:cubicBezTo>
                <a:lnTo>
                  <a:pt x="11614" y="21600"/>
                </a:lnTo>
                <a:cubicBezTo>
                  <a:pt x="17104" y="21600"/>
                  <a:pt x="21600" y="18751"/>
                  <a:pt x="21600" y="15189"/>
                </a:cubicBezTo>
                <a:lnTo>
                  <a:pt x="21600" y="6397"/>
                </a:lnTo>
                <a:cubicBezTo>
                  <a:pt x="21600" y="2880"/>
                  <a:pt x="17104" y="0"/>
                  <a:pt x="11614" y="0"/>
                </a:cubicBezTo>
                <a:lnTo>
                  <a:pt x="9986" y="0"/>
                </a:lnTo>
                <a:close/>
                <a:moveTo>
                  <a:pt x="9986" y="1212"/>
                </a:moveTo>
                <a:lnTo>
                  <a:pt x="11614" y="1212"/>
                </a:lnTo>
                <a:cubicBezTo>
                  <a:pt x="16118" y="1212"/>
                  <a:pt x="19774" y="3568"/>
                  <a:pt x="19774" y="6453"/>
                </a:cubicBezTo>
                <a:lnTo>
                  <a:pt x="19774" y="15245"/>
                </a:lnTo>
                <a:cubicBezTo>
                  <a:pt x="19774" y="18131"/>
                  <a:pt x="16119" y="20473"/>
                  <a:pt x="11614" y="20473"/>
                </a:cubicBezTo>
                <a:lnTo>
                  <a:pt x="9986" y="20473"/>
                </a:lnTo>
                <a:cubicBezTo>
                  <a:pt x="5481" y="20473"/>
                  <a:pt x="1826" y="18131"/>
                  <a:pt x="1826" y="15245"/>
                </a:cubicBezTo>
                <a:lnTo>
                  <a:pt x="1826" y="6453"/>
                </a:lnTo>
                <a:cubicBezTo>
                  <a:pt x="1826" y="3568"/>
                  <a:pt x="5481" y="1212"/>
                  <a:pt x="9986" y="1212"/>
                </a:cubicBezTo>
                <a:close/>
                <a:moveTo>
                  <a:pt x="10778" y="4058"/>
                </a:moveTo>
                <a:cubicBezTo>
                  <a:pt x="10285" y="4058"/>
                  <a:pt x="9854" y="4334"/>
                  <a:pt x="9854" y="4650"/>
                </a:cubicBezTo>
                <a:lnTo>
                  <a:pt x="9854" y="8877"/>
                </a:lnTo>
                <a:cubicBezTo>
                  <a:pt x="9854" y="9192"/>
                  <a:pt x="10285" y="9468"/>
                  <a:pt x="10778" y="9468"/>
                </a:cubicBezTo>
                <a:cubicBezTo>
                  <a:pt x="11271" y="9468"/>
                  <a:pt x="11680" y="9237"/>
                  <a:pt x="11680" y="8877"/>
                </a:cubicBezTo>
                <a:lnTo>
                  <a:pt x="11680" y="4650"/>
                </a:lnTo>
                <a:cubicBezTo>
                  <a:pt x="11680" y="4334"/>
                  <a:pt x="11271" y="4058"/>
                  <a:pt x="10778" y="405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1" name="Google Shape;1751;p118"/>
          <p:cNvSpPr/>
          <p:nvPr/>
        </p:nvSpPr>
        <p:spPr>
          <a:xfrm>
            <a:off x="15201898" y="8991600"/>
            <a:ext cx="620704" cy="519510"/>
          </a:xfrm>
          <a:custGeom>
            <a:rect b="b" l="l" r="r" t="t"/>
            <a:pathLst>
              <a:path extrusionOk="0" h="21600" w="21539">
                <a:moveTo>
                  <a:pt x="2316" y="0"/>
                </a:moveTo>
                <a:cubicBezTo>
                  <a:pt x="2008" y="0"/>
                  <a:pt x="1737" y="323"/>
                  <a:pt x="1738" y="693"/>
                </a:cubicBezTo>
                <a:lnTo>
                  <a:pt x="1738" y="13564"/>
                </a:lnTo>
                <a:cubicBezTo>
                  <a:pt x="1605" y="13670"/>
                  <a:pt x="1479" y="13835"/>
                  <a:pt x="1435" y="13993"/>
                </a:cubicBezTo>
                <a:lnTo>
                  <a:pt x="16" y="20758"/>
                </a:lnTo>
                <a:cubicBezTo>
                  <a:pt x="-28" y="20970"/>
                  <a:pt x="24" y="21177"/>
                  <a:pt x="112" y="21336"/>
                </a:cubicBezTo>
                <a:cubicBezTo>
                  <a:pt x="201" y="21494"/>
                  <a:pt x="377" y="21600"/>
                  <a:pt x="553" y="21600"/>
                </a:cubicBezTo>
                <a:lnTo>
                  <a:pt x="20949" y="21600"/>
                </a:lnTo>
                <a:cubicBezTo>
                  <a:pt x="21126" y="21600"/>
                  <a:pt x="21302" y="21494"/>
                  <a:pt x="21390" y="21336"/>
                </a:cubicBezTo>
                <a:cubicBezTo>
                  <a:pt x="21478" y="21178"/>
                  <a:pt x="21572" y="20970"/>
                  <a:pt x="21528" y="20758"/>
                </a:cubicBezTo>
                <a:lnTo>
                  <a:pt x="20109" y="13993"/>
                </a:lnTo>
                <a:cubicBezTo>
                  <a:pt x="20065" y="13782"/>
                  <a:pt x="19939" y="13617"/>
                  <a:pt x="19806" y="13564"/>
                </a:cubicBezTo>
                <a:lnTo>
                  <a:pt x="19806" y="693"/>
                </a:lnTo>
                <a:cubicBezTo>
                  <a:pt x="19806" y="323"/>
                  <a:pt x="19536" y="0"/>
                  <a:pt x="19228" y="0"/>
                </a:cubicBezTo>
                <a:lnTo>
                  <a:pt x="2316" y="0"/>
                </a:lnTo>
                <a:close/>
                <a:moveTo>
                  <a:pt x="2839" y="1320"/>
                </a:moveTo>
                <a:lnTo>
                  <a:pt x="18663" y="1320"/>
                </a:lnTo>
                <a:lnTo>
                  <a:pt x="18663" y="13465"/>
                </a:lnTo>
                <a:lnTo>
                  <a:pt x="2839" y="13465"/>
                </a:lnTo>
                <a:lnTo>
                  <a:pt x="2839" y="1320"/>
                </a:lnTo>
                <a:close/>
                <a:moveTo>
                  <a:pt x="2399" y="14785"/>
                </a:moveTo>
                <a:lnTo>
                  <a:pt x="19104" y="14785"/>
                </a:lnTo>
                <a:lnTo>
                  <a:pt x="20247" y="20230"/>
                </a:lnTo>
                <a:lnTo>
                  <a:pt x="1256" y="20230"/>
                </a:lnTo>
                <a:lnTo>
                  <a:pt x="2399" y="14785"/>
                </a:lnTo>
                <a:close/>
                <a:moveTo>
                  <a:pt x="3225" y="15313"/>
                </a:moveTo>
                <a:cubicBezTo>
                  <a:pt x="2916" y="15313"/>
                  <a:pt x="2646" y="15637"/>
                  <a:pt x="2647" y="16006"/>
                </a:cubicBezTo>
                <a:cubicBezTo>
                  <a:pt x="2647" y="16376"/>
                  <a:pt x="2916" y="16683"/>
                  <a:pt x="3225" y="16683"/>
                </a:cubicBezTo>
                <a:lnTo>
                  <a:pt x="4051" y="16683"/>
                </a:lnTo>
                <a:cubicBezTo>
                  <a:pt x="4360" y="16683"/>
                  <a:pt x="4630" y="16376"/>
                  <a:pt x="4630" y="16006"/>
                </a:cubicBezTo>
                <a:cubicBezTo>
                  <a:pt x="4630" y="15636"/>
                  <a:pt x="4404" y="15313"/>
                  <a:pt x="4051" y="15313"/>
                </a:cubicBezTo>
                <a:lnTo>
                  <a:pt x="3225" y="15313"/>
                </a:lnTo>
                <a:close/>
                <a:moveTo>
                  <a:pt x="6310" y="15313"/>
                </a:moveTo>
                <a:cubicBezTo>
                  <a:pt x="6001" y="15313"/>
                  <a:pt x="5731" y="15637"/>
                  <a:pt x="5731" y="16006"/>
                </a:cubicBezTo>
                <a:cubicBezTo>
                  <a:pt x="5731" y="16376"/>
                  <a:pt x="6001" y="16683"/>
                  <a:pt x="6310" y="16683"/>
                </a:cubicBezTo>
                <a:lnTo>
                  <a:pt x="7136" y="16683"/>
                </a:lnTo>
                <a:cubicBezTo>
                  <a:pt x="7445" y="16683"/>
                  <a:pt x="7715" y="16376"/>
                  <a:pt x="7715" y="16006"/>
                </a:cubicBezTo>
                <a:cubicBezTo>
                  <a:pt x="7715" y="15636"/>
                  <a:pt x="7445" y="15313"/>
                  <a:pt x="7136" y="15313"/>
                </a:cubicBezTo>
                <a:lnTo>
                  <a:pt x="6310" y="15313"/>
                </a:lnTo>
                <a:close/>
                <a:moveTo>
                  <a:pt x="8954" y="15313"/>
                </a:moveTo>
                <a:cubicBezTo>
                  <a:pt x="8646" y="15313"/>
                  <a:pt x="8376" y="15637"/>
                  <a:pt x="8376" y="16006"/>
                </a:cubicBezTo>
                <a:cubicBezTo>
                  <a:pt x="8376" y="16376"/>
                  <a:pt x="8646" y="16683"/>
                  <a:pt x="8954" y="16683"/>
                </a:cubicBezTo>
                <a:lnTo>
                  <a:pt x="9780" y="16683"/>
                </a:lnTo>
                <a:cubicBezTo>
                  <a:pt x="10089" y="16683"/>
                  <a:pt x="10359" y="16376"/>
                  <a:pt x="10359" y="16006"/>
                </a:cubicBezTo>
                <a:cubicBezTo>
                  <a:pt x="10359" y="15636"/>
                  <a:pt x="10089" y="15313"/>
                  <a:pt x="9780" y="15313"/>
                </a:cubicBezTo>
                <a:lnTo>
                  <a:pt x="8954" y="15313"/>
                </a:lnTo>
                <a:close/>
                <a:moveTo>
                  <a:pt x="12039" y="15313"/>
                </a:moveTo>
                <a:cubicBezTo>
                  <a:pt x="11731" y="15313"/>
                  <a:pt x="11461" y="15637"/>
                  <a:pt x="11461" y="16006"/>
                </a:cubicBezTo>
                <a:cubicBezTo>
                  <a:pt x="11461" y="16376"/>
                  <a:pt x="11730" y="16683"/>
                  <a:pt x="12039" y="16683"/>
                </a:cubicBezTo>
                <a:lnTo>
                  <a:pt x="12865" y="16683"/>
                </a:lnTo>
                <a:cubicBezTo>
                  <a:pt x="13174" y="16683"/>
                  <a:pt x="13444" y="16376"/>
                  <a:pt x="13444" y="16006"/>
                </a:cubicBezTo>
                <a:cubicBezTo>
                  <a:pt x="13444" y="15636"/>
                  <a:pt x="13174" y="15313"/>
                  <a:pt x="12865" y="15313"/>
                </a:cubicBezTo>
                <a:lnTo>
                  <a:pt x="12039" y="15313"/>
                </a:lnTo>
                <a:close/>
                <a:moveTo>
                  <a:pt x="14683" y="15313"/>
                </a:moveTo>
                <a:cubicBezTo>
                  <a:pt x="14375" y="15313"/>
                  <a:pt x="14105" y="15637"/>
                  <a:pt x="14105" y="16006"/>
                </a:cubicBezTo>
                <a:cubicBezTo>
                  <a:pt x="14105" y="16376"/>
                  <a:pt x="14375" y="16683"/>
                  <a:pt x="14683" y="16683"/>
                </a:cubicBezTo>
                <a:lnTo>
                  <a:pt x="15510" y="16683"/>
                </a:lnTo>
                <a:cubicBezTo>
                  <a:pt x="15818" y="16683"/>
                  <a:pt x="16088" y="16376"/>
                  <a:pt x="16088" y="16006"/>
                </a:cubicBezTo>
                <a:cubicBezTo>
                  <a:pt x="16088" y="15636"/>
                  <a:pt x="15862" y="15313"/>
                  <a:pt x="15510" y="15313"/>
                </a:cubicBezTo>
                <a:lnTo>
                  <a:pt x="14683" y="15313"/>
                </a:lnTo>
                <a:close/>
                <a:moveTo>
                  <a:pt x="17768" y="15313"/>
                </a:moveTo>
                <a:cubicBezTo>
                  <a:pt x="17460" y="15313"/>
                  <a:pt x="17190" y="15637"/>
                  <a:pt x="17190" y="16006"/>
                </a:cubicBezTo>
                <a:cubicBezTo>
                  <a:pt x="17190" y="16376"/>
                  <a:pt x="17460" y="16683"/>
                  <a:pt x="17768" y="16683"/>
                </a:cubicBezTo>
                <a:lnTo>
                  <a:pt x="18594" y="16683"/>
                </a:lnTo>
                <a:cubicBezTo>
                  <a:pt x="18903" y="16683"/>
                  <a:pt x="19173" y="16376"/>
                  <a:pt x="19173" y="16006"/>
                </a:cubicBezTo>
                <a:cubicBezTo>
                  <a:pt x="19173" y="15636"/>
                  <a:pt x="18903" y="15313"/>
                  <a:pt x="18594" y="15313"/>
                </a:cubicBezTo>
                <a:lnTo>
                  <a:pt x="17768" y="15313"/>
                </a:lnTo>
                <a:close/>
                <a:moveTo>
                  <a:pt x="3225" y="17953"/>
                </a:moveTo>
                <a:cubicBezTo>
                  <a:pt x="2916" y="17953"/>
                  <a:pt x="2646" y="18277"/>
                  <a:pt x="2647" y="18646"/>
                </a:cubicBezTo>
                <a:cubicBezTo>
                  <a:pt x="2647" y="19016"/>
                  <a:pt x="2916" y="19323"/>
                  <a:pt x="3225" y="19323"/>
                </a:cubicBezTo>
                <a:lnTo>
                  <a:pt x="4051" y="19323"/>
                </a:lnTo>
                <a:cubicBezTo>
                  <a:pt x="4360" y="19323"/>
                  <a:pt x="4630" y="19016"/>
                  <a:pt x="4630" y="18646"/>
                </a:cubicBezTo>
                <a:cubicBezTo>
                  <a:pt x="4630" y="18277"/>
                  <a:pt x="4404" y="17953"/>
                  <a:pt x="4051" y="17953"/>
                </a:cubicBezTo>
                <a:lnTo>
                  <a:pt x="3225" y="17953"/>
                </a:lnTo>
                <a:close/>
                <a:moveTo>
                  <a:pt x="6310" y="17953"/>
                </a:moveTo>
                <a:cubicBezTo>
                  <a:pt x="6001" y="17953"/>
                  <a:pt x="5731" y="18277"/>
                  <a:pt x="5731" y="18646"/>
                </a:cubicBezTo>
                <a:cubicBezTo>
                  <a:pt x="5731" y="19016"/>
                  <a:pt x="6001" y="19323"/>
                  <a:pt x="6310" y="19323"/>
                </a:cubicBezTo>
                <a:lnTo>
                  <a:pt x="7136" y="19323"/>
                </a:lnTo>
                <a:cubicBezTo>
                  <a:pt x="7445" y="19323"/>
                  <a:pt x="7715" y="19016"/>
                  <a:pt x="7715" y="18646"/>
                </a:cubicBezTo>
                <a:cubicBezTo>
                  <a:pt x="7715" y="18277"/>
                  <a:pt x="7445" y="17953"/>
                  <a:pt x="7136" y="17953"/>
                </a:cubicBezTo>
                <a:lnTo>
                  <a:pt x="6310" y="17953"/>
                </a:lnTo>
                <a:close/>
                <a:moveTo>
                  <a:pt x="8954" y="17953"/>
                </a:moveTo>
                <a:cubicBezTo>
                  <a:pt x="8646" y="17953"/>
                  <a:pt x="8376" y="18277"/>
                  <a:pt x="8376" y="18646"/>
                </a:cubicBezTo>
                <a:cubicBezTo>
                  <a:pt x="8376" y="19016"/>
                  <a:pt x="8646" y="19323"/>
                  <a:pt x="8954" y="19323"/>
                </a:cubicBezTo>
                <a:lnTo>
                  <a:pt x="12480" y="19323"/>
                </a:lnTo>
                <a:cubicBezTo>
                  <a:pt x="12788" y="19323"/>
                  <a:pt x="13044" y="19016"/>
                  <a:pt x="13044" y="18646"/>
                </a:cubicBezTo>
                <a:cubicBezTo>
                  <a:pt x="13000" y="18277"/>
                  <a:pt x="12788" y="17953"/>
                  <a:pt x="12480" y="17953"/>
                </a:cubicBezTo>
                <a:lnTo>
                  <a:pt x="8954" y="17953"/>
                </a:lnTo>
                <a:close/>
                <a:moveTo>
                  <a:pt x="14683" y="17953"/>
                </a:moveTo>
                <a:cubicBezTo>
                  <a:pt x="14375" y="17953"/>
                  <a:pt x="14105" y="18277"/>
                  <a:pt x="14105" y="18646"/>
                </a:cubicBezTo>
                <a:cubicBezTo>
                  <a:pt x="14105" y="19016"/>
                  <a:pt x="14375" y="19323"/>
                  <a:pt x="14683" y="19323"/>
                </a:cubicBezTo>
                <a:lnTo>
                  <a:pt x="15510" y="19323"/>
                </a:lnTo>
                <a:cubicBezTo>
                  <a:pt x="15818" y="19323"/>
                  <a:pt x="16088" y="19016"/>
                  <a:pt x="16088" y="18646"/>
                </a:cubicBezTo>
                <a:cubicBezTo>
                  <a:pt x="16088" y="18277"/>
                  <a:pt x="15862" y="17953"/>
                  <a:pt x="15510" y="17953"/>
                </a:cubicBezTo>
                <a:lnTo>
                  <a:pt x="14683" y="17953"/>
                </a:lnTo>
                <a:close/>
                <a:moveTo>
                  <a:pt x="17768" y="17953"/>
                </a:moveTo>
                <a:cubicBezTo>
                  <a:pt x="17460" y="17953"/>
                  <a:pt x="17190" y="18277"/>
                  <a:pt x="17190" y="18646"/>
                </a:cubicBezTo>
                <a:cubicBezTo>
                  <a:pt x="17190" y="19016"/>
                  <a:pt x="17460" y="19323"/>
                  <a:pt x="17768" y="19323"/>
                </a:cubicBezTo>
                <a:lnTo>
                  <a:pt x="18594" y="19323"/>
                </a:lnTo>
                <a:cubicBezTo>
                  <a:pt x="18903" y="19323"/>
                  <a:pt x="19173" y="19016"/>
                  <a:pt x="19173" y="18646"/>
                </a:cubicBezTo>
                <a:cubicBezTo>
                  <a:pt x="19173" y="18277"/>
                  <a:pt x="18903" y="17953"/>
                  <a:pt x="18594" y="17953"/>
                </a:cubicBezTo>
                <a:lnTo>
                  <a:pt x="17768" y="1795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2" name="Google Shape;1752;p118"/>
          <p:cNvSpPr/>
          <p:nvPr/>
        </p:nvSpPr>
        <p:spPr>
          <a:xfrm>
            <a:off x="14046198" y="8940800"/>
            <a:ext cx="339091" cy="609599"/>
          </a:xfrm>
          <a:custGeom>
            <a:rect b="b" l="l" r="r" t="t"/>
            <a:pathLst>
              <a:path extrusionOk="0" h="21600" w="21600">
                <a:moveTo>
                  <a:pt x="11569" y="0"/>
                </a:moveTo>
                <a:lnTo>
                  <a:pt x="9951" y="0"/>
                </a:lnTo>
                <a:cubicBezTo>
                  <a:pt x="4449" y="0"/>
                  <a:pt x="0" y="2475"/>
                  <a:pt x="0" y="5535"/>
                </a:cubicBezTo>
                <a:lnTo>
                  <a:pt x="0" y="13050"/>
                </a:lnTo>
                <a:cubicBezTo>
                  <a:pt x="0" y="16065"/>
                  <a:pt x="4288" y="18495"/>
                  <a:pt x="9708" y="18585"/>
                </a:cubicBezTo>
                <a:lnTo>
                  <a:pt x="9789" y="19530"/>
                </a:lnTo>
                <a:cubicBezTo>
                  <a:pt x="9789" y="20655"/>
                  <a:pt x="11488" y="21600"/>
                  <a:pt x="13510" y="21600"/>
                </a:cubicBezTo>
                <a:cubicBezTo>
                  <a:pt x="14076" y="21600"/>
                  <a:pt x="14562" y="21330"/>
                  <a:pt x="14562" y="21015"/>
                </a:cubicBezTo>
                <a:cubicBezTo>
                  <a:pt x="14562" y="20700"/>
                  <a:pt x="14076" y="20430"/>
                  <a:pt x="13510" y="20430"/>
                </a:cubicBezTo>
                <a:cubicBezTo>
                  <a:pt x="12620" y="20430"/>
                  <a:pt x="11892" y="20025"/>
                  <a:pt x="11892" y="19530"/>
                </a:cubicBezTo>
                <a:cubicBezTo>
                  <a:pt x="11892" y="19530"/>
                  <a:pt x="11892" y="19530"/>
                  <a:pt x="11892" y="19530"/>
                </a:cubicBezTo>
                <a:lnTo>
                  <a:pt x="11811" y="18630"/>
                </a:lnTo>
                <a:cubicBezTo>
                  <a:pt x="17231" y="18585"/>
                  <a:pt x="21600" y="16110"/>
                  <a:pt x="21600" y="13095"/>
                </a:cubicBezTo>
                <a:lnTo>
                  <a:pt x="21600" y="5580"/>
                </a:lnTo>
                <a:cubicBezTo>
                  <a:pt x="21519" y="2475"/>
                  <a:pt x="17070" y="0"/>
                  <a:pt x="11569" y="0"/>
                </a:cubicBezTo>
                <a:close/>
                <a:moveTo>
                  <a:pt x="19416" y="5175"/>
                </a:moveTo>
                <a:lnTo>
                  <a:pt x="11811" y="5175"/>
                </a:lnTo>
                <a:lnTo>
                  <a:pt x="11811" y="1170"/>
                </a:lnTo>
                <a:cubicBezTo>
                  <a:pt x="15856" y="1215"/>
                  <a:pt x="19092" y="2970"/>
                  <a:pt x="19416" y="5175"/>
                </a:cubicBezTo>
                <a:close/>
                <a:moveTo>
                  <a:pt x="9708" y="1170"/>
                </a:moveTo>
                <a:lnTo>
                  <a:pt x="9708" y="5175"/>
                </a:lnTo>
                <a:lnTo>
                  <a:pt x="2103" y="5175"/>
                </a:lnTo>
                <a:cubicBezTo>
                  <a:pt x="2427" y="2970"/>
                  <a:pt x="5744" y="1215"/>
                  <a:pt x="9708" y="1170"/>
                </a:cubicBezTo>
                <a:close/>
                <a:moveTo>
                  <a:pt x="11569" y="17460"/>
                </a:moveTo>
                <a:lnTo>
                  <a:pt x="9951" y="17460"/>
                </a:lnTo>
                <a:cubicBezTo>
                  <a:pt x="5582" y="17460"/>
                  <a:pt x="2022" y="15480"/>
                  <a:pt x="2022" y="13050"/>
                </a:cubicBezTo>
                <a:lnTo>
                  <a:pt x="2022" y="6300"/>
                </a:lnTo>
                <a:lnTo>
                  <a:pt x="10760" y="6300"/>
                </a:lnTo>
                <a:lnTo>
                  <a:pt x="19497" y="6300"/>
                </a:lnTo>
                <a:lnTo>
                  <a:pt x="19497" y="13050"/>
                </a:lnTo>
                <a:cubicBezTo>
                  <a:pt x="19497" y="15480"/>
                  <a:pt x="15937" y="17460"/>
                  <a:pt x="11569" y="174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3" name="Google Shape;1753;p118"/>
          <p:cNvSpPr/>
          <p:nvPr/>
        </p:nvSpPr>
        <p:spPr>
          <a:xfrm>
            <a:off x="16522700" y="9042400"/>
            <a:ext cx="608450" cy="439341"/>
          </a:xfrm>
          <a:custGeom>
            <a:rect b="b" l="l" r="r" t="t"/>
            <a:pathLst>
              <a:path extrusionOk="0" h="21600" w="21556">
                <a:moveTo>
                  <a:pt x="2292" y="0"/>
                </a:moveTo>
                <a:cubicBezTo>
                  <a:pt x="1032" y="0"/>
                  <a:pt x="0" y="1432"/>
                  <a:pt x="0" y="3181"/>
                </a:cubicBezTo>
                <a:lnTo>
                  <a:pt x="0" y="18419"/>
                </a:lnTo>
                <a:cubicBezTo>
                  <a:pt x="0" y="20168"/>
                  <a:pt x="1032" y="21600"/>
                  <a:pt x="2292" y="21600"/>
                </a:cubicBezTo>
                <a:lnTo>
                  <a:pt x="19263" y="21600"/>
                </a:lnTo>
                <a:cubicBezTo>
                  <a:pt x="20523" y="21600"/>
                  <a:pt x="21555" y="20168"/>
                  <a:pt x="21555" y="18419"/>
                </a:cubicBezTo>
                <a:lnTo>
                  <a:pt x="21555" y="3181"/>
                </a:lnTo>
                <a:cubicBezTo>
                  <a:pt x="21600" y="1432"/>
                  <a:pt x="20568" y="0"/>
                  <a:pt x="19263" y="0"/>
                </a:cubicBezTo>
                <a:lnTo>
                  <a:pt x="2292" y="0"/>
                </a:lnTo>
                <a:close/>
                <a:moveTo>
                  <a:pt x="2292" y="1561"/>
                </a:moveTo>
                <a:lnTo>
                  <a:pt x="19263" y="1561"/>
                </a:lnTo>
                <a:cubicBezTo>
                  <a:pt x="19893" y="1561"/>
                  <a:pt x="20430" y="2306"/>
                  <a:pt x="20430" y="3181"/>
                </a:cubicBezTo>
                <a:lnTo>
                  <a:pt x="20430" y="18419"/>
                </a:lnTo>
                <a:cubicBezTo>
                  <a:pt x="20430" y="19294"/>
                  <a:pt x="19893" y="20039"/>
                  <a:pt x="19263" y="20039"/>
                </a:cubicBezTo>
                <a:lnTo>
                  <a:pt x="2292" y="20039"/>
                </a:lnTo>
                <a:cubicBezTo>
                  <a:pt x="1662" y="20039"/>
                  <a:pt x="1125" y="19294"/>
                  <a:pt x="1125" y="18419"/>
                </a:cubicBezTo>
                <a:lnTo>
                  <a:pt x="1125" y="3181"/>
                </a:lnTo>
                <a:cubicBezTo>
                  <a:pt x="1125" y="2306"/>
                  <a:pt x="1662" y="1561"/>
                  <a:pt x="2292" y="1561"/>
                </a:cubicBezTo>
                <a:close/>
                <a:moveTo>
                  <a:pt x="4640" y="3746"/>
                </a:moveTo>
                <a:cubicBezTo>
                  <a:pt x="4325" y="3746"/>
                  <a:pt x="4050" y="4129"/>
                  <a:pt x="4050" y="4566"/>
                </a:cubicBezTo>
                <a:lnTo>
                  <a:pt x="4050" y="16605"/>
                </a:lnTo>
                <a:cubicBezTo>
                  <a:pt x="4050" y="17042"/>
                  <a:pt x="4325" y="17424"/>
                  <a:pt x="4640" y="17424"/>
                </a:cubicBezTo>
                <a:lnTo>
                  <a:pt x="16915" y="17424"/>
                </a:lnTo>
                <a:cubicBezTo>
                  <a:pt x="17230" y="17424"/>
                  <a:pt x="17506" y="17042"/>
                  <a:pt x="17506" y="16605"/>
                </a:cubicBezTo>
                <a:lnTo>
                  <a:pt x="17506" y="4566"/>
                </a:lnTo>
                <a:cubicBezTo>
                  <a:pt x="17505" y="4129"/>
                  <a:pt x="17272" y="3746"/>
                  <a:pt x="16957" y="3746"/>
                </a:cubicBezTo>
                <a:lnTo>
                  <a:pt x="4640" y="3746"/>
                </a:lnTo>
                <a:close/>
                <a:moveTo>
                  <a:pt x="5259" y="5366"/>
                </a:moveTo>
                <a:lnTo>
                  <a:pt x="16381" y="5366"/>
                </a:lnTo>
                <a:lnTo>
                  <a:pt x="16381" y="15805"/>
                </a:lnTo>
                <a:lnTo>
                  <a:pt x="5259" y="15805"/>
                </a:lnTo>
                <a:lnTo>
                  <a:pt x="5259" y="5366"/>
                </a:lnTo>
                <a:close/>
                <a:moveTo>
                  <a:pt x="18898" y="5620"/>
                </a:moveTo>
                <a:cubicBezTo>
                  <a:pt x="18853" y="5620"/>
                  <a:pt x="18813" y="5616"/>
                  <a:pt x="18813" y="5678"/>
                </a:cubicBezTo>
                <a:cubicBezTo>
                  <a:pt x="18768" y="5678"/>
                  <a:pt x="18715" y="5737"/>
                  <a:pt x="18715" y="5737"/>
                </a:cubicBezTo>
                <a:cubicBezTo>
                  <a:pt x="18670" y="5737"/>
                  <a:pt x="18675" y="5811"/>
                  <a:pt x="18630" y="5873"/>
                </a:cubicBezTo>
                <a:cubicBezTo>
                  <a:pt x="18585" y="5936"/>
                  <a:pt x="18577" y="5928"/>
                  <a:pt x="18532" y="5990"/>
                </a:cubicBezTo>
                <a:cubicBezTo>
                  <a:pt x="18532" y="6053"/>
                  <a:pt x="18490" y="6064"/>
                  <a:pt x="18490" y="6127"/>
                </a:cubicBezTo>
                <a:cubicBezTo>
                  <a:pt x="18490" y="6189"/>
                  <a:pt x="18448" y="6244"/>
                  <a:pt x="18448" y="6244"/>
                </a:cubicBezTo>
                <a:cubicBezTo>
                  <a:pt x="18448" y="6306"/>
                  <a:pt x="18448" y="6377"/>
                  <a:pt x="18448" y="6439"/>
                </a:cubicBezTo>
                <a:cubicBezTo>
                  <a:pt x="18448" y="6626"/>
                  <a:pt x="18495" y="6860"/>
                  <a:pt x="18630" y="6985"/>
                </a:cubicBezTo>
                <a:cubicBezTo>
                  <a:pt x="18675" y="7048"/>
                  <a:pt x="18670" y="7059"/>
                  <a:pt x="18715" y="7122"/>
                </a:cubicBezTo>
                <a:cubicBezTo>
                  <a:pt x="18760" y="7122"/>
                  <a:pt x="18768" y="7181"/>
                  <a:pt x="18813" y="7180"/>
                </a:cubicBezTo>
                <a:cubicBezTo>
                  <a:pt x="18858" y="7180"/>
                  <a:pt x="18898" y="7239"/>
                  <a:pt x="18898" y="7239"/>
                </a:cubicBezTo>
                <a:cubicBezTo>
                  <a:pt x="18943" y="7239"/>
                  <a:pt x="18993" y="7239"/>
                  <a:pt x="19038" y="7239"/>
                </a:cubicBezTo>
                <a:cubicBezTo>
                  <a:pt x="19173" y="7239"/>
                  <a:pt x="19342" y="7173"/>
                  <a:pt x="19432" y="6985"/>
                </a:cubicBezTo>
                <a:cubicBezTo>
                  <a:pt x="19522" y="6860"/>
                  <a:pt x="19615" y="6626"/>
                  <a:pt x="19615" y="6439"/>
                </a:cubicBezTo>
                <a:cubicBezTo>
                  <a:pt x="19615" y="6377"/>
                  <a:pt x="19615" y="6306"/>
                  <a:pt x="19615" y="6244"/>
                </a:cubicBezTo>
                <a:cubicBezTo>
                  <a:pt x="19569" y="6182"/>
                  <a:pt x="19572" y="6189"/>
                  <a:pt x="19572" y="6127"/>
                </a:cubicBezTo>
                <a:cubicBezTo>
                  <a:pt x="19572" y="6064"/>
                  <a:pt x="19530" y="5990"/>
                  <a:pt x="19530" y="5990"/>
                </a:cubicBezTo>
                <a:cubicBezTo>
                  <a:pt x="19530" y="5928"/>
                  <a:pt x="19477" y="5936"/>
                  <a:pt x="19432" y="5873"/>
                </a:cubicBezTo>
                <a:cubicBezTo>
                  <a:pt x="19297" y="5686"/>
                  <a:pt x="19123" y="5620"/>
                  <a:pt x="18898" y="5620"/>
                </a:cubicBezTo>
                <a:close/>
                <a:moveTo>
                  <a:pt x="2517" y="5639"/>
                </a:moveTo>
                <a:cubicBezTo>
                  <a:pt x="2337" y="5577"/>
                  <a:pt x="2118" y="5705"/>
                  <a:pt x="1983" y="5893"/>
                </a:cubicBezTo>
                <a:cubicBezTo>
                  <a:pt x="1938" y="5955"/>
                  <a:pt x="1929" y="5947"/>
                  <a:pt x="1884" y="6010"/>
                </a:cubicBezTo>
                <a:cubicBezTo>
                  <a:pt x="1884" y="6072"/>
                  <a:pt x="1842" y="6064"/>
                  <a:pt x="1842" y="6127"/>
                </a:cubicBezTo>
                <a:cubicBezTo>
                  <a:pt x="1842" y="6189"/>
                  <a:pt x="1800" y="6263"/>
                  <a:pt x="1800" y="6263"/>
                </a:cubicBezTo>
                <a:cubicBezTo>
                  <a:pt x="1800" y="6326"/>
                  <a:pt x="1800" y="6377"/>
                  <a:pt x="1800" y="6439"/>
                </a:cubicBezTo>
                <a:cubicBezTo>
                  <a:pt x="1800" y="6501"/>
                  <a:pt x="1800" y="6572"/>
                  <a:pt x="1800" y="6634"/>
                </a:cubicBezTo>
                <a:cubicBezTo>
                  <a:pt x="1800" y="6697"/>
                  <a:pt x="1797" y="6751"/>
                  <a:pt x="1842" y="6751"/>
                </a:cubicBezTo>
                <a:cubicBezTo>
                  <a:pt x="1842" y="6814"/>
                  <a:pt x="1884" y="6888"/>
                  <a:pt x="1884" y="6888"/>
                </a:cubicBezTo>
                <a:cubicBezTo>
                  <a:pt x="1884" y="6950"/>
                  <a:pt x="1938" y="6942"/>
                  <a:pt x="1983" y="7005"/>
                </a:cubicBezTo>
                <a:cubicBezTo>
                  <a:pt x="2073" y="7130"/>
                  <a:pt x="2255" y="7259"/>
                  <a:pt x="2390" y="7259"/>
                </a:cubicBezTo>
                <a:cubicBezTo>
                  <a:pt x="2525" y="7259"/>
                  <a:pt x="2694" y="7192"/>
                  <a:pt x="2784" y="7005"/>
                </a:cubicBezTo>
                <a:cubicBezTo>
                  <a:pt x="2874" y="6880"/>
                  <a:pt x="2967" y="6626"/>
                  <a:pt x="2967" y="6439"/>
                </a:cubicBezTo>
                <a:cubicBezTo>
                  <a:pt x="2967" y="6377"/>
                  <a:pt x="2967" y="6326"/>
                  <a:pt x="2967" y="6263"/>
                </a:cubicBezTo>
                <a:cubicBezTo>
                  <a:pt x="2967" y="6201"/>
                  <a:pt x="2970" y="6189"/>
                  <a:pt x="2925" y="6127"/>
                </a:cubicBezTo>
                <a:cubicBezTo>
                  <a:pt x="2925" y="6064"/>
                  <a:pt x="2883" y="6010"/>
                  <a:pt x="2882" y="6010"/>
                </a:cubicBezTo>
                <a:cubicBezTo>
                  <a:pt x="2882" y="5947"/>
                  <a:pt x="2829" y="5955"/>
                  <a:pt x="2784" y="5893"/>
                </a:cubicBezTo>
                <a:cubicBezTo>
                  <a:pt x="2739" y="5830"/>
                  <a:pt x="2745" y="5819"/>
                  <a:pt x="2700" y="5756"/>
                </a:cubicBezTo>
                <a:cubicBezTo>
                  <a:pt x="2655" y="5756"/>
                  <a:pt x="2660" y="5698"/>
                  <a:pt x="2615" y="5698"/>
                </a:cubicBezTo>
                <a:cubicBezTo>
                  <a:pt x="2570" y="5698"/>
                  <a:pt x="2517" y="5639"/>
                  <a:pt x="2517" y="5639"/>
                </a:cubicBezTo>
                <a:close/>
                <a:moveTo>
                  <a:pt x="2250" y="8117"/>
                </a:moveTo>
                <a:cubicBezTo>
                  <a:pt x="2205" y="8117"/>
                  <a:pt x="2165" y="8113"/>
                  <a:pt x="2165" y="8176"/>
                </a:cubicBezTo>
                <a:cubicBezTo>
                  <a:pt x="2120" y="8176"/>
                  <a:pt x="2067" y="8234"/>
                  <a:pt x="2067" y="8234"/>
                </a:cubicBezTo>
                <a:cubicBezTo>
                  <a:pt x="2022" y="8234"/>
                  <a:pt x="2028" y="8308"/>
                  <a:pt x="1983" y="8371"/>
                </a:cubicBezTo>
                <a:cubicBezTo>
                  <a:pt x="1893" y="8496"/>
                  <a:pt x="1800" y="8749"/>
                  <a:pt x="1800" y="8937"/>
                </a:cubicBezTo>
                <a:cubicBezTo>
                  <a:pt x="1800" y="9124"/>
                  <a:pt x="1848" y="9358"/>
                  <a:pt x="1983" y="9483"/>
                </a:cubicBezTo>
                <a:cubicBezTo>
                  <a:pt x="2073" y="9608"/>
                  <a:pt x="2255" y="9737"/>
                  <a:pt x="2390" y="9737"/>
                </a:cubicBezTo>
                <a:cubicBezTo>
                  <a:pt x="2525" y="9737"/>
                  <a:pt x="2694" y="9670"/>
                  <a:pt x="2784" y="9483"/>
                </a:cubicBezTo>
                <a:cubicBezTo>
                  <a:pt x="2829" y="9420"/>
                  <a:pt x="2837" y="9428"/>
                  <a:pt x="2882" y="9366"/>
                </a:cubicBezTo>
                <a:cubicBezTo>
                  <a:pt x="2882" y="9303"/>
                  <a:pt x="2925" y="9311"/>
                  <a:pt x="2925" y="9249"/>
                </a:cubicBezTo>
                <a:cubicBezTo>
                  <a:pt x="2925" y="9186"/>
                  <a:pt x="2967" y="9112"/>
                  <a:pt x="2967" y="9112"/>
                </a:cubicBezTo>
                <a:cubicBezTo>
                  <a:pt x="2967" y="9050"/>
                  <a:pt x="2967" y="8999"/>
                  <a:pt x="2967" y="8937"/>
                </a:cubicBezTo>
                <a:cubicBezTo>
                  <a:pt x="2967" y="8749"/>
                  <a:pt x="2919" y="8496"/>
                  <a:pt x="2784" y="8371"/>
                </a:cubicBezTo>
                <a:cubicBezTo>
                  <a:pt x="2649" y="8183"/>
                  <a:pt x="2430" y="8117"/>
                  <a:pt x="2250" y="8117"/>
                </a:cubicBezTo>
                <a:close/>
                <a:moveTo>
                  <a:pt x="19165" y="8137"/>
                </a:moveTo>
                <a:cubicBezTo>
                  <a:pt x="18985" y="8074"/>
                  <a:pt x="18765" y="8203"/>
                  <a:pt x="18630" y="8390"/>
                </a:cubicBezTo>
                <a:cubicBezTo>
                  <a:pt x="18540" y="8515"/>
                  <a:pt x="18448" y="8749"/>
                  <a:pt x="18448" y="8937"/>
                </a:cubicBezTo>
                <a:cubicBezTo>
                  <a:pt x="18448" y="9124"/>
                  <a:pt x="18495" y="9378"/>
                  <a:pt x="18630" y="9502"/>
                </a:cubicBezTo>
                <a:cubicBezTo>
                  <a:pt x="18675" y="9565"/>
                  <a:pt x="18670" y="9577"/>
                  <a:pt x="18715" y="9639"/>
                </a:cubicBezTo>
                <a:cubicBezTo>
                  <a:pt x="18760" y="9639"/>
                  <a:pt x="18768" y="9698"/>
                  <a:pt x="18813" y="9698"/>
                </a:cubicBezTo>
                <a:cubicBezTo>
                  <a:pt x="18858" y="9698"/>
                  <a:pt x="18898" y="9756"/>
                  <a:pt x="18898" y="9756"/>
                </a:cubicBezTo>
                <a:cubicBezTo>
                  <a:pt x="18943" y="9756"/>
                  <a:pt x="18993" y="9756"/>
                  <a:pt x="19038" y="9756"/>
                </a:cubicBezTo>
                <a:cubicBezTo>
                  <a:pt x="19173" y="9756"/>
                  <a:pt x="19342" y="9690"/>
                  <a:pt x="19432" y="9502"/>
                </a:cubicBezTo>
                <a:cubicBezTo>
                  <a:pt x="19522" y="9378"/>
                  <a:pt x="19615" y="9124"/>
                  <a:pt x="19615" y="8937"/>
                </a:cubicBezTo>
                <a:cubicBezTo>
                  <a:pt x="19615" y="8749"/>
                  <a:pt x="19567" y="8515"/>
                  <a:pt x="19432" y="8390"/>
                </a:cubicBezTo>
                <a:cubicBezTo>
                  <a:pt x="19432" y="8328"/>
                  <a:pt x="19393" y="8316"/>
                  <a:pt x="19347" y="8254"/>
                </a:cubicBezTo>
                <a:cubicBezTo>
                  <a:pt x="19303" y="8254"/>
                  <a:pt x="19308" y="8195"/>
                  <a:pt x="19263" y="8195"/>
                </a:cubicBezTo>
                <a:cubicBezTo>
                  <a:pt x="19218" y="8195"/>
                  <a:pt x="19165" y="8137"/>
                  <a:pt x="19165" y="813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4" name="Google Shape;1754;p118"/>
          <p:cNvSpPr/>
          <p:nvPr/>
        </p:nvSpPr>
        <p:spPr>
          <a:xfrm>
            <a:off x="17907000" y="8940800"/>
            <a:ext cx="442119" cy="609600"/>
          </a:xfrm>
          <a:custGeom>
            <a:rect b="b" l="l" r="r" t="t"/>
            <a:pathLst>
              <a:path extrusionOk="0" h="21600" w="21600">
                <a:moveTo>
                  <a:pt x="814" y="0"/>
                </a:moveTo>
                <a:cubicBezTo>
                  <a:pt x="380" y="0"/>
                  <a:pt x="0" y="276"/>
                  <a:pt x="0" y="591"/>
                </a:cubicBezTo>
                <a:lnTo>
                  <a:pt x="0" y="21009"/>
                </a:lnTo>
                <a:cubicBezTo>
                  <a:pt x="0" y="21324"/>
                  <a:pt x="380" y="21600"/>
                  <a:pt x="814" y="21600"/>
                </a:cubicBezTo>
                <a:lnTo>
                  <a:pt x="20727" y="21600"/>
                </a:lnTo>
                <a:cubicBezTo>
                  <a:pt x="21162" y="21600"/>
                  <a:pt x="21538" y="21327"/>
                  <a:pt x="21600" y="20967"/>
                </a:cubicBezTo>
                <a:lnTo>
                  <a:pt x="21600" y="7158"/>
                </a:lnTo>
                <a:cubicBezTo>
                  <a:pt x="21600" y="7023"/>
                  <a:pt x="21534" y="6840"/>
                  <a:pt x="21348" y="6750"/>
                </a:cubicBezTo>
                <a:lnTo>
                  <a:pt x="11362" y="141"/>
                </a:lnTo>
                <a:cubicBezTo>
                  <a:pt x="11176" y="51"/>
                  <a:pt x="10986" y="0"/>
                  <a:pt x="10800" y="0"/>
                </a:cubicBezTo>
                <a:lnTo>
                  <a:pt x="814" y="0"/>
                </a:lnTo>
                <a:close/>
                <a:moveTo>
                  <a:pt x="1609" y="1167"/>
                </a:moveTo>
                <a:lnTo>
                  <a:pt x="10490" y="1167"/>
                </a:lnTo>
                <a:lnTo>
                  <a:pt x="19971" y="7467"/>
                </a:lnTo>
                <a:lnTo>
                  <a:pt x="19971" y="20433"/>
                </a:lnTo>
                <a:lnTo>
                  <a:pt x="1609" y="20433"/>
                </a:lnTo>
                <a:lnTo>
                  <a:pt x="1609" y="1167"/>
                </a:lnTo>
                <a:close/>
                <a:moveTo>
                  <a:pt x="5778" y="3150"/>
                </a:moveTo>
                <a:cubicBezTo>
                  <a:pt x="5344" y="3150"/>
                  <a:pt x="4964" y="3426"/>
                  <a:pt x="4964" y="3741"/>
                </a:cubicBezTo>
                <a:lnTo>
                  <a:pt x="4964" y="6750"/>
                </a:lnTo>
                <a:cubicBezTo>
                  <a:pt x="4964" y="7065"/>
                  <a:pt x="5344" y="7341"/>
                  <a:pt x="5778" y="7341"/>
                </a:cubicBezTo>
                <a:cubicBezTo>
                  <a:pt x="6212" y="7341"/>
                  <a:pt x="6573" y="7065"/>
                  <a:pt x="6573" y="6750"/>
                </a:cubicBezTo>
                <a:lnTo>
                  <a:pt x="6573" y="3741"/>
                </a:lnTo>
                <a:cubicBezTo>
                  <a:pt x="6573" y="3426"/>
                  <a:pt x="6212" y="3150"/>
                  <a:pt x="5778" y="3150"/>
                </a:cubicBezTo>
                <a:close/>
                <a:moveTo>
                  <a:pt x="8260" y="3150"/>
                </a:moveTo>
                <a:cubicBezTo>
                  <a:pt x="7826" y="3150"/>
                  <a:pt x="7446" y="3426"/>
                  <a:pt x="7446" y="3741"/>
                </a:cubicBezTo>
                <a:lnTo>
                  <a:pt x="7446" y="6750"/>
                </a:lnTo>
                <a:cubicBezTo>
                  <a:pt x="7446" y="7065"/>
                  <a:pt x="7826" y="7341"/>
                  <a:pt x="8260" y="7341"/>
                </a:cubicBezTo>
                <a:cubicBezTo>
                  <a:pt x="8694" y="7341"/>
                  <a:pt x="9055" y="7065"/>
                  <a:pt x="9055" y="6750"/>
                </a:cubicBezTo>
                <a:lnTo>
                  <a:pt x="9055" y="3741"/>
                </a:lnTo>
                <a:cubicBezTo>
                  <a:pt x="9055" y="3426"/>
                  <a:pt x="8694" y="3150"/>
                  <a:pt x="8260" y="3150"/>
                </a:cubicBezTo>
                <a:close/>
                <a:moveTo>
                  <a:pt x="10742" y="3150"/>
                </a:moveTo>
                <a:cubicBezTo>
                  <a:pt x="10307" y="3150"/>
                  <a:pt x="9927" y="3426"/>
                  <a:pt x="9927" y="3741"/>
                </a:cubicBezTo>
                <a:lnTo>
                  <a:pt x="9927" y="6750"/>
                </a:lnTo>
                <a:cubicBezTo>
                  <a:pt x="9928" y="7065"/>
                  <a:pt x="10308" y="7341"/>
                  <a:pt x="10742" y="7341"/>
                </a:cubicBezTo>
                <a:cubicBezTo>
                  <a:pt x="11176" y="7341"/>
                  <a:pt x="11537" y="7065"/>
                  <a:pt x="11537" y="6750"/>
                </a:cubicBezTo>
                <a:lnTo>
                  <a:pt x="11537" y="3741"/>
                </a:lnTo>
                <a:cubicBezTo>
                  <a:pt x="11537" y="3426"/>
                  <a:pt x="11176" y="3150"/>
                  <a:pt x="10742" y="3150"/>
                </a:cubicBezTo>
                <a:close/>
                <a:moveTo>
                  <a:pt x="5778" y="10350"/>
                </a:moveTo>
                <a:cubicBezTo>
                  <a:pt x="5344" y="10350"/>
                  <a:pt x="4964" y="10626"/>
                  <a:pt x="4964" y="10941"/>
                </a:cubicBezTo>
                <a:lnTo>
                  <a:pt x="4964" y="18183"/>
                </a:lnTo>
                <a:cubicBezTo>
                  <a:pt x="4964" y="18498"/>
                  <a:pt x="5344" y="18759"/>
                  <a:pt x="5778" y="18759"/>
                </a:cubicBezTo>
                <a:lnTo>
                  <a:pt x="15764" y="18759"/>
                </a:lnTo>
                <a:cubicBezTo>
                  <a:pt x="16198" y="18759"/>
                  <a:pt x="16497" y="18498"/>
                  <a:pt x="16559" y="18183"/>
                </a:cubicBezTo>
                <a:lnTo>
                  <a:pt x="16559" y="10941"/>
                </a:lnTo>
                <a:cubicBezTo>
                  <a:pt x="16559" y="10626"/>
                  <a:pt x="16198" y="10350"/>
                  <a:pt x="15764" y="10350"/>
                </a:cubicBezTo>
                <a:lnTo>
                  <a:pt x="5778" y="10350"/>
                </a:lnTo>
                <a:close/>
                <a:moveTo>
                  <a:pt x="6573" y="11517"/>
                </a:moveTo>
                <a:lnTo>
                  <a:pt x="14949" y="11517"/>
                </a:lnTo>
                <a:lnTo>
                  <a:pt x="14949" y="17592"/>
                </a:lnTo>
                <a:lnTo>
                  <a:pt x="6573" y="17592"/>
                </a:lnTo>
                <a:lnTo>
                  <a:pt x="6573" y="1151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5" name="Google Shape;1755;p118"/>
          <p:cNvSpPr/>
          <p:nvPr/>
        </p:nvSpPr>
        <p:spPr>
          <a:xfrm>
            <a:off x="19291298" y="8966200"/>
            <a:ext cx="288295" cy="575309"/>
          </a:xfrm>
          <a:custGeom>
            <a:rect b="b" l="l" r="r" t="t"/>
            <a:pathLst>
              <a:path extrusionOk="0" h="21600" w="21600">
                <a:moveTo>
                  <a:pt x="21600" y="16307"/>
                </a:moveTo>
                <a:cubicBezTo>
                  <a:pt x="21600" y="15163"/>
                  <a:pt x="19792" y="14257"/>
                  <a:pt x="17508" y="14257"/>
                </a:cubicBezTo>
                <a:cubicBezTo>
                  <a:pt x="15225" y="14257"/>
                  <a:pt x="13417" y="15163"/>
                  <a:pt x="13417" y="16307"/>
                </a:cubicBezTo>
                <a:lnTo>
                  <a:pt x="13417" y="19502"/>
                </a:lnTo>
                <a:cubicBezTo>
                  <a:pt x="13417" y="19979"/>
                  <a:pt x="12655" y="20313"/>
                  <a:pt x="11799" y="20313"/>
                </a:cubicBezTo>
                <a:cubicBezTo>
                  <a:pt x="10943" y="20313"/>
                  <a:pt x="10182" y="19931"/>
                  <a:pt x="10182" y="19502"/>
                </a:cubicBezTo>
                <a:lnTo>
                  <a:pt x="10182" y="17785"/>
                </a:lnTo>
                <a:lnTo>
                  <a:pt x="10182" y="14495"/>
                </a:lnTo>
                <a:cubicBezTo>
                  <a:pt x="11799" y="14257"/>
                  <a:pt x="13036" y="13446"/>
                  <a:pt x="13036" y="12540"/>
                </a:cubicBezTo>
                <a:lnTo>
                  <a:pt x="13036" y="11921"/>
                </a:lnTo>
                <a:cubicBezTo>
                  <a:pt x="15891" y="11158"/>
                  <a:pt x="17794" y="9680"/>
                  <a:pt x="17794" y="8011"/>
                </a:cubicBezTo>
                <a:lnTo>
                  <a:pt x="17794" y="4578"/>
                </a:lnTo>
                <a:cubicBezTo>
                  <a:pt x="17794" y="4434"/>
                  <a:pt x="17699" y="4244"/>
                  <a:pt x="17413" y="4148"/>
                </a:cubicBezTo>
                <a:cubicBezTo>
                  <a:pt x="17223" y="4053"/>
                  <a:pt x="16842" y="3958"/>
                  <a:pt x="16557" y="3958"/>
                </a:cubicBezTo>
                <a:lnTo>
                  <a:pt x="14749" y="3958"/>
                </a:lnTo>
                <a:lnTo>
                  <a:pt x="14749" y="620"/>
                </a:lnTo>
                <a:cubicBezTo>
                  <a:pt x="14749" y="286"/>
                  <a:pt x="14178" y="0"/>
                  <a:pt x="13512" y="0"/>
                </a:cubicBezTo>
                <a:cubicBezTo>
                  <a:pt x="12846" y="0"/>
                  <a:pt x="12275" y="286"/>
                  <a:pt x="12275" y="620"/>
                </a:cubicBezTo>
                <a:lnTo>
                  <a:pt x="12275" y="3958"/>
                </a:lnTo>
                <a:lnTo>
                  <a:pt x="5519" y="3958"/>
                </a:lnTo>
                <a:lnTo>
                  <a:pt x="5519" y="620"/>
                </a:lnTo>
                <a:cubicBezTo>
                  <a:pt x="5519" y="286"/>
                  <a:pt x="4948" y="0"/>
                  <a:pt x="4282" y="0"/>
                </a:cubicBezTo>
                <a:cubicBezTo>
                  <a:pt x="3616" y="0"/>
                  <a:pt x="3045" y="286"/>
                  <a:pt x="3045" y="620"/>
                </a:cubicBezTo>
                <a:lnTo>
                  <a:pt x="3045" y="3958"/>
                </a:lnTo>
                <a:lnTo>
                  <a:pt x="1237" y="3958"/>
                </a:lnTo>
                <a:cubicBezTo>
                  <a:pt x="571" y="3958"/>
                  <a:pt x="0" y="4244"/>
                  <a:pt x="0" y="4577"/>
                </a:cubicBezTo>
                <a:lnTo>
                  <a:pt x="0" y="8011"/>
                </a:lnTo>
                <a:cubicBezTo>
                  <a:pt x="0" y="9727"/>
                  <a:pt x="1903" y="11205"/>
                  <a:pt x="4758" y="11968"/>
                </a:cubicBezTo>
                <a:lnTo>
                  <a:pt x="4758" y="12588"/>
                </a:lnTo>
                <a:cubicBezTo>
                  <a:pt x="4758" y="13494"/>
                  <a:pt x="5995" y="14305"/>
                  <a:pt x="7612" y="14543"/>
                </a:cubicBezTo>
                <a:lnTo>
                  <a:pt x="7612" y="17833"/>
                </a:lnTo>
                <a:lnTo>
                  <a:pt x="7612" y="19550"/>
                </a:lnTo>
                <a:cubicBezTo>
                  <a:pt x="7612" y="20694"/>
                  <a:pt x="9420" y="21600"/>
                  <a:pt x="11704" y="21600"/>
                </a:cubicBezTo>
                <a:cubicBezTo>
                  <a:pt x="13988" y="21600"/>
                  <a:pt x="15795" y="20694"/>
                  <a:pt x="15795" y="19550"/>
                </a:cubicBezTo>
                <a:lnTo>
                  <a:pt x="15795" y="16355"/>
                </a:lnTo>
                <a:cubicBezTo>
                  <a:pt x="15795" y="15878"/>
                  <a:pt x="16557" y="15544"/>
                  <a:pt x="17413" y="15544"/>
                </a:cubicBezTo>
                <a:cubicBezTo>
                  <a:pt x="18269" y="15544"/>
                  <a:pt x="19031" y="15926"/>
                  <a:pt x="19031" y="16355"/>
                </a:cubicBezTo>
                <a:lnTo>
                  <a:pt x="19031" y="18072"/>
                </a:lnTo>
                <a:cubicBezTo>
                  <a:pt x="19031" y="18405"/>
                  <a:pt x="19601" y="18691"/>
                  <a:pt x="20268" y="18691"/>
                </a:cubicBezTo>
                <a:cubicBezTo>
                  <a:pt x="20934" y="18691"/>
                  <a:pt x="21505" y="18405"/>
                  <a:pt x="21505" y="18072"/>
                </a:cubicBezTo>
                <a:lnTo>
                  <a:pt x="21600" y="16307"/>
                </a:lnTo>
                <a:close/>
                <a:moveTo>
                  <a:pt x="2474" y="7963"/>
                </a:moveTo>
                <a:lnTo>
                  <a:pt x="2474" y="5150"/>
                </a:lnTo>
                <a:lnTo>
                  <a:pt x="15320" y="5150"/>
                </a:lnTo>
                <a:lnTo>
                  <a:pt x="15320" y="7963"/>
                </a:lnTo>
                <a:cubicBezTo>
                  <a:pt x="15320" y="7963"/>
                  <a:pt x="15320" y="7963"/>
                  <a:pt x="15320" y="7963"/>
                </a:cubicBezTo>
                <a:cubicBezTo>
                  <a:pt x="15320" y="9727"/>
                  <a:pt x="12465" y="11158"/>
                  <a:pt x="8945" y="11158"/>
                </a:cubicBezTo>
                <a:cubicBezTo>
                  <a:pt x="5329" y="11158"/>
                  <a:pt x="2474" y="9727"/>
                  <a:pt x="2474" y="7963"/>
                </a:cubicBezTo>
                <a:close/>
                <a:moveTo>
                  <a:pt x="7232" y="12302"/>
                </a:moveTo>
                <a:cubicBezTo>
                  <a:pt x="7803" y="12350"/>
                  <a:pt x="8279" y="12397"/>
                  <a:pt x="8849" y="12397"/>
                </a:cubicBezTo>
                <a:cubicBezTo>
                  <a:pt x="9420" y="12397"/>
                  <a:pt x="9991" y="12350"/>
                  <a:pt x="10467" y="12302"/>
                </a:cubicBezTo>
                <a:lnTo>
                  <a:pt x="10467" y="12493"/>
                </a:lnTo>
                <a:cubicBezTo>
                  <a:pt x="10467" y="12970"/>
                  <a:pt x="9706" y="13303"/>
                  <a:pt x="8849" y="13303"/>
                </a:cubicBezTo>
                <a:cubicBezTo>
                  <a:pt x="7898" y="13303"/>
                  <a:pt x="7232" y="12922"/>
                  <a:pt x="7232" y="12493"/>
                </a:cubicBezTo>
                <a:lnTo>
                  <a:pt x="7232" y="1230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ill Sans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6" name="Google Shape;1756;p118"/>
          <p:cNvSpPr/>
          <p:nvPr/>
        </p:nvSpPr>
        <p:spPr>
          <a:xfrm>
            <a:off x="20434300" y="9029700"/>
            <a:ext cx="609600" cy="440532"/>
          </a:xfrm>
          <a:custGeom>
            <a:rect b="b" l="l" r="r" t="t"/>
            <a:pathLst>
              <a:path extrusionOk="0" h="21600" w="21600">
                <a:moveTo>
                  <a:pt x="3516" y="0"/>
                </a:moveTo>
                <a:cubicBezTo>
                  <a:pt x="3246" y="0"/>
                  <a:pt x="3012" y="249"/>
                  <a:pt x="2967" y="623"/>
                </a:cubicBezTo>
                <a:lnTo>
                  <a:pt x="0" y="16502"/>
                </a:lnTo>
                <a:cubicBezTo>
                  <a:pt x="0" y="16502"/>
                  <a:pt x="0" y="16560"/>
                  <a:pt x="0" y="16560"/>
                </a:cubicBezTo>
                <a:cubicBezTo>
                  <a:pt x="0" y="16560"/>
                  <a:pt x="0" y="16618"/>
                  <a:pt x="0" y="16618"/>
                </a:cubicBezTo>
                <a:lnTo>
                  <a:pt x="0" y="20802"/>
                </a:lnTo>
                <a:cubicBezTo>
                  <a:pt x="0" y="21238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38"/>
                  <a:pt x="21600" y="20802"/>
                </a:cubicBezTo>
                <a:lnTo>
                  <a:pt x="21516" y="16560"/>
                </a:lnTo>
                <a:cubicBezTo>
                  <a:pt x="21516" y="16560"/>
                  <a:pt x="21516" y="16502"/>
                  <a:pt x="21516" y="16502"/>
                </a:cubicBezTo>
                <a:cubicBezTo>
                  <a:pt x="21516" y="16502"/>
                  <a:pt x="21516" y="16443"/>
                  <a:pt x="21516" y="16443"/>
                </a:cubicBezTo>
                <a:lnTo>
                  <a:pt x="18492" y="623"/>
                </a:lnTo>
                <a:cubicBezTo>
                  <a:pt x="18447" y="249"/>
                  <a:pt x="18183" y="0"/>
                  <a:pt x="17958" y="0"/>
                </a:cubicBezTo>
                <a:lnTo>
                  <a:pt x="3516" y="0"/>
                </a:lnTo>
                <a:close/>
                <a:moveTo>
                  <a:pt x="3909" y="1557"/>
                </a:moveTo>
                <a:lnTo>
                  <a:pt x="17508" y="1557"/>
                </a:lnTo>
                <a:lnTo>
                  <a:pt x="20208" y="15762"/>
                </a:lnTo>
                <a:lnTo>
                  <a:pt x="1266" y="15762"/>
                </a:lnTo>
                <a:lnTo>
                  <a:pt x="3909" y="1557"/>
                </a:lnTo>
                <a:close/>
                <a:moveTo>
                  <a:pt x="1041" y="17377"/>
                </a:moveTo>
                <a:lnTo>
                  <a:pt x="20334" y="17377"/>
                </a:lnTo>
                <a:lnTo>
                  <a:pt x="20334" y="19926"/>
                </a:lnTo>
                <a:lnTo>
                  <a:pt x="1041" y="19926"/>
                </a:lnTo>
                <a:lnTo>
                  <a:pt x="1041" y="17377"/>
                </a:lnTo>
                <a:close/>
                <a:moveTo>
                  <a:pt x="18014" y="18058"/>
                </a:moveTo>
                <a:cubicBezTo>
                  <a:pt x="17969" y="18058"/>
                  <a:pt x="17930" y="18055"/>
                  <a:pt x="17930" y="18117"/>
                </a:cubicBezTo>
                <a:cubicBezTo>
                  <a:pt x="17885" y="18117"/>
                  <a:pt x="17845" y="18175"/>
                  <a:pt x="17845" y="18175"/>
                </a:cubicBezTo>
                <a:cubicBezTo>
                  <a:pt x="17800" y="18175"/>
                  <a:pt x="17792" y="18249"/>
                  <a:pt x="17747" y="18311"/>
                </a:cubicBezTo>
                <a:cubicBezTo>
                  <a:pt x="17702" y="18374"/>
                  <a:pt x="17708" y="18366"/>
                  <a:pt x="17662" y="18428"/>
                </a:cubicBezTo>
                <a:cubicBezTo>
                  <a:pt x="17662" y="18490"/>
                  <a:pt x="17620" y="18502"/>
                  <a:pt x="17620" y="18564"/>
                </a:cubicBezTo>
                <a:cubicBezTo>
                  <a:pt x="17620" y="18627"/>
                  <a:pt x="17564" y="18681"/>
                  <a:pt x="17564" y="18681"/>
                </a:cubicBezTo>
                <a:cubicBezTo>
                  <a:pt x="17564" y="18743"/>
                  <a:pt x="17564" y="18813"/>
                  <a:pt x="17564" y="18876"/>
                </a:cubicBezTo>
                <a:cubicBezTo>
                  <a:pt x="17564" y="18938"/>
                  <a:pt x="17564" y="18989"/>
                  <a:pt x="17564" y="19051"/>
                </a:cubicBezTo>
                <a:cubicBezTo>
                  <a:pt x="17519" y="19113"/>
                  <a:pt x="17564" y="19187"/>
                  <a:pt x="17564" y="19187"/>
                </a:cubicBezTo>
                <a:cubicBezTo>
                  <a:pt x="17564" y="19249"/>
                  <a:pt x="17620" y="19304"/>
                  <a:pt x="17620" y="19304"/>
                </a:cubicBezTo>
                <a:cubicBezTo>
                  <a:pt x="17620" y="19366"/>
                  <a:pt x="17660" y="19358"/>
                  <a:pt x="17705" y="19420"/>
                </a:cubicBezTo>
                <a:cubicBezTo>
                  <a:pt x="17750" y="19483"/>
                  <a:pt x="17744" y="19494"/>
                  <a:pt x="17789" y="19557"/>
                </a:cubicBezTo>
                <a:cubicBezTo>
                  <a:pt x="17834" y="19557"/>
                  <a:pt x="17843" y="19615"/>
                  <a:pt x="17888" y="19615"/>
                </a:cubicBezTo>
                <a:cubicBezTo>
                  <a:pt x="17932" y="19615"/>
                  <a:pt x="17972" y="19673"/>
                  <a:pt x="17972" y="19673"/>
                </a:cubicBezTo>
                <a:cubicBezTo>
                  <a:pt x="18017" y="19673"/>
                  <a:pt x="18067" y="19673"/>
                  <a:pt x="18112" y="19673"/>
                </a:cubicBezTo>
                <a:cubicBezTo>
                  <a:pt x="18157" y="19673"/>
                  <a:pt x="18194" y="19673"/>
                  <a:pt x="18239" y="19673"/>
                </a:cubicBezTo>
                <a:cubicBezTo>
                  <a:pt x="18284" y="19673"/>
                  <a:pt x="18337" y="19677"/>
                  <a:pt x="18338" y="19615"/>
                </a:cubicBezTo>
                <a:cubicBezTo>
                  <a:pt x="18382" y="19615"/>
                  <a:pt x="18422" y="19557"/>
                  <a:pt x="18422" y="19557"/>
                </a:cubicBezTo>
                <a:cubicBezTo>
                  <a:pt x="18422" y="19557"/>
                  <a:pt x="18475" y="19483"/>
                  <a:pt x="18520" y="19420"/>
                </a:cubicBezTo>
                <a:cubicBezTo>
                  <a:pt x="18610" y="19296"/>
                  <a:pt x="18689" y="19062"/>
                  <a:pt x="18689" y="18876"/>
                </a:cubicBezTo>
                <a:cubicBezTo>
                  <a:pt x="18689" y="18813"/>
                  <a:pt x="18689" y="18743"/>
                  <a:pt x="18689" y="18681"/>
                </a:cubicBezTo>
                <a:cubicBezTo>
                  <a:pt x="18689" y="18619"/>
                  <a:pt x="18692" y="18564"/>
                  <a:pt x="18647" y="18564"/>
                </a:cubicBezTo>
                <a:cubicBezTo>
                  <a:pt x="18647" y="18502"/>
                  <a:pt x="18605" y="18428"/>
                  <a:pt x="18605" y="18428"/>
                </a:cubicBezTo>
                <a:cubicBezTo>
                  <a:pt x="18605" y="18366"/>
                  <a:pt x="18565" y="18374"/>
                  <a:pt x="18520" y="18311"/>
                </a:cubicBezTo>
                <a:cubicBezTo>
                  <a:pt x="18475" y="18249"/>
                  <a:pt x="18467" y="18237"/>
                  <a:pt x="18422" y="18175"/>
                </a:cubicBezTo>
                <a:cubicBezTo>
                  <a:pt x="18377" y="18175"/>
                  <a:pt x="18382" y="18117"/>
                  <a:pt x="18338" y="18117"/>
                </a:cubicBezTo>
                <a:cubicBezTo>
                  <a:pt x="18293" y="18117"/>
                  <a:pt x="18239" y="18058"/>
                  <a:pt x="18239" y="18058"/>
                </a:cubicBezTo>
                <a:cubicBezTo>
                  <a:pt x="18149" y="18058"/>
                  <a:pt x="18104" y="18058"/>
                  <a:pt x="18014" y="1805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7" name="Google Shape;1757;p118"/>
          <p:cNvSpPr/>
          <p:nvPr/>
        </p:nvSpPr>
        <p:spPr>
          <a:xfrm>
            <a:off x="21831300" y="9029700"/>
            <a:ext cx="440532" cy="439341"/>
          </a:xfrm>
          <a:custGeom>
            <a:rect b="b" l="l" r="r" t="t"/>
            <a:pathLst>
              <a:path extrusionOk="0" h="21600" w="21600">
                <a:moveTo>
                  <a:pt x="5176" y="0"/>
                </a:moveTo>
                <a:cubicBezTo>
                  <a:pt x="3869" y="0"/>
                  <a:pt x="2744" y="1065"/>
                  <a:pt x="2744" y="2439"/>
                </a:cubicBezTo>
                <a:lnTo>
                  <a:pt x="2744" y="9990"/>
                </a:lnTo>
                <a:lnTo>
                  <a:pt x="817" y="9990"/>
                </a:lnTo>
                <a:cubicBezTo>
                  <a:pt x="381" y="9990"/>
                  <a:pt x="0" y="10373"/>
                  <a:pt x="0" y="10810"/>
                </a:cubicBezTo>
                <a:lnTo>
                  <a:pt x="0" y="20800"/>
                </a:lnTo>
                <a:cubicBezTo>
                  <a:pt x="0" y="21237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37"/>
                  <a:pt x="21600" y="20800"/>
                </a:cubicBezTo>
                <a:lnTo>
                  <a:pt x="21600" y="10810"/>
                </a:lnTo>
                <a:cubicBezTo>
                  <a:pt x="21600" y="10373"/>
                  <a:pt x="21238" y="9990"/>
                  <a:pt x="20802" y="9990"/>
                </a:cubicBezTo>
                <a:lnTo>
                  <a:pt x="18876" y="9990"/>
                </a:lnTo>
                <a:lnTo>
                  <a:pt x="18876" y="2439"/>
                </a:lnTo>
                <a:cubicBezTo>
                  <a:pt x="18876" y="1128"/>
                  <a:pt x="17813" y="0"/>
                  <a:pt x="16443" y="0"/>
                </a:cubicBezTo>
                <a:lnTo>
                  <a:pt x="5176" y="0"/>
                </a:lnTo>
                <a:close/>
                <a:moveTo>
                  <a:pt x="5176" y="1620"/>
                </a:moveTo>
                <a:lnTo>
                  <a:pt x="16443" y="1620"/>
                </a:lnTo>
                <a:cubicBezTo>
                  <a:pt x="16879" y="1620"/>
                  <a:pt x="17241" y="2002"/>
                  <a:pt x="17241" y="2439"/>
                </a:cubicBezTo>
                <a:lnTo>
                  <a:pt x="17241" y="9990"/>
                </a:lnTo>
                <a:lnTo>
                  <a:pt x="4359" y="9990"/>
                </a:lnTo>
                <a:lnTo>
                  <a:pt x="4359" y="2439"/>
                </a:lnTo>
                <a:cubicBezTo>
                  <a:pt x="4359" y="2002"/>
                  <a:pt x="4740" y="1620"/>
                  <a:pt x="5176" y="1620"/>
                </a:cubicBezTo>
                <a:close/>
                <a:moveTo>
                  <a:pt x="8290" y="3122"/>
                </a:moveTo>
                <a:cubicBezTo>
                  <a:pt x="7854" y="3122"/>
                  <a:pt x="7473" y="3504"/>
                  <a:pt x="7472" y="3941"/>
                </a:cubicBezTo>
                <a:lnTo>
                  <a:pt x="7472" y="8117"/>
                </a:lnTo>
                <a:cubicBezTo>
                  <a:pt x="7472" y="8554"/>
                  <a:pt x="7854" y="8937"/>
                  <a:pt x="8290" y="8937"/>
                </a:cubicBezTo>
                <a:cubicBezTo>
                  <a:pt x="8726" y="8937"/>
                  <a:pt x="9088" y="8554"/>
                  <a:pt x="9088" y="8117"/>
                </a:cubicBezTo>
                <a:lnTo>
                  <a:pt x="9088" y="3941"/>
                </a:lnTo>
                <a:cubicBezTo>
                  <a:pt x="9087" y="3504"/>
                  <a:pt x="8725" y="3122"/>
                  <a:pt x="8290" y="3122"/>
                </a:cubicBezTo>
                <a:close/>
                <a:moveTo>
                  <a:pt x="10780" y="3122"/>
                </a:moveTo>
                <a:cubicBezTo>
                  <a:pt x="10345" y="3122"/>
                  <a:pt x="9963" y="3504"/>
                  <a:pt x="9963" y="3941"/>
                </a:cubicBezTo>
                <a:lnTo>
                  <a:pt x="9963" y="8117"/>
                </a:lnTo>
                <a:cubicBezTo>
                  <a:pt x="9963" y="8554"/>
                  <a:pt x="10344" y="8937"/>
                  <a:pt x="10780" y="8937"/>
                </a:cubicBezTo>
                <a:cubicBezTo>
                  <a:pt x="11216" y="8937"/>
                  <a:pt x="11579" y="8554"/>
                  <a:pt x="11578" y="8117"/>
                </a:cubicBezTo>
                <a:lnTo>
                  <a:pt x="11578" y="3941"/>
                </a:lnTo>
                <a:cubicBezTo>
                  <a:pt x="11516" y="3504"/>
                  <a:pt x="11216" y="3122"/>
                  <a:pt x="10780" y="3122"/>
                </a:cubicBezTo>
                <a:close/>
                <a:moveTo>
                  <a:pt x="13271" y="3122"/>
                </a:moveTo>
                <a:cubicBezTo>
                  <a:pt x="12835" y="3122"/>
                  <a:pt x="12454" y="3504"/>
                  <a:pt x="12454" y="3941"/>
                </a:cubicBezTo>
                <a:lnTo>
                  <a:pt x="12454" y="8117"/>
                </a:lnTo>
                <a:cubicBezTo>
                  <a:pt x="12454" y="8554"/>
                  <a:pt x="12835" y="8937"/>
                  <a:pt x="13271" y="8937"/>
                </a:cubicBezTo>
                <a:cubicBezTo>
                  <a:pt x="13707" y="8937"/>
                  <a:pt x="14069" y="8554"/>
                  <a:pt x="14069" y="8117"/>
                </a:cubicBezTo>
                <a:lnTo>
                  <a:pt x="14069" y="3941"/>
                </a:lnTo>
                <a:cubicBezTo>
                  <a:pt x="14069" y="3504"/>
                  <a:pt x="13707" y="3122"/>
                  <a:pt x="13271" y="3122"/>
                </a:cubicBezTo>
                <a:close/>
                <a:moveTo>
                  <a:pt x="1557" y="11551"/>
                </a:moveTo>
                <a:lnTo>
                  <a:pt x="3483" y="11551"/>
                </a:lnTo>
                <a:lnTo>
                  <a:pt x="18000" y="11551"/>
                </a:lnTo>
                <a:lnTo>
                  <a:pt x="19926" y="11551"/>
                </a:lnTo>
                <a:lnTo>
                  <a:pt x="19926" y="19980"/>
                </a:lnTo>
                <a:lnTo>
                  <a:pt x="1557" y="19980"/>
                </a:lnTo>
                <a:lnTo>
                  <a:pt x="1557" y="1155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8" name="Google Shape;1758;p118"/>
          <p:cNvSpPr/>
          <p:nvPr/>
        </p:nvSpPr>
        <p:spPr>
          <a:xfrm>
            <a:off x="3454400" y="10058400"/>
            <a:ext cx="609600" cy="610791"/>
          </a:xfrm>
          <a:custGeom>
            <a:rect b="b" l="l" r="r" t="t"/>
            <a:pathLst>
              <a:path extrusionOk="0" h="21600" w="21600">
                <a:moveTo>
                  <a:pt x="3600" y="0"/>
                </a:moveTo>
                <a:cubicBezTo>
                  <a:pt x="3285" y="0"/>
                  <a:pt x="3009" y="275"/>
                  <a:pt x="3009" y="590"/>
                </a:cubicBezTo>
                <a:lnTo>
                  <a:pt x="3009" y="7004"/>
                </a:lnTo>
                <a:lnTo>
                  <a:pt x="591" y="7004"/>
                </a:lnTo>
                <a:cubicBezTo>
                  <a:pt x="276" y="7004"/>
                  <a:pt x="0" y="7279"/>
                  <a:pt x="0" y="7593"/>
                </a:cubicBezTo>
                <a:lnTo>
                  <a:pt x="0" y="17965"/>
                </a:lnTo>
                <a:cubicBezTo>
                  <a:pt x="0" y="18279"/>
                  <a:pt x="276" y="18554"/>
                  <a:pt x="591" y="18554"/>
                </a:cubicBezTo>
                <a:lnTo>
                  <a:pt x="3009" y="18554"/>
                </a:lnTo>
                <a:lnTo>
                  <a:pt x="3009" y="21025"/>
                </a:lnTo>
                <a:cubicBezTo>
                  <a:pt x="3009" y="21339"/>
                  <a:pt x="3285" y="21600"/>
                  <a:pt x="3600" y="21600"/>
                </a:cubicBezTo>
                <a:lnTo>
                  <a:pt x="18000" y="21600"/>
                </a:lnTo>
                <a:cubicBezTo>
                  <a:pt x="18315" y="21600"/>
                  <a:pt x="18591" y="21339"/>
                  <a:pt x="18591" y="21025"/>
                </a:cubicBezTo>
                <a:lnTo>
                  <a:pt x="18591" y="18554"/>
                </a:lnTo>
                <a:lnTo>
                  <a:pt x="21009" y="18554"/>
                </a:lnTo>
                <a:cubicBezTo>
                  <a:pt x="21324" y="18554"/>
                  <a:pt x="21600" y="18279"/>
                  <a:pt x="21600" y="17965"/>
                </a:cubicBezTo>
                <a:lnTo>
                  <a:pt x="21600" y="7551"/>
                </a:lnTo>
                <a:cubicBezTo>
                  <a:pt x="21600" y="7281"/>
                  <a:pt x="21369" y="7004"/>
                  <a:pt x="21009" y="7004"/>
                </a:cubicBezTo>
                <a:lnTo>
                  <a:pt x="18591" y="7004"/>
                </a:lnTo>
                <a:lnTo>
                  <a:pt x="18591" y="590"/>
                </a:lnTo>
                <a:cubicBezTo>
                  <a:pt x="18591" y="275"/>
                  <a:pt x="18315" y="0"/>
                  <a:pt x="18000" y="0"/>
                </a:cubicBezTo>
                <a:lnTo>
                  <a:pt x="3600" y="0"/>
                </a:lnTo>
                <a:close/>
                <a:moveTo>
                  <a:pt x="4191" y="1165"/>
                </a:moveTo>
                <a:lnTo>
                  <a:pt x="17466" y="1165"/>
                </a:lnTo>
                <a:lnTo>
                  <a:pt x="17466" y="7004"/>
                </a:lnTo>
                <a:lnTo>
                  <a:pt x="4191" y="7004"/>
                </a:lnTo>
                <a:lnTo>
                  <a:pt x="4191" y="1165"/>
                </a:lnTo>
                <a:close/>
                <a:moveTo>
                  <a:pt x="1209" y="8168"/>
                </a:moveTo>
                <a:lnTo>
                  <a:pt x="3642" y="8168"/>
                </a:lnTo>
                <a:lnTo>
                  <a:pt x="18042" y="8168"/>
                </a:lnTo>
                <a:lnTo>
                  <a:pt x="20475" y="8168"/>
                </a:lnTo>
                <a:lnTo>
                  <a:pt x="20475" y="17432"/>
                </a:lnTo>
                <a:lnTo>
                  <a:pt x="18633" y="17432"/>
                </a:lnTo>
                <a:lnTo>
                  <a:pt x="18633" y="14288"/>
                </a:lnTo>
                <a:cubicBezTo>
                  <a:pt x="18633" y="13973"/>
                  <a:pt x="18357" y="13698"/>
                  <a:pt x="18042" y="13698"/>
                </a:cubicBezTo>
                <a:lnTo>
                  <a:pt x="3642" y="13698"/>
                </a:lnTo>
                <a:cubicBezTo>
                  <a:pt x="3327" y="13698"/>
                  <a:pt x="3066" y="13973"/>
                  <a:pt x="3066" y="14288"/>
                </a:cubicBezTo>
                <a:lnTo>
                  <a:pt x="3066" y="17432"/>
                </a:lnTo>
                <a:lnTo>
                  <a:pt x="1209" y="17432"/>
                </a:lnTo>
                <a:lnTo>
                  <a:pt x="1209" y="8168"/>
                </a:lnTo>
                <a:close/>
                <a:moveTo>
                  <a:pt x="18000" y="10330"/>
                </a:moveTo>
                <a:cubicBezTo>
                  <a:pt x="17955" y="10330"/>
                  <a:pt x="17916" y="10327"/>
                  <a:pt x="17916" y="10372"/>
                </a:cubicBezTo>
                <a:cubicBezTo>
                  <a:pt x="17871" y="10372"/>
                  <a:pt x="17817" y="10414"/>
                  <a:pt x="17817" y="10414"/>
                </a:cubicBezTo>
                <a:cubicBezTo>
                  <a:pt x="17772" y="10414"/>
                  <a:pt x="17778" y="10467"/>
                  <a:pt x="17733" y="10512"/>
                </a:cubicBezTo>
                <a:cubicBezTo>
                  <a:pt x="17643" y="10602"/>
                  <a:pt x="17550" y="10785"/>
                  <a:pt x="17550" y="10919"/>
                </a:cubicBezTo>
                <a:cubicBezTo>
                  <a:pt x="17550" y="10964"/>
                  <a:pt x="17550" y="11003"/>
                  <a:pt x="17550" y="11004"/>
                </a:cubicBezTo>
                <a:cubicBezTo>
                  <a:pt x="17550" y="11048"/>
                  <a:pt x="17547" y="11088"/>
                  <a:pt x="17592" y="11088"/>
                </a:cubicBezTo>
                <a:cubicBezTo>
                  <a:pt x="17592" y="11133"/>
                  <a:pt x="17634" y="11186"/>
                  <a:pt x="17634" y="11186"/>
                </a:cubicBezTo>
                <a:cubicBezTo>
                  <a:pt x="17634" y="11231"/>
                  <a:pt x="17688" y="11225"/>
                  <a:pt x="17733" y="11270"/>
                </a:cubicBezTo>
                <a:cubicBezTo>
                  <a:pt x="17778" y="11315"/>
                  <a:pt x="17772" y="11323"/>
                  <a:pt x="17817" y="11368"/>
                </a:cubicBezTo>
                <a:cubicBezTo>
                  <a:pt x="17862" y="11368"/>
                  <a:pt x="17871" y="11410"/>
                  <a:pt x="17916" y="11411"/>
                </a:cubicBezTo>
                <a:cubicBezTo>
                  <a:pt x="17961" y="11411"/>
                  <a:pt x="18000" y="11453"/>
                  <a:pt x="18000" y="11453"/>
                </a:cubicBezTo>
                <a:cubicBezTo>
                  <a:pt x="18045" y="11453"/>
                  <a:pt x="18096" y="11453"/>
                  <a:pt x="18141" y="11453"/>
                </a:cubicBezTo>
                <a:cubicBezTo>
                  <a:pt x="18276" y="11453"/>
                  <a:pt x="18444" y="11405"/>
                  <a:pt x="18534" y="11270"/>
                </a:cubicBezTo>
                <a:cubicBezTo>
                  <a:pt x="18624" y="11180"/>
                  <a:pt x="18717" y="10998"/>
                  <a:pt x="18717" y="10863"/>
                </a:cubicBezTo>
                <a:cubicBezTo>
                  <a:pt x="18717" y="10728"/>
                  <a:pt x="18669" y="10560"/>
                  <a:pt x="18534" y="10470"/>
                </a:cubicBezTo>
                <a:cubicBezTo>
                  <a:pt x="18399" y="10380"/>
                  <a:pt x="18180" y="10330"/>
                  <a:pt x="18000" y="10330"/>
                </a:cubicBezTo>
                <a:close/>
                <a:moveTo>
                  <a:pt x="4191" y="14821"/>
                </a:moveTo>
                <a:lnTo>
                  <a:pt x="17466" y="14821"/>
                </a:lnTo>
                <a:lnTo>
                  <a:pt x="17466" y="17965"/>
                </a:lnTo>
                <a:lnTo>
                  <a:pt x="17466" y="20435"/>
                </a:lnTo>
                <a:lnTo>
                  <a:pt x="4191" y="20435"/>
                </a:lnTo>
                <a:lnTo>
                  <a:pt x="4191" y="17965"/>
                </a:lnTo>
                <a:lnTo>
                  <a:pt x="4191" y="14821"/>
                </a:lnTo>
                <a:close/>
                <a:moveTo>
                  <a:pt x="7341" y="15719"/>
                </a:moveTo>
                <a:cubicBezTo>
                  <a:pt x="7026" y="15719"/>
                  <a:pt x="6750" y="15994"/>
                  <a:pt x="6750" y="16309"/>
                </a:cubicBezTo>
                <a:cubicBezTo>
                  <a:pt x="6750" y="16623"/>
                  <a:pt x="7026" y="16884"/>
                  <a:pt x="7341" y="16884"/>
                </a:cubicBezTo>
                <a:lnTo>
                  <a:pt x="14541" y="16884"/>
                </a:lnTo>
                <a:cubicBezTo>
                  <a:pt x="14856" y="16884"/>
                  <a:pt x="15117" y="16623"/>
                  <a:pt x="15117" y="16309"/>
                </a:cubicBezTo>
                <a:cubicBezTo>
                  <a:pt x="15117" y="15994"/>
                  <a:pt x="14856" y="15719"/>
                  <a:pt x="14541" y="15719"/>
                </a:cubicBezTo>
                <a:lnTo>
                  <a:pt x="7341" y="15719"/>
                </a:lnTo>
                <a:close/>
                <a:moveTo>
                  <a:pt x="7341" y="18414"/>
                </a:moveTo>
                <a:cubicBezTo>
                  <a:pt x="7026" y="18414"/>
                  <a:pt x="6750" y="18689"/>
                  <a:pt x="6750" y="19003"/>
                </a:cubicBezTo>
                <a:cubicBezTo>
                  <a:pt x="6750" y="19318"/>
                  <a:pt x="7026" y="19579"/>
                  <a:pt x="7341" y="19579"/>
                </a:cubicBezTo>
                <a:lnTo>
                  <a:pt x="14541" y="19579"/>
                </a:lnTo>
                <a:cubicBezTo>
                  <a:pt x="14856" y="19579"/>
                  <a:pt x="15117" y="19318"/>
                  <a:pt x="15117" y="19003"/>
                </a:cubicBezTo>
                <a:cubicBezTo>
                  <a:pt x="15117" y="18644"/>
                  <a:pt x="14856" y="18414"/>
                  <a:pt x="14541" y="18414"/>
                </a:cubicBezTo>
                <a:lnTo>
                  <a:pt x="7341" y="1841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9" name="Google Shape;1759;p118"/>
          <p:cNvSpPr/>
          <p:nvPr/>
        </p:nvSpPr>
        <p:spPr>
          <a:xfrm>
            <a:off x="6070600" y="10198100"/>
            <a:ext cx="605791" cy="327661"/>
          </a:xfrm>
          <a:custGeom>
            <a:rect b="b" l="l" r="r" t="t"/>
            <a:pathLst>
              <a:path extrusionOk="0" h="21600" w="21600">
                <a:moveTo>
                  <a:pt x="21057" y="6363"/>
                </a:moveTo>
                <a:lnTo>
                  <a:pt x="18702" y="6363"/>
                </a:lnTo>
                <a:lnTo>
                  <a:pt x="18702" y="1088"/>
                </a:lnTo>
                <a:cubicBezTo>
                  <a:pt x="18702" y="502"/>
                  <a:pt x="18430" y="0"/>
                  <a:pt x="18113" y="0"/>
                </a:cubicBezTo>
                <a:lnTo>
                  <a:pt x="589" y="0"/>
                </a:lnTo>
                <a:cubicBezTo>
                  <a:pt x="272" y="0"/>
                  <a:pt x="0" y="502"/>
                  <a:pt x="0" y="1088"/>
                </a:cubicBezTo>
                <a:lnTo>
                  <a:pt x="0" y="20512"/>
                </a:lnTo>
                <a:cubicBezTo>
                  <a:pt x="0" y="21098"/>
                  <a:pt x="272" y="21600"/>
                  <a:pt x="589" y="21600"/>
                </a:cubicBezTo>
                <a:lnTo>
                  <a:pt x="18068" y="21600"/>
                </a:lnTo>
                <a:cubicBezTo>
                  <a:pt x="18385" y="21600"/>
                  <a:pt x="18657" y="21098"/>
                  <a:pt x="18657" y="20512"/>
                </a:cubicBezTo>
                <a:lnTo>
                  <a:pt x="18657" y="15237"/>
                </a:lnTo>
                <a:lnTo>
                  <a:pt x="21011" y="15237"/>
                </a:lnTo>
                <a:cubicBezTo>
                  <a:pt x="21328" y="15237"/>
                  <a:pt x="21600" y="14735"/>
                  <a:pt x="21600" y="14149"/>
                </a:cubicBezTo>
                <a:lnTo>
                  <a:pt x="21600" y="7451"/>
                </a:lnTo>
                <a:cubicBezTo>
                  <a:pt x="21600" y="6781"/>
                  <a:pt x="21374" y="6363"/>
                  <a:pt x="21057" y="6363"/>
                </a:cubicBezTo>
                <a:close/>
                <a:moveTo>
                  <a:pt x="17525" y="19423"/>
                </a:moveTo>
                <a:lnTo>
                  <a:pt x="1177" y="19423"/>
                </a:lnTo>
                <a:lnTo>
                  <a:pt x="1177" y="2093"/>
                </a:lnTo>
                <a:lnTo>
                  <a:pt x="17525" y="2093"/>
                </a:lnTo>
                <a:lnTo>
                  <a:pt x="17525" y="19423"/>
                </a:lnTo>
                <a:close/>
                <a:moveTo>
                  <a:pt x="20468" y="13060"/>
                </a:moveTo>
                <a:lnTo>
                  <a:pt x="18747" y="13060"/>
                </a:lnTo>
                <a:lnTo>
                  <a:pt x="18747" y="8456"/>
                </a:lnTo>
                <a:lnTo>
                  <a:pt x="20468" y="8456"/>
                </a:lnTo>
                <a:lnTo>
                  <a:pt x="20468" y="1306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0" name="Google Shape;1760;p118"/>
          <p:cNvSpPr/>
          <p:nvPr/>
        </p:nvSpPr>
        <p:spPr>
          <a:xfrm>
            <a:off x="7378700" y="10198100"/>
            <a:ext cx="607219" cy="327819"/>
          </a:xfrm>
          <a:custGeom>
            <a:rect b="b" l="l" r="r" t="t"/>
            <a:pathLst>
              <a:path extrusionOk="0" h="21600" w="2160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68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3304" y="6694"/>
                </a:moveTo>
                <a:cubicBezTo>
                  <a:pt x="2987" y="6694"/>
                  <a:pt x="2711" y="7207"/>
                  <a:pt x="2711" y="7793"/>
                </a:cubicBezTo>
                <a:lnTo>
                  <a:pt x="2711" y="14487"/>
                </a:lnTo>
                <a:cubicBezTo>
                  <a:pt x="2711" y="15157"/>
                  <a:pt x="2987" y="15559"/>
                  <a:pt x="3304" y="15559"/>
                </a:cubicBezTo>
                <a:cubicBezTo>
                  <a:pt x="3620" y="15559"/>
                  <a:pt x="3882" y="15073"/>
                  <a:pt x="3882" y="14487"/>
                </a:cubicBezTo>
                <a:lnTo>
                  <a:pt x="3882" y="7793"/>
                </a:lnTo>
                <a:cubicBezTo>
                  <a:pt x="3882" y="7207"/>
                  <a:pt x="3620" y="6694"/>
                  <a:pt x="3304" y="6694"/>
                </a:cubicBezTo>
                <a:close/>
                <a:moveTo>
                  <a:pt x="6918" y="6694"/>
                </a:moveTo>
                <a:cubicBezTo>
                  <a:pt x="6601" y="6694"/>
                  <a:pt x="6325" y="7207"/>
                  <a:pt x="6325" y="7793"/>
                </a:cubicBezTo>
                <a:lnTo>
                  <a:pt x="6325" y="14487"/>
                </a:lnTo>
                <a:cubicBezTo>
                  <a:pt x="6325" y="15157"/>
                  <a:pt x="6601" y="15559"/>
                  <a:pt x="6918" y="15559"/>
                </a:cubicBezTo>
                <a:cubicBezTo>
                  <a:pt x="7234" y="15559"/>
                  <a:pt x="7496" y="15073"/>
                  <a:pt x="7496" y="14487"/>
                </a:cubicBezTo>
                <a:lnTo>
                  <a:pt x="7496" y="7793"/>
                </a:lnTo>
                <a:cubicBezTo>
                  <a:pt x="7496" y="7207"/>
                  <a:pt x="7234" y="6694"/>
                  <a:pt x="6918" y="6694"/>
                </a:cubicBezTo>
                <a:close/>
                <a:moveTo>
                  <a:pt x="10532" y="6694"/>
                </a:moveTo>
                <a:cubicBezTo>
                  <a:pt x="10216" y="6694"/>
                  <a:pt x="9939" y="7207"/>
                  <a:pt x="9939" y="7793"/>
                </a:cubicBezTo>
                <a:lnTo>
                  <a:pt x="9939" y="14487"/>
                </a:lnTo>
                <a:cubicBezTo>
                  <a:pt x="9984" y="15157"/>
                  <a:pt x="10216" y="15559"/>
                  <a:pt x="10532" y="15559"/>
                </a:cubicBezTo>
                <a:cubicBezTo>
                  <a:pt x="10848" y="15559"/>
                  <a:pt x="11111" y="15073"/>
                  <a:pt x="11111" y="14487"/>
                </a:cubicBezTo>
                <a:lnTo>
                  <a:pt x="11111" y="7793"/>
                </a:lnTo>
                <a:cubicBezTo>
                  <a:pt x="11111" y="7207"/>
                  <a:pt x="10848" y="6694"/>
                  <a:pt x="10532" y="6694"/>
                </a:cubicBezTo>
                <a:close/>
                <a:moveTo>
                  <a:pt x="14598" y="6694"/>
                </a:moveTo>
                <a:cubicBezTo>
                  <a:pt x="14281" y="6694"/>
                  <a:pt x="14005" y="7207"/>
                  <a:pt x="14005" y="7793"/>
                </a:cubicBezTo>
                <a:lnTo>
                  <a:pt x="14005" y="14487"/>
                </a:lnTo>
                <a:cubicBezTo>
                  <a:pt x="14005" y="15157"/>
                  <a:pt x="14236" y="15559"/>
                  <a:pt x="14598" y="15559"/>
                </a:cubicBezTo>
                <a:cubicBezTo>
                  <a:pt x="14914" y="15559"/>
                  <a:pt x="15176" y="15073"/>
                  <a:pt x="15176" y="14487"/>
                </a:cubicBezTo>
                <a:lnTo>
                  <a:pt x="15176" y="7793"/>
                </a:lnTo>
                <a:cubicBezTo>
                  <a:pt x="15176" y="7207"/>
                  <a:pt x="14914" y="6694"/>
                  <a:pt x="14598" y="6694"/>
                </a:cubicBezTo>
                <a:close/>
                <a:moveTo>
                  <a:pt x="18748" y="8447"/>
                </a:moveTo>
                <a:lnTo>
                  <a:pt x="20471" y="8447"/>
                </a:lnTo>
                <a:lnTo>
                  <a:pt x="20471" y="13049"/>
                </a:lnTo>
                <a:lnTo>
                  <a:pt x="18748" y="13049"/>
                </a:lnTo>
                <a:lnTo>
                  <a:pt x="18748" y="844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1" name="Google Shape;1761;p118"/>
          <p:cNvSpPr/>
          <p:nvPr/>
        </p:nvSpPr>
        <p:spPr>
          <a:xfrm>
            <a:off x="8686800" y="10198100"/>
            <a:ext cx="607219" cy="327819"/>
          </a:xfrm>
          <a:custGeom>
            <a:rect b="b" l="l" r="r" t="t"/>
            <a:pathLst>
              <a:path extrusionOk="0" h="21600" w="2160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3304" y="6694"/>
                </a:moveTo>
                <a:cubicBezTo>
                  <a:pt x="2987" y="6694"/>
                  <a:pt x="2711" y="7207"/>
                  <a:pt x="2711" y="7793"/>
                </a:cubicBezTo>
                <a:lnTo>
                  <a:pt x="2711" y="14487"/>
                </a:lnTo>
                <a:cubicBezTo>
                  <a:pt x="2711" y="15157"/>
                  <a:pt x="2987" y="15559"/>
                  <a:pt x="3304" y="15559"/>
                </a:cubicBezTo>
                <a:cubicBezTo>
                  <a:pt x="3620" y="15559"/>
                  <a:pt x="3882" y="15073"/>
                  <a:pt x="3882" y="14487"/>
                </a:cubicBezTo>
                <a:lnTo>
                  <a:pt x="3882" y="7793"/>
                </a:lnTo>
                <a:cubicBezTo>
                  <a:pt x="3882" y="7207"/>
                  <a:pt x="3620" y="6694"/>
                  <a:pt x="3304" y="6694"/>
                </a:cubicBezTo>
                <a:close/>
                <a:moveTo>
                  <a:pt x="6918" y="6694"/>
                </a:moveTo>
                <a:cubicBezTo>
                  <a:pt x="6601" y="6694"/>
                  <a:pt x="6325" y="7207"/>
                  <a:pt x="6325" y="7793"/>
                </a:cubicBezTo>
                <a:lnTo>
                  <a:pt x="6325" y="14487"/>
                </a:lnTo>
                <a:cubicBezTo>
                  <a:pt x="6325" y="15157"/>
                  <a:pt x="6601" y="15559"/>
                  <a:pt x="6918" y="15559"/>
                </a:cubicBezTo>
                <a:cubicBezTo>
                  <a:pt x="7234" y="15559"/>
                  <a:pt x="7496" y="15073"/>
                  <a:pt x="7496" y="14487"/>
                </a:cubicBezTo>
                <a:lnTo>
                  <a:pt x="7496" y="7793"/>
                </a:lnTo>
                <a:cubicBezTo>
                  <a:pt x="7496" y="7207"/>
                  <a:pt x="7234" y="6694"/>
                  <a:pt x="6918" y="6694"/>
                </a:cubicBezTo>
                <a:close/>
                <a:moveTo>
                  <a:pt x="10532" y="6694"/>
                </a:moveTo>
                <a:cubicBezTo>
                  <a:pt x="10216" y="6694"/>
                  <a:pt x="9939" y="7207"/>
                  <a:pt x="9939" y="7793"/>
                </a:cubicBezTo>
                <a:lnTo>
                  <a:pt x="9939" y="14487"/>
                </a:lnTo>
                <a:cubicBezTo>
                  <a:pt x="9939" y="15157"/>
                  <a:pt x="10216" y="15559"/>
                  <a:pt x="10532" y="15559"/>
                </a:cubicBezTo>
                <a:cubicBezTo>
                  <a:pt x="10848" y="15559"/>
                  <a:pt x="11111" y="15073"/>
                  <a:pt x="11111" y="14487"/>
                </a:cubicBezTo>
                <a:lnTo>
                  <a:pt x="11111" y="7793"/>
                </a:lnTo>
                <a:cubicBezTo>
                  <a:pt x="11111" y="7207"/>
                  <a:pt x="10848" y="6694"/>
                  <a:pt x="10532" y="6694"/>
                </a:cubicBezTo>
                <a:close/>
                <a:moveTo>
                  <a:pt x="18748" y="8447"/>
                </a:moveTo>
                <a:lnTo>
                  <a:pt x="20471" y="8447"/>
                </a:lnTo>
                <a:lnTo>
                  <a:pt x="20471" y="13049"/>
                </a:lnTo>
                <a:lnTo>
                  <a:pt x="18748" y="13049"/>
                </a:lnTo>
                <a:lnTo>
                  <a:pt x="18748" y="844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2" name="Google Shape;1762;p118"/>
          <p:cNvSpPr/>
          <p:nvPr/>
        </p:nvSpPr>
        <p:spPr>
          <a:xfrm>
            <a:off x="9994900" y="10198100"/>
            <a:ext cx="607219" cy="327819"/>
          </a:xfrm>
          <a:custGeom>
            <a:rect b="b" l="l" r="r" t="t"/>
            <a:pathLst>
              <a:path extrusionOk="0" h="21600" w="2160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3304" y="6694"/>
                </a:moveTo>
                <a:cubicBezTo>
                  <a:pt x="2987" y="6694"/>
                  <a:pt x="2711" y="7207"/>
                  <a:pt x="2711" y="7793"/>
                </a:cubicBezTo>
                <a:lnTo>
                  <a:pt x="2711" y="14487"/>
                </a:lnTo>
                <a:cubicBezTo>
                  <a:pt x="2711" y="15157"/>
                  <a:pt x="2987" y="15559"/>
                  <a:pt x="3304" y="15559"/>
                </a:cubicBezTo>
                <a:cubicBezTo>
                  <a:pt x="3620" y="15559"/>
                  <a:pt x="3882" y="15073"/>
                  <a:pt x="3882" y="14487"/>
                </a:cubicBezTo>
                <a:lnTo>
                  <a:pt x="3882" y="7793"/>
                </a:lnTo>
                <a:cubicBezTo>
                  <a:pt x="3882" y="7207"/>
                  <a:pt x="3620" y="6694"/>
                  <a:pt x="3304" y="6694"/>
                </a:cubicBezTo>
                <a:close/>
                <a:moveTo>
                  <a:pt x="7045" y="6694"/>
                </a:moveTo>
                <a:cubicBezTo>
                  <a:pt x="6728" y="6694"/>
                  <a:pt x="6466" y="7207"/>
                  <a:pt x="6466" y="7793"/>
                </a:cubicBezTo>
                <a:lnTo>
                  <a:pt x="6466" y="14487"/>
                </a:lnTo>
                <a:cubicBezTo>
                  <a:pt x="6466" y="15157"/>
                  <a:pt x="6729" y="15559"/>
                  <a:pt x="7045" y="15559"/>
                </a:cubicBezTo>
                <a:cubicBezTo>
                  <a:pt x="7361" y="15559"/>
                  <a:pt x="7638" y="15073"/>
                  <a:pt x="7638" y="14487"/>
                </a:cubicBezTo>
                <a:lnTo>
                  <a:pt x="7638" y="7793"/>
                </a:lnTo>
                <a:cubicBezTo>
                  <a:pt x="7638" y="7207"/>
                  <a:pt x="7361" y="6694"/>
                  <a:pt x="7045" y="6694"/>
                </a:cubicBez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3" name="Google Shape;1763;p118"/>
          <p:cNvSpPr/>
          <p:nvPr/>
        </p:nvSpPr>
        <p:spPr>
          <a:xfrm>
            <a:off x="11303000" y="10198100"/>
            <a:ext cx="607219" cy="327819"/>
          </a:xfrm>
          <a:custGeom>
            <a:rect b="b" l="l" r="r" t="t"/>
            <a:pathLst>
              <a:path extrusionOk="0" h="21600" w="2160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3304" y="6694"/>
                </a:moveTo>
                <a:cubicBezTo>
                  <a:pt x="2987" y="6694"/>
                  <a:pt x="2711" y="7207"/>
                  <a:pt x="2711" y="7793"/>
                </a:cubicBezTo>
                <a:lnTo>
                  <a:pt x="2711" y="14487"/>
                </a:lnTo>
                <a:cubicBezTo>
                  <a:pt x="2711" y="15157"/>
                  <a:pt x="2987" y="15559"/>
                  <a:pt x="3304" y="15559"/>
                </a:cubicBezTo>
                <a:cubicBezTo>
                  <a:pt x="3620" y="15559"/>
                  <a:pt x="3882" y="15073"/>
                  <a:pt x="3882" y="14487"/>
                </a:cubicBezTo>
                <a:lnTo>
                  <a:pt x="3882" y="7793"/>
                </a:lnTo>
                <a:cubicBezTo>
                  <a:pt x="3882" y="7207"/>
                  <a:pt x="3620" y="6694"/>
                  <a:pt x="3304" y="6694"/>
                </a:cubicBez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4" name="Google Shape;1764;p118"/>
          <p:cNvSpPr/>
          <p:nvPr/>
        </p:nvSpPr>
        <p:spPr>
          <a:xfrm>
            <a:off x="12598400" y="10198100"/>
            <a:ext cx="607219" cy="327819"/>
          </a:xfrm>
          <a:custGeom>
            <a:rect b="b" l="l" r="r" t="t"/>
            <a:pathLst>
              <a:path extrusionOk="0" h="21600" w="2160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29" y="2092"/>
                </a:moveTo>
                <a:lnTo>
                  <a:pt x="17435" y="2092"/>
                </a:lnTo>
                <a:lnTo>
                  <a:pt x="17435" y="19403"/>
                </a:lnTo>
                <a:lnTo>
                  <a:pt x="1129" y="19403"/>
                </a:lnTo>
                <a:lnTo>
                  <a:pt x="1129" y="2092"/>
                </a:ln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  <a:moveTo>
                  <a:pt x="3755" y="10042"/>
                </a:moveTo>
                <a:cubicBezTo>
                  <a:pt x="3439" y="10042"/>
                  <a:pt x="3162" y="10554"/>
                  <a:pt x="3162" y="11140"/>
                </a:cubicBezTo>
                <a:cubicBezTo>
                  <a:pt x="3162" y="11726"/>
                  <a:pt x="3439" y="12212"/>
                  <a:pt x="3755" y="12212"/>
                </a:cubicBezTo>
                <a:lnTo>
                  <a:pt x="14598" y="12212"/>
                </a:lnTo>
                <a:cubicBezTo>
                  <a:pt x="14914" y="12212"/>
                  <a:pt x="15177" y="11726"/>
                  <a:pt x="15176" y="11140"/>
                </a:cubicBezTo>
                <a:cubicBezTo>
                  <a:pt x="15176" y="10554"/>
                  <a:pt x="14914" y="10042"/>
                  <a:pt x="14598" y="10042"/>
                </a:cubicBezTo>
                <a:lnTo>
                  <a:pt x="3755" y="1004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ill Sans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5" name="Google Shape;1765;p118"/>
          <p:cNvSpPr/>
          <p:nvPr/>
        </p:nvSpPr>
        <p:spPr>
          <a:xfrm>
            <a:off x="13906500" y="10198100"/>
            <a:ext cx="607219" cy="327819"/>
          </a:xfrm>
          <a:custGeom>
            <a:rect b="b" l="l" r="r" t="t"/>
            <a:pathLst>
              <a:path extrusionOk="0" h="21600" w="2160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6904" y="5021"/>
                </a:moveTo>
                <a:cubicBezTo>
                  <a:pt x="6757" y="5021"/>
                  <a:pt x="6607" y="5125"/>
                  <a:pt x="6494" y="5335"/>
                </a:cubicBezTo>
                <a:cubicBezTo>
                  <a:pt x="6268" y="5753"/>
                  <a:pt x="6268" y="6433"/>
                  <a:pt x="6494" y="6851"/>
                </a:cubicBezTo>
                <a:lnTo>
                  <a:pt x="8668" y="10852"/>
                </a:lnTo>
                <a:lnTo>
                  <a:pt x="6494" y="14879"/>
                </a:lnTo>
                <a:cubicBezTo>
                  <a:pt x="6268" y="15298"/>
                  <a:pt x="6268" y="15952"/>
                  <a:pt x="6494" y="16370"/>
                </a:cubicBezTo>
                <a:cubicBezTo>
                  <a:pt x="6630" y="16621"/>
                  <a:pt x="6768" y="16710"/>
                  <a:pt x="6904" y="16710"/>
                </a:cubicBezTo>
                <a:cubicBezTo>
                  <a:pt x="7039" y="16710"/>
                  <a:pt x="7223" y="16621"/>
                  <a:pt x="7313" y="16370"/>
                </a:cubicBezTo>
                <a:lnTo>
                  <a:pt x="9473" y="12369"/>
                </a:lnTo>
                <a:lnTo>
                  <a:pt x="11647" y="16370"/>
                </a:lnTo>
                <a:cubicBezTo>
                  <a:pt x="11783" y="16621"/>
                  <a:pt x="11921" y="16710"/>
                  <a:pt x="12056" y="16710"/>
                </a:cubicBezTo>
                <a:cubicBezTo>
                  <a:pt x="12192" y="16710"/>
                  <a:pt x="12361" y="16621"/>
                  <a:pt x="12452" y="16370"/>
                </a:cubicBezTo>
                <a:cubicBezTo>
                  <a:pt x="12678" y="15952"/>
                  <a:pt x="12678" y="15298"/>
                  <a:pt x="12452" y="14879"/>
                </a:cubicBezTo>
                <a:lnTo>
                  <a:pt x="10292" y="10852"/>
                </a:lnTo>
                <a:lnTo>
                  <a:pt x="12452" y="6851"/>
                </a:lnTo>
                <a:cubicBezTo>
                  <a:pt x="12678" y="6433"/>
                  <a:pt x="12678" y="5753"/>
                  <a:pt x="12452" y="5335"/>
                </a:cubicBezTo>
                <a:cubicBezTo>
                  <a:pt x="12226" y="4916"/>
                  <a:pt x="11873" y="4916"/>
                  <a:pt x="11647" y="5335"/>
                </a:cubicBezTo>
                <a:lnTo>
                  <a:pt x="9473" y="9362"/>
                </a:lnTo>
                <a:lnTo>
                  <a:pt x="7313" y="5335"/>
                </a:lnTo>
                <a:cubicBezTo>
                  <a:pt x="7200" y="5125"/>
                  <a:pt x="7050" y="5021"/>
                  <a:pt x="6904" y="5021"/>
                </a:cubicBez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6" name="Google Shape;1766;p118"/>
          <p:cNvSpPr/>
          <p:nvPr/>
        </p:nvSpPr>
        <p:spPr>
          <a:xfrm>
            <a:off x="15214600" y="10198100"/>
            <a:ext cx="607219" cy="327819"/>
          </a:xfrm>
          <a:custGeom>
            <a:rect b="b" l="l" r="r" t="t"/>
            <a:pathLst>
              <a:path extrusionOk="0" h="21600" w="2160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555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13228" y="5021"/>
                </a:moveTo>
                <a:cubicBezTo>
                  <a:pt x="13081" y="5021"/>
                  <a:pt x="12932" y="5125"/>
                  <a:pt x="12819" y="5335"/>
                </a:cubicBezTo>
                <a:lnTo>
                  <a:pt x="8118" y="14043"/>
                </a:lnTo>
                <a:lnTo>
                  <a:pt x="5958" y="10016"/>
                </a:lnTo>
                <a:cubicBezTo>
                  <a:pt x="5732" y="9597"/>
                  <a:pt x="5365" y="9597"/>
                  <a:pt x="5139" y="10016"/>
                </a:cubicBezTo>
                <a:cubicBezTo>
                  <a:pt x="4913" y="10434"/>
                  <a:pt x="4913" y="11114"/>
                  <a:pt x="5139" y="11532"/>
                </a:cubicBezTo>
                <a:lnTo>
                  <a:pt x="7708" y="16291"/>
                </a:lnTo>
                <a:cubicBezTo>
                  <a:pt x="7844" y="16543"/>
                  <a:pt x="7982" y="16631"/>
                  <a:pt x="8118" y="16631"/>
                </a:cubicBezTo>
                <a:cubicBezTo>
                  <a:pt x="8253" y="16631"/>
                  <a:pt x="8437" y="16543"/>
                  <a:pt x="8527" y="16291"/>
                </a:cubicBezTo>
                <a:lnTo>
                  <a:pt x="13638" y="6851"/>
                </a:lnTo>
                <a:cubicBezTo>
                  <a:pt x="13864" y="6433"/>
                  <a:pt x="13864" y="5753"/>
                  <a:pt x="13638" y="5335"/>
                </a:cubicBezTo>
                <a:cubicBezTo>
                  <a:pt x="13525" y="5125"/>
                  <a:pt x="13375" y="5021"/>
                  <a:pt x="13228" y="5021"/>
                </a:cubicBez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7" name="Google Shape;1767;p118"/>
          <p:cNvSpPr/>
          <p:nvPr/>
        </p:nvSpPr>
        <p:spPr>
          <a:xfrm>
            <a:off x="4851400" y="10058400"/>
            <a:ext cx="439341" cy="608410"/>
          </a:xfrm>
          <a:custGeom>
            <a:rect b="b" l="l" r="r" t="t"/>
            <a:pathLst>
              <a:path extrusionOk="0" h="21600" w="21600">
                <a:moveTo>
                  <a:pt x="820" y="0"/>
                </a:moveTo>
                <a:cubicBezTo>
                  <a:pt x="382" y="0"/>
                  <a:pt x="0" y="276"/>
                  <a:pt x="0" y="592"/>
                </a:cubicBezTo>
                <a:lnTo>
                  <a:pt x="0" y="21008"/>
                </a:lnTo>
                <a:cubicBezTo>
                  <a:pt x="0" y="21324"/>
                  <a:pt x="382" y="21600"/>
                  <a:pt x="820" y="21600"/>
                </a:cubicBezTo>
                <a:lnTo>
                  <a:pt x="20800" y="21600"/>
                </a:lnTo>
                <a:cubicBezTo>
                  <a:pt x="21237" y="21600"/>
                  <a:pt x="21600" y="21324"/>
                  <a:pt x="21600" y="21008"/>
                </a:cubicBezTo>
                <a:lnTo>
                  <a:pt x="21600" y="592"/>
                </a:lnTo>
                <a:cubicBezTo>
                  <a:pt x="21538" y="276"/>
                  <a:pt x="21237" y="0"/>
                  <a:pt x="20800" y="0"/>
                </a:cubicBezTo>
                <a:lnTo>
                  <a:pt x="820" y="0"/>
                </a:lnTo>
                <a:close/>
                <a:moveTo>
                  <a:pt x="1620" y="1127"/>
                </a:moveTo>
                <a:lnTo>
                  <a:pt x="19980" y="1127"/>
                </a:lnTo>
                <a:lnTo>
                  <a:pt x="19980" y="20431"/>
                </a:lnTo>
                <a:lnTo>
                  <a:pt x="1620" y="20431"/>
                </a:lnTo>
                <a:lnTo>
                  <a:pt x="1620" y="1127"/>
                </a:lnTo>
                <a:close/>
                <a:moveTo>
                  <a:pt x="3317" y="4960"/>
                </a:moveTo>
                <a:cubicBezTo>
                  <a:pt x="2880" y="4960"/>
                  <a:pt x="2498" y="5236"/>
                  <a:pt x="2498" y="5551"/>
                </a:cubicBezTo>
                <a:cubicBezTo>
                  <a:pt x="2498" y="5867"/>
                  <a:pt x="2880" y="6129"/>
                  <a:pt x="3317" y="6129"/>
                </a:cubicBezTo>
                <a:lnTo>
                  <a:pt x="17483" y="6129"/>
                </a:lnTo>
                <a:cubicBezTo>
                  <a:pt x="17920" y="6129"/>
                  <a:pt x="18302" y="5867"/>
                  <a:pt x="18302" y="5551"/>
                </a:cubicBezTo>
                <a:cubicBezTo>
                  <a:pt x="18302" y="5236"/>
                  <a:pt x="17920" y="4960"/>
                  <a:pt x="17483" y="4960"/>
                </a:cubicBezTo>
                <a:lnTo>
                  <a:pt x="3317" y="4960"/>
                </a:lnTo>
                <a:close/>
                <a:moveTo>
                  <a:pt x="5737" y="9919"/>
                </a:moveTo>
                <a:cubicBezTo>
                  <a:pt x="4987" y="9919"/>
                  <a:pt x="4371" y="10365"/>
                  <a:pt x="4371" y="10906"/>
                </a:cubicBezTo>
                <a:cubicBezTo>
                  <a:pt x="4371" y="11447"/>
                  <a:pt x="4987" y="11906"/>
                  <a:pt x="5737" y="11906"/>
                </a:cubicBezTo>
                <a:cubicBezTo>
                  <a:pt x="6486" y="11906"/>
                  <a:pt x="7122" y="11447"/>
                  <a:pt x="7122" y="10906"/>
                </a:cubicBezTo>
                <a:cubicBezTo>
                  <a:pt x="7184" y="10365"/>
                  <a:pt x="6548" y="9919"/>
                  <a:pt x="5737" y="9919"/>
                </a:cubicBezTo>
                <a:close/>
                <a:moveTo>
                  <a:pt x="10732" y="9919"/>
                </a:moveTo>
                <a:cubicBezTo>
                  <a:pt x="9982" y="9919"/>
                  <a:pt x="9366" y="10365"/>
                  <a:pt x="9366" y="10906"/>
                </a:cubicBezTo>
                <a:cubicBezTo>
                  <a:pt x="9366" y="11447"/>
                  <a:pt x="9982" y="11906"/>
                  <a:pt x="10732" y="11906"/>
                </a:cubicBezTo>
                <a:cubicBezTo>
                  <a:pt x="11481" y="11906"/>
                  <a:pt x="12117" y="11447"/>
                  <a:pt x="12117" y="10906"/>
                </a:cubicBezTo>
                <a:cubicBezTo>
                  <a:pt x="12117" y="10365"/>
                  <a:pt x="11481" y="9919"/>
                  <a:pt x="10732" y="9919"/>
                </a:cubicBezTo>
                <a:close/>
                <a:moveTo>
                  <a:pt x="15727" y="9919"/>
                </a:moveTo>
                <a:cubicBezTo>
                  <a:pt x="14978" y="9919"/>
                  <a:pt x="14361" y="10365"/>
                  <a:pt x="14361" y="10906"/>
                </a:cubicBezTo>
                <a:cubicBezTo>
                  <a:pt x="14361" y="11447"/>
                  <a:pt x="14978" y="11906"/>
                  <a:pt x="15727" y="11906"/>
                </a:cubicBezTo>
                <a:cubicBezTo>
                  <a:pt x="16476" y="11906"/>
                  <a:pt x="17112" y="11447"/>
                  <a:pt x="17112" y="10906"/>
                </a:cubicBezTo>
                <a:cubicBezTo>
                  <a:pt x="17112" y="10365"/>
                  <a:pt x="16476" y="9919"/>
                  <a:pt x="15727" y="9919"/>
                </a:cubicBezTo>
                <a:close/>
                <a:moveTo>
                  <a:pt x="5737" y="10821"/>
                </a:moveTo>
                <a:cubicBezTo>
                  <a:pt x="5861" y="10821"/>
                  <a:pt x="5932" y="10872"/>
                  <a:pt x="5932" y="10962"/>
                </a:cubicBezTo>
                <a:cubicBezTo>
                  <a:pt x="5994" y="11052"/>
                  <a:pt x="5861" y="11089"/>
                  <a:pt x="5737" y="11089"/>
                </a:cubicBezTo>
                <a:cubicBezTo>
                  <a:pt x="5612" y="11089"/>
                  <a:pt x="5561" y="11052"/>
                  <a:pt x="5561" y="10962"/>
                </a:cubicBezTo>
                <a:cubicBezTo>
                  <a:pt x="5561" y="10872"/>
                  <a:pt x="5612" y="10821"/>
                  <a:pt x="5737" y="10821"/>
                </a:cubicBezTo>
                <a:close/>
                <a:moveTo>
                  <a:pt x="10732" y="10821"/>
                </a:moveTo>
                <a:cubicBezTo>
                  <a:pt x="10857" y="10821"/>
                  <a:pt x="10927" y="10872"/>
                  <a:pt x="10927" y="10962"/>
                </a:cubicBezTo>
                <a:cubicBezTo>
                  <a:pt x="10927" y="11052"/>
                  <a:pt x="10794" y="11089"/>
                  <a:pt x="10732" y="11089"/>
                </a:cubicBezTo>
                <a:cubicBezTo>
                  <a:pt x="10607" y="11089"/>
                  <a:pt x="10556" y="11052"/>
                  <a:pt x="10556" y="10962"/>
                </a:cubicBezTo>
                <a:cubicBezTo>
                  <a:pt x="10556" y="10872"/>
                  <a:pt x="10607" y="10821"/>
                  <a:pt x="10732" y="10821"/>
                </a:cubicBezTo>
                <a:close/>
                <a:moveTo>
                  <a:pt x="15727" y="10821"/>
                </a:moveTo>
                <a:cubicBezTo>
                  <a:pt x="15852" y="10821"/>
                  <a:pt x="15922" y="10872"/>
                  <a:pt x="15922" y="10962"/>
                </a:cubicBezTo>
                <a:cubicBezTo>
                  <a:pt x="15922" y="11052"/>
                  <a:pt x="15852" y="11089"/>
                  <a:pt x="15727" y="11089"/>
                </a:cubicBezTo>
                <a:cubicBezTo>
                  <a:pt x="15602" y="11089"/>
                  <a:pt x="15551" y="11052"/>
                  <a:pt x="15551" y="10962"/>
                </a:cubicBezTo>
                <a:cubicBezTo>
                  <a:pt x="15551" y="10872"/>
                  <a:pt x="15602" y="10821"/>
                  <a:pt x="15727" y="10821"/>
                </a:cubicBezTo>
                <a:close/>
                <a:moveTo>
                  <a:pt x="5737" y="13526"/>
                </a:moveTo>
                <a:cubicBezTo>
                  <a:pt x="4987" y="13526"/>
                  <a:pt x="4371" y="13972"/>
                  <a:pt x="4371" y="14513"/>
                </a:cubicBezTo>
                <a:cubicBezTo>
                  <a:pt x="4371" y="15054"/>
                  <a:pt x="4987" y="15513"/>
                  <a:pt x="5737" y="15513"/>
                </a:cubicBezTo>
                <a:cubicBezTo>
                  <a:pt x="6486" y="15513"/>
                  <a:pt x="7122" y="15054"/>
                  <a:pt x="7122" y="14513"/>
                </a:cubicBezTo>
                <a:cubicBezTo>
                  <a:pt x="7184" y="13972"/>
                  <a:pt x="6548" y="13526"/>
                  <a:pt x="5737" y="13526"/>
                </a:cubicBezTo>
                <a:close/>
                <a:moveTo>
                  <a:pt x="10732" y="13526"/>
                </a:moveTo>
                <a:cubicBezTo>
                  <a:pt x="9982" y="13526"/>
                  <a:pt x="9366" y="13972"/>
                  <a:pt x="9366" y="14513"/>
                </a:cubicBezTo>
                <a:cubicBezTo>
                  <a:pt x="9366" y="15054"/>
                  <a:pt x="9982" y="15513"/>
                  <a:pt x="10732" y="15513"/>
                </a:cubicBezTo>
                <a:cubicBezTo>
                  <a:pt x="11481" y="15513"/>
                  <a:pt x="12117" y="15054"/>
                  <a:pt x="12117" y="14513"/>
                </a:cubicBezTo>
                <a:cubicBezTo>
                  <a:pt x="12117" y="13972"/>
                  <a:pt x="11481" y="13526"/>
                  <a:pt x="10732" y="13526"/>
                </a:cubicBezTo>
                <a:close/>
                <a:moveTo>
                  <a:pt x="15727" y="13526"/>
                </a:moveTo>
                <a:cubicBezTo>
                  <a:pt x="14978" y="13526"/>
                  <a:pt x="14361" y="13972"/>
                  <a:pt x="14361" y="14513"/>
                </a:cubicBezTo>
                <a:cubicBezTo>
                  <a:pt x="14361" y="15054"/>
                  <a:pt x="14978" y="15513"/>
                  <a:pt x="15727" y="15513"/>
                </a:cubicBezTo>
                <a:cubicBezTo>
                  <a:pt x="16476" y="15513"/>
                  <a:pt x="17112" y="15054"/>
                  <a:pt x="17112" y="14513"/>
                </a:cubicBezTo>
                <a:cubicBezTo>
                  <a:pt x="17112" y="13972"/>
                  <a:pt x="16476" y="13526"/>
                  <a:pt x="15727" y="13526"/>
                </a:cubicBezTo>
                <a:close/>
                <a:moveTo>
                  <a:pt x="5737" y="14428"/>
                </a:moveTo>
                <a:cubicBezTo>
                  <a:pt x="5861" y="14428"/>
                  <a:pt x="5932" y="14479"/>
                  <a:pt x="5932" y="14569"/>
                </a:cubicBezTo>
                <a:cubicBezTo>
                  <a:pt x="5994" y="14659"/>
                  <a:pt x="5861" y="14696"/>
                  <a:pt x="5737" y="14696"/>
                </a:cubicBezTo>
                <a:cubicBezTo>
                  <a:pt x="5612" y="14696"/>
                  <a:pt x="5561" y="14659"/>
                  <a:pt x="5561" y="14569"/>
                </a:cubicBezTo>
                <a:cubicBezTo>
                  <a:pt x="5561" y="14479"/>
                  <a:pt x="5612" y="14428"/>
                  <a:pt x="5737" y="14428"/>
                </a:cubicBezTo>
                <a:close/>
                <a:moveTo>
                  <a:pt x="10732" y="14428"/>
                </a:moveTo>
                <a:cubicBezTo>
                  <a:pt x="10857" y="14428"/>
                  <a:pt x="10927" y="14479"/>
                  <a:pt x="10927" y="14569"/>
                </a:cubicBezTo>
                <a:cubicBezTo>
                  <a:pt x="10927" y="14659"/>
                  <a:pt x="10794" y="14696"/>
                  <a:pt x="10732" y="14696"/>
                </a:cubicBezTo>
                <a:cubicBezTo>
                  <a:pt x="10607" y="14696"/>
                  <a:pt x="10556" y="14659"/>
                  <a:pt x="10556" y="14569"/>
                </a:cubicBezTo>
                <a:cubicBezTo>
                  <a:pt x="10556" y="14479"/>
                  <a:pt x="10607" y="14428"/>
                  <a:pt x="10732" y="14428"/>
                </a:cubicBezTo>
                <a:close/>
                <a:moveTo>
                  <a:pt x="15727" y="14428"/>
                </a:moveTo>
                <a:cubicBezTo>
                  <a:pt x="15852" y="14428"/>
                  <a:pt x="15922" y="14479"/>
                  <a:pt x="15922" y="14569"/>
                </a:cubicBezTo>
                <a:cubicBezTo>
                  <a:pt x="15922" y="14659"/>
                  <a:pt x="15852" y="14696"/>
                  <a:pt x="15727" y="14696"/>
                </a:cubicBezTo>
                <a:cubicBezTo>
                  <a:pt x="15602" y="14696"/>
                  <a:pt x="15551" y="14659"/>
                  <a:pt x="15551" y="14569"/>
                </a:cubicBezTo>
                <a:cubicBezTo>
                  <a:pt x="15551" y="14479"/>
                  <a:pt x="15602" y="14428"/>
                  <a:pt x="15727" y="14428"/>
                </a:cubicBezTo>
                <a:close/>
                <a:moveTo>
                  <a:pt x="5737" y="17133"/>
                </a:moveTo>
                <a:cubicBezTo>
                  <a:pt x="4987" y="17133"/>
                  <a:pt x="4371" y="17579"/>
                  <a:pt x="4371" y="18120"/>
                </a:cubicBezTo>
                <a:cubicBezTo>
                  <a:pt x="4371" y="18661"/>
                  <a:pt x="4987" y="19120"/>
                  <a:pt x="5737" y="19120"/>
                </a:cubicBezTo>
                <a:cubicBezTo>
                  <a:pt x="6486" y="19120"/>
                  <a:pt x="7122" y="18661"/>
                  <a:pt x="7122" y="18120"/>
                </a:cubicBezTo>
                <a:cubicBezTo>
                  <a:pt x="7184" y="17579"/>
                  <a:pt x="6548" y="17134"/>
                  <a:pt x="5737" y="17133"/>
                </a:cubicBezTo>
                <a:close/>
                <a:moveTo>
                  <a:pt x="10732" y="17133"/>
                </a:moveTo>
                <a:cubicBezTo>
                  <a:pt x="9982" y="17133"/>
                  <a:pt x="9366" y="17579"/>
                  <a:pt x="9366" y="18120"/>
                </a:cubicBezTo>
                <a:cubicBezTo>
                  <a:pt x="9366" y="18661"/>
                  <a:pt x="9982" y="19120"/>
                  <a:pt x="10732" y="19120"/>
                </a:cubicBezTo>
                <a:cubicBezTo>
                  <a:pt x="11481" y="19120"/>
                  <a:pt x="12117" y="18661"/>
                  <a:pt x="12117" y="18120"/>
                </a:cubicBezTo>
                <a:cubicBezTo>
                  <a:pt x="12179" y="17579"/>
                  <a:pt x="11543" y="17134"/>
                  <a:pt x="10732" y="17133"/>
                </a:cubicBezTo>
                <a:close/>
                <a:moveTo>
                  <a:pt x="15727" y="17133"/>
                </a:moveTo>
                <a:cubicBezTo>
                  <a:pt x="14978" y="17133"/>
                  <a:pt x="14361" y="17579"/>
                  <a:pt x="14361" y="18120"/>
                </a:cubicBezTo>
                <a:cubicBezTo>
                  <a:pt x="14361" y="18661"/>
                  <a:pt x="14978" y="19120"/>
                  <a:pt x="15727" y="19120"/>
                </a:cubicBezTo>
                <a:cubicBezTo>
                  <a:pt x="16476" y="19120"/>
                  <a:pt x="17112" y="18661"/>
                  <a:pt x="17112" y="18120"/>
                </a:cubicBezTo>
                <a:cubicBezTo>
                  <a:pt x="17175" y="17579"/>
                  <a:pt x="16539" y="17134"/>
                  <a:pt x="15727" y="17133"/>
                </a:cubicBezTo>
                <a:close/>
                <a:moveTo>
                  <a:pt x="5737" y="18035"/>
                </a:moveTo>
                <a:cubicBezTo>
                  <a:pt x="5861" y="18035"/>
                  <a:pt x="5932" y="18086"/>
                  <a:pt x="5932" y="18176"/>
                </a:cubicBezTo>
                <a:cubicBezTo>
                  <a:pt x="5932" y="18266"/>
                  <a:pt x="5861" y="18303"/>
                  <a:pt x="5737" y="18303"/>
                </a:cubicBezTo>
                <a:cubicBezTo>
                  <a:pt x="5612" y="18303"/>
                  <a:pt x="5561" y="18266"/>
                  <a:pt x="5561" y="18176"/>
                </a:cubicBezTo>
                <a:cubicBezTo>
                  <a:pt x="5561" y="18086"/>
                  <a:pt x="5612" y="18035"/>
                  <a:pt x="5737" y="18035"/>
                </a:cubicBezTo>
                <a:close/>
                <a:moveTo>
                  <a:pt x="10732" y="18035"/>
                </a:moveTo>
                <a:cubicBezTo>
                  <a:pt x="10857" y="18035"/>
                  <a:pt x="10927" y="18086"/>
                  <a:pt x="10927" y="18176"/>
                </a:cubicBezTo>
                <a:cubicBezTo>
                  <a:pt x="10927" y="18266"/>
                  <a:pt x="10857" y="18303"/>
                  <a:pt x="10732" y="18303"/>
                </a:cubicBezTo>
                <a:cubicBezTo>
                  <a:pt x="10607" y="18303"/>
                  <a:pt x="10556" y="18266"/>
                  <a:pt x="10556" y="18176"/>
                </a:cubicBezTo>
                <a:cubicBezTo>
                  <a:pt x="10556" y="18086"/>
                  <a:pt x="10607" y="18035"/>
                  <a:pt x="10732" y="18035"/>
                </a:cubicBezTo>
                <a:close/>
                <a:moveTo>
                  <a:pt x="15727" y="18035"/>
                </a:moveTo>
                <a:cubicBezTo>
                  <a:pt x="15852" y="18035"/>
                  <a:pt x="15922" y="18086"/>
                  <a:pt x="15922" y="18176"/>
                </a:cubicBezTo>
                <a:cubicBezTo>
                  <a:pt x="15922" y="18266"/>
                  <a:pt x="15852" y="18303"/>
                  <a:pt x="15727" y="18303"/>
                </a:cubicBezTo>
                <a:cubicBezTo>
                  <a:pt x="15602" y="18303"/>
                  <a:pt x="15551" y="18266"/>
                  <a:pt x="15551" y="18176"/>
                </a:cubicBezTo>
                <a:cubicBezTo>
                  <a:pt x="15551" y="18086"/>
                  <a:pt x="15602" y="18035"/>
                  <a:pt x="15727" y="1803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8" name="Google Shape;1768;p118"/>
          <p:cNvSpPr/>
          <p:nvPr/>
        </p:nvSpPr>
        <p:spPr>
          <a:xfrm>
            <a:off x="6083300" y="55880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209"/>
                </a:moveTo>
                <a:cubicBezTo>
                  <a:pt x="16110" y="1209"/>
                  <a:pt x="20433" y="5532"/>
                  <a:pt x="20433" y="10842"/>
                </a:cubicBezTo>
                <a:cubicBezTo>
                  <a:pt x="20433" y="16152"/>
                  <a:pt x="16110" y="20475"/>
                  <a:pt x="10800" y="20475"/>
                </a:cubicBezTo>
                <a:cubicBezTo>
                  <a:pt x="5490" y="20475"/>
                  <a:pt x="1167" y="16152"/>
                  <a:pt x="1167" y="10842"/>
                </a:cubicBezTo>
                <a:cubicBezTo>
                  <a:pt x="1167" y="5532"/>
                  <a:pt x="5490" y="1209"/>
                  <a:pt x="10800" y="1209"/>
                </a:cubicBezTo>
                <a:close/>
                <a:moveTo>
                  <a:pt x="10772" y="4809"/>
                </a:moveTo>
                <a:cubicBezTo>
                  <a:pt x="10457" y="4809"/>
                  <a:pt x="10195" y="5085"/>
                  <a:pt x="10195" y="5400"/>
                </a:cubicBezTo>
                <a:lnTo>
                  <a:pt x="10195" y="6708"/>
                </a:lnTo>
                <a:cubicBezTo>
                  <a:pt x="9160" y="6978"/>
                  <a:pt x="8395" y="7920"/>
                  <a:pt x="8395" y="9000"/>
                </a:cubicBezTo>
                <a:cubicBezTo>
                  <a:pt x="8395" y="10080"/>
                  <a:pt x="9160" y="11067"/>
                  <a:pt x="10195" y="11292"/>
                </a:cubicBezTo>
                <a:lnTo>
                  <a:pt x="10195" y="13683"/>
                </a:lnTo>
                <a:cubicBezTo>
                  <a:pt x="10105" y="13638"/>
                  <a:pt x="9973" y="13548"/>
                  <a:pt x="9928" y="13458"/>
                </a:cubicBezTo>
                <a:cubicBezTo>
                  <a:pt x="9703" y="13233"/>
                  <a:pt x="9337" y="13233"/>
                  <a:pt x="9113" y="13458"/>
                </a:cubicBezTo>
                <a:cubicBezTo>
                  <a:pt x="8888" y="13683"/>
                  <a:pt x="8888" y="14034"/>
                  <a:pt x="9113" y="14259"/>
                </a:cubicBezTo>
                <a:cubicBezTo>
                  <a:pt x="9428" y="14574"/>
                  <a:pt x="9787" y="14802"/>
                  <a:pt x="10238" y="14892"/>
                </a:cubicBezTo>
                <a:lnTo>
                  <a:pt x="10238" y="16200"/>
                </a:lnTo>
                <a:cubicBezTo>
                  <a:pt x="10238" y="16515"/>
                  <a:pt x="10513" y="16791"/>
                  <a:pt x="10828" y="16791"/>
                </a:cubicBezTo>
                <a:cubicBezTo>
                  <a:pt x="11143" y="16791"/>
                  <a:pt x="11405" y="16515"/>
                  <a:pt x="11405" y="16200"/>
                </a:cubicBezTo>
                <a:lnTo>
                  <a:pt x="11405" y="14892"/>
                </a:lnTo>
                <a:cubicBezTo>
                  <a:pt x="12440" y="14622"/>
                  <a:pt x="13205" y="13680"/>
                  <a:pt x="13205" y="12600"/>
                </a:cubicBezTo>
                <a:cubicBezTo>
                  <a:pt x="13205" y="11520"/>
                  <a:pt x="12440" y="10578"/>
                  <a:pt x="11405" y="10308"/>
                </a:cubicBezTo>
                <a:lnTo>
                  <a:pt x="11405" y="7917"/>
                </a:lnTo>
                <a:cubicBezTo>
                  <a:pt x="11495" y="7962"/>
                  <a:pt x="11627" y="8052"/>
                  <a:pt x="11672" y="8142"/>
                </a:cubicBezTo>
                <a:cubicBezTo>
                  <a:pt x="11897" y="8367"/>
                  <a:pt x="12263" y="8367"/>
                  <a:pt x="12488" y="8142"/>
                </a:cubicBezTo>
                <a:cubicBezTo>
                  <a:pt x="12713" y="7917"/>
                  <a:pt x="12712" y="7566"/>
                  <a:pt x="12488" y="7341"/>
                </a:cubicBezTo>
                <a:cubicBezTo>
                  <a:pt x="12172" y="7026"/>
                  <a:pt x="11813" y="6798"/>
                  <a:pt x="11363" y="6708"/>
                </a:cubicBezTo>
                <a:lnTo>
                  <a:pt x="11363" y="5400"/>
                </a:lnTo>
                <a:cubicBezTo>
                  <a:pt x="11363" y="5085"/>
                  <a:pt x="11087" y="4809"/>
                  <a:pt x="10772" y="4809"/>
                </a:cubicBezTo>
                <a:close/>
                <a:moveTo>
                  <a:pt x="10238" y="7917"/>
                </a:moveTo>
                <a:lnTo>
                  <a:pt x="10238" y="10083"/>
                </a:lnTo>
                <a:cubicBezTo>
                  <a:pt x="9878" y="9903"/>
                  <a:pt x="9605" y="9495"/>
                  <a:pt x="9605" y="9000"/>
                </a:cubicBezTo>
                <a:cubicBezTo>
                  <a:pt x="9605" y="8550"/>
                  <a:pt x="9878" y="8142"/>
                  <a:pt x="10238" y="7917"/>
                </a:cubicBezTo>
                <a:close/>
                <a:moveTo>
                  <a:pt x="11405" y="11559"/>
                </a:moveTo>
                <a:cubicBezTo>
                  <a:pt x="11810" y="11784"/>
                  <a:pt x="12038" y="12192"/>
                  <a:pt x="12038" y="12642"/>
                </a:cubicBezTo>
                <a:cubicBezTo>
                  <a:pt x="12038" y="13092"/>
                  <a:pt x="11765" y="13500"/>
                  <a:pt x="11405" y="13725"/>
                </a:cubicBezTo>
                <a:lnTo>
                  <a:pt x="11405" y="115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9" name="Google Shape;1769;p118"/>
          <p:cNvSpPr/>
          <p:nvPr/>
        </p:nvSpPr>
        <p:spPr>
          <a:xfrm>
            <a:off x="7391400" y="55880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209"/>
                </a:moveTo>
                <a:cubicBezTo>
                  <a:pt x="16110" y="1209"/>
                  <a:pt x="20433" y="5532"/>
                  <a:pt x="20433" y="10842"/>
                </a:cubicBezTo>
                <a:cubicBezTo>
                  <a:pt x="20433" y="16152"/>
                  <a:pt x="16110" y="20475"/>
                  <a:pt x="10800" y="20475"/>
                </a:cubicBezTo>
                <a:cubicBezTo>
                  <a:pt x="5490" y="20475"/>
                  <a:pt x="1167" y="16152"/>
                  <a:pt x="1167" y="10842"/>
                </a:cubicBezTo>
                <a:cubicBezTo>
                  <a:pt x="1167" y="5532"/>
                  <a:pt x="5490" y="1209"/>
                  <a:pt x="10800" y="1209"/>
                </a:cubicBezTo>
                <a:close/>
                <a:moveTo>
                  <a:pt x="11798" y="6609"/>
                </a:moveTo>
                <a:cubicBezTo>
                  <a:pt x="9953" y="6609"/>
                  <a:pt x="8376" y="7827"/>
                  <a:pt x="7791" y="9492"/>
                </a:cubicBezTo>
                <a:lnTo>
                  <a:pt x="7256" y="9492"/>
                </a:lnTo>
                <a:cubicBezTo>
                  <a:pt x="6941" y="9492"/>
                  <a:pt x="6666" y="9768"/>
                  <a:pt x="6666" y="10083"/>
                </a:cubicBezTo>
                <a:cubicBezTo>
                  <a:pt x="6666" y="10398"/>
                  <a:pt x="6941" y="10659"/>
                  <a:pt x="7256" y="10659"/>
                </a:cubicBezTo>
                <a:lnTo>
                  <a:pt x="7566" y="10659"/>
                </a:lnTo>
                <a:cubicBezTo>
                  <a:pt x="7566" y="10704"/>
                  <a:pt x="7566" y="10755"/>
                  <a:pt x="7566" y="10800"/>
                </a:cubicBezTo>
                <a:cubicBezTo>
                  <a:pt x="7566" y="10845"/>
                  <a:pt x="7566" y="10896"/>
                  <a:pt x="7566" y="10941"/>
                </a:cubicBezTo>
                <a:lnTo>
                  <a:pt x="7256" y="10941"/>
                </a:lnTo>
                <a:cubicBezTo>
                  <a:pt x="6941" y="10941"/>
                  <a:pt x="6666" y="11202"/>
                  <a:pt x="6666" y="11517"/>
                </a:cubicBezTo>
                <a:cubicBezTo>
                  <a:pt x="6666" y="11832"/>
                  <a:pt x="6941" y="12108"/>
                  <a:pt x="7256" y="12108"/>
                </a:cubicBezTo>
                <a:lnTo>
                  <a:pt x="7791" y="12108"/>
                </a:lnTo>
                <a:cubicBezTo>
                  <a:pt x="8331" y="13773"/>
                  <a:pt x="9908" y="14991"/>
                  <a:pt x="11798" y="14991"/>
                </a:cubicBezTo>
                <a:cubicBezTo>
                  <a:pt x="12923" y="14991"/>
                  <a:pt x="13956" y="14532"/>
                  <a:pt x="14766" y="13767"/>
                </a:cubicBezTo>
                <a:cubicBezTo>
                  <a:pt x="14991" y="13542"/>
                  <a:pt x="14991" y="13191"/>
                  <a:pt x="14766" y="12966"/>
                </a:cubicBezTo>
                <a:cubicBezTo>
                  <a:pt x="14586" y="12741"/>
                  <a:pt x="14175" y="12741"/>
                  <a:pt x="13950" y="12966"/>
                </a:cubicBezTo>
                <a:cubicBezTo>
                  <a:pt x="13365" y="13551"/>
                  <a:pt x="12608" y="13866"/>
                  <a:pt x="11798" y="13866"/>
                </a:cubicBezTo>
                <a:cubicBezTo>
                  <a:pt x="10583" y="13866"/>
                  <a:pt x="9551" y="13143"/>
                  <a:pt x="9056" y="12108"/>
                </a:cubicBezTo>
                <a:lnTo>
                  <a:pt x="12698" y="12108"/>
                </a:lnTo>
                <a:cubicBezTo>
                  <a:pt x="13013" y="12108"/>
                  <a:pt x="13275" y="11832"/>
                  <a:pt x="13275" y="11517"/>
                </a:cubicBezTo>
                <a:cubicBezTo>
                  <a:pt x="13275" y="11202"/>
                  <a:pt x="13013" y="10941"/>
                  <a:pt x="12698" y="10941"/>
                </a:cubicBezTo>
                <a:lnTo>
                  <a:pt x="8775" y="10941"/>
                </a:lnTo>
                <a:cubicBezTo>
                  <a:pt x="8775" y="10896"/>
                  <a:pt x="8775" y="10845"/>
                  <a:pt x="8775" y="10800"/>
                </a:cubicBezTo>
                <a:cubicBezTo>
                  <a:pt x="8775" y="10755"/>
                  <a:pt x="8775" y="10704"/>
                  <a:pt x="8775" y="10659"/>
                </a:cubicBezTo>
                <a:lnTo>
                  <a:pt x="12698" y="10659"/>
                </a:lnTo>
                <a:cubicBezTo>
                  <a:pt x="13013" y="10659"/>
                  <a:pt x="13275" y="10398"/>
                  <a:pt x="13275" y="10083"/>
                </a:cubicBezTo>
                <a:cubicBezTo>
                  <a:pt x="13275" y="9768"/>
                  <a:pt x="13013" y="9492"/>
                  <a:pt x="12698" y="9492"/>
                </a:cubicBezTo>
                <a:lnTo>
                  <a:pt x="9056" y="9492"/>
                </a:lnTo>
                <a:cubicBezTo>
                  <a:pt x="9551" y="8457"/>
                  <a:pt x="10583" y="7734"/>
                  <a:pt x="11798" y="7734"/>
                </a:cubicBezTo>
                <a:cubicBezTo>
                  <a:pt x="12608" y="7734"/>
                  <a:pt x="13365" y="8049"/>
                  <a:pt x="13950" y="8634"/>
                </a:cubicBezTo>
                <a:cubicBezTo>
                  <a:pt x="14175" y="8859"/>
                  <a:pt x="14541" y="8859"/>
                  <a:pt x="14766" y="8634"/>
                </a:cubicBezTo>
                <a:cubicBezTo>
                  <a:pt x="14991" y="8409"/>
                  <a:pt x="14991" y="8058"/>
                  <a:pt x="14766" y="7833"/>
                </a:cubicBezTo>
                <a:cubicBezTo>
                  <a:pt x="13956" y="7023"/>
                  <a:pt x="12923" y="6609"/>
                  <a:pt x="11798" y="66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0" name="Google Shape;1770;p118"/>
          <p:cNvSpPr/>
          <p:nvPr/>
        </p:nvSpPr>
        <p:spPr>
          <a:xfrm>
            <a:off x="4762500" y="55880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85" y="0"/>
                  <a:pt x="10800" y="0"/>
                </a:cubicBezTo>
                <a:close/>
                <a:moveTo>
                  <a:pt x="10800" y="1209"/>
                </a:moveTo>
                <a:cubicBezTo>
                  <a:pt x="16110" y="1209"/>
                  <a:pt x="20433" y="5532"/>
                  <a:pt x="20433" y="10842"/>
                </a:cubicBezTo>
                <a:cubicBezTo>
                  <a:pt x="20478" y="16152"/>
                  <a:pt x="16155" y="20475"/>
                  <a:pt x="10800" y="20475"/>
                </a:cubicBezTo>
                <a:cubicBezTo>
                  <a:pt x="5490" y="20475"/>
                  <a:pt x="1167" y="16152"/>
                  <a:pt x="1167" y="10842"/>
                </a:cubicBezTo>
                <a:cubicBezTo>
                  <a:pt x="1167" y="5532"/>
                  <a:pt x="5490" y="1209"/>
                  <a:pt x="10800" y="1209"/>
                </a:cubicBezTo>
                <a:close/>
                <a:moveTo>
                  <a:pt x="8241" y="7116"/>
                </a:moveTo>
                <a:cubicBezTo>
                  <a:pt x="8094" y="7116"/>
                  <a:pt x="7945" y="7172"/>
                  <a:pt x="7833" y="7284"/>
                </a:cubicBezTo>
                <a:cubicBezTo>
                  <a:pt x="7608" y="7509"/>
                  <a:pt x="7608" y="7875"/>
                  <a:pt x="7833" y="8100"/>
                </a:cubicBezTo>
                <a:lnTo>
                  <a:pt x="9408" y="9675"/>
                </a:lnTo>
                <a:lnTo>
                  <a:pt x="9000" y="9675"/>
                </a:lnTo>
                <a:cubicBezTo>
                  <a:pt x="8685" y="9675"/>
                  <a:pt x="8409" y="9937"/>
                  <a:pt x="8409" y="10252"/>
                </a:cubicBezTo>
                <a:cubicBezTo>
                  <a:pt x="8409" y="10567"/>
                  <a:pt x="8685" y="10842"/>
                  <a:pt x="9000" y="10842"/>
                </a:cubicBezTo>
                <a:lnTo>
                  <a:pt x="10209" y="10842"/>
                </a:lnTo>
                <a:lnTo>
                  <a:pt x="10209" y="11334"/>
                </a:lnTo>
                <a:lnTo>
                  <a:pt x="9000" y="11334"/>
                </a:lnTo>
                <a:cubicBezTo>
                  <a:pt x="8685" y="11334"/>
                  <a:pt x="8409" y="11610"/>
                  <a:pt x="8409" y="11925"/>
                </a:cubicBezTo>
                <a:cubicBezTo>
                  <a:pt x="8409" y="12240"/>
                  <a:pt x="8685" y="12502"/>
                  <a:pt x="9000" y="12502"/>
                </a:cubicBezTo>
                <a:lnTo>
                  <a:pt x="10209" y="12502"/>
                </a:lnTo>
                <a:lnTo>
                  <a:pt x="10209" y="13894"/>
                </a:lnTo>
                <a:cubicBezTo>
                  <a:pt x="10209" y="14209"/>
                  <a:pt x="10485" y="14484"/>
                  <a:pt x="10800" y="14484"/>
                </a:cubicBezTo>
                <a:cubicBezTo>
                  <a:pt x="11115" y="14484"/>
                  <a:pt x="11391" y="14209"/>
                  <a:pt x="11391" y="13894"/>
                </a:cubicBezTo>
                <a:lnTo>
                  <a:pt x="11391" y="12502"/>
                </a:lnTo>
                <a:lnTo>
                  <a:pt x="12600" y="12502"/>
                </a:lnTo>
                <a:cubicBezTo>
                  <a:pt x="12915" y="12502"/>
                  <a:pt x="13191" y="12240"/>
                  <a:pt x="13191" y="11925"/>
                </a:cubicBezTo>
                <a:cubicBezTo>
                  <a:pt x="13191" y="11610"/>
                  <a:pt x="12915" y="11334"/>
                  <a:pt x="12600" y="11334"/>
                </a:cubicBezTo>
                <a:lnTo>
                  <a:pt x="11391" y="11334"/>
                </a:lnTo>
                <a:lnTo>
                  <a:pt x="11391" y="10842"/>
                </a:lnTo>
                <a:lnTo>
                  <a:pt x="12600" y="10842"/>
                </a:lnTo>
                <a:cubicBezTo>
                  <a:pt x="12915" y="10842"/>
                  <a:pt x="13191" y="10567"/>
                  <a:pt x="13191" y="10252"/>
                </a:cubicBezTo>
                <a:cubicBezTo>
                  <a:pt x="13191" y="9937"/>
                  <a:pt x="12915" y="9675"/>
                  <a:pt x="12600" y="9675"/>
                </a:cubicBezTo>
                <a:lnTo>
                  <a:pt x="12192" y="9675"/>
                </a:lnTo>
                <a:lnTo>
                  <a:pt x="13767" y="8100"/>
                </a:lnTo>
                <a:cubicBezTo>
                  <a:pt x="13992" y="7875"/>
                  <a:pt x="13992" y="7509"/>
                  <a:pt x="13767" y="7284"/>
                </a:cubicBezTo>
                <a:cubicBezTo>
                  <a:pt x="13542" y="7059"/>
                  <a:pt x="13191" y="7059"/>
                  <a:pt x="12966" y="7284"/>
                </a:cubicBezTo>
                <a:lnTo>
                  <a:pt x="10800" y="9450"/>
                </a:lnTo>
                <a:lnTo>
                  <a:pt x="8634" y="7284"/>
                </a:lnTo>
                <a:cubicBezTo>
                  <a:pt x="8522" y="7172"/>
                  <a:pt x="8387" y="7116"/>
                  <a:pt x="8241" y="71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1" name="Google Shape;1771;p118"/>
          <p:cNvSpPr/>
          <p:nvPr/>
        </p:nvSpPr>
        <p:spPr>
          <a:xfrm>
            <a:off x="3454400" y="5588000"/>
            <a:ext cx="609600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209"/>
                </a:moveTo>
                <a:cubicBezTo>
                  <a:pt x="16110" y="1209"/>
                  <a:pt x="20433" y="5532"/>
                  <a:pt x="20433" y="10842"/>
                </a:cubicBezTo>
                <a:cubicBezTo>
                  <a:pt x="20433" y="16152"/>
                  <a:pt x="16110" y="20475"/>
                  <a:pt x="10800" y="20475"/>
                </a:cubicBezTo>
                <a:cubicBezTo>
                  <a:pt x="5490" y="20475"/>
                  <a:pt x="1167" y="16152"/>
                  <a:pt x="1167" y="10842"/>
                </a:cubicBezTo>
                <a:cubicBezTo>
                  <a:pt x="1167" y="5532"/>
                  <a:pt x="5490" y="1209"/>
                  <a:pt x="10800" y="1209"/>
                </a:cubicBezTo>
                <a:close/>
                <a:moveTo>
                  <a:pt x="11053" y="6609"/>
                </a:moveTo>
                <a:cubicBezTo>
                  <a:pt x="9748" y="6609"/>
                  <a:pt x="8662" y="7695"/>
                  <a:pt x="8662" y="9000"/>
                </a:cubicBezTo>
                <a:lnTo>
                  <a:pt x="8662" y="10266"/>
                </a:lnTo>
                <a:cubicBezTo>
                  <a:pt x="8392" y="10311"/>
                  <a:pt x="8212" y="10530"/>
                  <a:pt x="8212" y="10800"/>
                </a:cubicBezTo>
                <a:cubicBezTo>
                  <a:pt x="8212" y="11070"/>
                  <a:pt x="8392" y="11289"/>
                  <a:pt x="8662" y="11334"/>
                </a:cubicBezTo>
                <a:lnTo>
                  <a:pt x="8662" y="13866"/>
                </a:lnTo>
                <a:cubicBezTo>
                  <a:pt x="8392" y="13911"/>
                  <a:pt x="8212" y="14130"/>
                  <a:pt x="8212" y="14400"/>
                </a:cubicBezTo>
                <a:cubicBezTo>
                  <a:pt x="8212" y="14715"/>
                  <a:pt x="8488" y="14991"/>
                  <a:pt x="8803" y="14991"/>
                </a:cubicBezTo>
                <a:lnTo>
                  <a:pt x="12403" y="14991"/>
                </a:lnTo>
                <a:cubicBezTo>
                  <a:pt x="12718" y="14991"/>
                  <a:pt x="12980" y="14715"/>
                  <a:pt x="12980" y="14400"/>
                </a:cubicBezTo>
                <a:cubicBezTo>
                  <a:pt x="12980" y="14085"/>
                  <a:pt x="12718" y="13809"/>
                  <a:pt x="12403" y="13809"/>
                </a:cubicBezTo>
                <a:lnTo>
                  <a:pt x="9788" y="13809"/>
                </a:lnTo>
                <a:lnTo>
                  <a:pt x="9788" y="11334"/>
                </a:lnTo>
                <a:lnTo>
                  <a:pt x="12403" y="11334"/>
                </a:lnTo>
                <a:cubicBezTo>
                  <a:pt x="12718" y="11334"/>
                  <a:pt x="12980" y="11073"/>
                  <a:pt x="12980" y="10758"/>
                </a:cubicBezTo>
                <a:cubicBezTo>
                  <a:pt x="12980" y="10443"/>
                  <a:pt x="12718" y="10167"/>
                  <a:pt x="12403" y="10167"/>
                </a:cubicBezTo>
                <a:lnTo>
                  <a:pt x="9788" y="10167"/>
                </a:lnTo>
                <a:lnTo>
                  <a:pt x="9788" y="8958"/>
                </a:lnTo>
                <a:cubicBezTo>
                  <a:pt x="9788" y="8283"/>
                  <a:pt x="10322" y="7734"/>
                  <a:pt x="10997" y="7734"/>
                </a:cubicBezTo>
                <a:cubicBezTo>
                  <a:pt x="11672" y="7734"/>
                  <a:pt x="12220" y="8283"/>
                  <a:pt x="12220" y="8958"/>
                </a:cubicBezTo>
                <a:cubicBezTo>
                  <a:pt x="12220" y="9273"/>
                  <a:pt x="12482" y="9534"/>
                  <a:pt x="12797" y="9534"/>
                </a:cubicBezTo>
                <a:cubicBezTo>
                  <a:pt x="13112" y="9534"/>
                  <a:pt x="13388" y="9273"/>
                  <a:pt x="13388" y="8958"/>
                </a:cubicBezTo>
                <a:cubicBezTo>
                  <a:pt x="13432" y="7698"/>
                  <a:pt x="12403" y="6609"/>
                  <a:pt x="11053" y="66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2" name="Google Shape;1772;p118"/>
          <p:cNvSpPr/>
          <p:nvPr/>
        </p:nvSpPr>
        <p:spPr>
          <a:xfrm>
            <a:off x="8788400" y="5588000"/>
            <a:ext cx="440532" cy="609600"/>
          </a:xfrm>
          <a:custGeom>
            <a:rect b="b" l="l" r="r" t="t"/>
            <a:pathLst>
              <a:path extrusionOk="0" h="21600" w="21600">
                <a:moveTo>
                  <a:pt x="10781" y="0"/>
                </a:moveTo>
                <a:cubicBezTo>
                  <a:pt x="7605" y="0"/>
                  <a:pt x="4982" y="1896"/>
                  <a:pt x="4982" y="4191"/>
                </a:cubicBezTo>
                <a:lnTo>
                  <a:pt x="4982" y="7200"/>
                </a:lnTo>
                <a:lnTo>
                  <a:pt x="817" y="7200"/>
                </a:lnTo>
                <a:cubicBezTo>
                  <a:pt x="381" y="7200"/>
                  <a:pt x="0" y="7476"/>
                  <a:pt x="0" y="77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7791"/>
                </a:lnTo>
                <a:cubicBezTo>
                  <a:pt x="21600" y="7476"/>
                  <a:pt x="21238" y="7200"/>
                  <a:pt x="20802" y="7200"/>
                </a:cubicBezTo>
                <a:lnTo>
                  <a:pt x="16560" y="7200"/>
                </a:lnTo>
                <a:lnTo>
                  <a:pt x="16560" y="4191"/>
                </a:lnTo>
                <a:cubicBezTo>
                  <a:pt x="16560" y="1896"/>
                  <a:pt x="13956" y="0"/>
                  <a:pt x="10781" y="0"/>
                </a:cubicBezTo>
                <a:close/>
                <a:moveTo>
                  <a:pt x="10781" y="1167"/>
                </a:moveTo>
                <a:cubicBezTo>
                  <a:pt x="13085" y="1167"/>
                  <a:pt x="14945" y="2526"/>
                  <a:pt x="14945" y="4191"/>
                </a:cubicBezTo>
                <a:lnTo>
                  <a:pt x="14945" y="7200"/>
                </a:lnTo>
                <a:lnTo>
                  <a:pt x="6538" y="7200"/>
                </a:lnTo>
                <a:lnTo>
                  <a:pt x="6538" y="4191"/>
                </a:lnTo>
                <a:lnTo>
                  <a:pt x="6597" y="4191"/>
                </a:lnTo>
                <a:cubicBezTo>
                  <a:pt x="6597" y="2526"/>
                  <a:pt x="8477" y="1167"/>
                  <a:pt x="10781" y="1167"/>
                </a:cubicBezTo>
                <a:close/>
                <a:moveTo>
                  <a:pt x="1615" y="8367"/>
                </a:moveTo>
                <a:lnTo>
                  <a:pt x="19985" y="8367"/>
                </a:lnTo>
                <a:lnTo>
                  <a:pt x="19985" y="20433"/>
                </a:lnTo>
                <a:lnTo>
                  <a:pt x="1615" y="20433"/>
                </a:lnTo>
                <a:lnTo>
                  <a:pt x="1615" y="8367"/>
                </a:lnTo>
                <a:close/>
                <a:moveTo>
                  <a:pt x="10528" y="12600"/>
                </a:moveTo>
                <a:cubicBezTo>
                  <a:pt x="9843" y="12600"/>
                  <a:pt x="9341" y="13008"/>
                  <a:pt x="9341" y="13458"/>
                </a:cubicBezTo>
                <a:cubicBezTo>
                  <a:pt x="9341" y="13728"/>
                  <a:pt x="9523" y="13956"/>
                  <a:pt x="9710" y="14091"/>
                </a:cubicBezTo>
                <a:lnTo>
                  <a:pt x="9710" y="15117"/>
                </a:lnTo>
                <a:cubicBezTo>
                  <a:pt x="9710" y="15432"/>
                  <a:pt x="10092" y="15708"/>
                  <a:pt x="10528" y="15708"/>
                </a:cubicBezTo>
                <a:cubicBezTo>
                  <a:pt x="10963" y="15708"/>
                  <a:pt x="11325" y="15432"/>
                  <a:pt x="11325" y="15117"/>
                </a:cubicBezTo>
                <a:lnTo>
                  <a:pt x="11325" y="14091"/>
                </a:lnTo>
                <a:cubicBezTo>
                  <a:pt x="11575" y="13911"/>
                  <a:pt x="11715" y="13683"/>
                  <a:pt x="11715" y="13458"/>
                </a:cubicBezTo>
                <a:cubicBezTo>
                  <a:pt x="11777" y="12963"/>
                  <a:pt x="11213" y="12600"/>
                  <a:pt x="10528" y="126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3" name="Google Shape;1773;p118"/>
          <p:cNvSpPr/>
          <p:nvPr/>
        </p:nvSpPr>
        <p:spPr>
          <a:xfrm>
            <a:off x="10096500" y="5588000"/>
            <a:ext cx="440532" cy="609600"/>
          </a:xfrm>
          <a:custGeom>
            <a:rect b="b" l="l" r="r" t="t"/>
            <a:pathLst>
              <a:path extrusionOk="0" h="21600" w="21600">
                <a:moveTo>
                  <a:pt x="10781" y="0"/>
                </a:moveTo>
                <a:cubicBezTo>
                  <a:pt x="7605" y="0"/>
                  <a:pt x="4982" y="1896"/>
                  <a:pt x="4982" y="4191"/>
                </a:cubicBezTo>
                <a:lnTo>
                  <a:pt x="4982" y="7200"/>
                </a:lnTo>
                <a:lnTo>
                  <a:pt x="817" y="7200"/>
                </a:lnTo>
                <a:cubicBezTo>
                  <a:pt x="381" y="7200"/>
                  <a:pt x="0" y="7476"/>
                  <a:pt x="0" y="77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7791"/>
                </a:lnTo>
                <a:cubicBezTo>
                  <a:pt x="21538" y="7476"/>
                  <a:pt x="21238" y="7200"/>
                  <a:pt x="20802" y="7200"/>
                </a:cubicBezTo>
                <a:lnTo>
                  <a:pt x="6597" y="7200"/>
                </a:lnTo>
                <a:lnTo>
                  <a:pt x="6597" y="4191"/>
                </a:lnTo>
                <a:cubicBezTo>
                  <a:pt x="6597" y="2526"/>
                  <a:pt x="8477" y="1167"/>
                  <a:pt x="10781" y="1167"/>
                </a:cubicBezTo>
                <a:cubicBezTo>
                  <a:pt x="13085" y="1167"/>
                  <a:pt x="14945" y="2526"/>
                  <a:pt x="14945" y="4191"/>
                </a:cubicBezTo>
                <a:cubicBezTo>
                  <a:pt x="14945" y="4506"/>
                  <a:pt x="15326" y="4767"/>
                  <a:pt x="15762" y="4767"/>
                </a:cubicBezTo>
                <a:cubicBezTo>
                  <a:pt x="16198" y="4767"/>
                  <a:pt x="16560" y="4506"/>
                  <a:pt x="16560" y="4191"/>
                </a:cubicBezTo>
                <a:cubicBezTo>
                  <a:pt x="16560" y="1896"/>
                  <a:pt x="13956" y="0"/>
                  <a:pt x="10781" y="0"/>
                </a:cubicBezTo>
                <a:close/>
                <a:moveTo>
                  <a:pt x="1615" y="8367"/>
                </a:moveTo>
                <a:lnTo>
                  <a:pt x="19985" y="8367"/>
                </a:lnTo>
                <a:lnTo>
                  <a:pt x="19985" y="20433"/>
                </a:lnTo>
                <a:lnTo>
                  <a:pt x="1615" y="20433"/>
                </a:lnTo>
                <a:lnTo>
                  <a:pt x="1615" y="8367"/>
                </a:lnTo>
                <a:close/>
                <a:moveTo>
                  <a:pt x="11150" y="12600"/>
                </a:moveTo>
                <a:cubicBezTo>
                  <a:pt x="10528" y="12600"/>
                  <a:pt x="9963" y="13008"/>
                  <a:pt x="9963" y="13458"/>
                </a:cubicBezTo>
                <a:cubicBezTo>
                  <a:pt x="9963" y="13728"/>
                  <a:pt x="10084" y="13956"/>
                  <a:pt x="10333" y="14091"/>
                </a:cubicBezTo>
                <a:lnTo>
                  <a:pt x="10333" y="15117"/>
                </a:lnTo>
                <a:cubicBezTo>
                  <a:pt x="10333" y="15432"/>
                  <a:pt x="10714" y="15708"/>
                  <a:pt x="11150" y="15708"/>
                </a:cubicBezTo>
                <a:cubicBezTo>
                  <a:pt x="11586" y="15708"/>
                  <a:pt x="11948" y="15432"/>
                  <a:pt x="11948" y="15117"/>
                </a:cubicBezTo>
                <a:lnTo>
                  <a:pt x="11948" y="14091"/>
                </a:lnTo>
                <a:cubicBezTo>
                  <a:pt x="12197" y="13911"/>
                  <a:pt x="12337" y="13683"/>
                  <a:pt x="12337" y="13458"/>
                </a:cubicBezTo>
                <a:cubicBezTo>
                  <a:pt x="12337" y="12963"/>
                  <a:pt x="11773" y="12600"/>
                  <a:pt x="11150" y="126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4" name="Google Shape;1774;p118"/>
          <p:cNvSpPr/>
          <p:nvPr/>
        </p:nvSpPr>
        <p:spPr>
          <a:xfrm>
            <a:off x="11404600" y="5588000"/>
            <a:ext cx="440532" cy="609600"/>
          </a:xfrm>
          <a:custGeom>
            <a:rect b="b" l="l" r="r" t="t"/>
            <a:pathLst>
              <a:path extrusionOk="0" h="21600" w="21600">
                <a:moveTo>
                  <a:pt x="10781" y="0"/>
                </a:moveTo>
                <a:cubicBezTo>
                  <a:pt x="7605" y="0"/>
                  <a:pt x="4982" y="1896"/>
                  <a:pt x="4982" y="4191"/>
                </a:cubicBezTo>
                <a:lnTo>
                  <a:pt x="4982" y="7200"/>
                </a:lnTo>
                <a:lnTo>
                  <a:pt x="817" y="7200"/>
                </a:lnTo>
                <a:cubicBezTo>
                  <a:pt x="381" y="7200"/>
                  <a:pt x="0" y="7476"/>
                  <a:pt x="0" y="77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7791"/>
                </a:lnTo>
                <a:cubicBezTo>
                  <a:pt x="21600" y="7476"/>
                  <a:pt x="21238" y="7200"/>
                  <a:pt x="20802" y="7200"/>
                </a:cubicBezTo>
                <a:lnTo>
                  <a:pt x="6597" y="7200"/>
                </a:lnTo>
                <a:lnTo>
                  <a:pt x="6597" y="4191"/>
                </a:lnTo>
                <a:cubicBezTo>
                  <a:pt x="6597" y="2526"/>
                  <a:pt x="8477" y="1167"/>
                  <a:pt x="10781" y="1167"/>
                </a:cubicBezTo>
                <a:cubicBezTo>
                  <a:pt x="13085" y="1167"/>
                  <a:pt x="14945" y="2526"/>
                  <a:pt x="14945" y="4191"/>
                </a:cubicBezTo>
                <a:cubicBezTo>
                  <a:pt x="14945" y="4506"/>
                  <a:pt x="15326" y="4767"/>
                  <a:pt x="15762" y="4767"/>
                </a:cubicBezTo>
                <a:cubicBezTo>
                  <a:pt x="16198" y="4767"/>
                  <a:pt x="16560" y="4506"/>
                  <a:pt x="16560" y="4191"/>
                </a:cubicBezTo>
                <a:cubicBezTo>
                  <a:pt x="16560" y="1896"/>
                  <a:pt x="13956" y="0"/>
                  <a:pt x="10781" y="0"/>
                </a:cubicBezTo>
                <a:close/>
                <a:moveTo>
                  <a:pt x="1615" y="8367"/>
                </a:moveTo>
                <a:lnTo>
                  <a:pt x="19985" y="8367"/>
                </a:lnTo>
                <a:lnTo>
                  <a:pt x="19985" y="20433"/>
                </a:lnTo>
                <a:lnTo>
                  <a:pt x="1615" y="20433"/>
                </a:lnTo>
                <a:lnTo>
                  <a:pt x="1615" y="8367"/>
                </a:lnTo>
                <a:close/>
                <a:moveTo>
                  <a:pt x="11014" y="11700"/>
                </a:moveTo>
                <a:cubicBezTo>
                  <a:pt x="9769" y="11745"/>
                  <a:pt x="8780" y="12462"/>
                  <a:pt x="8718" y="13317"/>
                </a:cubicBezTo>
                <a:cubicBezTo>
                  <a:pt x="8718" y="13767"/>
                  <a:pt x="8905" y="14226"/>
                  <a:pt x="9341" y="14541"/>
                </a:cubicBezTo>
                <a:lnTo>
                  <a:pt x="9341" y="16383"/>
                </a:lnTo>
                <a:lnTo>
                  <a:pt x="9399" y="16383"/>
                </a:lnTo>
                <a:cubicBezTo>
                  <a:pt x="9399" y="17058"/>
                  <a:pt x="10154" y="17634"/>
                  <a:pt x="11150" y="17634"/>
                </a:cubicBezTo>
                <a:cubicBezTo>
                  <a:pt x="12084" y="17634"/>
                  <a:pt x="12882" y="17103"/>
                  <a:pt x="12882" y="16383"/>
                </a:cubicBezTo>
                <a:lnTo>
                  <a:pt x="12882" y="14583"/>
                </a:lnTo>
                <a:cubicBezTo>
                  <a:pt x="13318" y="14268"/>
                  <a:pt x="13505" y="13866"/>
                  <a:pt x="13505" y="13416"/>
                </a:cubicBezTo>
                <a:cubicBezTo>
                  <a:pt x="13505" y="12966"/>
                  <a:pt x="13264" y="12507"/>
                  <a:pt x="12765" y="12192"/>
                </a:cubicBezTo>
                <a:cubicBezTo>
                  <a:pt x="12329" y="11877"/>
                  <a:pt x="11699" y="11700"/>
                  <a:pt x="11014" y="11700"/>
                </a:cubicBezTo>
                <a:close/>
                <a:moveTo>
                  <a:pt x="11092" y="12642"/>
                </a:moveTo>
                <a:cubicBezTo>
                  <a:pt x="11403" y="12642"/>
                  <a:pt x="11645" y="12732"/>
                  <a:pt x="11831" y="12867"/>
                </a:cubicBezTo>
                <a:cubicBezTo>
                  <a:pt x="12018" y="13002"/>
                  <a:pt x="12143" y="13191"/>
                  <a:pt x="12143" y="13416"/>
                </a:cubicBezTo>
                <a:cubicBezTo>
                  <a:pt x="12143" y="13641"/>
                  <a:pt x="12022" y="13857"/>
                  <a:pt x="11773" y="13992"/>
                </a:cubicBezTo>
                <a:cubicBezTo>
                  <a:pt x="11586" y="14082"/>
                  <a:pt x="11520" y="14223"/>
                  <a:pt x="11520" y="14358"/>
                </a:cubicBezTo>
                <a:lnTo>
                  <a:pt x="11520" y="16383"/>
                </a:lnTo>
                <a:cubicBezTo>
                  <a:pt x="11520" y="16518"/>
                  <a:pt x="11337" y="16650"/>
                  <a:pt x="11150" y="16650"/>
                </a:cubicBezTo>
                <a:cubicBezTo>
                  <a:pt x="10963" y="16650"/>
                  <a:pt x="10781" y="16518"/>
                  <a:pt x="10781" y="16383"/>
                </a:cubicBezTo>
                <a:lnTo>
                  <a:pt x="10781" y="14358"/>
                </a:lnTo>
                <a:cubicBezTo>
                  <a:pt x="10781" y="14223"/>
                  <a:pt x="10714" y="14082"/>
                  <a:pt x="10528" y="13992"/>
                </a:cubicBezTo>
                <a:cubicBezTo>
                  <a:pt x="10278" y="13857"/>
                  <a:pt x="10158" y="13641"/>
                  <a:pt x="10158" y="13416"/>
                </a:cubicBezTo>
                <a:cubicBezTo>
                  <a:pt x="10158" y="12966"/>
                  <a:pt x="10594" y="12642"/>
                  <a:pt x="11092" y="126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5" name="Google Shape;1775;p118"/>
          <p:cNvSpPr/>
          <p:nvPr/>
        </p:nvSpPr>
        <p:spPr>
          <a:xfrm>
            <a:off x="12725400" y="5588000"/>
            <a:ext cx="440532" cy="609600"/>
          </a:xfrm>
          <a:custGeom>
            <a:rect b="b" l="l" r="r" t="t"/>
            <a:pathLst>
              <a:path extrusionOk="0" h="21600" w="21600">
                <a:moveTo>
                  <a:pt x="10839" y="0"/>
                </a:moveTo>
                <a:cubicBezTo>
                  <a:pt x="7663" y="0"/>
                  <a:pt x="5040" y="1896"/>
                  <a:pt x="5040" y="4191"/>
                </a:cubicBezTo>
                <a:lnTo>
                  <a:pt x="5040" y="7200"/>
                </a:lnTo>
                <a:lnTo>
                  <a:pt x="817" y="7200"/>
                </a:lnTo>
                <a:cubicBezTo>
                  <a:pt x="381" y="7200"/>
                  <a:pt x="0" y="7476"/>
                  <a:pt x="0" y="77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7791"/>
                </a:lnTo>
                <a:cubicBezTo>
                  <a:pt x="21600" y="7476"/>
                  <a:pt x="21238" y="7200"/>
                  <a:pt x="20802" y="7200"/>
                </a:cubicBezTo>
                <a:lnTo>
                  <a:pt x="16618" y="7200"/>
                </a:lnTo>
                <a:lnTo>
                  <a:pt x="16618" y="4191"/>
                </a:lnTo>
                <a:cubicBezTo>
                  <a:pt x="16618" y="1896"/>
                  <a:pt x="14015" y="0"/>
                  <a:pt x="10839" y="0"/>
                </a:cubicBezTo>
                <a:close/>
                <a:moveTo>
                  <a:pt x="10781" y="1167"/>
                </a:moveTo>
                <a:cubicBezTo>
                  <a:pt x="13085" y="1167"/>
                  <a:pt x="14945" y="2526"/>
                  <a:pt x="14945" y="4191"/>
                </a:cubicBezTo>
                <a:lnTo>
                  <a:pt x="14945" y="7200"/>
                </a:lnTo>
                <a:lnTo>
                  <a:pt x="6538" y="7200"/>
                </a:lnTo>
                <a:lnTo>
                  <a:pt x="6538" y="4191"/>
                </a:lnTo>
                <a:lnTo>
                  <a:pt x="6597" y="4191"/>
                </a:lnTo>
                <a:cubicBezTo>
                  <a:pt x="6597" y="2526"/>
                  <a:pt x="8477" y="1167"/>
                  <a:pt x="10781" y="1167"/>
                </a:cubicBezTo>
                <a:close/>
                <a:moveTo>
                  <a:pt x="1615" y="8367"/>
                </a:moveTo>
                <a:lnTo>
                  <a:pt x="19985" y="8367"/>
                </a:lnTo>
                <a:lnTo>
                  <a:pt x="19985" y="20433"/>
                </a:lnTo>
                <a:lnTo>
                  <a:pt x="1615" y="20433"/>
                </a:lnTo>
                <a:lnTo>
                  <a:pt x="1615" y="8367"/>
                </a:lnTo>
                <a:close/>
                <a:moveTo>
                  <a:pt x="10391" y="11700"/>
                </a:moveTo>
                <a:cubicBezTo>
                  <a:pt x="9146" y="11745"/>
                  <a:pt x="8158" y="12476"/>
                  <a:pt x="8095" y="13331"/>
                </a:cubicBezTo>
                <a:cubicBezTo>
                  <a:pt x="8095" y="13781"/>
                  <a:pt x="8282" y="14226"/>
                  <a:pt x="8718" y="14541"/>
                </a:cubicBezTo>
                <a:lnTo>
                  <a:pt x="8718" y="16341"/>
                </a:lnTo>
                <a:cubicBezTo>
                  <a:pt x="8718" y="17016"/>
                  <a:pt x="9473" y="17606"/>
                  <a:pt x="10469" y="17606"/>
                </a:cubicBezTo>
                <a:cubicBezTo>
                  <a:pt x="11403" y="17606"/>
                  <a:pt x="12201" y="17061"/>
                  <a:pt x="12201" y="16341"/>
                </a:cubicBezTo>
                <a:lnTo>
                  <a:pt x="12201" y="14541"/>
                </a:lnTo>
                <a:cubicBezTo>
                  <a:pt x="12637" y="14226"/>
                  <a:pt x="12824" y="13823"/>
                  <a:pt x="12824" y="13373"/>
                </a:cubicBezTo>
                <a:cubicBezTo>
                  <a:pt x="12824" y="12923"/>
                  <a:pt x="12582" y="12465"/>
                  <a:pt x="12084" y="12150"/>
                </a:cubicBezTo>
                <a:cubicBezTo>
                  <a:pt x="11648" y="11835"/>
                  <a:pt x="11014" y="11655"/>
                  <a:pt x="10391" y="11700"/>
                </a:cubicBezTo>
                <a:close/>
                <a:moveTo>
                  <a:pt x="10469" y="12656"/>
                </a:moveTo>
                <a:cubicBezTo>
                  <a:pt x="10718" y="12656"/>
                  <a:pt x="10963" y="12746"/>
                  <a:pt x="11150" y="12881"/>
                </a:cubicBezTo>
                <a:cubicBezTo>
                  <a:pt x="11337" y="13016"/>
                  <a:pt x="11462" y="13191"/>
                  <a:pt x="11462" y="13416"/>
                </a:cubicBezTo>
                <a:cubicBezTo>
                  <a:pt x="11524" y="13596"/>
                  <a:pt x="11341" y="13815"/>
                  <a:pt x="11092" y="13950"/>
                </a:cubicBezTo>
                <a:cubicBezTo>
                  <a:pt x="10905" y="14040"/>
                  <a:pt x="10839" y="14181"/>
                  <a:pt x="10839" y="14316"/>
                </a:cubicBezTo>
                <a:lnTo>
                  <a:pt x="10839" y="16341"/>
                </a:lnTo>
                <a:cubicBezTo>
                  <a:pt x="10839" y="16476"/>
                  <a:pt x="10656" y="16608"/>
                  <a:pt x="10469" y="16608"/>
                </a:cubicBezTo>
                <a:cubicBezTo>
                  <a:pt x="10282" y="16608"/>
                  <a:pt x="10080" y="16476"/>
                  <a:pt x="10080" y="16341"/>
                </a:cubicBezTo>
                <a:lnTo>
                  <a:pt x="10080" y="14316"/>
                </a:lnTo>
                <a:cubicBezTo>
                  <a:pt x="10080" y="14181"/>
                  <a:pt x="10033" y="14040"/>
                  <a:pt x="9846" y="13950"/>
                </a:cubicBezTo>
                <a:cubicBezTo>
                  <a:pt x="9597" y="13815"/>
                  <a:pt x="9457" y="13598"/>
                  <a:pt x="9457" y="13373"/>
                </a:cubicBezTo>
                <a:cubicBezTo>
                  <a:pt x="9457" y="13013"/>
                  <a:pt x="9909" y="12701"/>
                  <a:pt x="10469" y="1265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6" name="Google Shape;1776;p118"/>
          <p:cNvSpPr/>
          <p:nvPr/>
        </p:nvSpPr>
        <p:spPr>
          <a:xfrm>
            <a:off x="21844000" y="10160000"/>
            <a:ext cx="421646" cy="426641"/>
          </a:xfrm>
          <a:custGeom>
            <a:rect b="b" l="l" r="r" t="t"/>
            <a:pathLst>
              <a:path extrusionOk="0" h="21600" w="21544">
                <a:moveTo>
                  <a:pt x="6043" y="0"/>
                </a:moveTo>
                <a:cubicBezTo>
                  <a:pt x="5588" y="0"/>
                  <a:pt x="5191" y="394"/>
                  <a:pt x="5191" y="844"/>
                </a:cubicBezTo>
                <a:cubicBezTo>
                  <a:pt x="5191" y="1294"/>
                  <a:pt x="5589" y="1668"/>
                  <a:pt x="6043" y="1668"/>
                </a:cubicBezTo>
                <a:cubicBezTo>
                  <a:pt x="9741" y="1668"/>
                  <a:pt x="13241" y="3155"/>
                  <a:pt x="15837" y="5727"/>
                </a:cubicBezTo>
                <a:cubicBezTo>
                  <a:pt x="18497" y="8363"/>
                  <a:pt x="19913" y="11827"/>
                  <a:pt x="19913" y="15492"/>
                </a:cubicBezTo>
                <a:cubicBezTo>
                  <a:pt x="19913" y="15942"/>
                  <a:pt x="20310" y="16336"/>
                  <a:pt x="20765" y="16336"/>
                </a:cubicBezTo>
                <a:cubicBezTo>
                  <a:pt x="21284" y="16336"/>
                  <a:pt x="21600" y="16010"/>
                  <a:pt x="21535" y="15431"/>
                </a:cubicBezTo>
                <a:cubicBezTo>
                  <a:pt x="21535" y="11316"/>
                  <a:pt x="19913" y="7394"/>
                  <a:pt x="16993" y="4501"/>
                </a:cubicBezTo>
                <a:cubicBezTo>
                  <a:pt x="14073" y="1608"/>
                  <a:pt x="10196" y="0"/>
                  <a:pt x="6043" y="0"/>
                </a:cubicBezTo>
                <a:close/>
                <a:moveTo>
                  <a:pt x="6043" y="4501"/>
                </a:moveTo>
                <a:cubicBezTo>
                  <a:pt x="5588" y="4501"/>
                  <a:pt x="5191" y="4895"/>
                  <a:pt x="5191" y="5345"/>
                </a:cubicBezTo>
                <a:cubicBezTo>
                  <a:pt x="5191" y="5795"/>
                  <a:pt x="5589" y="6169"/>
                  <a:pt x="6043" y="6169"/>
                </a:cubicBezTo>
                <a:cubicBezTo>
                  <a:pt x="8638" y="6169"/>
                  <a:pt x="11039" y="7141"/>
                  <a:pt x="12856" y="8941"/>
                </a:cubicBezTo>
                <a:cubicBezTo>
                  <a:pt x="14673" y="10742"/>
                  <a:pt x="15634" y="13121"/>
                  <a:pt x="15634" y="15693"/>
                </a:cubicBezTo>
                <a:cubicBezTo>
                  <a:pt x="15634" y="16143"/>
                  <a:pt x="16032" y="16516"/>
                  <a:pt x="16486" y="16516"/>
                </a:cubicBezTo>
                <a:cubicBezTo>
                  <a:pt x="16940" y="16517"/>
                  <a:pt x="17317" y="16207"/>
                  <a:pt x="17317" y="15693"/>
                </a:cubicBezTo>
                <a:cubicBezTo>
                  <a:pt x="17317" y="12735"/>
                  <a:pt x="16153" y="9898"/>
                  <a:pt x="14012" y="7776"/>
                </a:cubicBezTo>
                <a:cubicBezTo>
                  <a:pt x="11871" y="5654"/>
                  <a:pt x="9028" y="4501"/>
                  <a:pt x="6043" y="4501"/>
                </a:cubicBezTo>
                <a:close/>
                <a:moveTo>
                  <a:pt x="6043" y="9645"/>
                </a:moveTo>
                <a:cubicBezTo>
                  <a:pt x="2733" y="9645"/>
                  <a:pt x="0" y="12353"/>
                  <a:pt x="0" y="15632"/>
                </a:cubicBezTo>
                <a:cubicBezTo>
                  <a:pt x="0" y="18911"/>
                  <a:pt x="2733" y="21600"/>
                  <a:pt x="6043" y="21600"/>
                </a:cubicBezTo>
                <a:cubicBezTo>
                  <a:pt x="9352" y="21600"/>
                  <a:pt x="12065" y="18912"/>
                  <a:pt x="12065" y="15632"/>
                </a:cubicBezTo>
                <a:cubicBezTo>
                  <a:pt x="12066" y="12353"/>
                  <a:pt x="9352" y="9645"/>
                  <a:pt x="6043" y="9645"/>
                </a:cubicBezTo>
                <a:close/>
                <a:moveTo>
                  <a:pt x="6043" y="11252"/>
                </a:moveTo>
                <a:cubicBezTo>
                  <a:pt x="8444" y="11252"/>
                  <a:pt x="10378" y="13189"/>
                  <a:pt x="10443" y="15632"/>
                </a:cubicBezTo>
                <a:cubicBezTo>
                  <a:pt x="10443" y="18076"/>
                  <a:pt x="8444" y="19993"/>
                  <a:pt x="6043" y="19993"/>
                </a:cubicBezTo>
                <a:cubicBezTo>
                  <a:pt x="3577" y="19993"/>
                  <a:pt x="1622" y="18011"/>
                  <a:pt x="1622" y="15632"/>
                </a:cubicBezTo>
                <a:cubicBezTo>
                  <a:pt x="1622" y="13189"/>
                  <a:pt x="3642" y="11252"/>
                  <a:pt x="6043" y="112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7" name="Google Shape;1777;p118"/>
          <p:cNvSpPr/>
          <p:nvPr/>
        </p:nvSpPr>
        <p:spPr>
          <a:xfrm>
            <a:off x="20447000" y="10071100"/>
            <a:ext cx="610394" cy="584200"/>
          </a:xfrm>
          <a:custGeom>
            <a:rect b="b" l="l" r="r" t="t"/>
            <a:pathLst>
              <a:path extrusionOk="0" h="21600" w="21488">
                <a:moveTo>
                  <a:pt x="10716" y="0"/>
                </a:moveTo>
                <a:cubicBezTo>
                  <a:pt x="6737" y="0"/>
                  <a:pt x="2984" y="1591"/>
                  <a:pt x="168" y="4549"/>
                </a:cubicBezTo>
                <a:cubicBezTo>
                  <a:pt x="-56" y="4784"/>
                  <a:pt x="-56" y="5165"/>
                  <a:pt x="168" y="5400"/>
                </a:cubicBezTo>
                <a:cubicBezTo>
                  <a:pt x="391" y="5635"/>
                  <a:pt x="754" y="5635"/>
                  <a:pt x="978" y="5400"/>
                </a:cubicBezTo>
                <a:cubicBezTo>
                  <a:pt x="3616" y="2677"/>
                  <a:pt x="7050" y="1174"/>
                  <a:pt x="10716" y="1174"/>
                </a:cubicBezTo>
                <a:cubicBezTo>
                  <a:pt x="14427" y="1174"/>
                  <a:pt x="17917" y="2721"/>
                  <a:pt x="20510" y="5444"/>
                </a:cubicBezTo>
                <a:cubicBezTo>
                  <a:pt x="20600" y="5585"/>
                  <a:pt x="20781" y="5635"/>
                  <a:pt x="20915" y="5635"/>
                </a:cubicBezTo>
                <a:cubicBezTo>
                  <a:pt x="21050" y="5635"/>
                  <a:pt x="21231" y="5538"/>
                  <a:pt x="21320" y="5444"/>
                </a:cubicBezTo>
                <a:cubicBezTo>
                  <a:pt x="21544" y="5209"/>
                  <a:pt x="21544" y="4842"/>
                  <a:pt x="21320" y="4608"/>
                </a:cubicBezTo>
                <a:cubicBezTo>
                  <a:pt x="18504" y="1649"/>
                  <a:pt x="14695" y="0"/>
                  <a:pt x="10716" y="0"/>
                </a:cubicBezTo>
                <a:close/>
                <a:moveTo>
                  <a:pt x="10744" y="4226"/>
                </a:moveTo>
                <a:cubicBezTo>
                  <a:pt x="7883" y="4226"/>
                  <a:pt x="5155" y="5400"/>
                  <a:pt x="3143" y="7513"/>
                </a:cubicBezTo>
                <a:cubicBezTo>
                  <a:pt x="2920" y="7748"/>
                  <a:pt x="2920" y="8129"/>
                  <a:pt x="3143" y="8364"/>
                </a:cubicBezTo>
                <a:cubicBezTo>
                  <a:pt x="3367" y="8599"/>
                  <a:pt x="3716" y="8599"/>
                  <a:pt x="3940" y="8364"/>
                </a:cubicBezTo>
                <a:cubicBezTo>
                  <a:pt x="5773" y="6439"/>
                  <a:pt x="8196" y="5400"/>
                  <a:pt x="10744" y="5400"/>
                </a:cubicBezTo>
                <a:cubicBezTo>
                  <a:pt x="13292" y="5400"/>
                  <a:pt x="15701" y="6439"/>
                  <a:pt x="17534" y="8364"/>
                </a:cubicBezTo>
                <a:cubicBezTo>
                  <a:pt x="17624" y="8505"/>
                  <a:pt x="17805" y="8540"/>
                  <a:pt x="17939" y="8540"/>
                </a:cubicBezTo>
                <a:cubicBezTo>
                  <a:pt x="18118" y="8540"/>
                  <a:pt x="18255" y="8505"/>
                  <a:pt x="18345" y="8364"/>
                </a:cubicBezTo>
                <a:cubicBezTo>
                  <a:pt x="18568" y="8129"/>
                  <a:pt x="18568" y="7748"/>
                  <a:pt x="18345" y="7513"/>
                </a:cubicBezTo>
                <a:cubicBezTo>
                  <a:pt x="16333" y="5400"/>
                  <a:pt x="13605" y="4226"/>
                  <a:pt x="10744" y="4226"/>
                </a:cubicBezTo>
                <a:close/>
                <a:moveTo>
                  <a:pt x="10758" y="9861"/>
                </a:moveTo>
                <a:cubicBezTo>
                  <a:pt x="9238" y="9814"/>
                  <a:pt x="7807" y="10433"/>
                  <a:pt x="6734" y="11607"/>
                </a:cubicBezTo>
                <a:cubicBezTo>
                  <a:pt x="6511" y="11842"/>
                  <a:pt x="6511" y="12209"/>
                  <a:pt x="6734" y="12443"/>
                </a:cubicBezTo>
                <a:cubicBezTo>
                  <a:pt x="6958" y="12678"/>
                  <a:pt x="7321" y="12678"/>
                  <a:pt x="7545" y="12443"/>
                </a:cubicBezTo>
                <a:cubicBezTo>
                  <a:pt x="8394" y="11551"/>
                  <a:pt x="9554" y="11032"/>
                  <a:pt x="10716" y="11079"/>
                </a:cubicBezTo>
                <a:cubicBezTo>
                  <a:pt x="11968" y="11126"/>
                  <a:pt x="13094" y="11595"/>
                  <a:pt x="13943" y="12487"/>
                </a:cubicBezTo>
                <a:cubicBezTo>
                  <a:pt x="14033" y="12628"/>
                  <a:pt x="14201" y="12678"/>
                  <a:pt x="14335" y="12678"/>
                </a:cubicBezTo>
                <a:cubicBezTo>
                  <a:pt x="14469" y="12678"/>
                  <a:pt x="14606" y="12631"/>
                  <a:pt x="14740" y="12443"/>
                </a:cubicBezTo>
                <a:cubicBezTo>
                  <a:pt x="14963" y="12209"/>
                  <a:pt x="14963" y="11842"/>
                  <a:pt x="14740" y="11607"/>
                </a:cubicBezTo>
                <a:cubicBezTo>
                  <a:pt x="13667" y="10527"/>
                  <a:pt x="12278" y="9908"/>
                  <a:pt x="10758" y="9861"/>
                </a:cubicBezTo>
                <a:close/>
                <a:moveTo>
                  <a:pt x="10744" y="15026"/>
                </a:moveTo>
                <a:cubicBezTo>
                  <a:pt x="9000" y="15026"/>
                  <a:pt x="7614" y="16529"/>
                  <a:pt x="7614" y="18313"/>
                </a:cubicBezTo>
                <a:cubicBezTo>
                  <a:pt x="7614" y="20144"/>
                  <a:pt x="9045" y="21600"/>
                  <a:pt x="10744" y="21600"/>
                </a:cubicBezTo>
                <a:cubicBezTo>
                  <a:pt x="12488" y="21600"/>
                  <a:pt x="13874" y="20097"/>
                  <a:pt x="13874" y="18313"/>
                </a:cubicBezTo>
                <a:cubicBezTo>
                  <a:pt x="13874" y="16482"/>
                  <a:pt x="12443" y="15026"/>
                  <a:pt x="10744" y="15026"/>
                </a:cubicBezTo>
                <a:close/>
                <a:moveTo>
                  <a:pt x="10744" y="16244"/>
                </a:moveTo>
                <a:cubicBezTo>
                  <a:pt x="11862" y="16244"/>
                  <a:pt x="12714" y="17139"/>
                  <a:pt x="12714" y="18313"/>
                </a:cubicBezTo>
                <a:cubicBezTo>
                  <a:pt x="12714" y="19440"/>
                  <a:pt x="11817" y="20382"/>
                  <a:pt x="10744" y="20382"/>
                </a:cubicBezTo>
                <a:cubicBezTo>
                  <a:pt x="9671" y="20382"/>
                  <a:pt x="8774" y="19440"/>
                  <a:pt x="8774" y="18313"/>
                </a:cubicBezTo>
                <a:cubicBezTo>
                  <a:pt x="8774" y="17186"/>
                  <a:pt x="9671" y="16244"/>
                  <a:pt x="10744" y="162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8" name="Google Shape;1778;p118"/>
          <p:cNvSpPr/>
          <p:nvPr/>
        </p:nvSpPr>
        <p:spPr>
          <a:xfrm>
            <a:off x="16611600" y="10147300"/>
            <a:ext cx="442119" cy="439341"/>
          </a:xfrm>
          <a:custGeom>
            <a:rect b="b" l="l" r="r" t="t"/>
            <a:pathLst>
              <a:path extrusionOk="0" h="21600" w="21600">
                <a:moveTo>
                  <a:pt x="814" y="0"/>
                </a:moveTo>
                <a:cubicBezTo>
                  <a:pt x="380" y="0"/>
                  <a:pt x="0" y="383"/>
                  <a:pt x="0" y="820"/>
                </a:cubicBezTo>
                <a:lnTo>
                  <a:pt x="0" y="17795"/>
                </a:lnTo>
                <a:cubicBezTo>
                  <a:pt x="0" y="18232"/>
                  <a:pt x="380" y="18615"/>
                  <a:pt x="814" y="18615"/>
                </a:cubicBezTo>
                <a:lnTo>
                  <a:pt x="20727" y="18615"/>
                </a:lnTo>
                <a:cubicBezTo>
                  <a:pt x="21162" y="18615"/>
                  <a:pt x="21538" y="18295"/>
                  <a:pt x="21600" y="17795"/>
                </a:cubicBezTo>
                <a:lnTo>
                  <a:pt x="21600" y="820"/>
                </a:lnTo>
                <a:cubicBezTo>
                  <a:pt x="21600" y="383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1551" y="1678"/>
                </a:moveTo>
                <a:lnTo>
                  <a:pt x="19913" y="1678"/>
                </a:lnTo>
                <a:lnTo>
                  <a:pt x="19913" y="17054"/>
                </a:lnTo>
                <a:lnTo>
                  <a:pt x="1551" y="17054"/>
                </a:lnTo>
                <a:lnTo>
                  <a:pt x="1551" y="1678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600" y="21299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9" name="Google Shape;1779;p118"/>
          <p:cNvSpPr/>
          <p:nvPr/>
        </p:nvSpPr>
        <p:spPr>
          <a:xfrm>
            <a:off x="17830800" y="10147300"/>
            <a:ext cx="613172" cy="440532"/>
          </a:xfrm>
          <a:custGeom>
            <a:rect b="b" l="l" r="r" t="t"/>
            <a:pathLst>
              <a:path extrusionOk="0" h="21600" w="21600">
                <a:moveTo>
                  <a:pt x="3537" y="0"/>
                </a:moveTo>
                <a:cubicBezTo>
                  <a:pt x="3392" y="0"/>
                  <a:pt x="3243" y="78"/>
                  <a:pt x="3132" y="234"/>
                </a:cubicBezTo>
                <a:cubicBezTo>
                  <a:pt x="1118" y="3036"/>
                  <a:pt x="0" y="6834"/>
                  <a:pt x="0" y="10819"/>
                </a:cubicBezTo>
                <a:cubicBezTo>
                  <a:pt x="0" y="14742"/>
                  <a:pt x="1118" y="18545"/>
                  <a:pt x="3132" y="21347"/>
                </a:cubicBezTo>
                <a:cubicBezTo>
                  <a:pt x="3221" y="21534"/>
                  <a:pt x="3403" y="21600"/>
                  <a:pt x="3537" y="21600"/>
                </a:cubicBezTo>
                <a:cubicBezTo>
                  <a:pt x="3671" y="21600"/>
                  <a:pt x="3842" y="21534"/>
                  <a:pt x="3887" y="21347"/>
                </a:cubicBezTo>
                <a:cubicBezTo>
                  <a:pt x="4110" y="21036"/>
                  <a:pt x="4110" y="20530"/>
                  <a:pt x="3887" y="20218"/>
                </a:cubicBezTo>
                <a:cubicBezTo>
                  <a:pt x="2097" y="17728"/>
                  <a:pt x="1118" y="14369"/>
                  <a:pt x="1118" y="10819"/>
                </a:cubicBezTo>
                <a:cubicBezTo>
                  <a:pt x="1118" y="7270"/>
                  <a:pt x="2108" y="3915"/>
                  <a:pt x="3943" y="1362"/>
                </a:cubicBezTo>
                <a:cubicBezTo>
                  <a:pt x="4166" y="1051"/>
                  <a:pt x="4166" y="545"/>
                  <a:pt x="3943" y="234"/>
                </a:cubicBezTo>
                <a:cubicBezTo>
                  <a:pt x="3831" y="78"/>
                  <a:pt x="3682" y="0"/>
                  <a:pt x="3537" y="0"/>
                </a:cubicBezTo>
                <a:close/>
                <a:moveTo>
                  <a:pt x="18063" y="0"/>
                </a:moveTo>
                <a:cubicBezTo>
                  <a:pt x="17917" y="0"/>
                  <a:pt x="17769" y="78"/>
                  <a:pt x="17657" y="234"/>
                </a:cubicBezTo>
                <a:cubicBezTo>
                  <a:pt x="17434" y="545"/>
                  <a:pt x="17434" y="1051"/>
                  <a:pt x="17657" y="1362"/>
                </a:cubicBezTo>
                <a:cubicBezTo>
                  <a:pt x="19447" y="3853"/>
                  <a:pt x="20440" y="7212"/>
                  <a:pt x="20440" y="10761"/>
                </a:cubicBezTo>
                <a:cubicBezTo>
                  <a:pt x="20439" y="14310"/>
                  <a:pt x="19450" y="17665"/>
                  <a:pt x="17615" y="20218"/>
                </a:cubicBezTo>
                <a:cubicBezTo>
                  <a:pt x="17392" y="20530"/>
                  <a:pt x="17392" y="21036"/>
                  <a:pt x="17615" y="21347"/>
                </a:cubicBezTo>
                <a:cubicBezTo>
                  <a:pt x="17705" y="21534"/>
                  <a:pt x="17887" y="21600"/>
                  <a:pt x="18021" y="21600"/>
                </a:cubicBezTo>
                <a:cubicBezTo>
                  <a:pt x="18155" y="21600"/>
                  <a:pt x="18289" y="21534"/>
                  <a:pt x="18468" y="21347"/>
                </a:cubicBezTo>
                <a:cubicBezTo>
                  <a:pt x="20482" y="18545"/>
                  <a:pt x="21600" y="14746"/>
                  <a:pt x="21600" y="10761"/>
                </a:cubicBezTo>
                <a:cubicBezTo>
                  <a:pt x="21600" y="6838"/>
                  <a:pt x="20482" y="3036"/>
                  <a:pt x="18468" y="234"/>
                </a:cubicBezTo>
                <a:cubicBezTo>
                  <a:pt x="18357" y="78"/>
                  <a:pt x="18208" y="0"/>
                  <a:pt x="18063" y="0"/>
                </a:cubicBezTo>
                <a:close/>
                <a:moveTo>
                  <a:pt x="5816" y="2491"/>
                </a:moveTo>
                <a:cubicBezTo>
                  <a:pt x="5670" y="2491"/>
                  <a:pt x="5522" y="2569"/>
                  <a:pt x="5410" y="2724"/>
                </a:cubicBezTo>
                <a:cubicBezTo>
                  <a:pt x="3934" y="4779"/>
                  <a:pt x="3132" y="7527"/>
                  <a:pt x="3132" y="10391"/>
                </a:cubicBezTo>
                <a:cubicBezTo>
                  <a:pt x="3132" y="13256"/>
                  <a:pt x="3934" y="15984"/>
                  <a:pt x="5410" y="18039"/>
                </a:cubicBezTo>
                <a:cubicBezTo>
                  <a:pt x="5500" y="18226"/>
                  <a:pt x="5682" y="18292"/>
                  <a:pt x="5816" y="18292"/>
                </a:cubicBezTo>
                <a:cubicBezTo>
                  <a:pt x="5950" y="18292"/>
                  <a:pt x="6132" y="18226"/>
                  <a:pt x="6221" y="18039"/>
                </a:cubicBezTo>
                <a:cubicBezTo>
                  <a:pt x="6445" y="17728"/>
                  <a:pt x="6445" y="17241"/>
                  <a:pt x="6221" y="16930"/>
                </a:cubicBezTo>
                <a:cubicBezTo>
                  <a:pt x="4969" y="15186"/>
                  <a:pt x="4292" y="12882"/>
                  <a:pt x="4292" y="10391"/>
                </a:cubicBezTo>
                <a:cubicBezTo>
                  <a:pt x="4292" y="7900"/>
                  <a:pt x="4969" y="5597"/>
                  <a:pt x="6221" y="3853"/>
                </a:cubicBezTo>
                <a:cubicBezTo>
                  <a:pt x="6445" y="3542"/>
                  <a:pt x="6445" y="3036"/>
                  <a:pt x="6221" y="2724"/>
                </a:cubicBezTo>
                <a:cubicBezTo>
                  <a:pt x="6109" y="2569"/>
                  <a:pt x="5961" y="2491"/>
                  <a:pt x="5816" y="2491"/>
                </a:cubicBezTo>
                <a:close/>
                <a:moveTo>
                  <a:pt x="15784" y="2491"/>
                </a:moveTo>
                <a:cubicBezTo>
                  <a:pt x="15639" y="2491"/>
                  <a:pt x="15490" y="2569"/>
                  <a:pt x="15379" y="2724"/>
                </a:cubicBezTo>
                <a:cubicBezTo>
                  <a:pt x="15155" y="3036"/>
                  <a:pt x="15155" y="3542"/>
                  <a:pt x="15379" y="3853"/>
                </a:cubicBezTo>
                <a:cubicBezTo>
                  <a:pt x="16631" y="5597"/>
                  <a:pt x="17308" y="7901"/>
                  <a:pt x="17308" y="10391"/>
                </a:cubicBezTo>
                <a:cubicBezTo>
                  <a:pt x="17308" y="12882"/>
                  <a:pt x="16631" y="15186"/>
                  <a:pt x="15379" y="16930"/>
                </a:cubicBezTo>
                <a:cubicBezTo>
                  <a:pt x="15155" y="17241"/>
                  <a:pt x="15155" y="17728"/>
                  <a:pt x="15379" y="18039"/>
                </a:cubicBezTo>
                <a:cubicBezTo>
                  <a:pt x="15468" y="18226"/>
                  <a:pt x="15650" y="18292"/>
                  <a:pt x="15784" y="18292"/>
                </a:cubicBezTo>
                <a:cubicBezTo>
                  <a:pt x="15963" y="18292"/>
                  <a:pt x="16100" y="18226"/>
                  <a:pt x="16189" y="18039"/>
                </a:cubicBezTo>
                <a:cubicBezTo>
                  <a:pt x="17666" y="15984"/>
                  <a:pt x="18468" y="13256"/>
                  <a:pt x="18468" y="10391"/>
                </a:cubicBezTo>
                <a:cubicBezTo>
                  <a:pt x="18468" y="7527"/>
                  <a:pt x="17666" y="4779"/>
                  <a:pt x="16189" y="2724"/>
                </a:cubicBezTo>
                <a:cubicBezTo>
                  <a:pt x="16078" y="2569"/>
                  <a:pt x="15929" y="2491"/>
                  <a:pt x="15784" y="2491"/>
                </a:cubicBezTo>
                <a:close/>
                <a:moveTo>
                  <a:pt x="10877" y="4982"/>
                </a:moveTo>
                <a:cubicBezTo>
                  <a:pt x="9803" y="4982"/>
                  <a:pt x="8718" y="5534"/>
                  <a:pt x="7913" y="6655"/>
                </a:cubicBezTo>
                <a:cubicBezTo>
                  <a:pt x="7152" y="7776"/>
                  <a:pt x="6711" y="9224"/>
                  <a:pt x="6711" y="10781"/>
                </a:cubicBezTo>
                <a:cubicBezTo>
                  <a:pt x="6711" y="12337"/>
                  <a:pt x="7108" y="13766"/>
                  <a:pt x="7913" y="14886"/>
                </a:cubicBezTo>
                <a:cubicBezTo>
                  <a:pt x="8718" y="15945"/>
                  <a:pt x="9758" y="16560"/>
                  <a:pt x="10877" y="16560"/>
                </a:cubicBezTo>
                <a:cubicBezTo>
                  <a:pt x="11995" y="16560"/>
                  <a:pt x="13022" y="15945"/>
                  <a:pt x="13827" y="14886"/>
                </a:cubicBezTo>
                <a:cubicBezTo>
                  <a:pt x="14587" y="13766"/>
                  <a:pt x="15029" y="12337"/>
                  <a:pt x="15029" y="10781"/>
                </a:cubicBezTo>
                <a:cubicBezTo>
                  <a:pt x="15029" y="9224"/>
                  <a:pt x="14632" y="7776"/>
                  <a:pt x="13827" y="6655"/>
                </a:cubicBezTo>
                <a:cubicBezTo>
                  <a:pt x="13021" y="5534"/>
                  <a:pt x="11951" y="4982"/>
                  <a:pt x="10877" y="4982"/>
                </a:cubicBezTo>
                <a:close/>
                <a:moveTo>
                  <a:pt x="10877" y="6538"/>
                </a:moveTo>
                <a:cubicBezTo>
                  <a:pt x="11637" y="6538"/>
                  <a:pt x="12390" y="6912"/>
                  <a:pt x="13016" y="7784"/>
                </a:cubicBezTo>
                <a:cubicBezTo>
                  <a:pt x="13597" y="8593"/>
                  <a:pt x="13911" y="9660"/>
                  <a:pt x="13911" y="10781"/>
                </a:cubicBezTo>
                <a:cubicBezTo>
                  <a:pt x="13911" y="11901"/>
                  <a:pt x="13598" y="12948"/>
                  <a:pt x="13016" y="13758"/>
                </a:cubicBezTo>
                <a:cubicBezTo>
                  <a:pt x="12434" y="14567"/>
                  <a:pt x="11682" y="15003"/>
                  <a:pt x="10877" y="15003"/>
                </a:cubicBezTo>
                <a:cubicBezTo>
                  <a:pt x="10072" y="15003"/>
                  <a:pt x="9305" y="14567"/>
                  <a:pt x="8724" y="13758"/>
                </a:cubicBezTo>
                <a:cubicBezTo>
                  <a:pt x="8142" y="12948"/>
                  <a:pt x="7829" y="11901"/>
                  <a:pt x="7829" y="10781"/>
                </a:cubicBezTo>
                <a:cubicBezTo>
                  <a:pt x="7829" y="9660"/>
                  <a:pt x="8142" y="8593"/>
                  <a:pt x="8724" y="7784"/>
                </a:cubicBezTo>
                <a:cubicBezTo>
                  <a:pt x="9305" y="6974"/>
                  <a:pt x="10116" y="6538"/>
                  <a:pt x="10877" y="65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0" name="Google Shape;1780;p118"/>
          <p:cNvSpPr/>
          <p:nvPr/>
        </p:nvSpPr>
        <p:spPr>
          <a:xfrm>
            <a:off x="19221448" y="10058400"/>
            <a:ext cx="440136" cy="611982"/>
          </a:xfrm>
          <a:custGeom>
            <a:rect b="b" l="l" r="r" t="t"/>
            <a:pathLst>
              <a:path extrusionOk="0" h="21600" w="21445">
                <a:moveTo>
                  <a:pt x="10694" y="0"/>
                </a:moveTo>
                <a:cubicBezTo>
                  <a:pt x="6795" y="0"/>
                  <a:pt x="3017" y="1121"/>
                  <a:pt x="232" y="3138"/>
                </a:cubicBezTo>
                <a:cubicBezTo>
                  <a:pt x="-77" y="3362"/>
                  <a:pt x="-77" y="3726"/>
                  <a:pt x="232" y="3950"/>
                </a:cubicBezTo>
                <a:cubicBezTo>
                  <a:pt x="542" y="4174"/>
                  <a:pt x="1045" y="4174"/>
                  <a:pt x="1354" y="3950"/>
                </a:cubicBezTo>
                <a:cubicBezTo>
                  <a:pt x="3829" y="2157"/>
                  <a:pt x="7167" y="1163"/>
                  <a:pt x="10694" y="1163"/>
                </a:cubicBezTo>
                <a:cubicBezTo>
                  <a:pt x="14221" y="1163"/>
                  <a:pt x="17555" y="2154"/>
                  <a:pt x="20092" y="3992"/>
                </a:cubicBezTo>
                <a:cubicBezTo>
                  <a:pt x="20216" y="4127"/>
                  <a:pt x="20467" y="4174"/>
                  <a:pt x="20653" y="4174"/>
                </a:cubicBezTo>
                <a:cubicBezTo>
                  <a:pt x="20838" y="4174"/>
                  <a:pt x="21028" y="4130"/>
                  <a:pt x="21214" y="3950"/>
                </a:cubicBezTo>
                <a:cubicBezTo>
                  <a:pt x="21523" y="3726"/>
                  <a:pt x="21523" y="3362"/>
                  <a:pt x="21214" y="3138"/>
                </a:cubicBezTo>
                <a:cubicBezTo>
                  <a:pt x="18429" y="1121"/>
                  <a:pt x="14654" y="0"/>
                  <a:pt x="10694" y="0"/>
                </a:cubicBezTo>
                <a:close/>
                <a:moveTo>
                  <a:pt x="10713" y="3138"/>
                </a:moveTo>
                <a:cubicBezTo>
                  <a:pt x="7867" y="3138"/>
                  <a:pt x="5156" y="3942"/>
                  <a:pt x="3114" y="5421"/>
                </a:cubicBezTo>
                <a:cubicBezTo>
                  <a:pt x="2804" y="5645"/>
                  <a:pt x="2804" y="6009"/>
                  <a:pt x="3114" y="6233"/>
                </a:cubicBezTo>
                <a:cubicBezTo>
                  <a:pt x="3423" y="6458"/>
                  <a:pt x="3907" y="6458"/>
                  <a:pt x="4216" y="6233"/>
                </a:cubicBezTo>
                <a:cubicBezTo>
                  <a:pt x="5949" y="4978"/>
                  <a:pt x="8238" y="4300"/>
                  <a:pt x="10713" y="4300"/>
                </a:cubicBezTo>
                <a:cubicBezTo>
                  <a:pt x="13189" y="4300"/>
                  <a:pt x="15478" y="4978"/>
                  <a:pt x="17211" y="6233"/>
                </a:cubicBezTo>
                <a:cubicBezTo>
                  <a:pt x="17335" y="6368"/>
                  <a:pt x="17586" y="6416"/>
                  <a:pt x="17772" y="6416"/>
                </a:cubicBezTo>
                <a:cubicBezTo>
                  <a:pt x="17957" y="6416"/>
                  <a:pt x="18147" y="6368"/>
                  <a:pt x="18332" y="6233"/>
                </a:cubicBezTo>
                <a:cubicBezTo>
                  <a:pt x="18642" y="6009"/>
                  <a:pt x="18642" y="5645"/>
                  <a:pt x="18332" y="5421"/>
                </a:cubicBezTo>
                <a:cubicBezTo>
                  <a:pt x="16290" y="3942"/>
                  <a:pt x="13560" y="3138"/>
                  <a:pt x="10713" y="3138"/>
                </a:cubicBezTo>
                <a:close/>
                <a:moveTo>
                  <a:pt x="10713" y="6724"/>
                </a:moveTo>
                <a:cubicBezTo>
                  <a:pt x="9166" y="6724"/>
                  <a:pt x="7747" y="7122"/>
                  <a:pt x="6633" y="7928"/>
                </a:cubicBezTo>
                <a:cubicBezTo>
                  <a:pt x="5581" y="8735"/>
                  <a:pt x="4970" y="9777"/>
                  <a:pt x="4970" y="10898"/>
                </a:cubicBezTo>
                <a:cubicBezTo>
                  <a:pt x="4970" y="12019"/>
                  <a:pt x="5519" y="13047"/>
                  <a:pt x="6633" y="13854"/>
                </a:cubicBezTo>
                <a:cubicBezTo>
                  <a:pt x="7747" y="14616"/>
                  <a:pt x="9166" y="15058"/>
                  <a:pt x="10713" y="15058"/>
                </a:cubicBezTo>
                <a:cubicBezTo>
                  <a:pt x="12260" y="15058"/>
                  <a:pt x="13761" y="14661"/>
                  <a:pt x="14813" y="13854"/>
                </a:cubicBezTo>
                <a:cubicBezTo>
                  <a:pt x="15865" y="13047"/>
                  <a:pt x="16476" y="12019"/>
                  <a:pt x="16476" y="10898"/>
                </a:cubicBezTo>
                <a:cubicBezTo>
                  <a:pt x="16476" y="9777"/>
                  <a:pt x="15927" y="8735"/>
                  <a:pt x="14813" y="7928"/>
                </a:cubicBezTo>
                <a:cubicBezTo>
                  <a:pt x="13699" y="7166"/>
                  <a:pt x="12260" y="6724"/>
                  <a:pt x="10713" y="6724"/>
                </a:cubicBezTo>
                <a:close/>
                <a:moveTo>
                  <a:pt x="10713" y="7844"/>
                </a:moveTo>
                <a:cubicBezTo>
                  <a:pt x="11827" y="7844"/>
                  <a:pt x="12887" y="8158"/>
                  <a:pt x="13691" y="8741"/>
                </a:cubicBezTo>
                <a:cubicBezTo>
                  <a:pt x="14496" y="9324"/>
                  <a:pt x="14929" y="10091"/>
                  <a:pt x="14929" y="10898"/>
                </a:cubicBezTo>
                <a:cubicBezTo>
                  <a:pt x="14929" y="11705"/>
                  <a:pt x="14496" y="12459"/>
                  <a:pt x="13691" y="13041"/>
                </a:cubicBezTo>
                <a:cubicBezTo>
                  <a:pt x="12887" y="13624"/>
                  <a:pt x="11827" y="13938"/>
                  <a:pt x="10713" y="13938"/>
                </a:cubicBezTo>
                <a:cubicBezTo>
                  <a:pt x="9600" y="13938"/>
                  <a:pt x="8559" y="13624"/>
                  <a:pt x="7755" y="13041"/>
                </a:cubicBezTo>
                <a:cubicBezTo>
                  <a:pt x="6950" y="12459"/>
                  <a:pt x="6517" y="11705"/>
                  <a:pt x="6517" y="10898"/>
                </a:cubicBezTo>
                <a:cubicBezTo>
                  <a:pt x="6517" y="10091"/>
                  <a:pt x="6950" y="9324"/>
                  <a:pt x="7755" y="8741"/>
                </a:cubicBezTo>
                <a:cubicBezTo>
                  <a:pt x="8559" y="8158"/>
                  <a:pt x="9599" y="7844"/>
                  <a:pt x="10713" y="7844"/>
                </a:cubicBezTo>
                <a:close/>
                <a:moveTo>
                  <a:pt x="3674" y="15240"/>
                </a:moveTo>
                <a:cubicBezTo>
                  <a:pt x="3473" y="15240"/>
                  <a:pt x="3268" y="15296"/>
                  <a:pt x="3114" y="15409"/>
                </a:cubicBezTo>
                <a:cubicBezTo>
                  <a:pt x="2804" y="15633"/>
                  <a:pt x="2804" y="15997"/>
                  <a:pt x="3114" y="16221"/>
                </a:cubicBezTo>
                <a:cubicBezTo>
                  <a:pt x="5155" y="17700"/>
                  <a:pt x="7867" y="18504"/>
                  <a:pt x="10713" y="18504"/>
                </a:cubicBezTo>
                <a:cubicBezTo>
                  <a:pt x="13622" y="18504"/>
                  <a:pt x="16290" y="17700"/>
                  <a:pt x="18332" y="16221"/>
                </a:cubicBezTo>
                <a:cubicBezTo>
                  <a:pt x="18642" y="15997"/>
                  <a:pt x="18642" y="15633"/>
                  <a:pt x="18332" y="15409"/>
                </a:cubicBezTo>
                <a:cubicBezTo>
                  <a:pt x="18023" y="15184"/>
                  <a:pt x="17520" y="15184"/>
                  <a:pt x="17211" y="15409"/>
                </a:cubicBezTo>
                <a:cubicBezTo>
                  <a:pt x="15478" y="16664"/>
                  <a:pt x="13189" y="17342"/>
                  <a:pt x="10713" y="17342"/>
                </a:cubicBezTo>
                <a:cubicBezTo>
                  <a:pt x="8238" y="17342"/>
                  <a:pt x="5949" y="16664"/>
                  <a:pt x="4216" y="15409"/>
                </a:cubicBezTo>
                <a:cubicBezTo>
                  <a:pt x="4061" y="15296"/>
                  <a:pt x="3876" y="15240"/>
                  <a:pt x="3674" y="15240"/>
                </a:cubicBezTo>
                <a:close/>
                <a:moveTo>
                  <a:pt x="793" y="17482"/>
                </a:moveTo>
                <a:cubicBezTo>
                  <a:pt x="592" y="17482"/>
                  <a:pt x="387" y="17538"/>
                  <a:pt x="232" y="17650"/>
                </a:cubicBezTo>
                <a:cubicBezTo>
                  <a:pt x="-77" y="17874"/>
                  <a:pt x="-77" y="18238"/>
                  <a:pt x="232" y="18462"/>
                </a:cubicBezTo>
                <a:cubicBezTo>
                  <a:pt x="3017" y="20479"/>
                  <a:pt x="6792" y="21600"/>
                  <a:pt x="10752" y="21600"/>
                </a:cubicBezTo>
                <a:cubicBezTo>
                  <a:pt x="14712" y="21600"/>
                  <a:pt x="18429" y="20521"/>
                  <a:pt x="21214" y="18504"/>
                </a:cubicBezTo>
                <a:cubicBezTo>
                  <a:pt x="21523" y="18280"/>
                  <a:pt x="21523" y="17916"/>
                  <a:pt x="21214" y="17692"/>
                </a:cubicBezTo>
                <a:cubicBezTo>
                  <a:pt x="20904" y="17468"/>
                  <a:pt x="20401" y="17468"/>
                  <a:pt x="20092" y="17692"/>
                </a:cubicBezTo>
                <a:cubicBezTo>
                  <a:pt x="17617" y="19485"/>
                  <a:pt x="14279" y="20479"/>
                  <a:pt x="10752" y="20479"/>
                </a:cubicBezTo>
                <a:cubicBezTo>
                  <a:pt x="7225" y="20479"/>
                  <a:pt x="3891" y="19488"/>
                  <a:pt x="1354" y="17650"/>
                </a:cubicBezTo>
                <a:cubicBezTo>
                  <a:pt x="1199" y="17538"/>
                  <a:pt x="994" y="17482"/>
                  <a:pt x="793" y="174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1" name="Google Shape;1781;p118"/>
          <p:cNvSpPr/>
          <p:nvPr/>
        </p:nvSpPr>
        <p:spPr>
          <a:xfrm>
            <a:off x="17843500" y="4559300"/>
            <a:ext cx="610791" cy="442119"/>
          </a:xfrm>
          <a:custGeom>
            <a:rect b="b" l="l" r="r" t="t"/>
            <a:pathLst>
              <a:path extrusionOk="0" h="21600" w="21600">
                <a:moveTo>
                  <a:pt x="589" y="0"/>
                </a:moveTo>
                <a:cubicBezTo>
                  <a:pt x="275" y="0"/>
                  <a:pt x="0" y="380"/>
                  <a:pt x="0" y="814"/>
                </a:cubicBezTo>
                <a:lnTo>
                  <a:pt x="0" y="20727"/>
                </a:lnTo>
                <a:cubicBezTo>
                  <a:pt x="0" y="20914"/>
                  <a:pt x="93" y="21104"/>
                  <a:pt x="182" y="21290"/>
                </a:cubicBezTo>
                <a:cubicBezTo>
                  <a:pt x="272" y="21476"/>
                  <a:pt x="455" y="21522"/>
                  <a:pt x="589" y="21522"/>
                </a:cubicBezTo>
                <a:lnTo>
                  <a:pt x="21024" y="21600"/>
                </a:lnTo>
                <a:cubicBezTo>
                  <a:pt x="21339" y="21600"/>
                  <a:pt x="21600" y="21220"/>
                  <a:pt x="21600" y="20786"/>
                </a:cubicBezTo>
                <a:cubicBezTo>
                  <a:pt x="21600" y="20351"/>
                  <a:pt x="21339" y="19971"/>
                  <a:pt x="21024" y="19971"/>
                </a:cubicBezTo>
                <a:lnTo>
                  <a:pt x="1165" y="19971"/>
                </a:lnTo>
                <a:lnTo>
                  <a:pt x="1165" y="814"/>
                </a:lnTo>
                <a:cubicBezTo>
                  <a:pt x="1165" y="380"/>
                  <a:pt x="904" y="0"/>
                  <a:pt x="589" y="0"/>
                </a:cubicBezTo>
                <a:close/>
                <a:moveTo>
                  <a:pt x="14582" y="4964"/>
                </a:moveTo>
                <a:cubicBezTo>
                  <a:pt x="14436" y="4964"/>
                  <a:pt x="14288" y="5041"/>
                  <a:pt x="14175" y="5196"/>
                </a:cubicBezTo>
                <a:lnTo>
                  <a:pt x="9109" y="12215"/>
                </a:lnTo>
                <a:lnTo>
                  <a:pt x="6316" y="11905"/>
                </a:lnTo>
                <a:cubicBezTo>
                  <a:pt x="6136" y="11905"/>
                  <a:pt x="6001" y="11952"/>
                  <a:pt x="5867" y="12138"/>
                </a:cubicBezTo>
                <a:lnTo>
                  <a:pt x="3312" y="15686"/>
                </a:lnTo>
                <a:cubicBezTo>
                  <a:pt x="3088" y="15996"/>
                  <a:pt x="3088" y="16481"/>
                  <a:pt x="3312" y="16791"/>
                </a:cubicBezTo>
                <a:cubicBezTo>
                  <a:pt x="3402" y="16978"/>
                  <a:pt x="3585" y="17043"/>
                  <a:pt x="3719" y="17043"/>
                </a:cubicBezTo>
                <a:cubicBezTo>
                  <a:pt x="3854" y="17043"/>
                  <a:pt x="3989" y="16981"/>
                  <a:pt x="4168" y="16733"/>
                </a:cubicBezTo>
                <a:lnTo>
                  <a:pt x="6498" y="13515"/>
                </a:lnTo>
                <a:lnTo>
                  <a:pt x="9291" y="13825"/>
                </a:lnTo>
                <a:cubicBezTo>
                  <a:pt x="9471" y="13825"/>
                  <a:pt x="9606" y="13759"/>
                  <a:pt x="9740" y="13573"/>
                </a:cubicBezTo>
                <a:lnTo>
                  <a:pt x="14582" y="6864"/>
                </a:lnTo>
                <a:lnTo>
                  <a:pt x="17768" y="11285"/>
                </a:lnTo>
                <a:cubicBezTo>
                  <a:pt x="17993" y="11595"/>
                  <a:pt x="18358" y="11595"/>
                  <a:pt x="18582" y="11285"/>
                </a:cubicBezTo>
                <a:cubicBezTo>
                  <a:pt x="18807" y="10975"/>
                  <a:pt x="18807" y="10470"/>
                  <a:pt x="18582" y="10160"/>
                </a:cubicBezTo>
                <a:lnTo>
                  <a:pt x="14989" y="5196"/>
                </a:lnTo>
                <a:cubicBezTo>
                  <a:pt x="14877" y="5041"/>
                  <a:pt x="14728" y="4964"/>
                  <a:pt x="14582" y="49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2" name="Google Shape;1782;p118"/>
          <p:cNvSpPr/>
          <p:nvPr/>
        </p:nvSpPr>
        <p:spPr>
          <a:xfrm>
            <a:off x="13906500" y="3429000"/>
            <a:ext cx="609600" cy="440532"/>
          </a:xfrm>
          <a:custGeom>
            <a:rect b="b" l="l" r="r" t="t"/>
            <a:pathLst>
              <a:path extrusionOk="0" h="21600" w="21600">
                <a:moveTo>
                  <a:pt x="591" y="0"/>
                </a:moveTo>
                <a:cubicBezTo>
                  <a:pt x="276" y="0"/>
                  <a:pt x="0" y="381"/>
                  <a:pt x="0" y="817"/>
                </a:cubicBezTo>
                <a:lnTo>
                  <a:pt x="0" y="20802"/>
                </a:lnTo>
                <a:cubicBezTo>
                  <a:pt x="0" y="21238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38"/>
                  <a:pt x="21600" y="20802"/>
                </a:cubicBezTo>
                <a:lnTo>
                  <a:pt x="21600" y="12454"/>
                </a:lnTo>
                <a:lnTo>
                  <a:pt x="21600" y="5799"/>
                </a:lnTo>
                <a:lnTo>
                  <a:pt x="21600" y="817"/>
                </a:lnTo>
                <a:cubicBezTo>
                  <a:pt x="21600" y="381"/>
                  <a:pt x="21325" y="0"/>
                  <a:pt x="21009" y="0"/>
                </a:cubicBezTo>
                <a:lnTo>
                  <a:pt x="591" y="0"/>
                </a:lnTo>
                <a:close/>
                <a:moveTo>
                  <a:pt x="1167" y="1615"/>
                </a:moveTo>
                <a:lnTo>
                  <a:pt x="20475" y="1615"/>
                </a:lnTo>
                <a:lnTo>
                  <a:pt x="20475" y="5799"/>
                </a:lnTo>
                <a:lnTo>
                  <a:pt x="18633" y="5799"/>
                </a:lnTo>
                <a:cubicBezTo>
                  <a:pt x="16653" y="5799"/>
                  <a:pt x="15033" y="8041"/>
                  <a:pt x="15033" y="10781"/>
                </a:cubicBezTo>
                <a:cubicBezTo>
                  <a:pt x="15033" y="13520"/>
                  <a:pt x="16653" y="15762"/>
                  <a:pt x="18633" y="15762"/>
                </a:cubicBezTo>
                <a:lnTo>
                  <a:pt x="20475" y="15762"/>
                </a:lnTo>
                <a:lnTo>
                  <a:pt x="20475" y="19926"/>
                </a:lnTo>
                <a:lnTo>
                  <a:pt x="1167" y="19926"/>
                </a:lnTo>
                <a:lnTo>
                  <a:pt x="1167" y="1615"/>
                </a:lnTo>
                <a:close/>
                <a:moveTo>
                  <a:pt x="3741" y="4982"/>
                </a:moveTo>
                <a:cubicBezTo>
                  <a:pt x="3426" y="4982"/>
                  <a:pt x="3150" y="5363"/>
                  <a:pt x="3150" y="5799"/>
                </a:cubicBezTo>
                <a:cubicBezTo>
                  <a:pt x="3150" y="6235"/>
                  <a:pt x="3426" y="6597"/>
                  <a:pt x="3741" y="6597"/>
                </a:cubicBezTo>
                <a:lnTo>
                  <a:pt x="10983" y="6597"/>
                </a:lnTo>
                <a:cubicBezTo>
                  <a:pt x="11298" y="6597"/>
                  <a:pt x="11559" y="6235"/>
                  <a:pt x="11559" y="5799"/>
                </a:cubicBezTo>
                <a:cubicBezTo>
                  <a:pt x="11559" y="5363"/>
                  <a:pt x="11298" y="4982"/>
                  <a:pt x="10983" y="4982"/>
                </a:cubicBezTo>
                <a:lnTo>
                  <a:pt x="3741" y="4982"/>
                </a:lnTo>
                <a:close/>
                <a:moveTo>
                  <a:pt x="18591" y="7278"/>
                </a:moveTo>
                <a:lnTo>
                  <a:pt x="20433" y="7278"/>
                </a:lnTo>
                <a:lnTo>
                  <a:pt x="20433" y="11890"/>
                </a:lnTo>
                <a:lnTo>
                  <a:pt x="20433" y="14128"/>
                </a:lnTo>
                <a:lnTo>
                  <a:pt x="18591" y="14128"/>
                </a:lnTo>
                <a:cubicBezTo>
                  <a:pt x="17241" y="14128"/>
                  <a:pt x="16116" y="12633"/>
                  <a:pt x="16116" y="10703"/>
                </a:cubicBezTo>
                <a:cubicBezTo>
                  <a:pt x="16116" y="8772"/>
                  <a:pt x="17196" y="7278"/>
                  <a:pt x="18591" y="7278"/>
                </a:cubicBezTo>
                <a:close/>
                <a:moveTo>
                  <a:pt x="17859" y="9555"/>
                </a:moveTo>
                <a:cubicBezTo>
                  <a:pt x="17629" y="9555"/>
                  <a:pt x="17402" y="9681"/>
                  <a:pt x="17227" y="9924"/>
                </a:cubicBezTo>
                <a:cubicBezTo>
                  <a:pt x="16875" y="10411"/>
                  <a:pt x="16875" y="11189"/>
                  <a:pt x="17227" y="11676"/>
                </a:cubicBezTo>
                <a:cubicBezTo>
                  <a:pt x="17578" y="12162"/>
                  <a:pt x="18155" y="12162"/>
                  <a:pt x="18506" y="11676"/>
                </a:cubicBezTo>
                <a:cubicBezTo>
                  <a:pt x="18858" y="11189"/>
                  <a:pt x="18858" y="10411"/>
                  <a:pt x="18506" y="9924"/>
                </a:cubicBezTo>
                <a:cubicBezTo>
                  <a:pt x="18331" y="9681"/>
                  <a:pt x="18090" y="9555"/>
                  <a:pt x="17859" y="95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Gill Sans"/>
              <a:buNone/>
            </a:pPr>
            <a:r>
              <a:t/>
            </a:r>
            <a:endParaRPr b="0" i="0" sz="31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3" name="Google Shape;1783;p118"/>
          <p:cNvSpPr/>
          <p:nvPr/>
        </p:nvSpPr>
        <p:spPr>
          <a:xfrm>
            <a:off x="6070600" y="4470400"/>
            <a:ext cx="609600" cy="609600"/>
          </a:xfrm>
          <a:custGeom>
            <a:rect b="b" l="l" r="r" t="t"/>
            <a:pathLst>
              <a:path extrusionOk="0" h="21600" w="21600">
                <a:moveTo>
                  <a:pt x="591" y="0"/>
                </a:moveTo>
                <a:cubicBezTo>
                  <a:pt x="276" y="0"/>
                  <a:pt x="0" y="276"/>
                  <a:pt x="0" y="591"/>
                </a:cubicBezTo>
                <a:lnTo>
                  <a:pt x="0" y="21009"/>
                </a:lnTo>
                <a:cubicBezTo>
                  <a:pt x="0" y="21324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324"/>
                  <a:pt x="21600" y="21009"/>
                </a:cubicBezTo>
                <a:lnTo>
                  <a:pt x="21600" y="591"/>
                </a:lnTo>
                <a:cubicBezTo>
                  <a:pt x="21600" y="231"/>
                  <a:pt x="21369" y="0"/>
                  <a:pt x="21009" y="0"/>
                </a:cubicBezTo>
                <a:lnTo>
                  <a:pt x="591" y="0"/>
                </a:lnTo>
                <a:close/>
                <a:moveTo>
                  <a:pt x="1167" y="1125"/>
                </a:moveTo>
                <a:lnTo>
                  <a:pt x="20475" y="1125"/>
                </a:lnTo>
                <a:lnTo>
                  <a:pt x="20475" y="20433"/>
                </a:lnTo>
                <a:lnTo>
                  <a:pt x="1167" y="20433"/>
                </a:lnTo>
                <a:lnTo>
                  <a:pt x="1167" y="1125"/>
                </a:lnTo>
                <a:close/>
                <a:moveTo>
                  <a:pt x="3966" y="2658"/>
                </a:moveTo>
                <a:cubicBezTo>
                  <a:pt x="3735" y="2658"/>
                  <a:pt x="3494" y="2749"/>
                  <a:pt x="3319" y="2925"/>
                </a:cubicBezTo>
                <a:cubicBezTo>
                  <a:pt x="2967" y="3277"/>
                  <a:pt x="2967" y="3839"/>
                  <a:pt x="3319" y="4191"/>
                </a:cubicBezTo>
                <a:cubicBezTo>
                  <a:pt x="3670" y="4542"/>
                  <a:pt x="4247" y="4542"/>
                  <a:pt x="4598" y="4191"/>
                </a:cubicBezTo>
                <a:cubicBezTo>
                  <a:pt x="4950" y="3839"/>
                  <a:pt x="4950" y="3276"/>
                  <a:pt x="4598" y="2925"/>
                </a:cubicBezTo>
                <a:cubicBezTo>
                  <a:pt x="4423" y="2749"/>
                  <a:pt x="4196" y="2658"/>
                  <a:pt x="3966" y="2658"/>
                </a:cubicBezTo>
                <a:close/>
                <a:moveTo>
                  <a:pt x="18267" y="2658"/>
                </a:moveTo>
                <a:cubicBezTo>
                  <a:pt x="18037" y="2658"/>
                  <a:pt x="17810" y="2749"/>
                  <a:pt x="17634" y="2925"/>
                </a:cubicBezTo>
                <a:cubicBezTo>
                  <a:pt x="17283" y="3277"/>
                  <a:pt x="17283" y="3839"/>
                  <a:pt x="17634" y="4191"/>
                </a:cubicBezTo>
                <a:cubicBezTo>
                  <a:pt x="17986" y="4542"/>
                  <a:pt x="18549" y="4542"/>
                  <a:pt x="18900" y="4191"/>
                </a:cubicBezTo>
                <a:cubicBezTo>
                  <a:pt x="19251" y="3839"/>
                  <a:pt x="19251" y="3276"/>
                  <a:pt x="18900" y="2925"/>
                </a:cubicBezTo>
                <a:cubicBezTo>
                  <a:pt x="18724" y="2749"/>
                  <a:pt x="18498" y="2658"/>
                  <a:pt x="18267" y="2658"/>
                </a:cubicBezTo>
                <a:close/>
                <a:moveTo>
                  <a:pt x="6975" y="6145"/>
                </a:moveTo>
                <a:cubicBezTo>
                  <a:pt x="6829" y="6145"/>
                  <a:pt x="6680" y="6202"/>
                  <a:pt x="6567" y="6314"/>
                </a:cubicBezTo>
                <a:cubicBezTo>
                  <a:pt x="6342" y="6539"/>
                  <a:pt x="6342" y="6891"/>
                  <a:pt x="6567" y="7116"/>
                </a:cubicBezTo>
                <a:lnTo>
                  <a:pt x="7467" y="8016"/>
                </a:lnTo>
                <a:cubicBezTo>
                  <a:pt x="6927" y="8736"/>
                  <a:pt x="6609" y="9602"/>
                  <a:pt x="6609" y="10547"/>
                </a:cubicBezTo>
                <a:cubicBezTo>
                  <a:pt x="6609" y="11492"/>
                  <a:pt x="6927" y="12389"/>
                  <a:pt x="7467" y="13064"/>
                </a:cubicBezTo>
                <a:lnTo>
                  <a:pt x="6567" y="13964"/>
                </a:lnTo>
                <a:cubicBezTo>
                  <a:pt x="6342" y="14189"/>
                  <a:pt x="6342" y="14541"/>
                  <a:pt x="6567" y="14766"/>
                </a:cubicBezTo>
                <a:cubicBezTo>
                  <a:pt x="6702" y="14901"/>
                  <a:pt x="6840" y="14948"/>
                  <a:pt x="6975" y="14948"/>
                </a:cubicBezTo>
                <a:cubicBezTo>
                  <a:pt x="7110" y="14948"/>
                  <a:pt x="7293" y="14901"/>
                  <a:pt x="7383" y="14766"/>
                </a:cubicBezTo>
                <a:lnTo>
                  <a:pt x="8283" y="13866"/>
                </a:lnTo>
                <a:cubicBezTo>
                  <a:pt x="9003" y="14406"/>
                  <a:pt x="9855" y="14723"/>
                  <a:pt x="10800" y="14723"/>
                </a:cubicBezTo>
                <a:cubicBezTo>
                  <a:pt x="11745" y="14723"/>
                  <a:pt x="12642" y="14406"/>
                  <a:pt x="13317" y="13866"/>
                </a:cubicBezTo>
                <a:lnTo>
                  <a:pt x="14217" y="14766"/>
                </a:lnTo>
                <a:cubicBezTo>
                  <a:pt x="14352" y="14901"/>
                  <a:pt x="14490" y="14948"/>
                  <a:pt x="14625" y="14948"/>
                </a:cubicBezTo>
                <a:cubicBezTo>
                  <a:pt x="14760" y="14948"/>
                  <a:pt x="14943" y="14901"/>
                  <a:pt x="15033" y="14766"/>
                </a:cubicBezTo>
                <a:cubicBezTo>
                  <a:pt x="15258" y="14541"/>
                  <a:pt x="15258" y="14189"/>
                  <a:pt x="15033" y="13964"/>
                </a:cubicBezTo>
                <a:lnTo>
                  <a:pt x="14133" y="13064"/>
                </a:lnTo>
                <a:cubicBezTo>
                  <a:pt x="14673" y="12344"/>
                  <a:pt x="14991" y="11492"/>
                  <a:pt x="14991" y="10547"/>
                </a:cubicBezTo>
                <a:cubicBezTo>
                  <a:pt x="14991" y="9602"/>
                  <a:pt x="14673" y="8691"/>
                  <a:pt x="14133" y="8016"/>
                </a:cubicBezTo>
                <a:lnTo>
                  <a:pt x="15033" y="7116"/>
                </a:lnTo>
                <a:cubicBezTo>
                  <a:pt x="15258" y="6891"/>
                  <a:pt x="15258" y="6539"/>
                  <a:pt x="15033" y="6314"/>
                </a:cubicBezTo>
                <a:cubicBezTo>
                  <a:pt x="14808" y="6089"/>
                  <a:pt x="14442" y="6089"/>
                  <a:pt x="14217" y="6314"/>
                </a:cubicBezTo>
                <a:lnTo>
                  <a:pt x="13317" y="7214"/>
                </a:lnTo>
                <a:cubicBezTo>
                  <a:pt x="12597" y="6674"/>
                  <a:pt x="11745" y="6356"/>
                  <a:pt x="10800" y="6356"/>
                </a:cubicBezTo>
                <a:cubicBezTo>
                  <a:pt x="9855" y="6356"/>
                  <a:pt x="8958" y="6674"/>
                  <a:pt x="8283" y="7214"/>
                </a:cubicBezTo>
                <a:lnTo>
                  <a:pt x="7383" y="6314"/>
                </a:lnTo>
                <a:cubicBezTo>
                  <a:pt x="7270" y="6202"/>
                  <a:pt x="7121" y="6145"/>
                  <a:pt x="6975" y="6145"/>
                </a:cubicBezTo>
                <a:close/>
                <a:moveTo>
                  <a:pt x="10842" y="7566"/>
                </a:moveTo>
                <a:cubicBezTo>
                  <a:pt x="12507" y="7566"/>
                  <a:pt x="13866" y="8879"/>
                  <a:pt x="13866" y="10589"/>
                </a:cubicBezTo>
                <a:cubicBezTo>
                  <a:pt x="13866" y="12254"/>
                  <a:pt x="12507" y="13598"/>
                  <a:pt x="10842" y="13598"/>
                </a:cubicBezTo>
                <a:cubicBezTo>
                  <a:pt x="9177" y="13598"/>
                  <a:pt x="7833" y="12254"/>
                  <a:pt x="7833" y="10589"/>
                </a:cubicBezTo>
                <a:cubicBezTo>
                  <a:pt x="7833" y="8924"/>
                  <a:pt x="9177" y="7566"/>
                  <a:pt x="10842" y="7566"/>
                </a:cubicBezTo>
                <a:close/>
                <a:moveTo>
                  <a:pt x="4050" y="17142"/>
                </a:moveTo>
                <a:cubicBezTo>
                  <a:pt x="3820" y="17142"/>
                  <a:pt x="3593" y="17234"/>
                  <a:pt x="3417" y="17409"/>
                </a:cubicBezTo>
                <a:cubicBezTo>
                  <a:pt x="3066" y="17761"/>
                  <a:pt x="3066" y="18324"/>
                  <a:pt x="3417" y="18675"/>
                </a:cubicBezTo>
                <a:cubicBezTo>
                  <a:pt x="3769" y="19026"/>
                  <a:pt x="4331" y="19026"/>
                  <a:pt x="4683" y="18675"/>
                </a:cubicBezTo>
                <a:cubicBezTo>
                  <a:pt x="5034" y="18323"/>
                  <a:pt x="5034" y="17761"/>
                  <a:pt x="4683" y="17409"/>
                </a:cubicBezTo>
                <a:cubicBezTo>
                  <a:pt x="4507" y="17234"/>
                  <a:pt x="4280" y="17142"/>
                  <a:pt x="4050" y="17142"/>
                </a:cubicBezTo>
                <a:close/>
                <a:moveTo>
                  <a:pt x="18267" y="17142"/>
                </a:moveTo>
                <a:cubicBezTo>
                  <a:pt x="18037" y="17142"/>
                  <a:pt x="17810" y="17234"/>
                  <a:pt x="17634" y="17409"/>
                </a:cubicBezTo>
                <a:cubicBezTo>
                  <a:pt x="17283" y="17761"/>
                  <a:pt x="17283" y="18324"/>
                  <a:pt x="17634" y="18675"/>
                </a:cubicBezTo>
                <a:cubicBezTo>
                  <a:pt x="17986" y="19026"/>
                  <a:pt x="18549" y="19026"/>
                  <a:pt x="18900" y="18675"/>
                </a:cubicBezTo>
                <a:cubicBezTo>
                  <a:pt x="19251" y="18323"/>
                  <a:pt x="19251" y="17761"/>
                  <a:pt x="18900" y="17409"/>
                </a:cubicBezTo>
                <a:cubicBezTo>
                  <a:pt x="18724" y="17234"/>
                  <a:pt x="18498" y="17142"/>
                  <a:pt x="18267" y="17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4" name="Google Shape;1784;p118"/>
          <p:cNvSpPr/>
          <p:nvPr/>
        </p:nvSpPr>
        <p:spPr>
          <a:xfrm>
            <a:off x="217146" y="3313429"/>
            <a:ext cx="2105708" cy="1295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Shopping 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Finance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p118"/>
          <p:cNvSpPr/>
          <p:nvPr/>
        </p:nvSpPr>
        <p:spPr>
          <a:xfrm>
            <a:off x="551544" y="7511454"/>
            <a:ext cx="1436912" cy="1270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Devices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119"/>
          <p:cNvSpPr/>
          <p:nvPr/>
        </p:nvSpPr>
        <p:spPr>
          <a:xfrm>
            <a:off x="3454400" y="7874000"/>
            <a:ext cx="607060" cy="494989"/>
          </a:xfrm>
          <a:custGeom>
            <a:rect b="b" l="l" r="r" t="t"/>
            <a:pathLst>
              <a:path extrusionOk="0" h="21422" w="21600">
                <a:moveTo>
                  <a:pt x="21600" y="2714"/>
                </a:moveTo>
                <a:cubicBezTo>
                  <a:pt x="20877" y="3044"/>
                  <a:pt x="20109" y="3319"/>
                  <a:pt x="19341" y="3484"/>
                </a:cubicBezTo>
                <a:cubicBezTo>
                  <a:pt x="19295" y="3484"/>
                  <a:pt x="19250" y="3484"/>
                  <a:pt x="19205" y="3539"/>
                </a:cubicBezTo>
                <a:cubicBezTo>
                  <a:pt x="19205" y="3539"/>
                  <a:pt x="19205" y="3484"/>
                  <a:pt x="19205" y="3484"/>
                </a:cubicBezTo>
                <a:cubicBezTo>
                  <a:pt x="19250" y="3429"/>
                  <a:pt x="19295" y="3429"/>
                  <a:pt x="19341" y="3374"/>
                </a:cubicBezTo>
                <a:cubicBezTo>
                  <a:pt x="20154" y="2714"/>
                  <a:pt x="20787" y="1670"/>
                  <a:pt x="21058" y="516"/>
                </a:cubicBezTo>
                <a:cubicBezTo>
                  <a:pt x="20922" y="626"/>
                  <a:pt x="20787" y="680"/>
                  <a:pt x="20606" y="790"/>
                </a:cubicBezTo>
                <a:cubicBezTo>
                  <a:pt x="19883" y="1230"/>
                  <a:pt x="19069" y="1560"/>
                  <a:pt x="18301" y="1780"/>
                </a:cubicBezTo>
                <a:cubicBezTo>
                  <a:pt x="17533" y="735"/>
                  <a:pt x="16449" y="131"/>
                  <a:pt x="15319" y="21"/>
                </a:cubicBezTo>
                <a:cubicBezTo>
                  <a:pt x="14370" y="-89"/>
                  <a:pt x="13376" y="241"/>
                  <a:pt x="12562" y="845"/>
                </a:cubicBezTo>
                <a:cubicBezTo>
                  <a:pt x="12291" y="1010"/>
                  <a:pt x="12065" y="1285"/>
                  <a:pt x="11885" y="1505"/>
                </a:cubicBezTo>
                <a:cubicBezTo>
                  <a:pt x="11749" y="1670"/>
                  <a:pt x="11659" y="1780"/>
                  <a:pt x="11523" y="1945"/>
                </a:cubicBezTo>
                <a:cubicBezTo>
                  <a:pt x="10619" y="3264"/>
                  <a:pt x="10258" y="5077"/>
                  <a:pt x="10619" y="6726"/>
                </a:cubicBezTo>
                <a:cubicBezTo>
                  <a:pt x="10303" y="6726"/>
                  <a:pt x="9987" y="6671"/>
                  <a:pt x="9715" y="6671"/>
                </a:cubicBezTo>
                <a:cubicBezTo>
                  <a:pt x="9264" y="6616"/>
                  <a:pt x="8857" y="6506"/>
                  <a:pt x="8450" y="6397"/>
                </a:cubicBezTo>
                <a:cubicBezTo>
                  <a:pt x="6326" y="5847"/>
                  <a:pt x="4338" y="4528"/>
                  <a:pt x="2756" y="2714"/>
                </a:cubicBezTo>
                <a:cubicBezTo>
                  <a:pt x="2305" y="2164"/>
                  <a:pt x="1853" y="1615"/>
                  <a:pt x="1491" y="955"/>
                </a:cubicBezTo>
                <a:cubicBezTo>
                  <a:pt x="271" y="3539"/>
                  <a:pt x="949" y="6891"/>
                  <a:pt x="3073" y="8430"/>
                </a:cubicBezTo>
                <a:cubicBezTo>
                  <a:pt x="2305" y="8265"/>
                  <a:pt x="1536" y="7990"/>
                  <a:pt x="813" y="7606"/>
                </a:cubicBezTo>
                <a:cubicBezTo>
                  <a:pt x="768" y="10299"/>
                  <a:pt x="2440" y="12717"/>
                  <a:pt x="4609" y="13157"/>
                </a:cubicBezTo>
                <a:cubicBezTo>
                  <a:pt x="3886" y="13267"/>
                  <a:pt x="3118" y="13267"/>
                  <a:pt x="2395" y="13157"/>
                </a:cubicBezTo>
                <a:cubicBezTo>
                  <a:pt x="2982" y="15300"/>
                  <a:pt x="4564" y="16839"/>
                  <a:pt x="6507" y="16894"/>
                </a:cubicBezTo>
                <a:cubicBezTo>
                  <a:pt x="4564" y="18378"/>
                  <a:pt x="2305" y="19203"/>
                  <a:pt x="0" y="19148"/>
                </a:cubicBezTo>
                <a:cubicBezTo>
                  <a:pt x="1853" y="20522"/>
                  <a:pt x="3931" y="21291"/>
                  <a:pt x="6100" y="21401"/>
                </a:cubicBezTo>
                <a:cubicBezTo>
                  <a:pt x="7863" y="21511"/>
                  <a:pt x="9625" y="21181"/>
                  <a:pt x="11297" y="20412"/>
                </a:cubicBezTo>
                <a:cubicBezTo>
                  <a:pt x="12833" y="19697"/>
                  <a:pt x="14279" y="18598"/>
                  <a:pt x="15500" y="17224"/>
                </a:cubicBezTo>
                <a:cubicBezTo>
                  <a:pt x="16720" y="15850"/>
                  <a:pt x="17714" y="14201"/>
                  <a:pt x="18392" y="12387"/>
                </a:cubicBezTo>
                <a:cubicBezTo>
                  <a:pt x="19115" y="10519"/>
                  <a:pt x="19521" y="8485"/>
                  <a:pt x="19567" y="6396"/>
                </a:cubicBezTo>
                <a:cubicBezTo>
                  <a:pt x="19567" y="6122"/>
                  <a:pt x="19567" y="5847"/>
                  <a:pt x="19567" y="5572"/>
                </a:cubicBezTo>
                <a:cubicBezTo>
                  <a:pt x="19567" y="5462"/>
                  <a:pt x="19567" y="5352"/>
                  <a:pt x="19567" y="5187"/>
                </a:cubicBezTo>
                <a:cubicBezTo>
                  <a:pt x="20425" y="4803"/>
                  <a:pt x="21148" y="3868"/>
                  <a:pt x="21600" y="271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1" name="Google Shape;1791;p119"/>
          <p:cNvSpPr/>
          <p:nvPr/>
        </p:nvSpPr>
        <p:spPr>
          <a:xfrm>
            <a:off x="4914213" y="7823199"/>
            <a:ext cx="290831" cy="609603"/>
          </a:xfrm>
          <a:custGeom>
            <a:rect b="b" l="l" r="r" t="t"/>
            <a:pathLst>
              <a:path extrusionOk="0" h="21600" w="21600">
                <a:moveTo>
                  <a:pt x="5754" y="21600"/>
                </a:moveTo>
                <a:lnTo>
                  <a:pt x="14054" y="21600"/>
                </a:lnTo>
                <a:lnTo>
                  <a:pt x="14054" y="11070"/>
                </a:lnTo>
                <a:lnTo>
                  <a:pt x="21128" y="11070"/>
                </a:lnTo>
                <a:lnTo>
                  <a:pt x="21600" y="7380"/>
                </a:lnTo>
                <a:lnTo>
                  <a:pt x="14054" y="7380"/>
                </a:lnTo>
                <a:cubicBezTo>
                  <a:pt x="14054" y="7380"/>
                  <a:pt x="14054" y="5535"/>
                  <a:pt x="14054" y="4815"/>
                </a:cubicBezTo>
                <a:cubicBezTo>
                  <a:pt x="14054" y="3960"/>
                  <a:pt x="14903" y="3600"/>
                  <a:pt x="16601" y="3600"/>
                </a:cubicBezTo>
                <a:cubicBezTo>
                  <a:pt x="18016" y="3600"/>
                  <a:pt x="21600" y="3600"/>
                  <a:pt x="21600" y="3600"/>
                </a:cubicBezTo>
                <a:lnTo>
                  <a:pt x="21600" y="0"/>
                </a:lnTo>
                <a:cubicBezTo>
                  <a:pt x="21600" y="0"/>
                  <a:pt x="16318" y="0"/>
                  <a:pt x="15186" y="0"/>
                </a:cubicBezTo>
                <a:cubicBezTo>
                  <a:pt x="8300" y="0"/>
                  <a:pt x="5659" y="1215"/>
                  <a:pt x="5659" y="3960"/>
                </a:cubicBezTo>
                <a:cubicBezTo>
                  <a:pt x="5659" y="6345"/>
                  <a:pt x="5659" y="7380"/>
                  <a:pt x="5659" y="7380"/>
                </a:cubicBezTo>
                <a:lnTo>
                  <a:pt x="0" y="7380"/>
                </a:lnTo>
                <a:lnTo>
                  <a:pt x="0" y="11115"/>
                </a:lnTo>
                <a:lnTo>
                  <a:pt x="5659" y="11115"/>
                </a:lnTo>
                <a:lnTo>
                  <a:pt x="5659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2" name="Google Shape;1792;p119"/>
          <p:cNvSpPr/>
          <p:nvPr/>
        </p:nvSpPr>
        <p:spPr>
          <a:xfrm>
            <a:off x="17775589" y="7924800"/>
            <a:ext cx="602060" cy="388541"/>
          </a:xfrm>
          <a:custGeom>
            <a:rect b="b" l="l" r="r" t="t"/>
            <a:pathLst>
              <a:path extrusionOk="0" h="21600" w="21600">
                <a:moveTo>
                  <a:pt x="6977" y="0"/>
                </a:moveTo>
                <a:cubicBezTo>
                  <a:pt x="3150" y="0"/>
                  <a:pt x="0" y="4810"/>
                  <a:pt x="0" y="10811"/>
                </a:cubicBezTo>
                <a:cubicBezTo>
                  <a:pt x="0" y="16742"/>
                  <a:pt x="3104" y="21600"/>
                  <a:pt x="6977" y="21600"/>
                </a:cubicBezTo>
                <a:cubicBezTo>
                  <a:pt x="10850" y="21600"/>
                  <a:pt x="13940" y="16812"/>
                  <a:pt x="13940" y="10811"/>
                </a:cubicBezTo>
                <a:lnTo>
                  <a:pt x="13897" y="8693"/>
                </a:lnTo>
                <a:lnTo>
                  <a:pt x="6977" y="8693"/>
                </a:lnTo>
                <a:lnTo>
                  <a:pt x="6977" y="12995"/>
                </a:lnTo>
                <a:lnTo>
                  <a:pt x="10935" y="12995"/>
                </a:lnTo>
                <a:cubicBezTo>
                  <a:pt x="10343" y="15537"/>
                  <a:pt x="8799" y="17298"/>
                  <a:pt x="6977" y="17298"/>
                </a:cubicBezTo>
                <a:cubicBezTo>
                  <a:pt x="4653" y="17298"/>
                  <a:pt x="2777" y="14412"/>
                  <a:pt x="2777" y="10811"/>
                </a:cubicBezTo>
                <a:cubicBezTo>
                  <a:pt x="2777" y="7210"/>
                  <a:pt x="4653" y="4302"/>
                  <a:pt x="6977" y="4302"/>
                </a:cubicBezTo>
                <a:cubicBezTo>
                  <a:pt x="8116" y="4302"/>
                  <a:pt x="9164" y="5022"/>
                  <a:pt x="9939" y="6222"/>
                </a:cubicBezTo>
                <a:lnTo>
                  <a:pt x="11889" y="3177"/>
                </a:lnTo>
                <a:cubicBezTo>
                  <a:pt x="10613" y="1200"/>
                  <a:pt x="8891" y="0"/>
                  <a:pt x="6977" y="0"/>
                </a:cubicBezTo>
                <a:close/>
                <a:moveTo>
                  <a:pt x="17229" y="5648"/>
                </a:moveTo>
                <a:lnTo>
                  <a:pt x="17229" y="9046"/>
                </a:lnTo>
                <a:lnTo>
                  <a:pt x="15036" y="9046"/>
                </a:lnTo>
                <a:lnTo>
                  <a:pt x="15036" y="12422"/>
                </a:lnTo>
                <a:lnTo>
                  <a:pt x="17229" y="12422"/>
                </a:lnTo>
                <a:lnTo>
                  <a:pt x="17229" y="15819"/>
                </a:lnTo>
                <a:lnTo>
                  <a:pt x="19407" y="15819"/>
                </a:lnTo>
                <a:lnTo>
                  <a:pt x="19407" y="12422"/>
                </a:lnTo>
                <a:lnTo>
                  <a:pt x="21600" y="12422"/>
                </a:lnTo>
                <a:lnTo>
                  <a:pt x="21600" y="9046"/>
                </a:lnTo>
                <a:lnTo>
                  <a:pt x="19407" y="9046"/>
                </a:lnTo>
                <a:lnTo>
                  <a:pt x="19407" y="5648"/>
                </a:lnTo>
                <a:lnTo>
                  <a:pt x="17229" y="564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3" name="Google Shape;1793;p119"/>
          <p:cNvSpPr/>
          <p:nvPr/>
        </p:nvSpPr>
        <p:spPr>
          <a:xfrm>
            <a:off x="3454400" y="10172700"/>
            <a:ext cx="600869" cy="38893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225"/>
                </a:lnTo>
                <a:lnTo>
                  <a:pt x="6206" y="21225"/>
                </a:lnTo>
                <a:cubicBezTo>
                  <a:pt x="6937" y="21225"/>
                  <a:pt x="7581" y="21150"/>
                  <a:pt x="8175" y="20939"/>
                </a:cubicBezTo>
                <a:cubicBezTo>
                  <a:pt x="8768" y="20727"/>
                  <a:pt x="9273" y="20375"/>
                  <a:pt x="9730" y="19881"/>
                </a:cubicBezTo>
                <a:cubicBezTo>
                  <a:pt x="10095" y="19387"/>
                  <a:pt x="10412" y="18841"/>
                  <a:pt x="10686" y="18206"/>
                </a:cubicBezTo>
                <a:cubicBezTo>
                  <a:pt x="11097" y="17218"/>
                  <a:pt x="11271" y="16081"/>
                  <a:pt x="11271" y="14811"/>
                </a:cubicBezTo>
                <a:cubicBezTo>
                  <a:pt x="11271" y="13612"/>
                  <a:pt x="11094" y="12550"/>
                  <a:pt x="10729" y="11704"/>
                </a:cubicBezTo>
                <a:cubicBezTo>
                  <a:pt x="10363" y="10787"/>
                  <a:pt x="9816" y="10231"/>
                  <a:pt x="9131" y="9808"/>
                </a:cubicBezTo>
                <a:cubicBezTo>
                  <a:pt x="9587" y="9455"/>
                  <a:pt x="9958" y="9019"/>
                  <a:pt x="10187" y="8596"/>
                </a:cubicBezTo>
                <a:cubicBezTo>
                  <a:pt x="10597" y="7820"/>
                  <a:pt x="10814" y="6780"/>
                  <a:pt x="10814" y="5510"/>
                </a:cubicBezTo>
                <a:cubicBezTo>
                  <a:pt x="10814" y="4241"/>
                  <a:pt x="10597" y="3165"/>
                  <a:pt x="10187" y="2248"/>
                </a:cubicBezTo>
                <a:cubicBezTo>
                  <a:pt x="9502" y="767"/>
                  <a:pt x="8306" y="71"/>
                  <a:pt x="6663" y="0"/>
                </a:cubicBezTo>
                <a:lnTo>
                  <a:pt x="0" y="0"/>
                </a:lnTo>
                <a:close/>
                <a:moveTo>
                  <a:pt x="13696" y="705"/>
                </a:moveTo>
                <a:lnTo>
                  <a:pt x="13696" y="3042"/>
                </a:lnTo>
                <a:lnTo>
                  <a:pt x="19317" y="3042"/>
                </a:lnTo>
                <a:lnTo>
                  <a:pt x="19317" y="705"/>
                </a:lnTo>
                <a:lnTo>
                  <a:pt x="13696" y="705"/>
                </a:lnTo>
                <a:close/>
                <a:moveTo>
                  <a:pt x="2696" y="3747"/>
                </a:moveTo>
                <a:lnTo>
                  <a:pt x="5664" y="3747"/>
                </a:lnTo>
                <a:cubicBezTo>
                  <a:pt x="6349" y="3747"/>
                  <a:pt x="6894" y="3888"/>
                  <a:pt x="7305" y="4100"/>
                </a:cubicBezTo>
                <a:cubicBezTo>
                  <a:pt x="7807" y="4452"/>
                  <a:pt x="8032" y="5074"/>
                  <a:pt x="8032" y="6061"/>
                </a:cubicBezTo>
                <a:cubicBezTo>
                  <a:pt x="8032" y="6978"/>
                  <a:pt x="7855" y="7626"/>
                  <a:pt x="7490" y="7979"/>
                </a:cubicBezTo>
                <a:cubicBezTo>
                  <a:pt x="7125" y="8331"/>
                  <a:pt x="6614" y="8464"/>
                  <a:pt x="6021" y="8464"/>
                </a:cubicBezTo>
                <a:lnTo>
                  <a:pt x="2696" y="8464"/>
                </a:lnTo>
                <a:lnTo>
                  <a:pt x="2696" y="3747"/>
                </a:lnTo>
                <a:close/>
                <a:moveTo>
                  <a:pt x="16478" y="4937"/>
                </a:moveTo>
                <a:cubicBezTo>
                  <a:pt x="14972" y="4937"/>
                  <a:pt x="13785" y="5660"/>
                  <a:pt x="12826" y="7141"/>
                </a:cubicBezTo>
                <a:cubicBezTo>
                  <a:pt x="11867" y="8622"/>
                  <a:pt x="11413" y="10650"/>
                  <a:pt x="11413" y="13401"/>
                </a:cubicBezTo>
                <a:cubicBezTo>
                  <a:pt x="11413" y="16293"/>
                  <a:pt x="11919" y="18413"/>
                  <a:pt x="12969" y="19682"/>
                </a:cubicBezTo>
                <a:cubicBezTo>
                  <a:pt x="14019" y="20952"/>
                  <a:pt x="15208" y="21600"/>
                  <a:pt x="16578" y="21600"/>
                </a:cubicBezTo>
                <a:cubicBezTo>
                  <a:pt x="18222" y="21600"/>
                  <a:pt x="19489" y="20815"/>
                  <a:pt x="20402" y="19264"/>
                </a:cubicBezTo>
                <a:cubicBezTo>
                  <a:pt x="20995" y="18347"/>
                  <a:pt x="21323" y="17359"/>
                  <a:pt x="21415" y="16442"/>
                </a:cubicBezTo>
                <a:lnTo>
                  <a:pt x="18675" y="16442"/>
                </a:lnTo>
                <a:cubicBezTo>
                  <a:pt x="18538" y="16866"/>
                  <a:pt x="18347" y="17218"/>
                  <a:pt x="18119" y="17500"/>
                </a:cubicBezTo>
                <a:cubicBezTo>
                  <a:pt x="17754" y="17994"/>
                  <a:pt x="17257" y="18206"/>
                  <a:pt x="16664" y="18206"/>
                </a:cubicBezTo>
                <a:cubicBezTo>
                  <a:pt x="16116" y="18206"/>
                  <a:pt x="15619" y="18056"/>
                  <a:pt x="15208" y="17633"/>
                </a:cubicBezTo>
                <a:cubicBezTo>
                  <a:pt x="14569" y="16998"/>
                  <a:pt x="14198" y="15878"/>
                  <a:pt x="14153" y="14327"/>
                </a:cubicBezTo>
                <a:lnTo>
                  <a:pt x="21600" y="14327"/>
                </a:lnTo>
                <a:cubicBezTo>
                  <a:pt x="21600" y="12986"/>
                  <a:pt x="21591" y="11924"/>
                  <a:pt x="21500" y="11219"/>
                </a:cubicBezTo>
                <a:cubicBezTo>
                  <a:pt x="21363" y="10020"/>
                  <a:pt x="21098" y="8896"/>
                  <a:pt x="20687" y="7979"/>
                </a:cubicBezTo>
                <a:cubicBezTo>
                  <a:pt x="20185" y="6921"/>
                  <a:pt x="19634" y="6136"/>
                  <a:pt x="18904" y="5642"/>
                </a:cubicBezTo>
                <a:cubicBezTo>
                  <a:pt x="18173" y="5149"/>
                  <a:pt x="17391" y="4867"/>
                  <a:pt x="16478" y="4937"/>
                </a:cubicBezTo>
                <a:close/>
                <a:moveTo>
                  <a:pt x="16435" y="8331"/>
                </a:moveTo>
                <a:cubicBezTo>
                  <a:pt x="17075" y="8332"/>
                  <a:pt x="17622" y="8605"/>
                  <a:pt x="18033" y="9169"/>
                </a:cubicBezTo>
                <a:cubicBezTo>
                  <a:pt x="18490" y="9733"/>
                  <a:pt x="18715" y="10580"/>
                  <a:pt x="18761" y="11638"/>
                </a:cubicBezTo>
                <a:lnTo>
                  <a:pt x="14153" y="11638"/>
                </a:lnTo>
                <a:cubicBezTo>
                  <a:pt x="14290" y="10580"/>
                  <a:pt x="14515" y="9804"/>
                  <a:pt x="14880" y="9169"/>
                </a:cubicBezTo>
                <a:cubicBezTo>
                  <a:pt x="15291" y="8605"/>
                  <a:pt x="15796" y="8261"/>
                  <a:pt x="16435" y="8331"/>
                </a:cubicBezTo>
                <a:close/>
                <a:moveTo>
                  <a:pt x="2696" y="11990"/>
                </a:moveTo>
                <a:lnTo>
                  <a:pt x="6120" y="11990"/>
                </a:lnTo>
                <a:cubicBezTo>
                  <a:pt x="6714" y="11990"/>
                  <a:pt x="7171" y="12131"/>
                  <a:pt x="7490" y="12343"/>
                </a:cubicBezTo>
                <a:cubicBezTo>
                  <a:pt x="8084" y="12766"/>
                  <a:pt x="8360" y="13463"/>
                  <a:pt x="8360" y="14591"/>
                </a:cubicBezTo>
                <a:cubicBezTo>
                  <a:pt x="8360" y="15931"/>
                  <a:pt x="8041" y="16786"/>
                  <a:pt x="7447" y="17280"/>
                </a:cubicBezTo>
                <a:cubicBezTo>
                  <a:pt x="7082" y="17492"/>
                  <a:pt x="6614" y="17633"/>
                  <a:pt x="6021" y="17633"/>
                </a:cubicBezTo>
                <a:lnTo>
                  <a:pt x="2696" y="17633"/>
                </a:lnTo>
                <a:lnTo>
                  <a:pt x="2696" y="1199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4" name="Google Shape;1794;p119"/>
          <p:cNvSpPr/>
          <p:nvPr/>
        </p:nvSpPr>
        <p:spPr>
          <a:xfrm>
            <a:off x="4756942" y="10060137"/>
            <a:ext cx="609603" cy="609599"/>
          </a:xfrm>
          <a:custGeom>
            <a:rect b="b" l="l" r="r" t="t"/>
            <a:pathLst>
              <a:path extrusionOk="0" h="21600" w="21600">
                <a:moveTo>
                  <a:pt x="19395" y="4275"/>
                </a:moveTo>
                <a:cubicBezTo>
                  <a:pt x="19080" y="3870"/>
                  <a:pt x="18765" y="3465"/>
                  <a:pt x="18405" y="3150"/>
                </a:cubicBezTo>
                <a:cubicBezTo>
                  <a:pt x="16470" y="1215"/>
                  <a:pt x="13770" y="0"/>
                  <a:pt x="10800" y="0"/>
                </a:cubicBezTo>
                <a:cubicBezTo>
                  <a:pt x="9675" y="0"/>
                  <a:pt x="8595" y="180"/>
                  <a:pt x="7605" y="495"/>
                </a:cubicBezTo>
                <a:cubicBezTo>
                  <a:pt x="7110" y="630"/>
                  <a:pt x="6615" y="855"/>
                  <a:pt x="6120" y="1080"/>
                </a:cubicBezTo>
                <a:cubicBezTo>
                  <a:pt x="3105" y="2520"/>
                  <a:pt x="900" y="5310"/>
                  <a:pt x="225" y="8640"/>
                </a:cubicBezTo>
                <a:cubicBezTo>
                  <a:pt x="135" y="9135"/>
                  <a:pt x="45" y="9630"/>
                  <a:pt x="45" y="10125"/>
                </a:cubicBezTo>
                <a:cubicBezTo>
                  <a:pt x="45" y="10350"/>
                  <a:pt x="0" y="10575"/>
                  <a:pt x="0" y="10800"/>
                </a:cubicBezTo>
                <a:cubicBezTo>
                  <a:pt x="0" y="13815"/>
                  <a:pt x="1215" y="16515"/>
                  <a:pt x="3240" y="18495"/>
                </a:cubicBezTo>
                <a:cubicBezTo>
                  <a:pt x="3600" y="18855"/>
                  <a:pt x="4005" y="19215"/>
                  <a:pt x="4455" y="19530"/>
                </a:cubicBezTo>
                <a:cubicBezTo>
                  <a:pt x="6255" y="20835"/>
                  <a:pt x="8460" y="21600"/>
                  <a:pt x="10845" y="21600"/>
                </a:cubicBezTo>
                <a:cubicBezTo>
                  <a:pt x="12330" y="21600"/>
                  <a:pt x="13725" y="21285"/>
                  <a:pt x="14985" y="20790"/>
                </a:cubicBezTo>
                <a:cubicBezTo>
                  <a:pt x="15480" y="20565"/>
                  <a:pt x="15930" y="20340"/>
                  <a:pt x="16380" y="20070"/>
                </a:cubicBezTo>
                <a:cubicBezTo>
                  <a:pt x="18945" y="18540"/>
                  <a:pt x="20790" y="15975"/>
                  <a:pt x="21420" y="12915"/>
                </a:cubicBezTo>
                <a:cubicBezTo>
                  <a:pt x="21510" y="12420"/>
                  <a:pt x="21600" y="11880"/>
                  <a:pt x="21600" y="11340"/>
                </a:cubicBezTo>
                <a:cubicBezTo>
                  <a:pt x="21600" y="11160"/>
                  <a:pt x="21600" y="10980"/>
                  <a:pt x="21600" y="10800"/>
                </a:cubicBezTo>
                <a:cubicBezTo>
                  <a:pt x="21555" y="8370"/>
                  <a:pt x="20745" y="6075"/>
                  <a:pt x="19395" y="4275"/>
                </a:cubicBezTo>
                <a:close/>
                <a:moveTo>
                  <a:pt x="10755" y="1530"/>
                </a:moveTo>
                <a:cubicBezTo>
                  <a:pt x="13275" y="1530"/>
                  <a:pt x="15570" y="2520"/>
                  <a:pt x="17235" y="4185"/>
                </a:cubicBezTo>
                <a:cubicBezTo>
                  <a:pt x="15705" y="5490"/>
                  <a:pt x="13950" y="6615"/>
                  <a:pt x="12060" y="7425"/>
                </a:cubicBezTo>
                <a:cubicBezTo>
                  <a:pt x="11025" y="5445"/>
                  <a:pt x="9855" y="3600"/>
                  <a:pt x="8550" y="1800"/>
                </a:cubicBezTo>
                <a:cubicBezTo>
                  <a:pt x="9270" y="1620"/>
                  <a:pt x="10035" y="1530"/>
                  <a:pt x="10755" y="1530"/>
                </a:cubicBezTo>
                <a:close/>
                <a:moveTo>
                  <a:pt x="7065" y="2295"/>
                </a:moveTo>
                <a:cubicBezTo>
                  <a:pt x="8415" y="4095"/>
                  <a:pt x="9630" y="5985"/>
                  <a:pt x="10665" y="7965"/>
                </a:cubicBezTo>
                <a:cubicBezTo>
                  <a:pt x="8640" y="8640"/>
                  <a:pt x="6435" y="9045"/>
                  <a:pt x="4185" y="9045"/>
                </a:cubicBezTo>
                <a:cubicBezTo>
                  <a:pt x="3330" y="9045"/>
                  <a:pt x="2520" y="9000"/>
                  <a:pt x="1710" y="8910"/>
                </a:cubicBezTo>
                <a:cubicBezTo>
                  <a:pt x="2340" y="5895"/>
                  <a:pt x="4365" y="3465"/>
                  <a:pt x="7065" y="2295"/>
                </a:cubicBezTo>
                <a:close/>
                <a:moveTo>
                  <a:pt x="1485" y="10800"/>
                </a:moveTo>
                <a:cubicBezTo>
                  <a:pt x="1485" y="10665"/>
                  <a:pt x="1485" y="10530"/>
                  <a:pt x="1485" y="10350"/>
                </a:cubicBezTo>
                <a:cubicBezTo>
                  <a:pt x="2340" y="10440"/>
                  <a:pt x="3240" y="10530"/>
                  <a:pt x="4140" y="10530"/>
                </a:cubicBezTo>
                <a:cubicBezTo>
                  <a:pt x="6660" y="10530"/>
                  <a:pt x="9090" y="10080"/>
                  <a:pt x="11340" y="9315"/>
                </a:cubicBezTo>
                <a:cubicBezTo>
                  <a:pt x="11565" y="9810"/>
                  <a:pt x="11790" y="10305"/>
                  <a:pt x="12015" y="10800"/>
                </a:cubicBezTo>
                <a:cubicBezTo>
                  <a:pt x="8595" y="11835"/>
                  <a:pt x="5715" y="14085"/>
                  <a:pt x="3915" y="17100"/>
                </a:cubicBezTo>
                <a:cubicBezTo>
                  <a:pt x="2430" y="15435"/>
                  <a:pt x="1485" y="13230"/>
                  <a:pt x="1485" y="10800"/>
                </a:cubicBezTo>
                <a:close/>
                <a:moveTo>
                  <a:pt x="10755" y="20070"/>
                </a:moveTo>
                <a:cubicBezTo>
                  <a:pt x="8595" y="20070"/>
                  <a:pt x="6615" y="19350"/>
                  <a:pt x="5040" y="18090"/>
                </a:cubicBezTo>
                <a:cubicBezTo>
                  <a:pt x="6660" y="15210"/>
                  <a:pt x="9360" y="13050"/>
                  <a:pt x="12555" y="12150"/>
                </a:cubicBezTo>
                <a:cubicBezTo>
                  <a:pt x="13455" y="14445"/>
                  <a:pt x="14130" y="16785"/>
                  <a:pt x="14625" y="19215"/>
                </a:cubicBezTo>
                <a:cubicBezTo>
                  <a:pt x="13455" y="19800"/>
                  <a:pt x="12150" y="20070"/>
                  <a:pt x="10755" y="20070"/>
                </a:cubicBezTo>
                <a:close/>
                <a:moveTo>
                  <a:pt x="16020" y="18450"/>
                </a:moveTo>
                <a:cubicBezTo>
                  <a:pt x="15525" y="16200"/>
                  <a:pt x="14895" y="13995"/>
                  <a:pt x="14085" y="11880"/>
                </a:cubicBezTo>
                <a:cubicBezTo>
                  <a:pt x="14715" y="11790"/>
                  <a:pt x="15345" y="11745"/>
                  <a:pt x="16020" y="11745"/>
                </a:cubicBezTo>
                <a:cubicBezTo>
                  <a:pt x="17370" y="11745"/>
                  <a:pt x="18720" y="11970"/>
                  <a:pt x="19935" y="12375"/>
                </a:cubicBezTo>
                <a:cubicBezTo>
                  <a:pt x="19530" y="14850"/>
                  <a:pt x="18045" y="17055"/>
                  <a:pt x="16020" y="18450"/>
                </a:cubicBezTo>
                <a:close/>
                <a:moveTo>
                  <a:pt x="16020" y="10215"/>
                </a:moveTo>
                <a:cubicBezTo>
                  <a:pt x="15165" y="10215"/>
                  <a:pt x="14355" y="10305"/>
                  <a:pt x="13545" y="10440"/>
                </a:cubicBezTo>
                <a:cubicBezTo>
                  <a:pt x="13320" y="9900"/>
                  <a:pt x="13050" y="9315"/>
                  <a:pt x="12780" y="8775"/>
                </a:cubicBezTo>
                <a:cubicBezTo>
                  <a:pt x="14805" y="7920"/>
                  <a:pt x="16650" y="6750"/>
                  <a:pt x="18270" y="5310"/>
                </a:cubicBezTo>
                <a:cubicBezTo>
                  <a:pt x="19395" y="6840"/>
                  <a:pt x="20070" y="8730"/>
                  <a:pt x="20070" y="10800"/>
                </a:cubicBezTo>
                <a:cubicBezTo>
                  <a:pt x="18765" y="10395"/>
                  <a:pt x="17415" y="10215"/>
                  <a:pt x="16020" y="1021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5" name="Google Shape;1795;p119"/>
          <p:cNvSpPr/>
          <p:nvPr/>
        </p:nvSpPr>
        <p:spPr>
          <a:xfrm>
            <a:off x="8659885" y="7912100"/>
            <a:ext cx="609682" cy="427056"/>
          </a:xfrm>
          <a:custGeom>
            <a:rect b="b" l="l" r="r" t="t"/>
            <a:pathLst>
              <a:path extrusionOk="0" h="21489" w="21513">
                <a:moveTo>
                  <a:pt x="20123" y="1342"/>
                </a:moveTo>
                <a:cubicBezTo>
                  <a:pt x="19675" y="895"/>
                  <a:pt x="19406" y="511"/>
                  <a:pt x="18286" y="320"/>
                </a:cubicBezTo>
                <a:cubicBezTo>
                  <a:pt x="16628" y="64"/>
                  <a:pt x="13715" y="0"/>
                  <a:pt x="10757" y="0"/>
                </a:cubicBezTo>
                <a:cubicBezTo>
                  <a:pt x="7799" y="0"/>
                  <a:pt x="4886" y="64"/>
                  <a:pt x="3228" y="320"/>
                </a:cubicBezTo>
                <a:cubicBezTo>
                  <a:pt x="2108" y="511"/>
                  <a:pt x="1839" y="831"/>
                  <a:pt x="1391" y="1342"/>
                </a:cubicBezTo>
                <a:cubicBezTo>
                  <a:pt x="943" y="1789"/>
                  <a:pt x="-43" y="3451"/>
                  <a:pt x="2" y="10736"/>
                </a:cubicBezTo>
                <a:cubicBezTo>
                  <a:pt x="91" y="18405"/>
                  <a:pt x="943" y="19747"/>
                  <a:pt x="1391" y="20194"/>
                </a:cubicBezTo>
                <a:cubicBezTo>
                  <a:pt x="1839" y="20641"/>
                  <a:pt x="2377" y="21025"/>
                  <a:pt x="3228" y="21153"/>
                </a:cubicBezTo>
                <a:cubicBezTo>
                  <a:pt x="5783" y="21536"/>
                  <a:pt x="9054" y="21472"/>
                  <a:pt x="10757" y="21472"/>
                </a:cubicBezTo>
                <a:cubicBezTo>
                  <a:pt x="12460" y="21472"/>
                  <a:pt x="15731" y="21600"/>
                  <a:pt x="18286" y="21153"/>
                </a:cubicBezTo>
                <a:cubicBezTo>
                  <a:pt x="19137" y="21025"/>
                  <a:pt x="19675" y="20641"/>
                  <a:pt x="20123" y="20194"/>
                </a:cubicBezTo>
                <a:cubicBezTo>
                  <a:pt x="20526" y="19747"/>
                  <a:pt x="21423" y="18405"/>
                  <a:pt x="21512" y="10736"/>
                </a:cubicBezTo>
                <a:cubicBezTo>
                  <a:pt x="21557" y="3451"/>
                  <a:pt x="20526" y="1853"/>
                  <a:pt x="20123" y="1342"/>
                </a:cubicBezTo>
                <a:close/>
                <a:moveTo>
                  <a:pt x="8561" y="15465"/>
                </a:moveTo>
                <a:lnTo>
                  <a:pt x="8561" y="6263"/>
                </a:lnTo>
                <a:cubicBezTo>
                  <a:pt x="8561" y="6263"/>
                  <a:pt x="14252" y="10864"/>
                  <a:pt x="14208" y="10864"/>
                </a:cubicBezTo>
                <a:cubicBezTo>
                  <a:pt x="14118" y="10800"/>
                  <a:pt x="8561" y="15465"/>
                  <a:pt x="8561" y="1546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6" name="Google Shape;1796;p119"/>
          <p:cNvSpPr/>
          <p:nvPr/>
        </p:nvSpPr>
        <p:spPr>
          <a:xfrm>
            <a:off x="12569422" y="9095862"/>
            <a:ext cx="604442" cy="261542"/>
          </a:xfrm>
          <a:custGeom>
            <a:rect b="b" l="l" r="r" t="t"/>
            <a:pathLst>
              <a:path extrusionOk="0" h="21600" w="21600">
                <a:moveTo>
                  <a:pt x="4680" y="0"/>
                </a:moveTo>
                <a:cubicBezTo>
                  <a:pt x="2099" y="0"/>
                  <a:pt x="0" y="4850"/>
                  <a:pt x="0" y="10816"/>
                </a:cubicBezTo>
                <a:cubicBezTo>
                  <a:pt x="0" y="16783"/>
                  <a:pt x="2099" y="21600"/>
                  <a:pt x="4680" y="21600"/>
                </a:cubicBezTo>
                <a:cubicBezTo>
                  <a:pt x="7262" y="21600"/>
                  <a:pt x="9346" y="16783"/>
                  <a:pt x="9346" y="10816"/>
                </a:cubicBezTo>
                <a:cubicBezTo>
                  <a:pt x="9346" y="4850"/>
                  <a:pt x="7262" y="0"/>
                  <a:pt x="4680" y="0"/>
                </a:cubicBezTo>
                <a:close/>
                <a:moveTo>
                  <a:pt x="16934" y="0"/>
                </a:moveTo>
                <a:cubicBezTo>
                  <a:pt x="16289" y="0"/>
                  <a:pt x="15664" y="306"/>
                  <a:pt x="15104" y="852"/>
                </a:cubicBezTo>
                <a:cubicBezTo>
                  <a:pt x="13427" y="2492"/>
                  <a:pt x="12254" y="6342"/>
                  <a:pt x="12254" y="10816"/>
                </a:cubicBezTo>
                <a:cubicBezTo>
                  <a:pt x="12254" y="16783"/>
                  <a:pt x="14352" y="21600"/>
                  <a:pt x="16934" y="21600"/>
                </a:cubicBezTo>
                <a:cubicBezTo>
                  <a:pt x="19516" y="21600"/>
                  <a:pt x="21600" y="16783"/>
                  <a:pt x="21600" y="10816"/>
                </a:cubicBezTo>
                <a:cubicBezTo>
                  <a:pt x="21600" y="4850"/>
                  <a:pt x="19516" y="0"/>
                  <a:pt x="169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7" name="Google Shape;1797;p119"/>
          <p:cNvSpPr/>
          <p:nvPr/>
        </p:nvSpPr>
        <p:spPr>
          <a:xfrm>
            <a:off x="12561030" y="7886698"/>
            <a:ext cx="617585" cy="486161"/>
          </a:xfrm>
          <a:custGeom>
            <a:rect b="b" l="l" r="r" t="t"/>
            <a:pathLst>
              <a:path extrusionOk="0" h="20860" w="20958">
                <a:moveTo>
                  <a:pt x="15409" y="0"/>
                </a:moveTo>
                <a:cubicBezTo>
                  <a:pt x="15064" y="0"/>
                  <a:pt x="14717" y="-7"/>
                  <a:pt x="14372" y="102"/>
                </a:cubicBezTo>
                <a:cubicBezTo>
                  <a:pt x="13984" y="211"/>
                  <a:pt x="13720" y="701"/>
                  <a:pt x="13806" y="1192"/>
                </a:cubicBezTo>
                <a:cubicBezTo>
                  <a:pt x="13893" y="1682"/>
                  <a:pt x="14280" y="2016"/>
                  <a:pt x="14668" y="1907"/>
                </a:cubicBezTo>
                <a:cubicBezTo>
                  <a:pt x="14927" y="1853"/>
                  <a:pt x="15191" y="1805"/>
                  <a:pt x="15450" y="1805"/>
                </a:cubicBezTo>
                <a:cubicBezTo>
                  <a:pt x="17734" y="1805"/>
                  <a:pt x="19544" y="4148"/>
                  <a:pt x="19544" y="6982"/>
                </a:cubicBezTo>
                <a:cubicBezTo>
                  <a:pt x="19544" y="7472"/>
                  <a:pt x="19498" y="7956"/>
                  <a:pt x="19369" y="8446"/>
                </a:cubicBezTo>
                <a:cubicBezTo>
                  <a:pt x="19239" y="8937"/>
                  <a:pt x="19452" y="9424"/>
                  <a:pt x="19840" y="9587"/>
                </a:cubicBezTo>
                <a:cubicBezTo>
                  <a:pt x="19926" y="9642"/>
                  <a:pt x="19969" y="9638"/>
                  <a:pt x="20056" y="9638"/>
                </a:cubicBezTo>
                <a:cubicBezTo>
                  <a:pt x="20357" y="9638"/>
                  <a:pt x="20656" y="9369"/>
                  <a:pt x="20742" y="9042"/>
                </a:cubicBezTo>
                <a:cubicBezTo>
                  <a:pt x="20872" y="8388"/>
                  <a:pt x="20958" y="7687"/>
                  <a:pt x="20958" y="7033"/>
                </a:cubicBezTo>
                <a:cubicBezTo>
                  <a:pt x="20958" y="3164"/>
                  <a:pt x="18469" y="0"/>
                  <a:pt x="15409" y="0"/>
                </a:cubicBezTo>
                <a:close/>
                <a:moveTo>
                  <a:pt x="8716" y="2742"/>
                </a:moveTo>
                <a:cubicBezTo>
                  <a:pt x="7067" y="2573"/>
                  <a:pt x="4400" y="4680"/>
                  <a:pt x="2628" y="7254"/>
                </a:cubicBezTo>
                <a:cubicBezTo>
                  <a:pt x="1594" y="8780"/>
                  <a:pt x="-642" y="12104"/>
                  <a:pt x="177" y="15428"/>
                </a:cubicBezTo>
                <a:cubicBezTo>
                  <a:pt x="651" y="17445"/>
                  <a:pt x="2079" y="18596"/>
                  <a:pt x="2682" y="19141"/>
                </a:cubicBezTo>
                <a:cubicBezTo>
                  <a:pt x="3199" y="19577"/>
                  <a:pt x="4406" y="20452"/>
                  <a:pt x="6776" y="20725"/>
                </a:cubicBezTo>
                <a:cubicBezTo>
                  <a:pt x="7897" y="20888"/>
                  <a:pt x="13753" y="21593"/>
                  <a:pt x="16769" y="16961"/>
                </a:cubicBezTo>
                <a:cubicBezTo>
                  <a:pt x="17243" y="16307"/>
                  <a:pt x="18412" y="14499"/>
                  <a:pt x="17982" y="12755"/>
                </a:cubicBezTo>
                <a:cubicBezTo>
                  <a:pt x="17809" y="11992"/>
                  <a:pt x="17157" y="10636"/>
                  <a:pt x="16123" y="10200"/>
                </a:cubicBezTo>
                <a:cubicBezTo>
                  <a:pt x="15692" y="10037"/>
                  <a:pt x="15309" y="10088"/>
                  <a:pt x="15180" y="9707"/>
                </a:cubicBezTo>
                <a:cubicBezTo>
                  <a:pt x="15008" y="9271"/>
                  <a:pt x="15433" y="8790"/>
                  <a:pt x="15476" y="7918"/>
                </a:cubicBezTo>
                <a:cubicBezTo>
                  <a:pt x="15476" y="7428"/>
                  <a:pt x="15347" y="6767"/>
                  <a:pt x="15045" y="6386"/>
                </a:cubicBezTo>
                <a:cubicBezTo>
                  <a:pt x="14270" y="5350"/>
                  <a:pt x="12417" y="5844"/>
                  <a:pt x="11382" y="6335"/>
                </a:cubicBezTo>
                <a:cubicBezTo>
                  <a:pt x="10736" y="6662"/>
                  <a:pt x="10386" y="6924"/>
                  <a:pt x="10170" y="6760"/>
                </a:cubicBezTo>
                <a:cubicBezTo>
                  <a:pt x="9825" y="6379"/>
                  <a:pt x="10604" y="5030"/>
                  <a:pt x="10130" y="3831"/>
                </a:cubicBezTo>
                <a:cubicBezTo>
                  <a:pt x="9914" y="3286"/>
                  <a:pt x="9534" y="3055"/>
                  <a:pt x="9362" y="2946"/>
                </a:cubicBezTo>
                <a:cubicBezTo>
                  <a:pt x="9173" y="2823"/>
                  <a:pt x="8951" y="2766"/>
                  <a:pt x="8716" y="2742"/>
                </a:cubicBezTo>
                <a:close/>
                <a:moveTo>
                  <a:pt x="15315" y="3269"/>
                </a:moveTo>
                <a:cubicBezTo>
                  <a:pt x="15143" y="3269"/>
                  <a:pt x="14975" y="3266"/>
                  <a:pt x="14803" y="3321"/>
                </a:cubicBezTo>
                <a:cubicBezTo>
                  <a:pt x="14415" y="3430"/>
                  <a:pt x="14151" y="3920"/>
                  <a:pt x="14237" y="4410"/>
                </a:cubicBezTo>
                <a:cubicBezTo>
                  <a:pt x="14324" y="4901"/>
                  <a:pt x="14711" y="5235"/>
                  <a:pt x="15099" y="5126"/>
                </a:cubicBezTo>
                <a:cubicBezTo>
                  <a:pt x="15185" y="5071"/>
                  <a:pt x="15269" y="5075"/>
                  <a:pt x="15355" y="5075"/>
                </a:cubicBezTo>
                <a:cubicBezTo>
                  <a:pt x="16045" y="5075"/>
                  <a:pt x="16608" y="5769"/>
                  <a:pt x="16608" y="6641"/>
                </a:cubicBezTo>
                <a:cubicBezTo>
                  <a:pt x="16608" y="6805"/>
                  <a:pt x="16610" y="6921"/>
                  <a:pt x="16567" y="7084"/>
                </a:cubicBezTo>
                <a:cubicBezTo>
                  <a:pt x="16438" y="7574"/>
                  <a:pt x="16651" y="8062"/>
                  <a:pt x="17039" y="8225"/>
                </a:cubicBezTo>
                <a:cubicBezTo>
                  <a:pt x="17125" y="8280"/>
                  <a:pt x="17168" y="8276"/>
                  <a:pt x="17254" y="8276"/>
                </a:cubicBezTo>
                <a:cubicBezTo>
                  <a:pt x="17599" y="8276"/>
                  <a:pt x="17858" y="8007"/>
                  <a:pt x="17901" y="7680"/>
                </a:cubicBezTo>
                <a:cubicBezTo>
                  <a:pt x="17987" y="7353"/>
                  <a:pt x="18035" y="7036"/>
                  <a:pt x="18035" y="6709"/>
                </a:cubicBezTo>
                <a:cubicBezTo>
                  <a:pt x="18035" y="4802"/>
                  <a:pt x="16823" y="3269"/>
                  <a:pt x="15315" y="3269"/>
                </a:cubicBezTo>
                <a:close/>
                <a:moveTo>
                  <a:pt x="7800" y="9162"/>
                </a:moveTo>
                <a:cubicBezTo>
                  <a:pt x="11247" y="8671"/>
                  <a:pt x="14264" y="10589"/>
                  <a:pt x="14480" y="13368"/>
                </a:cubicBezTo>
                <a:cubicBezTo>
                  <a:pt x="14695" y="16147"/>
                  <a:pt x="12163" y="18872"/>
                  <a:pt x="8716" y="19362"/>
                </a:cubicBezTo>
                <a:cubicBezTo>
                  <a:pt x="5268" y="19853"/>
                  <a:pt x="2251" y="17935"/>
                  <a:pt x="2035" y="15156"/>
                </a:cubicBezTo>
                <a:cubicBezTo>
                  <a:pt x="1777" y="12322"/>
                  <a:pt x="4352" y="9652"/>
                  <a:pt x="7800" y="9162"/>
                </a:cubicBezTo>
                <a:close/>
                <a:moveTo>
                  <a:pt x="8473" y="10899"/>
                </a:moveTo>
                <a:cubicBezTo>
                  <a:pt x="8054" y="10877"/>
                  <a:pt x="7611" y="10960"/>
                  <a:pt x="7180" y="11137"/>
                </a:cubicBezTo>
                <a:cubicBezTo>
                  <a:pt x="5413" y="11845"/>
                  <a:pt x="4390" y="13913"/>
                  <a:pt x="4864" y="15820"/>
                </a:cubicBezTo>
                <a:cubicBezTo>
                  <a:pt x="5338" y="17673"/>
                  <a:pt x="7140" y="18657"/>
                  <a:pt x="8864" y="17949"/>
                </a:cubicBezTo>
                <a:cubicBezTo>
                  <a:pt x="10631" y="17240"/>
                  <a:pt x="11668" y="15101"/>
                  <a:pt x="11194" y="13249"/>
                </a:cubicBezTo>
                <a:cubicBezTo>
                  <a:pt x="10838" y="11859"/>
                  <a:pt x="9732" y="10962"/>
                  <a:pt x="8473" y="10899"/>
                </a:cubicBezTo>
                <a:close/>
                <a:moveTo>
                  <a:pt x="8837" y="13385"/>
                </a:moveTo>
                <a:cubicBezTo>
                  <a:pt x="8934" y="13405"/>
                  <a:pt x="9015" y="13480"/>
                  <a:pt x="9079" y="13589"/>
                </a:cubicBezTo>
                <a:cubicBezTo>
                  <a:pt x="9165" y="13753"/>
                  <a:pt x="9076" y="14073"/>
                  <a:pt x="8904" y="14236"/>
                </a:cubicBezTo>
                <a:cubicBezTo>
                  <a:pt x="8689" y="14400"/>
                  <a:pt x="8481" y="14352"/>
                  <a:pt x="8352" y="14134"/>
                </a:cubicBezTo>
                <a:cubicBezTo>
                  <a:pt x="8266" y="13916"/>
                  <a:pt x="8355" y="13579"/>
                  <a:pt x="8527" y="13470"/>
                </a:cubicBezTo>
                <a:cubicBezTo>
                  <a:pt x="8635" y="13388"/>
                  <a:pt x="8740" y="13364"/>
                  <a:pt x="8837" y="13385"/>
                </a:cubicBezTo>
                <a:close/>
                <a:moveTo>
                  <a:pt x="7328" y="13964"/>
                </a:moveTo>
                <a:cubicBezTo>
                  <a:pt x="7603" y="13998"/>
                  <a:pt x="7851" y="14158"/>
                  <a:pt x="8002" y="14458"/>
                </a:cubicBezTo>
                <a:cubicBezTo>
                  <a:pt x="8303" y="15057"/>
                  <a:pt x="8088" y="15878"/>
                  <a:pt x="7571" y="16314"/>
                </a:cubicBezTo>
                <a:cubicBezTo>
                  <a:pt x="7054" y="16750"/>
                  <a:pt x="6364" y="16692"/>
                  <a:pt x="6062" y="16093"/>
                </a:cubicBezTo>
                <a:cubicBezTo>
                  <a:pt x="5761" y="15493"/>
                  <a:pt x="5933" y="14672"/>
                  <a:pt x="6493" y="14236"/>
                </a:cubicBezTo>
                <a:cubicBezTo>
                  <a:pt x="6752" y="14018"/>
                  <a:pt x="7054" y="13930"/>
                  <a:pt x="7328" y="139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8" name="Google Shape;1798;p119"/>
          <p:cNvSpPr/>
          <p:nvPr/>
        </p:nvSpPr>
        <p:spPr>
          <a:xfrm>
            <a:off x="13867775" y="7950200"/>
            <a:ext cx="607494" cy="359975"/>
          </a:xfrm>
          <a:custGeom>
            <a:rect b="b" l="l" r="r" t="t"/>
            <a:pathLst>
              <a:path extrusionOk="0" h="21558" w="21436">
                <a:moveTo>
                  <a:pt x="17650" y="21482"/>
                </a:moveTo>
                <a:cubicBezTo>
                  <a:pt x="17426" y="21482"/>
                  <a:pt x="17202" y="20950"/>
                  <a:pt x="17068" y="20721"/>
                </a:cubicBezTo>
                <a:cubicBezTo>
                  <a:pt x="16844" y="20417"/>
                  <a:pt x="16664" y="20037"/>
                  <a:pt x="16440" y="19733"/>
                </a:cubicBezTo>
                <a:cubicBezTo>
                  <a:pt x="16037" y="19048"/>
                  <a:pt x="15589" y="18364"/>
                  <a:pt x="15185" y="17679"/>
                </a:cubicBezTo>
                <a:cubicBezTo>
                  <a:pt x="14782" y="16995"/>
                  <a:pt x="14379" y="16310"/>
                  <a:pt x="13931" y="15626"/>
                </a:cubicBezTo>
                <a:cubicBezTo>
                  <a:pt x="13662" y="15245"/>
                  <a:pt x="13348" y="14941"/>
                  <a:pt x="13034" y="15245"/>
                </a:cubicBezTo>
                <a:cubicBezTo>
                  <a:pt x="12676" y="15550"/>
                  <a:pt x="12586" y="16234"/>
                  <a:pt x="12586" y="16842"/>
                </a:cubicBezTo>
                <a:cubicBezTo>
                  <a:pt x="12586" y="17831"/>
                  <a:pt x="12586" y="18896"/>
                  <a:pt x="12586" y="19885"/>
                </a:cubicBezTo>
                <a:cubicBezTo>
                  <a:pt x="12586" y="20265"/>
                  <a:pt x="12631" y="20797"/>
                  <a:pt x="12541" y="21102"/>
                </a:cubicBezTo>
                <a:cubicBezTo>
                  <a:pt x="12407" y="21482"/>
                  <a:pt x="12183" y="21482"/>
                  <a:pt x="12004" y="21482"/>
                </a:cubicBezTo>
                <a:cubicBezTo>
                  <a:pt x="11466" y="21482"/>
                  <a:pt x="10928" y="21406"/>
                  <a:pt x="10435" y="21330"/>
                </a:cubicBezTo>
                <a:cubicBezTo>
                  <a:pt x="9539" y="21178"/>
                  <a:pt x="8643" y="20797"/>
                  <a:pt x="7791" y="20189"/>
                </a:cubicBezTo>
                <a:cubicBezTo>
                  <a:pt x="7029" y="19581"/>
                  <a:pt x="6402" y="18744"/>
                  <a:pt x="5775" y="17831"/>
                </a:cubicBezTo>
                <a:cubicBezTo>
                  <a:pt x="4385" y="15778"/>
                  <a:pt x="3265" y="13344"/>
                  <a:pt x="2324" y="10682"/>
                </a:cubicBezTo>
                <a:cubicBezTo>
                  <a:pt x="1338" y="7792"/>
                  <a:pt x="576" y="4597"/>
                  <a:pt x="83" y="1327"/>
                </a:cubicBezTo>
                <a:cubicBezTo>
                  <a:pt x="39" y="1023"/>
                  <a:pt x="-51" y="719"/>
                  <a:pt x="39" y="490"/>
                </a:cubicBezTo>
                <a:cubicBezTo>
                  <a:pt x="128" y="34"/>
                  <a:pt x="352" y="34"/>
                  <a:pt x="621" y="34"/>
                </a:cubicBezTo>
                <a:cubicBezTo>
                  <a:pt x="1204" y="34"/>
                  <a:pt x="1786" y="34"/>
                  <a:pt x="2369" y="34"/>
                </a:cubicBezTo>
                <a:cubicBezTo>
                  <a:pt x="2638" y="34"/>
                  <a:pt x="2952" y="34"/>
                  <a:pt x="3220" y="34"/>
                </a:cubicBezTo>
                <a:cubicBezTo>
                  <a:pt x="3444" y="34"/>
                  <a:pt x="3758" y="-42"/>
                  <a:pt x="3937" y="186"/>
                </a:cubicBezTo>
                <a:cubicBezTo>
                  <a:pt x="4117" y="414"/>
                  <a:pt x="4117" y="947"/>
                  <a:pt x="4206" y="1251"/>
                </a:cubicBezTo>
                <a:cubicBezTo>
                  <a:pt x="4296" y="1631"/>
                  <a:pt x="4386" y="2012"/>
                  <a:pt x="4475" y="2392"/>
                </a:cubicBezTo>
                <a:cubicBezTo>
                  <a:pt x="4834" y="3837"/>
                  <a:pt x="5282" y="5282"/>
                  <a:pt x="5685" y="6727"/>
                </a:cubicBezTo>
                <a:cubicBezTo>
                  <a:pt x="6088" y="8172"/>
                  <a:pt x="6492" y="9541"/>
                  <a:pt x="7164" y="10758"/>
                </a:cubicBezTo>
                <a:cubicBezTo>
                  <a:pt x="7343" y="11138"/>
                  <a:pt x="7836" y="12203"/>
                  <a:pt x="8195" y="12051"/>
                </a:cubicBezTo>
                <a:cubicBezTo>
                  <a:pt x="8553" y="11899"/>
                  <a:pt x="8419" y="10682"/>
                  <a:pt x="8419" y="10226"/>
                </a:cubicBezTo>
                <a:cubicBezTo>
                  <a:pt x="8419" y="9769"/>
                  <a:pt x="8419" y="9237"/>
                  <a:pt x="8419" y="8781"/>
                </a:cubicBezTo>
                <a:cubicBezTo>
                  <a:pt x="8419" y="7107"/>
                  <a:pt x="8419" y="5510"/>
                  <a:pt x="8419" y="3837"/>
                </a:cubicBezTo>
                <a:cubicBezTo>
                  <a:pt x="8419" y="3228"/>
                  <a:pt x="8060" y="2620"/>
                  <a:pt x="7881" y="2164"/>
                </a:cubicBezTo>
                <a:cubicBezTo>
                  <a:pt x="7791" y="1935"/>
                  <a:pt x="7657" y="1631"/>
                  <a:pt x="7567" y="1327"/>
                </a:cubicBezTo>
                <a:cubicBezTo>
                  <a:pt x="7433" y="795"/>
                  <a:pt x="7702" y="110"/>
                  <a:pt x="8015" y="34"/>
                </a:cubicBezTo>
                <a:cubicBezTo>
                  <a:pt x="8284" y="-42"/>
                  <a:pt x="8553" y="34"/>
                  <a:pt x="8822" y="34"/>
                </a:cubicBezTo>
                <a:cubicBezTo>
                  <a:pt x="9360" y="34"/>
                  <a:pt x="9942" y="34"/>
                  <a:pt x="10480" y="34"/>
                </a:cubicBezTo>
                <a:cubicBezTo>
                  <a:pt x="10973" y="34"/>
                  <a:pt x="11421" y="34"/>
                  <a:pt x="11914" y="34"/>
                </a:cubicBezTo>
                <a:cubicBezTo>
                  <a:pt x="12004" y="34"/>
                  <a:pt x="12093" y="34"/>
                  <a:pt x="12183" y="34"/>
                </a:cubicBezTo>
                <a:cubicBezTo>
                  <a:pt x="12721" y="110"/>
                  <a:pt x="12586" y="1175"/>
                  <a:pt x="12586" y="1783"/>
                </a:cubicBezTo>
                <a:cubicBezTo>
                  <a:pt x="12586" y="3761"/>
                  <a:pt x="12586" y="5662"/>
                  <a:pt x="12586" y="7640"/>
                </a:cubicBezTo>
                <a:cubicBezTo>
                  <a:pt x="12586" y="8172"/>
                  <a:pt x="12586" y="8628"/>
                  <a:pt x="12586" y="9161"/>
                </a:cubicBezTo>
                <a:cubicBezTo>
                  <a:pt x="12586" y="9541"/>
                  <a:pt x="12542" y="9997"/>
                  <a:pt x="12721" y="10302"/>
                </a:cubicBezTo>
                <a:cubicBezTo>
                  <a:pt x="13034" y="10758"/>
                  <a:pt x="13527" y="10073"/>
                  <a:pt x="13752" y="9693"/>
                </a:cubicBezTo>
                <a:cubicBezTo>
                  <a:pt x="14020" y="9237"/>
                  <a:pt x="14200" y="8704"/>
                  <a:pt x="14379" y="8172"/>
                </a:cubicBezTo>
                <a:cubicBezTo>
                  <a:pt x="14558" y="7640"/>
                  <a:pt x="14782" y="7107"/>
                  <a:pt x="14962" y="6651"/>
                </a:cubicBezTo>
                <a:cubicBezTo>
                  <a:pt x="15230" y="5966"/>
                  <a:pt x="15544" y="5358"/>
                  <a:pt x="15768" y="4674"/>
                </a:cubicBezTo>
                <a:cubicBezTo>
                  <a:pt x="15992" y="4065"/>
                  <a:pt x="16171" y="3381"/>
                  <a:pt x="16351" y="2772"/>
                </a:cubicBezTo>
                <a:cubicBezTo>
                  <a:pt x="16575" y="2012"/>
                  <a:pt x="16754" y="1175"/>
                  <a:pt x="16978" y="414"/>
                </a:cubicBezTo>
                <a:cubicBezTo>
                  <a:pt x="17113" y="34"/>
                  <a:pt x="17292" y="34"/>
                  <a:pt x="17516" y="34"/>
                </a:cubicBezTo>
                <a:cubicBezTo>
                  <a:pt x="17785" y="34"/>
                  <a:pt x="18098" y="34"/>
                  <a:pt x="18367" y="34"/>
                </a:cubicBezTo>
                <a:cubicBezTo>
                  <a:pt x="18950" y="34"/>
                  <a:pt x="19532" y="34"/>
                  <a:pt x="20115" y="110"/>
                </a:cubicBezTo>
                <a:cubicBezTo>
                  <a:pt x="20518" y="110"/>
                  <a:pt x="20967" y="262"/>
                  <a:pt x="21011" y="1099"/>
                </a:cubicBezTo>
                <a:cubicBezTo>
                  <a:pt x="21056" y="1403"/>
                  <a:pt x="20967" y="1707"/>
                  <a:pt x="20877" y="2012"/>
                </a:cubicBezTo>
                <a:cubicBezTo>
                  <a:pt x="20742" y="2468"/>
                  <a:pt x="20608" y="2848"/>
                  <a:pt x="20474" y="3305"/>
                </a:cubicBezTo>
                <a:cubicBezTo>
                  <a:pt x="19936" y="4978"/>
                  <a:pt x="19353" y="6651"/>
                  <a:pt x="18771" y="8248"/>
                </a:cubicBezTo>
                <a:cubicBezTo>
                  <a:pt x="18457" y="9009"/>
                  <a:pt x="18143" y="9769"/>
                  <a:pt x="17830" y="10606"/>
                </a:cubicBezTo>
                <a:cubicBezTo>
                  <a:pt x="17650" y="11062"/>
                  <a:pt x="17337" y="11595"/>
                  <a:pt x="17605" y="12127"/>
                </a:cubicBezTo>
                <a:cubicBezTo>
                  <a:pt x="17785" y="12507"/>
                  <a:pt x="17964" y="12812"/>
                  <a:pt x="18143" y="13116"/>
                </a:cubicBezTo>
                <a:cubicBezTo>
                  <a:pt x="18860" y="14485"/>
                  <a:pt x="19622" y="15930"/>
                  <a:pt x="20339" y="17299"/>
                </a:cubicBezTo>
                <a:cubicBezTo>
                  <a:pt x="20608" y="17755"/>
                  <a:pt x="20832" y="18288"/>
                  <a:pt x="21101" y="18744"/>
                </a:cubicBezTo>
                <a:cubicBezTo>
                  <a:pt x="21415" y="19276"/>
                  <a:pt x="21549" y="20037"/>
                  <a:pt x="21325" y="20721"/>
                </a:cubicBezTo>
                <a:cubicBezTo>
                  <a:pt x="21101" y="21482"/>
                  <a:pt x="20653" y="21558"/>
                  <a:pt x="20205" y="21558"/>
                </a:cubicBezTo>
                <a:cubicBezTo>
                  <a:pt x="19667" y="21558"/>
                  <a:pt x="19129" y="21558"/>
                  <a:pt x="18591" y="21558"/>
                </a:cubicBezTo>
                <a:cubicBezTo>
                  <a:pt x="18322" y="21482"/>
                  <a:pt x="18009" y="21482"/>
                  <a:pt x="17650" y="214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9" name="Google Shape;1799;p119"/>
          <p:cNvSpPr/>
          <p:nvPr/>
        </p:nvSpPr>
        <p:spPr>
          <a:xfrm>
            <a:off x="8728436" y="10054021"/>
            <a:ext cx="508072" cy="608436"/>
          </a:xfrm>
          <a:custGeom>
            <a:rect b="b" l="l" r="r" t="t"/>
            <a:pathLst>
              <a:path extrusionOk="0" h="21556" w="20876">
                <a:moveTo>
                  <a:pt x="4343" y="1"/>
                </a:moveTo>
                <a:cubicBezTo>
                  <a:pt x="3769" y="1"/>
                  <a:pt x="3355" y="367"/>
                  <a:pt x="3250" y="817"/>
                </a:cubicBezTo>
                <a:lnTo>
                  <a:pt x="5" y="18533"/>
                </a:lnTo>
                <a:cubicBezTo>
                  <a:pt x="-47" y="18893"/>
                  <a:pt x="273" y="19208"/>
                  <a:pt x="690" y="19208"/>
                </a:cubicBezTo>
                <a:cubicBezTo>
                  <a:pt x="2308" y="19208"/>
                  <a:pt x="3867" y="19208"/>
                  <a:pt x="5484" y="19208"/>
                </a:cubicBezTo>
                <a:lnTo>
                  <a:pt x="6642" y="12824"/>
                </a:lnTo>
                <a:cubicBezTo>
                  <a:pt x="6642" y="12779"/>
                  <a:pt x="6691" y="12459"/>
                  <a:pt x="6952" y="12234"/>
                </a:cubicBezTo>
                <a:cubicBezTo>
                  <a:pt x="7265" y="12009"/>
                  <a:pt x="7630" y="12009"/>
                  <a:pt x="7735" y="12009"/>
                </a:cubicBezTo>
                <a:lnTo>
                  <a:pt x="10034" y="12009"/>
                </a:lnTo>
                <a:cubicBezTo>
                  <a:pt x="10712" y="12009"/>
                  <a:pt x="13837" y="12290"/>
                  <a:pt x="16394" y="10265"/>
                </a:cubicBezTo>
                <a:cubicBezTo>
                  <a:pt x="16759" y="9995"/>
                  <a:pt x="20105" y="7296"/>
                  <a:pt x="18905" y="3966"/>
                </a:cubicBezTo>
                <a:cubicBezTo>
                  <a:pt x="18070" y="1626"/>
                  <a:pt x="15304" y="-44"/>
                  <a:pt x="12121" y="1"/>
                </a:cubicBezTo>
                <a:lnTo>
                  <a:pt x="4343" y="1"/>
                </a:lnTo>
                <a:close/>
                <a:moveTo>
                  <a:pt x="20144" y="6300"/>
                </a:moveTo>
                <a:cubicBezTo>
                  <a:pt x="19048" y="10755"/>
                  <a:pt x="15458" y="13134"/>
                  <a:pt x="9822" y="13134"/>
                </a:cubicBezTo>
                <a:lnTo>
                  <a:pt x="8044" y="13134"/>
                </a:lnTo>
                <a:cubicBezTo>
                  <a:pt x="7888" y="13134"/>
                  <a:pt x="7735" y="13224"/>
                  <a:pt x="7735" y="13359"/>
                </a:cubicBezTo>
                <a:lnTo>
                  <a:pt x="6267" y="21556"/>
                </a:lnTo>
                <a:lnTo>
                  <a:pt x="9610" y="21556"/>
                </a:lnTo>
                <a:cubicBezTo>
                  <a:pt x="10080" y="21556"/>
                  <a:pt x="10487" y="21244"/>
                  <a:pt x="10539" y="20839"/>
                </a:cubicBezTo>
                <a:cubicBezTo>
                  <a:pt x="10800" y="19309"/>
                  <a:pt x="11126" y="17771"/>
                  <a:pt x="11387" y="16241"/>
                </a:cubicBezTo>
                <a:cubicBezTo>
                  <a:pt x="11439" y="15836"/>
                  <a:pt x="11847" y="15524"/>
                  <a:pt x="12317" y="15524"/>
                </a:cubicBezTo>
                <a:cubicBezTo>
                  <a:pt x="12786" y="15569"/>
                  <a:pt x="16025" y="15926"/>
                  <a:pt x="18530" y="13991"/>
                </a:cubicBezTo>
                <a:cubicBezTo>
                  <a:pt x="20878" y="12192"/>
                  <a:pt x="21553" y="9090"/>
                  <a:pt x="20144" y="63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0" name="Google Shape;1800;p119"/>
          <p:cNvSpPr/>
          <p:nvPr/>
        </p:nvSpPr>
        <p:spPr>
          <a:xfrm>
            <a:off x="16473913" y="8919075"/>
            <a:ext cx="605794" cy="609601"/>
          </a:xfrm>
          <a:custGeom>
            <a:rect b="b" l="l" r="r" t="t"/>
            <a:pathLst>
              <a:path extrusionOk="0" h="21600" w="21600">
                <a:moveTo>
                  <a:pt x="19291" y="8280"/>
                </a:moveTo>
                <a:cubicBezTo>
                  <a:pt x="18385" y="8280"/>
                  <a:pt x="17615" y="7830"/>
                  <a:pt x="17615" y="6930"/>
                </a:cubicBezTo>
                <a:lnTo>
                  <a:pt x="17615" y="6885"/>
                </a:lnTo>
                <a:cubicBezTo>
                  <a:pt x="17615" y="3915"/>
                  <a:pt x="14491" y="0"/>
                  <a:pt x="10687" y="0"/>
                </a:cubicBezTo>
                <a:lnTo>
                  <a:pt x="6928" y="0"/>
                </a:lnTo>
                <a:cubicBezTo>
                  <a:pt x="3125" y="0"/>
                  <a:pt x="0" y="3105"/>
                  <a:pt x="0" y="6885"/>
                </a:cubicBezTo>
                <a:lnTo>
                  <a:pt x="0" y="14715"/>
                </a:lnTo>
                <a:cubicBezTo>
                  <a:pt x="0" y="18495"/>
                  <a:pt x="3125" y="21600"/>
                  <a:pt x="6928" y="21600"/>
                </a:cubicBezTo>
                <a:lnTo>
                  <a:pt x="10687" y="21600"/>
                </a:lnTo>
                <a:lnTo>
                  <a:pt x="14672" y="21600"/>
                </a:lnTo>
                <a:cubicBezTo>
                  <a:pt x="18475" y="21600"/>
                  <a:pt x="21600" y="18495"/>
                  <a:pt x="21600" y="14715"/>
                </a:cubicBezTo>
                <a:lnTo>
                  <a:pt x="21600" y="9270"/>
                </a:lnTo>
                <a:cubicBezTo>
                  <a:pt x="21600" y="8685"/>
                  <a:pt x="21147" y="8235"/>
                  <a:pt x="20558" y="8235"/>
                </a:cubicBezTo>
                <a:lnTo>
                  <a:pt x="19291" y="8280"/>
                </a:lnTo>
                <a:close/>
                <a:moveTo>
                  <a:pt x="6974" y="5670"/>
                </a:moveTo>
                <a:lnTo>
                  <a:pt x="10777" y="5670"/>
                </a:lnTo>
                <a:cubicBezTo>
                  <a:pt x="11457" y="5670"/>
                  <a:pt x="12045" y="6255"/>
                  <a:pt x="12045" y="6930"/>
                </a:cubicBezTo>
                <a:cubicBezTo>
                  <a:pt x="12045" y="7605"/>
                  <a:pt x="11457" y="8190"/>
                  <a:pt x="10777" y="8190"/>
                </a:cubicBezTo>
                <a:lnTo>
                  <a:pt x="6974" y="8190"/>
                </a:lnTo>
                <a:cubicBezTo>
                  <a:pt x="6294" y="8190"/>
                  <a:pt x="5706" y="7605"/>
                  <a:pt x="5706" y="6930"/>
                </a:cubicBezTo>
                <a:cubicBezTo>
                  <a:pt x="5706" y="6255"/>
                  <a:pt x="6249" y="5670"/>
                  <a:pt x="6974" y="5670"/>
                </a:cubicBezTo>
                <a:close/>
                <a:moveTo>
                  <a:pt x="6974" y="15930"/>
                </a:moveTo>
                <a:cubicBezTo>
                  <a:pt x="6294" y="15930"/>
                  <a:pt x="5706" y="15345"/>
                  <a:pt x="5706" y="14670"/>
                </a:cubicBezTo>
                <a:cubicBezTo>
                  <a:pt x="5706" y="13995"/>
                  <a:pt x="6294" y="13410"/>
                  <a:pt x="6974" y="13410"/>
                </a:cubicBezTo>
                <a:lnTo>
                  <a:pt x="14581" y="13410"/>
                </a:lnTo>
                <a:cubicBezTo>
                  <a:pt x="15260" y="13410"/>
                  <a:pt x="15849" y="13995"/>
                  <a:pt x="15849" y="14670"/>
                </a:cubicBezTo>
                <a:cubicBezTo>
                  <a:pt x="15849" y="15345"/>
                  <a:pt x="15260" y="15930"/>
                  <a:pt x="14581" y="15930"/>
                </a:cubicBezTo>
                <a:lnTo>
                  <a:pt x="6974" y="1593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1" name="Google Shape;1801;p119"/>
          <p:cNvSpPr/>
          <p:nvPr/>
        </p:nvSpPr>
        <p:spPr>
          <a:xfrm>
            <a:off x="21691600" y="7823200"/>
            <a:ext cx="580232" cy="609600"/>
          </a:xfrm>
          <a:custGeom>
            <a:rect b="b" l="l" r="r" t="t"/>
            <a:pathLst>
              <a:path extrusionOk="0" h="21600" w="21600">
                <a:moveTo>
                  <a:pt x="1566" y="0"/>
                </a:moveTo>
                <a:lnTo>
                  <a:pt x="0" y="3642"/>
                </a:lnTo>
                <a:lnTo>
                  <a:pt x="0" y="18633"/>
                </a:lnTo>
                <a:lnTo>
                  <a:pt x="5481" y="18633"/>
                </a:lnTo>
                <a:lnTo>
                  <a:pt x="5481" y="21600"/>
                </a:lnTo>
                <a:lnTo>
                  <a:pt x="8362" y="21600"/>
                </a:lnTo>
                <a:lnTo>
                  <a:pt x="11494" y="18633"/>
                </a:lnTo>
                <a:lnTo>
                  <a:pt x="16030" y="18633"/>
                </a:lnTo>
                <a:lnTo>
                  <a:pt x="21600" y="13317"/>
                </a:lnTo>
                <a:lnTo>
                  <a:pt x="21600" y="42"/>
                </a:lnTo>
                <a:lnTo>
                  <a:pt x="1566" y="42"/>
                </a:lnTo>
                <a:lnTo>
                  <a:pt x="1566" y="0"/>
                </a:lnTo>
                <a:close/>
                <a:moveTo>
                  <a:pt x="3502" y="1716"/>
                </a:moveTo>
                <a:lnTo>
                  <a:pt x="19857" y="1716"/>
                </a:lnTo>
                <a:lnTo>
                  <a:pt x="19857" y="12066"/>
                </a:lnTo>
                <a:lnTo>
                  <a:pt x="16399" y="15384"/>
                </a:lnTo>
                <a:lnTo>
                  <a:pt x="10918" y="15384"/>
                </a:lnTo>
                <a:lnTo>
                  <a:pt x="7949" y="18183"/>
                </a:lnTo>
                <a:lnTo>
                  <a:pt x="7949" y="15384"/>
                </a:lnTo>
                <a:lnTo>
                  <a:pt x="3502" y="15384"/>
                </a:lnTo>
                <a:lnTo>
                  <a:pt x="3502" y="1716"/>
                </a:lnTo>
                <a:close/>
                <a:moveTo>
                  <a:pt x="8983" y="5400"/>
                </a:moveTo>
                <a:lnTo>
                  <a:pt x="8983" y="10983"/>
                </a:lnTo>
                <a:lnTo>
                  <a:pt x="10918" y="10983"/>
                </a:lnTo>
                <a:lnTo>
                  <a:pt x="10918" y="5400"/>
                </a:lnTo>
                <a:lnTo>
                  <a:pt x="8983" y="5400"/>
                </a:lnTo>
                <a:close/>
                <a:moveTo>
                  <a:pt x="14183" y="5400"/>
                </a:moveTo>
                <a:lnTo>
                  <a:pt x="14183" y="10983"/>
                </a:lnTo>
                <a:lnTo>
                  <a:pt x="16119" y="10983"/>
                </a:lnTo>
                <a:lnTo>
                  <a:pt x="16119" y="5400"/>
                </a:lnTo>
                <a:lnTo>
                  <a:pt x="14183" y="54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2" name="Google Shape;1802;p119"/>
          <p:cNvSpPr/>
          <p:nvPr/>
        </p:nvSpPr>
        <p:spPr>
          <a:xfrm>
            <a:off x="9990932" y="10050496"/>
            <a:ext cx="596899" cy="611022"/>
          </a:xfrm>
          <a:custGeom>
            <a:rect b="b" l="l" r="r" t="t"/>
            <a:pathLst>
              <a:path extrusionOk="0" h="21516" w="21600">
                <a:moveTo>
                  <a:pt x="13006" y="21337"/>
                </a:moveTo>
                <a:cubicBezTo>
                  <a:pt x="17188" y="21248"/>
                  <a:pt x="20543" y="18251"/>
                  <a:pt x="21416" y="14450"/>
                </a:cubicBezTo>
                <a:cubicBezTo>
                  <a:pt x="21508" y="14137"/>
                  <a:pt x="21600" y="12840"/>
                  <a:pt x="21600" y="12617"/>
                </a:cubicBezTo>
                <a:cubicBezTo>
                  <a:pt x="21600" y="12527"/>
                  <a:pt x="21600" y="12482"/>
                  <a:pt x="21600" y="12482"/>
                </a:cubicBezTo>
                <a:cubicBezTo>
                  <a:pt x="21600" y="12482"/>
                  <a:pt x="21600" y="12304"/>
                  <a:pt x="21600" y="12169"/>
                </a:cubicBezTo>
                <a:cubicBezTo>
                  <a:pt x="21508" y="10291"/>
                  <a:pt x="20865" y="8905"/>
                  <a:pt x="20865" y="8905"/>
                </a:cubicBezTo>
                <a:cubicBezTo>
                  <a:pt x="19762" y="6490"/>
                  <a:pt x="17556" y="5372"/>
                  <a:pt x="16958" y="5059"/>
                </a:cubicBezTo>
                <a:cubicBezTo>
                  <a:pt x="16545" y="4835"/>
                  <a:pt x="16177" y="4701"/>
                  <a:pt x="15947" y="4612"/>
                </a:cubicBezTo>
                <a:cubicBezTo>
                  <a:pt x="16085" y="4388"/>
                  <a:pt x="16177" y="4164"/>
                  <a:pt x="16361" y="3941"/>
                </a:cubicBezTo>
                <a:cubicBezTo>
                  <a:pt x="17004" y="3002"/>
                  <a:pt x="17969" y="2286"/>
                  <a:pt x="19072" y="1928"/>
                </a:cubicBezTo>
                <a:cubicBezTo>
                  <a:pt x="18153" y="1571"/>
                  <a:pt x="17234" y="1258"/>
                  <a:pt x="16269" y="989"/>
                </a:cubicBezTo>
                <a:cubicBezTo>
                  <a:pt x="16269" y="989"/>
                  <a:pt x="12546" y="-84"/>
                  <a:pt x="9100" y="5"/>
                </a:cubicBezTo>
                <a:cubicBezTo>
                  <a:pt x="8686" y="5"/>
                  <a:pt x="8272" y="50"/>
                  <a:pt x="8272" y="50"/>
                </a:cubicBezTo>
                <a:cubicBezTo>
                  <a:pt x="8272" y="50"/>
                  <a:pt x="7675" y="95"/>
                  <a:pt x="7077" y="274"/>
                </a:cubicBezTo>
                <a:cubicBezTo>
                  <a:pt x="4596" y="900"/>
                  <a:pt x="2712" y="2689"/>
                  <a:pt x="2712" y="2689"/>
                </a:cubicBezTo>
                <a:cubicBezTo>
                  <a:pt x="460" y="4925"/>
                  <a:pt x="46" y="7563"/>
                  <a:pt x="0" y="8323"/>
                </a:cubicBezTo>
                <a:cubicBezTo>
                  <a:pt x="0" y="8458"/>
                  <a:pt x="0" y="8636"/>
                  <a:pt x="0" y="8636"/>
                </a:cubicBezTo>
                <a:cubicBezTo>
                  <a:pt x="0" y="10425"/>
                  <a:pt x="551" y="12080"/>
                  <a:pt x="1517" y="13422"/>
                </a:cubicBezTo>
                <a:cubicBezTo>
                  <a:pt x="2344" y="14584"/>
                  <a:pt x="3401" y="15568"/>
                  <a:pt x="4688" y="16239"/>
                </a:cubicBezTo>
                <a:cubicBezTo>
                  <a:pt x="4688" y="16284"/>
                  <a:pt x="4688" y="16284"/>
                  <a:pt x="4688" y="16328"/>
                </a:cubicBezTo>
                <a:cubicBezTo>
                  <a:pt x="4458" y="16686"/>
                  <a:pt x="4182" y="17044"/>
                  <a:pt x="3906" y="17357"/>
                </a:cubicBezTo>
                <a:cubicBezTo>
                  <a:pt x="3355" y="17938"/>
                  <a:pt x="2666" y="18341"/>
                  <a:pt x="1884" y="18654"/>
                </a:cubicBezTo>
                <a:cubicBezTo>
                  <a:pt x="1700" y="18743"/>
                  <a:pt x="1471" y="18788"/>
                  <a:pt x="1287" y="18833"/>
                </a:cubicBezTo>
                <a:cubicBezTo>
                  <a:pt x="2711" y="19504"/>
                  <a:pt x="3952" y="19995"/>
                  <a:pt x="4917" y="20309"/>
                </a:cubicBezTo>
                <a:cubicBezTo>
                  <a:pt x="5929" y="20666"/>
                  <a:pt x="7445" y="21158"/>
                  <a:pt x="9192" y="21382"/>
                </a:cubicBezTo>
                <a:cubicBezTo>
                  <a:pt x="9743" y="21427"/>
                  <a:pt x="10340" y="21516"/>
                  <a:pt x="10938" y="21516"/>
                </a:cubicBezTo>
                <a:cubicBezTo>
                  <a:pt x="11673" y="21382"/>
                  <a:pt x="12408" y="21337"/>
                  <a:pt x="13006" y="21337"/>
                </a:cubicBezTo>
                <a:close/>
                <a:moveTo>
                  <a:pt x="14752" y="18788"/>
                </a:moveTo>
                <a:cubicBezTo>
                  <a:pt x="14660" y="18833"/>
                  <a:pt x="14568" y="18833"/>
                  <a:pt x="14477" y="18877"/>
                </a:cubicBezTo>
                <a:cubicBezTo>
                  <a:pt x="13282" y="19191"/>
                  <a:pt x="12179" y="19325"/>
                  <a:pt x="11076" y="19325"/>
                </a:cubicBezTo>
                <a:cubicBezTo>
                  <a:pt x="9375" y="19325"/>
                  <a:pt x="7767" y="19012"/>
                  <a:pt x="6296" y="18430"/>
                </a:cubicBezTo>
                <a:cubicBezTo>
                  <a:pt x="6250" y="18430"/>
                  <a:pt x="6204" y="18386"/>
                  <a:pt x="6158" y="18341"/>
                </a:cubicBezTo>
                <a:cubicBezTo>
                  <a:pt x="6158" y="18341"/>
                  <a:pt x="6158" y="18341"/>
                  <a:pt x="6158" y="18341"/>
                </a:cubicBezTo>
                <a:cubicBezTo>
                  <a:pt x="6112" y="18296"/>
                  <a:pt x="6066" y="18117"/>
                  <a:pt x="6158" y="17938"/>
                </a:cubicBezTo>
                <a:cubicBezTo>
                  <a:pt x="6296" y="17625"/>
                  <a:pt x="6618" y="17357"/>
                  <a:pt x="6894" y="16954"/>
                </a:cubicBezTo>
                <a:cubicBezTo>
                  <a:pt x="7031" y="16776"/>
                  <a:pt x="7215" y="16418"/>
                  <a:pt x="7215" y="15971"/>
                </a:cubicBezTo>
                <a:cubicBezTo>
                  <a:pt x="7215" y="15702"/>
                  <a:pt x="7077" y="15434"/>
                  <a:pt x="7031" y="15300"/>
                </a:cubicBezTo>
                <a:cubicBezTo>
                  <a:pt x="6985" y="15166"/>
                  <a:pt x="6894" y="14987"/>
                  <a:pt x="6756" y="14629"/>
                </a:cubicBezTo>
                <a:cubicBezTo>
                  <a:pt x="6756" y="14629"/>
                  <a:pt x="6756" y="14584"/>
                  <a:pt x="6710" y="14540"/>
                </a:cubicBezTo>
                <a:cubicBezTo>
                  <a:pt x="6480" y="13869"/>
                  <a:pt x="6388" y="13108"/>
                  <a:pt x="6434" y="12348"/>
                </a:cubicBezTo>
                <a:cubicBezTo>
                  <a:pt x="6572" y="9218"/>
                  <a:pt x="9054" y="6624"/>
                  <a:pt x="12271" y="6266"/>
                </a:cubicBezTo>
                <a:cubicBezTo>
                  <a:pt x="13420" y="6132"/>
                  <a:pt x="14477" y="6311"/>
                  <a:pt x="15442" y="6669"/>
                </a:cubicBezTo>
                <a:cubicBezTo>
                  <a:pt x="16361" y="7027"/>
                  <a:pt x="17142" y="7563"/>
                  <a:pt x="17786" y="8234"/>
                </a:cubicBezTo>
                <a:cubicBezTo>
                  <a:pt x="18797" y="9263"/>
                  <a:pt x="19440" y="10604"/>
                  <a:pt x="19578" y="12080"/>
                </a:cubicBezTo>
                <a:cubicBezTo>
                  <a:pt x="19578" y="12259"/>
                  <a:pt x="19624" y="12438"/>
                  <a:pt x="19624" y="12661"/>
                </a:cubicBezTo>
                <a:cubicBezTo>
                  <a:pt x="19624" y="15523"/>
                  <a:pt x="17740" y="17938"/>
                  <a:pt x="15074" y="18788"/>
                </a:cubicBezTo>
                <a:lnTo>
                  <a:pt x="14752" y="1878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3" name="Google Shape;1803;p119"/>
          <p:cNvSpPr/>
          <p:nvPr/>
        </p:nvSpPr>
        <p:spPr>
          <a:xfrm>
            <a:off x="16517031" y="7823200"/>
            <a:ext cx="515776" cy="613658"/>
          </a:xfrm>
          <a:custGeom>
            <a:rect b="b" l="l" r="r" t="t"/>
            <a:pathLst>
              <a:path extrusionOk="0" h="21561" w="21451">
                <a:moveTo>
                  <a:pt x="4227" y="0"/>
                </a:moveTo>
                <a:lnTo>
                  <a:pt x="6027" y="4825"/>
                </a:lnTo>
                <a:lnTo>
                  <a:pt x="6027" y="8074"/>
                </a:lnTo>
                <a:lnTo>
                  <a:pt x="7397" y="8074"/>
                </a:lnTo>
                <a:lnTo>
                  <a:pt x="7397" y="4825"/>
                </a:lnTo>
                <a:lnTo>
                  <a:pt x="9146" y="0"/>
                </a:lnTo>
                <a:lnTo>
                  <a:pt x="7710" y="0"/>
                </a:lnTo>
                <a:lnTo>
                  <a:pt x="6703" y="3165"/>
                </a:lnTo>
                <a:lnTo>
                  <a:pt x="5713" y="0"/>
                </a:lnTo>
                <a:lnTo>
                  <a:pt x="4227" y="0"/>
                </a:lnTo>
                <a:close/>
                <a:moveTo>
                  <a:pt x="10929" y="1785"/>
                </a:moveTo>
                <a:cubicBezTo>
                  <a:pt x="10295" y="1785"/>
                  <a:pt x="9727" y="2055"/>
                  <a:pt x="9410" y="2412"/>
                </a:cubicBezTo>
                <a:cubicBezTo>
                  <a:pt x="9093" y="2769"/>
                  <a:pt x="8981" y="3121"/>
                  <a:pt x="8981" y="3835"/>
                </a:cubicBezTo>
                <a:lnTo>
                  <a:pt x="8981" y="5940"/>
                </a:lnTo>
                <a:cubicBezTo>
                  <a:pt x="8981" y="6654"/>
                  <a:pt x="9146" y="7006"/>
                  <a:pt x="9410" y="7363"/>
                </a:cubicBezTo>
                <a:cubicBezTo>
                  <a:pt x="9780" y="7764"/>
                  <a:pt x="10295" y="7990"/>
                  <a:pt x="10929" y="7990"/>
                </a:cubicBezTo>
                <a:cubicBezTo>
                  <a:pt x="11563" y="7990"/>
                  <a:pt x="12147" y="7720"/>
                  <a:pt x="12464" y="7363"/>
                </a:cubicBezTo>
                <a:cubicBezTo>
                  <a:pt x="12781" y="7006"/>
                  <a:pt x="12893" y="6654"/>
                  <a:pt x="12893" y="5940"/>
                </a:cubicBezTo>
                <a:lnTo>
                  <a:pt x="12893" y="3835"/>
                </a:lnTo>
                <a:cubicBezTo>
                  <a:pt x="12893" y="3121"/>
                  <a:pt x="12728" y="2769"/>
                  <a:pt x="12464" y="2412"/>
                </a:cubicBezTo>
                <a:cubicBezTo>
                  <a:pt x="12094" y="2011"/>
                  <a:pt x="11563" y="1785"/>
                  <a:pt x="10929" y="1785"/>
                </a:cubicBezTo>
                <a:close/>
                <a:moveTo>
                  <a:pt x="13735" y="1785"/>
                </a:moveTo>
                <a:lnTo>
                  <a:pt x="13735" y="6470"/>
                </a:lnTo>
                <a:cubicBezTo>
                  <a:pt x="13735" y="7184"/>
                  <a:pt x="13738" y="7405"/>
                  <a:pt x="13950" y="7628"/>
                </a:cubicBezTo>
                <a:cubicBezTo>
                  <a:pt x="14108" y="7806"/>
                  <a:pt x="14375" y="7893"/>
                  <a:pt x="14692" y="7893"/>
                </a:cubicBezTo>
                <a:cubicBezTo>
                  <a:pt x="15221" y="7893"/>
                  <a:pt x="15580" y="7675"/>
                  <a:pt x="16161" y="7140"/>
                </a:cubicBezTo>
                <a:lnTo>
                  <a:pt x="16161" y="7809"/>
                </a:lnTo>
                <a:lnTo>
                  <a:pt x="17383" y="7809"/>
                </a:lnTo>
                <a:lnTo>
                  <a:pt x="17383" y="1785"/>
                </a:lnTo>
                <a:lnTo>
                  <a:pt x="16112" y="1785"/>
                </a:lnTo>
                <a:lnTo>
                  <a:pt x="16112" y="6387"/>
                </a:lnTo>
                <a:cubicBezTo>
                  <a:pt x="15848" y="6699"/>
                  <a:pt x="15584" y="6875"/>
                  <a:pt x="15320" y="6875"/>
                </a:cubicBezTo>
                <a:cubicBezTo>
                  <a:pt x="15214" y="6875"/>
                  <a:pt x="15108" y="6783"/>
                  <a:pt x="15055" y="6693"/>
                </a:cubicBezTo>
                <a:cubicBezTo>
                  <a:pt x="15003" y="6604"/>
                  <a:pt x="15006" y="6562"/>
                  <a:pt x="15006" y="6205"/>
                </a:cubicBezTo>
                <a:lnTo>
                  <a:pt x="15006" y="1785"/>
                </a:lnTo>
                <a:lnTo>
                  <a:pt x="13735" y="1785"/>
                </a:lnTo>
                <a:close/>
                <a:moveTo>
                  <a:pt x="10995" y="2761"/>
                </a:moveTo>
                <a:cubicBezTo>
                  <a:pt x="11417" y="2761"/>
                  <a:pt x="11622" y="3032"/>
                  <a:pt x="11622" y="3612"/>
                </a:cubicBezTo>
                <a:lnTo>
                  <a:pt x="11622" y="6163"/>
                </a:lnTo>
                <a:cubicBezTo>
                  <a:pt x="11622" y="6744"/>
                  <a:pt x="11418" y="7000"/>
                  <a:pt x="10995" y="7000"/>
                </a:cubicBezTo>
                <a:cubicBezTo>
                  <a:pt x="10572" y="7000"/>
                  <a:pt x="10351" y="6744"/>
                  <a:pt x="10351" y="6163"/>
                </a:cubicBezTo>
                <a:lnTo>
                  <a:pt x="10351" y="3612"/>
                </a:lnTo>
                <a:cubicBezTo>
                  <a:pt x="10351" y="3032"/>
                  <a:pt x="10572" y="2761"/>
                  <a:pt x="10995" y="2761"/>
                </a:cubicBezTo>
                <a:close/>
                <a:moveTo>
                  <a:pt x="10731" y="8924"/>
                </a:moveTo>
                <a:cubicBezTo>
                  <a:pt x="7773" y="8924"/>
                  <a:pt x="4911" y="8972"/>
                  <a:pt x="3220" y="9106"/>
                </a:cubicBezTo>
                <a:cubicBezTo>
                  <a:pt x="2111" y="9195"/>
                  <a:pt x="1847" y="9410"/>
                  <a:pt x="1372" y="9677"/>
                </a:cubicBezTo>
                <a:cubicBezTo>
                  <a:pt x="949" y="9945"/>
                  <a:pt x="-51" y="10930"/>
                  <a:pt x="2" y="15213"/>
                </a:cubicBezTo>
                <a:cubicBezTo>
                  <a:pt x="55" y="19720"/>
                  <a:pt x="949" y="20523"/>
                  <a:pt x="1372" y="20791"/>
                </a:cubicBezTo>
                <a:cubicBezTo>
                  <a:pt x="1794" y="21059"/>
                  <a:pt x="2375" y="21288"/>
                  <a:pt x="3220" y="21377"/>
                </a:cubicBezTo>
                <a:cubicBezTo>
                  <a:pt x="5756" y="21600"/>
                  <a:pt x="9041" y="21558"/>
                  <a:pt x="10731" y="21558"/>
                </a:cubicBezTo>
                <a:cubicBezTo>
                  <a:pt x="12421" y="21558"/>
                  <a:pt x="15637" y="21600"/>
                  <a:pt x="18225" y="21377"/>
                </a:cubicBezTo>
                <a:cubicBezTo>
                  <a:pt x="19070" y="21288"/>
                  <a:pt x="19598" y="21104"/>
                  <a:pt x="20073" y="20791"/>
                </a:cubicBezTo>
                <a:cubicBezTo>
                  <a:pt x="20496" y="20523"/>
                  <a:pt x="21391" y="19720"/>
                  <a:pt x="21443" y="15213"/>
                </a:cubicBezTo>
                <a:cubicBezTo>
                  <a:pt x="21549" y="10930"/>
                  <a:pt x="20549" y="9945"/>
                  <a:pt x="20073" y="9677"/>
                </a:cubicBezTo>
                <a:cubicBezTo>
                  <a:pt x="19651" y="9410"/>
                  <a:pt x="19387" y="9195"/>
                  <a:pt x="18225" y="9106"/>
                </a:cubicBezTo>
                <a:cubicBezTo>
                  <a:pt x="16587" y="8972"/>
                  <a:pt x="13689" y="8924"/>
                  <a:pt x="10731" y="8924"/>
                </a:cubicBezTo>
                <a:close/>
                <a:moveTo>
                  <a:pt x="1966" y="11239"/>
                </a:moveTo>
                <a:lnTo>
                  <a:pt x="6340" y="11239"/>
                </a:lnTo>
                <a:lnTo>
                  <a:pt x="6340" y="12355"/>
                </a:lnTo>
                <a:lnTo>
                  <a:pt x="4805" y="12355"/>
                </a:lnTo>
                <a:lnTo>
                  <a:pt x="4805" y="19146"/>
                </a:lnTo>
                <a:lnTo>
                  <a:pt x="3435" y="19146"/>
                </a:lnTo>
                <a:lnTo>
                  <a:pt x="3435" y="12355"/>
                </a:lnTo>
                <a:lnTo>
                  <a:pt x="1966" y="12355"/>
                </a:lnTo>
                <a:lnTo>
                  <a:pt x="1966" y="11239"/>
                </a:lnTo>
                <a:close/>
                <a:moveTo>
                  <a:pt x="11210" y="11295"/>
                </a:moveTo>
                <a:lnTo>
                  <a:pt x="12464" y="11295"/>
                </a:lnTo>
                <a:lnTo>
                  <a:pt x="12464" y="13875"/>
                </a:lnTo>
                <a:cubicBezTo>
                  <a:pt x="12939" y="13384"/>
                  <a:pt x="13309" y="13205"/>
                  <a:pt x="13784" y="13205"/>
                </a:cubicBezTo>
                <a:cubicBezTo>
                  <a:pt x="14207" y="13205"/>
                  <a:pt x="14534" y="13381"/>
                  <a:pt x="14692" y="13693"/>
                </a:cubicBezTo>
                <a:cubicBezTo>
                  <a:pt x="14851" y="14006"/>
                  <a:pt x="14907" y="14285"/>
                  <a:pt x="14907" y="15088"/>
                </a:cubicBezTo>
                <a:lnTo>
                  <a:pt x="14907" y="17361"/>
                </a:lnTo>
                <a:cubicBezTo>
                  <a:pt x="14907" y="18164"/>
                  <a:pt x="14851" y="18429"/>
                  <a:pt x="14692" y="18741"/>
                </a:cubicBezTo>
                <a:cubicBezTo>
                  <a:pt x="14534" y="19054"/>
                  <a:pt x="14154" y="19229"/>
                  <a:pt x="13784" y="19229"/>
                </a:cubicBezTo>
                <a:cubicBezTo>
                  <a:pt x="13309" y="19229"/>
                  <a:pt x="12939" y="19051"/>
                  <a:pt x="12464" y="18560"/>
                </a:cubicBezTo>
                <a:lnTo>
                  <a:pt x="12464" y="19146"/>
                </a:lnTo>
                <a:lnTo>
                  <a:pt x="11210" y="19146"/>
                </a:lnTo>
                <a:lnTo>
                  <a:pt x="11210" y="11295"/>
                </a:lnTo>
                <a:close/>
                <a:moveTo>
                  <a:pt x="17696" y="13164"/>
                </a:moveTo>
                <a:cubicBezTo>
                  <a:pt x="18277" y="13164"/>
                  <a:pt x="18865" y="13392"/>
                  <a:pt x="19182" y="13749"/>
                </a:cubicBezTo>
                <a:cubicBezTo>
                  <a:pt x="19446" y="14062"/>
                  <a:pt x="19545" y="14460"/>
                  <a:pt x="19545" y="15130"/>
                </a:cubicBezTo>
                <a:lnTo>
                  <a:pt x="19545" y="16371"/>
                </a:lnTo>
                <a:lnTo>
                  <a:pt x="17168" y="16371"/>
                </a:lnTo>
                <a:lnTo>
                  <a:pt x="17168" y="17403"/>
                </a:lnTo>
                <a:cubicBezTo>
                  <a:pt x="17168" y="17938"/>
                  <a:pt x="17389" y="18211"/>
                  <a:pt x="17812" y="18211"/>
                </a:cubicBezTo>
                <a:cubicBezTo>
                  <a:pt x="18023" y="18211"/>
                  <a:pt x="18235" y="18111"/>
                  <a:pt x="18340" y="17933"/>
                </a:cubicBezTo>
                <a:cubicBezTo>
                  <a:pt x="18393" y="17799"/>
                  <a:pt x="18390" y="17754"/>
                  <a:pt x="18390" y="17263"/>
                </a:cubicBezTo>
                <a:cubicBezTo>
                  <a:pt x="18390" y="17219"/>
                  <a:pt x="18390" y="17174"/>
                  <a:pt x="18390" y="17040"/>
                </a:cubicBezTo>
                <a:lnTo>
                  <a:pt x="19661" y="17040"/>
                </a:lnTo>
                <a:lnTo>
                  <a:pt x="19661" y="17319"/>
                </a:lnTo>
                <a:cubicBezTo>
                  <a:pt x="19661" y="17988"/>
                  <a:pt x="19595" y="18206"/>
                  <a:pt x="19331" y="18518"/>
                </a:cubicBezTo>
                <a:cubicBezTo>
                  <a:pt x="19014" y="18920"/>
                  <a:pt x="18446" y="19146"/>
                  <a:pt x="17812" y="19146"/>
                </a:cubicBezTo>
                <a:cubicBezTo>
                  <a:pt x="17231" y="19146"/>
                  <a:pt x="16647" y="18917"/>
                  <a:pt x="16277" y="18560"/>
                </a:cubicBezTo>
                <a:cubicBezTo>
                  <a:pt x="15960" y="18248"/>
                  <a:pt x="15848" y="17849"/>
                  <a:pt x="15848" y="17180"/>
                </a:cubicBezTo>
                <a:lnTo>
                  <a:pt x="15848" y="15130"/>
                </a:lnTo>
                <a:cubicBezTo>
                  <a:pt x="15848" y="14460"/>
                  <a:pt x="15963" y="14062"/>
                  <a:pt x="16227" y="13749"/>
                </a:cubicBezTo>
                <a:cubicBezTo>
                  <a:pt x="16544" y="13392"/>
                  <a:pt x="17115" y="13164"/>
                  <a:pt x="17696" y="13164"/>
                </a:cubicBezTo>
                <a:close/>
                <a:moveTo>
                  <a:pt x="6555" y="13247"/>
                </a:moveTo>
                <a:lnTo>
                  <a:pt x="7826" y="13247"/>
                </a:lnTo>
                <a:lnTo>
                  <a:pt x="7826" y="17584"/>
                </a:lnTo>
                <a:cubicBezTo>
                  <a:pt x="7826" y="17941"/>
                  <a:pt x="7822" y="17983"/>
                  <a:pt x="7875" y="18072"/>
                </a:cubicBezTo>
                <a:cubicBezTo>
                  <a:pt x="7928" y="18161"/>
                  <a:pt x="8034" y="18253"/>
                  <a:pt x="8139" y="18253"/>
                </a:cubicBezTo>
                <a:cubicBezTo>
                  <a:pt x="8403" y="18253"/>
                  <a:pt x="8668" y="18122"/>
                  <a:pt x="8932" y="17765"/>
                </a:cubicBezTo>
                <a:lnTo>
                  <a:pt x="8932" y="13303"/>
                </a:lnTo>
                <a:lnTo>
                  <a:pt x="10203" y="13303"/>
                </a:lnTo>
                <a:lnTo>
                  <a:pt x="10203" y="19104"/>
                </a:lnTo>
                <a:lnTo>
                  <a:pt x="10153" y="19104"/>
                </a:lnTo>
                <a:lnTo>
                  <a:pt x="8882" y="19104"/>
                </a:lnTo>
                <a:lnTo>
                  <a:pt x="8882" y="18476"/>
                </a:lnTo>
                <a:cubicBezTo>
                  <a:pt x="8301" y="19012"/>
                  <a:pt x="7921" y="19188"/>
                  <a:pt x="7446" y="19188"/>
                </a:cubicBezTo>
                <a:cubicBezTo>
                  <a:pt x="7129" y="19188"/>
                  <a:pt x="6928" y="19101"/>
                  <a:pt x="6769" y="18923"/>
                </a:cubicBezTo>
                <a:cubicBezTo>
                  <a:pt x="6611" y="18700"/>
                  <a:pt x="6555" y="18521"/>
                  <a:pt x="6555" y="17807"/>
                </a:cubicBezTo>
                <a:lnTo>
                  <a:pt x="6555" y="13247"/>
                </a:lnTo>
                <a:close/>
                <a:moveTo>
                  <a:pt x="12778" y="13833"/>
                </a:moveTo>
                <a:cubicBezTo>
                  <a:pt x="12566" y="13833"/>
                  <a:pt x="12362" y="13919"/>
                  <a:pt x="12150" y="14098"/>
                </a:cubicBezTo>
                <a:lnTo>
                  <a:pt x="12150" y="17668"/>
                </a:lnTo>
                <a:cubicBezTo>
                  <a:pt x="12362" y="17846"/>
                  <a:pt x="12566" y="17933"/>
                  <a:pt x="12778" y="17933"/>
                </a:cubicBezTo>
                <a:cubicBezTo>
                  <a:pt x="12989" y="17933"/>
                  <a:pt x="13154" y="17843"/>
                  <a:pt x="13207" y="17709"/>
                </a:cubicBezTo>
                <a:cubicBezTo>
                  <a:pt x="13312" y="17576"/>
                  <a:pt x="13306" y="17486"/>
                  <a:pt x="13306" y="17040"/>
                </a:cubicBezTo>
                <a:lnTo>
                  <a:pt x="13306" y="14684"/>
                </a:lnTo>
                <a:cubicBezTo>
                  <a:pt x="13306" y="14282"/>
                  <a:pt x="13312" y="14148"/>
                  <a:pt x="13207" y="14014"/>
                </a:cubicBezTo>
                <a:cubicBezTo>
                  <a:pt x="13154" y="13925"/>
                  <a:pt x="12989" y="13833"/>
                  <a:pt x="12778" y="13833"/>
                </a:cubicBezTo>
                <a:close/>
                <a:moveTo>
                  <a:pt x="17531" y="13833"/>
                </a:moveTo>
                <a:cubicBezTo>
                  <a:pt x="17109" y="13833"/>
                  <a:pt x="16904" y="14106"/>
                  <a:pt x="16904" y="14642"/>
                </a:cubicBezTo>
                <a:lnTo>
                  <a:pt x="16904" y="15172"/>
                </a:lnTo>
                <a:lnTo>
                  <a:pt x="18126" y="15172"/>
                </a:lnTo>
                <a:lnTo>
                  <a:pt x="18126" y="14642"/>
                </a:lnTo>
                <a:cubicBezTo>
                  <a:pt x="18178" y="14062"/>
                  <a:pt x="17954" y="13833"/>
                  <a:pt x="17531" y="1383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4" name="Google Shape;1804;p119"/>
          <p:cNvSpPr/>
          <p:nvPr/>
        </p:nvSpPr>
        <p:spPr>
          <a:xfrm>
            <a:off x="17773731" y="8918157"/>
            <a:ext cx="609601" cy="60960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85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675"/>
                </a:moveTo>
                <a:cubicBezTo>
                  <a:pt x="16380" y="675"/>
                  <a:pt x="20925" y="5220"/>
                  <a:pt x="20925" y="10800"/>
                </a:cubicBezTo>
                <a:cubicBezTo>
                  <a:pt x="20925" y="16380"/>
                  <a:pt x="16380" y="20925"/>
                  <a:pt x="10800" y="20925"/>
                </a:cubicBezTo>
                <a:cubicBezTo>
                  <a:pt x="5220" y="20925"/>
                  <a:pt x="675" y="16380"/>
                  <a:pt x="675" y="10800"/>
                </a:cubicBezTo>
                <a:cubicBezTo>
                  <a:pt x="675" y="5220"/>
                  <a:pt x="5220" y="675"/>
                  <a:pt x="10800" y="675"/>
                </a:cubicBezTo>
                <a:close/>
                <a:moveTo>
                  <a:pt x="10716" y="1800"/>
                </a:moveTo>
                <a:cubicBezTo>
                  <a:pt x="7566" y="1800"/>
                  <a:pt x="4770" y="3417"/>
                  <a:pt x="3150" y="5892"/>
                </a:cubicBezTo>
                <a:lnTo>
                  <a:pt x="6159" y="5892"/>
                </a:lnTo>
                <a:cubicBezTo>
                  <a:pt x="6384" y="5892"/>
                  <a:pt x="6567" y="6075"/>
                  <a:pt x="6567" y="6300"/>
                </a:cubicBezTo>
                <a:cubicBezTo>
                  <a:pt x="6567" y="6525"/>
                  <a:pt x="6384" y="6708"/>
                  <a:pt x="6159" y="6708"/>
                </a:cubicBezTo>
                <a:lnTo>
                  <a:pt x="5217" y="6708"/>
                </a:lnTo>
                <a:lnTo>
                  <a:pt x="8466" y="16200"/>
                </a:lnTo>
                <a:lnTo>
                  <a:pt x="10434" y="10434"/>
                </a:lnTo>
                <a:cubicBezTo>
                  <a:pt x="9714" y="8499"/>
                  <a:pt x="9132" y="6978"/>
                  <a:pt x="9042" y="6708"/>
                </a:cubicBezTo>
                <a:lnTo>
                  <a:pt x="8184" y="6708"/>
                </a:lnTo>
                <a:cubicBezTo>
                  <a:pt x="7959" y="6708"/>
                  <a:pt x="7791" y="6525"/>
                  <a:pt x="7791" y="6300"/>
                </a:cubicBezTo>
                <a:cubicBezTo>
                  <a:pt x="7791" y="6075"/>
                  <a:pt x="7959" y="5892"/>
                  <a:pt x="8184" y="5892"/>
                </a:cubicBezTo>
                <a:lnTo>
                  <a:pt x="12867" y="5892"/>
                </a:lnTo>
                <a:cubicBezTo>
                  <a:pt x="13092" y="5892"/>
                  <a:pt x="13275" y="6075"/>
                  <a:pt x="13275" y="6300"/>
                </a:cubicBezTo>
                <a:cubicBezTo>
                  <a:pt x="13275" y="6525"/>
                  <a:pt x="13092" y="6708"/>
                  <a:pt x="12867" y="6708"/>
                </a:cubicBezTo>
                <a:lnTo>
                  <a:pt x="11925" y="6708"/>
                </a:lnTo>
                <a:lnTo>
                  <a:pt x="15117" y="16158"/>
                </a:lnTo>
                <a:lnTo>
                  <a:pt x="16383" y="11967"/>
                </a:lnTo>
                <a:cubicBezTo>
                  <a:pt x="16383" y="11967"/>
                  <a:pt x="17232" y="9672"/>
                  <a:pt x="15792" y="7692"/>
                </a:cubicBezTo>
                <a:cubicBezTo>
                  <a:pt x="15432" y="7197"/>
                  <a:pt x="15075" y="6576"/>
                  <a:pt x="15075" y="5766"/>
                </a:cubicBezTo>
                <a:cubicBezTo>
                  <a:pt x="15075" y="5316"/>
                  <a:pt x="15210" y="5043"/>
                  <a:pt x="15300" y="4908"/>
                </a:cubicBezTo>
                <a:cubicBezTo>
                  <a:pt x="15525" y="4548"/>
                  <a:pt x="15840" y="4407"/>
                  <a:pt x="15975" y="4317"/>
                </a:cubicBezTo>
                <a:cubicBezTo>
                  <a:pt x="16200" y="4272"/>
                  <a:pt x="16611" y="4224"/>
                  <a:pt x="17016" y="4359"/>
                </a:cubicBezTo>
                <a:cubicBezTo>
                  <a:pt x="15396" y="2784"/>
                  <a:pt x="13146" y="1800"/>
                  <a:pt x="10716" y="1800"/>
                </a:cubicBezTo>
                <a:close/>
                <a:moveTo>
                  <a:pt x="18267" y="6300"/>
                </a:moveTo>
                <a:cubicBezTo>
                  <a:pt x="18447" y="6930"/>
                  <a:pt x="18492" y="7473"/>
                  <a:pt x="18492" y="7608"/>
                </a:cubicBezTo>
                <a:cubicBezTo>
                  <a:pt x="18537" y="8598"/>
                  <a:pt x="18275" y="9228"/>
                  <a:pt x="17916" y="10308"/>
                </a:cubicBezTo>
                <a:cubicBezTo>
                  <a:pt x="17511" y="11523"/>
                  <a:pt x="15525" y="17466"/>
                  <a:pt x="14850" y="19041"/>
                </a:cubicBezTo>
                <a:cubicBezTo>
                  <a:pt x="17685" y="17511"/>
                  <a:pt x="19617" y="14487"/>
                  <a:pt x="19617" y="11067"/>
                </a:cubicBezTo>
                <a:cubicBezTo>
                  <a:pt x="19617" y="9267"/>
                  <a:pt x="19122" y="7650"/>
                  <a:pt x="18267" y="6300"/>
                </a:cubicBezTo>
                <a:close/>
                <a:moveTo>
                  <a:pt x="2616" y="7200"/>
                </a:moveTo>
                <a:cubicBezTo>
                  <a:pt x="2121" y="8325"/>
                  <a:pt x="1800" y="9579"/>
                  <a:pt x="1800" y="10884"/>
                </a:cubicBezTo>
                <a:cubicBezTo>
                  <a:pt x="1800" y="14529"/>
                  <a:pt x="3957" y="17643"/>
                  <a:pt x="7017" y="19083"/>
                </a:cubicBezTo>
                <a:cubicBezTo>
                  <a:pt x="7017" y="19038"/>
                  <a:pt x="6975" y="18984"/>
                  <a:pt x="6975" y="18984"/>
                </a:cubicBezTo>
                <a:cubicBezTo>
                  <a:pt x="6660" y="18489"/>
                  <a:pt x="4911" y="13725"/>
                  <a:pt x="2616" y="7200"/>
                </a:cubicBezTo>
                <a:close/>
                <a:moveTo>
                  <a:pt x="10659" y="11700"/>
                </a:moveTo>
                <a:cubicBezTo>
                  <a:pt x="9849" y="13995"/>
                  <a:pt x="8325" y="18411"/>
                  <a:pt x="8100" y="19041"/>
                </a:cubicBezTo>
                <a:cubicBezTo>
                  <a:pt x="8055" y="19176"/>
                  <a:pt x="7962" y="19398"/>
                  <a:pt x="7692" y="19533"/>
                </a:cubicBezTo>
                <a:cubicBezTo>
                  <a:pt x="7692" y="19533"/>
                  <a:pt x="7650" y="19533"/>
                  <a:pt x="7650" y="19533"/>
                </a:cubicBezTo>
                <a:cubicBezTo>
                  <a:pt x="8550" y="19848"/>
                  <a:pt x="9543" y="20025"/>
                  <a:pt x="10533" y="20025"/>
                </a:cubicBezTo>
                <a:cubicBezTo>
                  <a:pt x="11613" y="20025"/>
                  <a:pt x="12651" y="19851"/>
                  <a:pt x="13641" y="19491"/>
                </a:cubicBezTo>
                <a:cubicBezTo>
                  <a:pt x="13461" y="19311"/>
                  <a:pt x="13405" y="19131"/>
                  <a:pt x="13359" y="19041"/>
                </a:cubicBezTo>
                <a:cubicBezTo>
                  <a:pt x="13134" y="18501"/>
                  <a:pt x="12054" y="15615"/>
                  <a:pt x="10659" y="117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5" name="Google Shape;1805;p119"/>
          <p:cNvSpPr/>
          <p:nvPr/>
        </p:nvSpPr>
        <p:spPr>
          <a:xfrm>
            <a:off x="11386545" y="7823200"/>
            <a:ext cx="363157" cy="608410"/>
          </a:xfrm>
          <a:custGeom>
            <a:rect b="b" l="l" r="r" t="t"/>
            <a:pathLst>
              <a:path extrusionOk="0" h="21600" w="20866">
                <a:moveTo>
                  <a:pt x="10434" y="0"/>
                </a:moveTo>
                <a:cubicBezTo>
                  <a:pt x="5472" y="0"/>
                  <a:pt x="1449" y="2486"/>
                  <a:pt x="1450" y="5551"/>
                </a:cubicBezTo>
                <a:cubicBezTo>
                  <a:pt x="1450" y="8617"/>
                  <a:pt x="5472" y="11089"/>
                  <a:pt x="10434" y="11089"/>
                </a:cubicBezTo>
                <a:cubicBezTo>
                  <a:pt x="15396" y="11089"/>
                  <a:pt x="19396" y="8617"/>
                  <a:pt x="19396" y="5551"/>
                </a:cubicBezTo>
                <a:cubicBezTo>
                  <a:pt x="19396" y="2485"/>
                  <a:pt x="15396" y="0"/>
                  <a:pt x="10434" y="0"/>
                </a:cubicBezTo>
                <a:close/>
                <a:moveTo>
                  <a:pt x="10434" y="3156"/>
                </a:moveTo>
                <a:cubicBezTo>
                  <a:pt x="12550" y="3156"/>
                  <a:pt x="14288" y="4244"/>
                  <a:pt x="14288" y="5551"/>
                </a:cubicBezTo>
                <a:cubicBezTo>
                  <a:pt x="14288" y="6859"/>
                  <a:pt x="12550" y="7933"/>
                  <a:pt x="10434" y="7933"/>
                </a:cubicBezTo>
                <a:cubicBezTo>
                  <a:pt x="8318" y="7933"/>
                  <a:pt x="6557" y="6859"/>
                  <a:pt x="6558" y="5551"/>
                </a:cubicBezTo>
                <a:cubicBezTo>
                  <a:pt x="6558" y="4244"/>
                  <a:pt x="8318" y="3156"/>
                  <a:pt x="10434" y="3156"/>
                </a:cubicBezTo>
                <a:close/>
                <a:moveTo>
                  <a:pt x="3000" y="11286"/>
                </a:moveTo>
                <a:cubicBezTo>
                  <a:pt x="2018" y="11193"/>
                  <a:pt x="980" y="11464"/>
                  <a:pt x="378" y="12005"/>
                </a:cubicBezTo>
                <a:cubicBezTo>
                  <a:pt x="-352" y="12726"/>
                  <a:pt x="8" y="13721"/>
                  <a:pt x="1176" y="14217"/>
                </a:cubicBezTo>
                <a:cubicBezTo>
                  <a:pt x="2927" y="14893"/>
                  <a:pt x="4811" y="15386"/>
                  <a:pt x="6854" y="15612"/>
                </a:cubicBezTo>
                <a:lnTo>
                  <a:pt x="1906" y="18669"/>
                </a:lnTo>
                <a:cubicBezTo>
                  <a:pt x="884" y="19301"/>
                  <a:pt x="884" y="20292"/>
                  <a:pt x="1906" y="20924"/>
                </a:cubicBezTo>
                <a:cubicBezTo>
                  <a:pt x="2927" y="21555"/>
                  <a:pt x="4533" y="21555"/>
                  <a:pt x="5554" y="20924"/>
                </a:cubicBezTo>
                <a:lnTo>
                  <a:pt x="10434" y="17908"/>
                </a:lnTo>
                <a:lnTo>
                  <a:pt x="15702" y="21149"/>
                </a:lnTo>
                <a:cubicBezTo>
                  <a:pt x="16213" y="21465"/>
                  <a:pt x="16870" y="21600"/>
                  <a:pt x="17526" y="21600"/>
                </a:cubicBezTo>
                <a:cubicBezTo>
                  <a:pt x="18183" y="21600"/>
                  <a:pt x="18840" y="21465"/>
                  <a:pt x="19351" y="21149"/>
                </a:cubicBezTo>
                <a:cubicBezTo>
                  <a:pt x="20372" y="20518"/>
                  <a:pt x="20372" y="19526"/>
                  <a:pt x="19351" y="18895"/>
                </a:cubicBezTo>
                <a:lnTo>
                  <a:pt x="13946" y="15569"/>
                </a:lnTo>
                <a:cubicBezTo>
                  <a:pt x="15989" y="15299"/>
                  <a:pt x="17873" y="14795"/>
                  <a:pt x="19624" y="14118"/>
                </a:cubicBezTo>
                <a:cubicBezTo>
                  <a:pt x="20865" y="13758"/>
                  <a:pt x="21248" y="12771"/>
                  <a:pt x="20445" y="12005"/>
                </a:cubicBezTo>
                <a:cubicBezTo>
                  <a:pt x="19715" y="11283"/>
                  <a:pt x="18105" y="11061"/>
                  <a:pt x="16865" y="11512"/>
                </a:cubicBezTo>
                <a:cubicBezTo>
                  <a:pt x="14895" y="12278"/>
                  <a:pt x="12701" y="12681"/>
                  <a:pt x="10366" y="12681"/>
                </a:cubicBezTo>
                <a:cubicBezTo>
                  <a:pt x="8104" y="12681"/>
                  <a:pt x="5832" y="12278"/>
                  <a:pt x="3935" y="11512"/>
                </a:cubicBezTo>
                <a:cubicBezTo>
                  <a:pt x="3643" y="11399"/>
                  <a:pt x="3327" y="11317"/>
                  <a:pt x="3000" y="112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6" name="Google Shape;1806;p119"/>
          <p:cNvSpPr/>
          <p:nvPr/>
        </p:nvSpPr>
        <p:spPr>
          <a:xfrm>
            <a:off x="4755176" y="8969224"/>
            <a:ext cx="612264" cy="525846"/>
          </a:xfrm>
          <a:custGeom>
            <a:rect b="b" l="l" r="r" t="t"/>
            <a:pathLst>
              <a:path extrusionOk="0" h="21093" w="21037">
                <a:moveTo>
                  <a:pt x="17455" y="3"/>
                </a:moveTo>
                <a:cubicBezTo>
                  <a:pt x="16102" y="-48"/>
                  <a:pt x="15098" y="614"/>
                  <a:pt x="14705" y="869"/>
                </a:cubicBezTo>
                <a:cubicBezTo>
                  <a:pt x="12524" y="2397"/>
                  <a:pt x="12000" y="5250"/>
                  <a:pt x="11913" y="5861"/>
                </a:cubicBezTo>
                <a:cubicBezTo>
                  <a:pt x="12087" y="5709"/>
                  <a:pt x="12698" y="5250"/>
                  <a:pt x="13440" y="5352"/>
                </a:cubicBezTo>
                <a:cubicBezTo>
                  <a:pt x="13658" y="5403"/>
                  <a:pt x="14095" y="5454"/>
                  <a:pt x="14444" y="5861"/>
                </a:cubicBezTo>
                <a:cubicBezTo>
                  <a:pt x="14531" y="6014"/>
                  <a:pt x="14836" y="6422"/>
                  <a:pt x="14793" y="7492"/>
                </a:cubicBezTo>
                <a:cubicBezTo>
                  <a:pt x="14749" y="8307"/>
                  <a:pt x="14269" y="9478"/>
                  <a:pt x="13440" y="11058"/>
                </a:cubicBezTo>
                <a:cubicBezTo>
                  <a:pt x="12611" y="12637"/>
                  <a:pt x="11956" y="13401"/>
                  <a:pt x="11520" y="13401"/>
                </a:cubicBezTo>
                <a:cubicBezTo>
                  <a:pt x="10953" y="13401"/>
                  <a:pt x="10473" y="12178"/>
                  <a:pt x="10036" y="9784"/>
                </a:cubicBezTo>
                <a:cubicBezTo>
                  <a:pt x="9862" y="9071"/>
                  <a:pt x="9600" y="7288"/>
                  <a:pt x="9207" y="4384"/>
                </a:cubicBezTo>
                <a:cubicBezTo>
                  <a:pt x="8815" y="1633"/>
                  <a:pt x="7985" y="1124"/>
                  <a:pt x="7549" y="869"/>
                </a:cubicBezTo>
                <a:cubicBezTo>
                  <a:pt x="6807" y="410"/>
                  <a:pt x="6022" y="512"/>
                  <a:pt x="5716" y="563"/>
                </a:cubicBezTo>
                <a:cubicBezTo>
                  <a:pt x="4800" y="716"/>
                  <a:pt x="4058" y="1327"/>
                  <a:pt x="3098" y="2346"/>
                </a:cubicBezTo>
                <a:cubicBezTo>
                  <a:pt x="2269" y="3212"/>
                  <a:pt x="1178" y="4333"/>
                  <a:pt x="0" y="5810"/>
                </a:cubicBezTo>
                <a:cubicBezTo>
                  <a:pt x="305" y="6269"/>
                  <a:pt x="611" y="6727"/>
                  <a:pt x="960" y="7186"/>
                </a:cubicBezTo>
                <a:cubicBezTo>
                  <a:pt x="1440" y="6626"/>
                  <a:pt x="2095" y="5963"/>
                  <a:pt x="2793" y="6116"/>
                </a:cubicBezTo>
                <a:cubicBezTo>
                  <a:pt x="3535" y="6269"/>
                  <a:pt x="3971" y="7441"/>
                  <a:pt x="4669" y="10192"/>
                </a:cubicBezTo>
                <a:cubicBezTo>
                  <a:pt x="6109" y="16101"/>
                  <a:pt x="5978" y="18292"/>
                  <a:pt x="7724" y="19973"/>
                </a:cubicBezTo>
                <a:cubicBezTo>
                  <a:pt x="8073" y="20278"/>
                  <a:pt x="8684" y="20890"/>
                  <a:pt x="9600" y="21043"/>
                </a:cubicBezTo>
                <a:cubicBezTo>
                  <a:pt x="12175" y="21552"/>
                  <a:pt x="14444" y="18139"/>
                  <a:pt x="16800" y="14726"/>
                </a:cubicBezTo>
                <a:cubicBezTo>
                  <a:pt x="18589" y="12077"/>
                  <a:pt x="21600" y="7543"/>
                  <a:pt x="20945" y="3722"/>
                </a:cubicBezTo>
                <a:cubicBezTo>
                  <a:pt x="20858" y="3110"/>
                  <a:pt x="20596" y="1684"/>
                  <a:pt x="19593" y="767"/>
                </a:cubicBezTo>
                <a:cubicBezTo>
                  <a:pt x="18676" y="54"/>
                  <a:pt x="17847" y="3"/>
                  <a:pt x="17455" y="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7" name="Google Shape;1807;p119"/>
          <p:cNvSpPr/>
          <p:nvPr/>
        </p:nvSpPr>
        <p:spPr>
          <a:xfrm>
            <a:off x="9961555" y="7835899"/>
            <a:ext cx="609739" cy="584363"/>
          </a:xfrm>
          <a:custGeom>
            <a:rect b="b" l="l" r="r" t="t"/>
            <a:pathLst>
              <a:path extrusionOk="0" h="21237" w="21560">
                <a:moveTo>
                  <a:pt x="21201" y="16160"/>
                </a:moveTo>
                <a:cubicBezTo>
                  <a:pt x="19943" y="15883"/>
                  <a:pt x="18866" y="15099"/>
                  <a:pt x="17967" y="14083"/>
                </a:cubicBezTo>
                <a:cubicBezTo>
                  <a:pt x="17608" y="13714"/>
                  <a:pt x="17294" y="13299"/>
                  <a:pt x="17069" y="12837"/>
                </a:cubicBezTo>
                <a:cubicBezTo>
                  <a:pt x="16845" y="12422"/>
                  <a:pt x="16575" y="11914"/>
                  <a:pt x="16665" y="11406"/>
                </a:cubicBezTo>
                <a:cubicBezTo>
                  <a:pt x="16755" y="10760"/>
                  <a:pt x="17429" y="10622"/>
                  <a:pt x="17923" y="10391"/>
                </a:cubicBezTo>
                <a:cubicBezTo>
                  <a:pt x="18417" y="10206"/>
                  <a:pt x="19225" y="9929"/>
                  <a:pt x="19360" y="9329"/>
                </a:cubicBezTo>
                <a:cubicBezTo>
                  <a:pt x="19404" y="9006"/>
                  <a:pt x="19270" y="8776"/>
                  <a:pt x="19000" y="8637"/>
                </a:cubicBezTo>
                <a:cubicBezTo>
                  <a:pt x="18731" y="8499"/>
                  <a:pt x="18461" y="8545"/>
                  <a:pt x="18192" y="8683"/>
                </a:cubicBezTo>
                <a:cubicBezTo>
                  <a:pt x="17923" y="8822"/>
                  <a:pt x="17608" y="8960"/>
                  <a:pt x="17294" y="8960"/>
                </a:cubicBezTo>
                <a:cubicBezTo>
                  <a:pt x="17024" y="8960"/>
                  <a:pt x="16710" y="8914"/>
                  <a:pt x="16575" y="8637"/>
                </a:cubicBezTo>
                <a:cubicBezTo>
                  <a:pt x="16486" y="8360"/>
                  <a:pt x="16575" y="7991"/>
                  <a:pt x="16575" y="7760"/>
                </a:cubicBezTo>
                <a:cubicBezTo>
                  <a:pt x="16575" y="7345"/>
                  <a:pt x="16620" y="6929"/>
                  <a:pt x="16620" y="6514"/>
                </a:cubicBezTo>
                <a:cubicBezTo>
                  <a:pt x="16620" y="5775"/>
                  <a:pt x="16620" y="4991"/>
                  <a:pt x="16441" y="4252"/>
                </a:cubicBezTo>
                <a:cubicBezTo>
                  <a:pt x="16171" y="2914"/>
                  <a:pt x="15318" y="1852"/>
                  <a:pt x="14240" y="1068"/>
                </a:cubicBezTo>
                <a:cubicBezTo>
                  <a:pt x="12175" y="-363"/>
                  <a:pt x="9345" y="-363"/>
                  <a:pt x="7280" y="1114"/>
                </a:cubicBezTo>
                <a:cubicBezTo>
                  <a:pt x="6741" y="1483"/>
                  <a:pt x="6247" y="1991"/>
                  <a:pt x="5888" y="2499"/>
                </a:cubicBezTo>
                <a:cubicBezTo>
                  <a:pt x="5439" y="3099"/>
                  <a:pt x="5214" y="3699"/>
                  <a:pt x="5079" y="4437"/>
                </a:cubicBezTo>
                <a:cubicBezTo>
                  <a:pt x="4945" y="5222"/>
                  <a:pt x="4945" y="5960"/>
                  <a:pt x="4945" y="6745"/>
                </a:cubicBezTo>
                <a:cubicBezTo>
                  <a:pt x="4945" y="7114"/>
                  <a:pt x="4945" y="7529"/>
                  <a:pt x="4990" y="7899"/>
                </a:cubicBezTo>
                <a:cubicBezTo>
                  <a:pt x="4990" y="8129"/>
                  <a:pt x="5079" y="8452"/>
                  <a:pt x="4945" y="8683"/>
                </a:cubicBezTo>
                <a:cubicBezTo>
                  <a:pt x="4810" y="8914"/>
                  <a:pt x="4451" y="8960"/>
                  <a:pt x="4226" y="8960"/>
                </a:cubicBezTo>
                <a:cubicBezTo>
                  <a:pt x="3912" y="8960"/>
                  <a:pt x="3687" y="8822"/>
                  <a:pt x="3418" y="8683"/>
                </a:cubicBezTo>
                <a:cubicBezTo>
                  <a:pt x="3148" y="8545"/>
                  <a:pt x="2879" y="8499"/>
                  <a:pt x="2609" y="8637"/>
                </a:cubicBezTo>
                <a:cubicBezTo>
                  <a:pt x="2340" y="8775"/>
                  <a:pt x="2160" y="9052"/>
                  <a:pt x="2205" y="9375"/>
                </a:cubicBezTo>
                <a:cubicBezTo>
                  <a:pt x="2250" y="9699"/>
                  <a:pt x="2520" y="9883"/>
                  <a:pt x="2789" y="10022"/>
                </a:cubicBezTo>
                <a:cubicBezTo>
                  <a:pt x="3103" y="10206"/>
                  <a:pt x="3463" y="10345"/>
                  <a:pt x="3777" y="10483"/>
                </a:cubicBezTo>
                <a:cubicBezTo>
                  <a:pt x="4091" y="10622"/>
                  <a:pt x="4451" y="10714"/>
                  <a:pt x="4675" y="10945"/>
                </a:cubicBezTo>
                <a:cubicBezTo>
                  <a:pt x="4855" y="11175"/>
                  <a:pt x="4900" y="11452"/>
                  <a:pt x="4900" y="11729"/>
                </a:cubicBezTo>
                <a:cubicBezTo>
                  <a:pt x="4855" y="12468"/>
                  <a:pt x="4406" y="13114"/>
                  <a:pt x="3957" y="13668"/>
                </a:cubicBezTo>
                <a:cubicBezTo>
                  <a:pt x="3508" y="14222"/>
                  <a:pt x="3014" y="14775"/>
                  <a:pt x="2430" y="15191"/>
                </a:cubicBezTo>
                <a:cubicBezTo>
                  <a:pt x="1846" y="15606"/>
                  <a:pt x="1217" y="15929"/>
                  <a:pt x="499" y="16114"/>
                </a:cubicBezTo>
                <a:cubicBezTo>
                  <a:pt x="229" y="16206"/>
                  <a:pt x="-40" y="16345"/>
                  <a:pt x="5" y="16668"/>
                </a:cubicBezTo>
                <a:cubicBezTo>
                  <a:pt x="50" y="16991"/>
                  <a:pt x="409" y="17129"/>
                  <a:pt x="634" y="17268"/>
                </a:cubicBezTo>
                <a:cubicBezTo>
                  <a:pt x="948" y="17406"/>
                  <a:pt x="1262" y="17452"/>
                  <a:pt x="1532" y="17545"/>
                </a:cubicBezTo>
                <a:cubicBezTo>
                  <a:pt x="1846" y="17637"/>
                  <a:pt x="2205" y="17637"/>
                  <a:pt x="2520" y="17729"/>
                </a:cubicBezTo>
                <a:cubicBezTo>
                  <a:pt x="3103" y="17914"/>
                  <a:pt x="2879" y="18652"/>
                  <a:pt x="3193" y="19022"/>
                </a:cubicBezTo>
                <a:cubicBezTo>
                  <a:pt x="3373" y="19252"/>
                  <a:pt x="3642" y="19160"/>
                  <a:pt x="3912" y="19114"/>
                </a:cubicBezTo>
                <a:cubicBezTo>
                  <a:pt x="4271" y="19068"/>
                  <a:pt x="4630" y="19022"/>
                  <a:pt x="5034" y="18975"/>
                </a:cubicBezTo>
                <a:cubicBezTo>
                  <a:pt x="5394" y="18975"/>
                  <a:pt x="5798" y="18929"/>
                  <a:pt x="6157" y="19022"/>
                </a:cubicBezTo>
                <a:cubicBezTo>
                  <a:pt x="6471" y="19114"/>
                  <a:pt x="6786" y="19299"/>
                  <a:pt x="7100" y="19483"/>
                </a:cubicBezTo>
                <a:cubicBezTo>
                  <a:pt x="7414" y="19668"/>
                  <a:pt x="7729" y="19899"/>
                  <a:pt x="8043" y="20129"/>
                </a:cubicBezTo>
                <a:cubicBezTo>
                  <a:pt x="8313" y="20360"/>
                  <a:pt x="8582" y="20591"/>
                  <a:pt x="8851" y="20775"/>
                </a:cubicBezTo>
                <a:cubicBezTo>
                  <a:pt x="9480" y="21099"/>
                  <a:pt x="10199" y="21237"/>
                  <a:pt x="10872" y="21237"/>
                </a:cubicBezTo>
                <a:cubicBezTo>
                  <a:pt x="11546" y="21237"/>
                  <a:pt x="12309" y="21052"/>
                  <a:pt x="12893" y="20637"/>
                </a:cubicBezTo>
                <a:cubicBezTo>
                  <a:pt x="13162" y="20452"/>
                  <a:pt x="13432" y="20175"/>
                  <a:pt x="13701" y="19991"/>
                </a:cubicBezTo>
                <a:cubicBezTo>
                  <a:pt x="14016" y="19760"/>
                  <a:pt x="14330" y="19575"/>
                  <a:pt x="14644" y="19391"/>
                </a:cubicBezTo>
                <a:cubicBezTo>
                  <a:pt x="14914" y="19206"/>
                  <a:pt x="15228" y="19068"/>
                  <a:pt x="15587" y="19022"/>
                </a:cubicBezTo>
                <a:cubicBezTo>
                  <a:pt x="15947" y="18975"/>
                  <a:pt x="16351" y="19022"/>
                  <a:pt x="16755" y="19022"/>
                </a:cubicBezTo>
                <a:cubicBezTo>
                  <a:pt x="17114" y="19068"/>
                  <a:pt x="17473" y="19114"/>
                  <a:pt x="17833" y="19160"/>
                </a:cubicBezTo>
                <a:cubicBezTo>
                  <a:pt x="18057" y="19206"/>
                  <a:pt x="18282" y="19160"/>
                  <a:pt x="18372" y="18929"/>
                </a:cubicBezTo>
                <a:cubicBezTo>
                  <a:pt x="18506" y="18699"/>
                  <a:pt x="18506" y="18422"/>
                  <a:pt x="18596" y="18191"/>
                </a:cubicBezTo>
                <a:cubicBezTo>
                  <a:pt x="18731" y="17868"/>
                  <a:pt x="18911" y="17775"/>
                  <a:pt x="19225" y="17729"/>
                </a:cubicBezTo>
                <a:cubicBezTo>
                  <a:pt x="19854" y="17637"/>
                  <a:pt x="20572" y="17499"/>
                  <a:pt x="21111" y="17222"/>
                </a:cubicBezTo>
                <a:cubicBezTo>
                  <a:pt x="21335" y="17129"/>
                  <a:pt x="21515" y="16945"/>
                  <a:pt x="21560" y="16714"/>
                </a:cubicBezTo>
                <a:cubicBezTo>
                  <a:pt x="21560" y="16391"/>
                  <a:pt x="21425" y="16206"/>
                  <a:pt x="21201" y="161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8" name="Google Shape;1808;p119"/>
          <p:cNvSpPr/>
          <p:nvPr/>
        </p:nvSpPr>
        <p:spPr>
          <a:xfrm>
            <a:off x="15173720" y="7823200"/>
            <a:ext cx="598937" cy="604838"/>
          </a:xfrm>
          <a:custGeom>
            <a:rect b="b" l="l" r="r" t="t"/>
            <a:pathLst>
              <a:path extrusionOk="0" h="21600" w="21593">
                <a:moveTo>
                  <a:pt x="2561" y="0"/>
                </a:moveTo>
                <a:cubicBezTo>
                  <a:pt x="1145" y="0"/>
                  <a:pt x="0" y="1134"/>
                  <a:pt x="0" y="2537"/>
                </a:cubicBezTo>
                <a:cubicBezTo>
                  <a:pt x="0" y="3940"/>
                  <a:pt x="1145" y="5074"/>
                  <a:pt x="2561" y="5074"/>
                </a:cubicBezTo>
                <a:cubicBezTo>
                  <a:pt x="3977" y="5074"/>
                  <a:pt x="5122" y="3940"/>
                  <a:pt x="5122" y="2537"/>
                </a:cubicBezTo>
                <a:cubicBezTo>
                  <a:pt x="5122" y="1134"/>
                  <a:pt x="3977" y="0"/>
                  <a:pt x="2561" y="0"/>
                </a:cubicBezTo>
                <a:close/>
                <a:moveTo>
                  <a:pt x="15939" y="6817"/>
                </a:moveTo>
                <a:cubicBezTo>
                  <a:pt x="15069" y="6817"/>
                  <a:pt x="14288" y="7050"/>
                  <a:pt x="13464" y="7413"/>
                </a:cubicBezTo>
                <a:cubicBezTo>
                  <a:pt x="13189" y="7549"/>
                  <a:pt x="12774" y="7809"/>
                  <a:pt x="12362" y="8263"/>
                </a:cubicBezTo>
                <a:cubicBezTo>
                  <a:pt x="12042" y="8626"/>
                  <a:pt x="11810" y="8997"/>
                  <a:pt x="11718" y="9269"/>
                </a:cubicBezTo>
                <a:lnTo>
                  <a:pt x="11718" y="7271"/>
                </a:lnTo>
                <a:lnTo>
                  <a:pt x="7326" y="7271"/>
                </a:lnTo>
                <a:lnTo>
                  <a:pt x="7326" y="21600"/>
                </a:lnTo>
                <a:lnTo>
                  <a:pt x="11904" y="21600"/>
                </a:lnTo>
                <a:lnTo>
                  <a:pt x="11904" y="14074"/>
                </a:lnTo>
                <a:cubicBezTo>
                  <a:pt x="11904" y="12577"/>
                  <a:pt x="12414" y="11222"/>
                  <a:pt x="13421" y="10814"/>
                </a:cubicBezTo>
                <a:cubicBezTo>
                  <a:pt x="14062" y="10587"/>
                  <a:pt x="14792" y="10672"/>
                  <a:pt x="14838" y="10672"/>
                </a:cubicBezTo>
                <a:cubicBezTo>
                  <a:pt x="15066" y="10718"/>
                  <a:pt x="15662" y="10811"/>
                  <a:pt x="16211" y="11310"/>
                </a:cubicBezTo>
                <a:cubicBezTo>
                  <a:pt x="17127" y="12127"/>
                  <a:pt x="16984" y="13082"/>
                  <a:pt x="16984" y="13535"/>
                </a:cubicBezTo>
                <a:lnTo>
                  <a:pt x="16984" y="21600"/>
                </a:lnTo>
                <a:lnTo>
                  <a:pt x="21562" y="21600"/>
                </a:lnTo>
                <a:lnTo>
                  <a:pt x="21562" y="12798"/>
                </a:lnTo>
                <a:cubicBezTo>
                  <a:pt x="21574" y="12742"/>
                  <a:pt x="21600" y="12511"/>
                  <a:pt x="21591" y="12175"/>
                </a:cubicBezTo>
                <a:cubicBezTo>
                  <a:pt x="21564" y="11165"/>
                  <a:pt x="21245" y="9170"/>
                  <a:pt x="19459" y="7809"/>
                </a:cubicBezTo>
                <a:cubicBezTo>
                  <a:pt x="18040" y="6766"/>
                  <a:pt x="16443" y="6772"/>
                  <a:pt x="15939" y="6817"/>
                </a:cubicBezTo>
                <a:close/>
                <a:moveTo>
                  <a:pt x="272" y="7257"/>
                </a:moveTo>
                <a:lnTo>
                  <a:pt x="272" y="21586"/>
                </a:lnTo>
                <a:lnTo>
                  <a:pt x="4850" y="21586"/>
                </a:lnTo>
                <a:lnTo>
                  <a:pt x="4850" y="7257"/>
                </a:lnTo>
                <a:lnTo>
                  <a:pt x="272" y="725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9" name="Google Shape;1809;p119"/>
          <p:cNvSpPr/>
          <p:nvPr/>
        </p:nvSpPr>
        <p:spPr>
          <a:xfrm>
            <a:off x="3454400" y="8928100"/>
            <a:ext cx="610372" cy="609932"/>
          </a:xfrm>
          <a:custGeom>
            <a:rect b="b" l="l" r="r" t="t"/>
            <a:pathLst>
              <a:path extrusionOk="0" h="21478" w="21449">
                <a:moveTo>
                  <a:pt x="11312" y="12"/>
                </a:moveTo>
                <a:cubicBezTo>
                  <a:pt x="8367" y="-122"/>
                  <a:pt x="5603" y="904"/>
                  <a:pt x="3460" y="2961"/>
                </a:cubicBezTo>
                <a:cubicBezTo>
                  <a:pt x="1318" y="5018"/>
                  <a:pt x="155" y="7752"/>
                  <a:pt x="155" y="10703"/>
                </a:cubicBezTo>
                <a:cubicBezTo>
                  <a:pt x="155" y="12492"/>
                  <a:pt x="604" y="14225"/>
                  <a:pt x="1452" y="15790"/>
                </a:cubicBezTo>
                <a:cubicBezTo>
                  <a:pt x="1452" y="15835"/>
                  <a:pt x="1494" y="15885"/>
                  <a:pt x="1494" y="15930"/>
                </a:cubicBezTo>
                <a:lnTo>
                  <a:pt x="16" y="20891"/>
                </a:lnTo>
                <a:cubicBezTo>
                  <a:pt x="-29" y="21070"/>
                  <a:pt x="21" y="21249"/>
                  <a:pt x="155" y="21338"/>
                </a:cubicBezTo>
                <a:cubicBezTo>
                  <a:pt x="244" y="21428"/>
                  <a:pt x="370" y="21478"/>
                  <a:pt x="504" y="21478"/>
                </a:cubicBezTo>
                <a:cubicBezTo>
                  <a:pt x="548" y="21478"/>
                  <a:pt x="599" y="21478"/>
                  <a:pt x="643" y="21478"/>
                </a:cubicBezTo>
                <a:lnTo>
                  <a:pt x="5636" y="19997"/>
                </a:lnTo>
                <a:cubicBezTo>
                  <a:pt x="6350" y="20399"/>
                  <a:pt x="7120" y="20709"/>
                  <a:pt x="7923" y="20933"/>
                </a:cubicBezTo>
                <a:cubicBezTo>
                  <a:pt x="8860" y="21201"/>
                  <a:pt x="9842" y="21338"/>
                  <a:pt x="10824" y="21338"/>
                </a:cubicBezTo>
                <a:cubicBezTo>
                  <a:pt x="13769" y="21338"/>
                  <a:pt x="16483" y="20173"/>
                  <a:pt x="18536" y="18026"/>
                </a:cubicBezTo>
                <a:cubicBezTo>
                  <a:pt x="20500" y="15880"/>
                  <a:pt x="21571" y="13065"/>
                  <a:pt x="21437" y="10158"/>
                </a:cubicBezTo>
                <a:cubicBezTo>
                  <a:pt x="21169" y="4702"/>
                  <a:pt x="16757" y="280"/>
                  <a:pt x="11312" y="12"/>
                </a:cubicBezTo>
                <a:close/>
                <a:moveTo>
                  <a:pt x="11214" y="1577"/>
                </a:moveTo>
                <a:cubicBezTo>
                  <a:pt x="15811" y="1801"/>
                  <a:pt x="19610" y="5594"/>
                  <a:pt x="19833" y="10200"/>
                </a:cubicBezTo>
                <a:cubicBezTo>
                  <a:pt x="19967" y="12704"/>
                  <a:pt x="19077" y="15075"/>
                  <a:pt x="17337" y="16908"/>
                </a:cubicBezTo>
                <a:cubicBezTo>
                  <a:pt x="15596" y="18742"/>
                  <a:pt x="13267" y="19731"/>
                  <a:pt x="10768" y="19731"/>
                </a:cubicBezTo>
                <a:cubicBezTo>
                  <a:pt x="9920" y="19731"/>
                  <a:pt x="9075" y="19591"/>
                  <a:pt x="8272" y="19368"/>
                </a:cubicBezTo>
                <a:cubicBezTo>
                  <a:pt x="7513" y="19144"/>
                  <a:pt x="6752" y="18834"/>
                  <a:pt x="6082" y="18431"/>
                </a:cubicBezTo>
                <a:lnTo>
                  <a:pt x="5775" y="18250"/>
                </a:lnTo>
                <a:lnTo>
                  <a:pt x="2122" y="19326"/>
                </a:lnTo>
                <a:lnTo>
                  <a:pt x="3140" y="15930"/>
                </a:lnTo>
                <a:lnTo>
                  <a:pt x="3140" y="15525"/>
                </a:lnTo>
                <a:lnTo>
                  <a:pt x="3014" y="15343"/>
                </a:lnTo>
                <a:cubicBezTo>
                  <a:pt x="2925" y="15209"/>
                  <a:pt x="2880" y="15128"/>
                  <a:pt x="2791" y="14994"/>
                </a:cubicBezTo>
                <a:cubicBezTo>
                  <a:pt x="2077" y="13697"/>
                  <a:pt x="1717" y="12168"/>
                  <a:pt x="1717" y="10647"/>
                </a:cubicBezTo>
                <a:cubicBezTo>
                  <a:pt x="1717" y="8143"/>
                  <a:pt x="2691" y="5823"/>
                  <a:pt x="4520" y="4079"/>
                </a:cubicBezTo>
                <a:cubicBezTo>
                  <a:pt x="6350" y="2335"/>
                  <a:pt x="8715" y="1488"/>
                  <a:pt x="11214" y="1577"/>
                </a:cubicBezTo>
                <a:close/>
                <a:moveTo>
                  <a:pt x="7407" y="5365"/>
                </a:moveTo>
                <a:cubicBezTo>
                  <a:pt x="6291" y="5365"/>
                  <a:pt x="5357" y="6301"/>
                  <a:pt x="5357" y="7419"/>
                </a:cubicBezTo>
                <a:cubicBezTo>
                  <a:pt x="5357" y="8850"/>
                  <a:pt x="5709" y="10155"/>
                  <a:pt x="6333" y="11318"/>
                </a:cubicBezTo>
                <a:cubicBezTo>
                  <a:pt x="7360" y="13196"/>
                  <a:pt x="9100" y="14619"/>
                  <a:pt x="11242" y="15245"/>
                </a:cubicBezTo>
                <a:cubicBezTo>
                  <a:pt x="11956" y="15469"/>
                  <a:pt x="12715" y="15567"/>
                  <a:pt x="13474" y="15567"/>
                </a:cubicBezTo>
                <a:cubicBezTo>
                  <a:pt x="14634" y="15567"/>
                  <a:pt x="15538" y="14616"/>
                  <a:pt x="15538" y="13498"/>
                </a:cubicBezTo>
                <a:cubicBezTo>
                  <a:pt x="15538" y="13409"/>
                  <a:pt x="15482" y="13280"/>
                  <a:pt x="15482" y="13191"/>
                </a:cubicBezTo>
                <a:cubicBezTo>
                  <a:pt x="15482" y="13057"/>
                  <a:pt x="15443" y="12962"/>
                  <a:pt x="15398" y="12827"/>
                </a:cubicBezTo>
                <a:lnTo>
                  <a:pt x="12191" y="12073"/>
                </a:lnTo>
                <a:cubicBezTo>
                  <a:pt x="12101" y="12073"/>
                  <a:pt x="12054" y="12112"/>
                  <a:pt x="12009" y="12157"/>
                </a:cubicBezTo>
                <a:lnTo>
                  <a:pt x="11563" y="13051"/>
                </a:lnTo>
                <a:cubicBezTo>
                  <a:pt x="11519" y="13140"/>
                  <a:pt x="11429" y="13194"/>
                  <a:pt x="11340" y="13149"/>
                </a:cubicBezTo>
                <a:cubicBezTo>
                  <a:pt x="9689" y="12478"/>
                  <a:pt x="8395" y="11184"/>
                  <a:pt x="7770" y="9529"/>
                </a:cubicBezTo>
                <a:cubicBezTo>
                  <a:pt x="7770" y="9485"/>
                  <a:pt x="7764" y="9392"/>
                  <a:pt x="7853" y="9348"/>
                </a:cubicBezTo>
                <a:lnTo>
                  <a:pt x="8704" y="8900"/>
                </a:lnTo>
                <a:cubicBezTo>
                  <a:pt x="8793" y="8856"/>
                  <a:pt x="8788" y="8808"/>
                  <a:pt x="8788" y="8719"/>
                </a:cubicBezTo>
                <a:lnTo>
                  <a:pt x="8077" y="5504"/>
                </a:lnTo>
                <a:cubicBezTo>
                  <a:pt x="7987" y="5460"/>
                  <a:pt x="7859" y="5407"/>
                  <a:pt x="7770" y="5407"/>
                </a:cubicBezTo>
                <a:cubicBezTo>
                  <a:pt x="7636" y="5362"/>
                  <a:pt x="7541" y="5365"/>
                  <a:pt x="7407" y="536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0" name="Google Shape;1810;p119"/>
          <p:cNvSpPr/>
          <p:nvPr/>
        </p:nvSpPr>
        <p:spPr>
          <a:xfrm>
            <a:off x="13870180" y="8919643"/>
            <a:ext cx="606372" cy="612142"/>
          </a:xfrm>
          <a:custGeom>
            <a:rect b="b" l="l" r="r" t="t"/>
            <a:pathLst>
              <a:path extrusionOk="0" h="21600" w="21220">
                <a:moveTo>
                  <a:pt x="9232" y="21600"/>
                </a:moveTo>
                <a:cubicBezTo>
                  <a:pt x="8521" y="21600"/>
                  <a:pt x="7899" y="21152"/>
                  <a:pt x="7677" y="20435"/>
                </a:cubicBezTo>
                <a:lnTo>
                  <a:pt x="6921" y="18105"/>
                </a:lnTo>
                <a:lnTo>
                  <a:pt x="4610" y="18866"/>
                </a:lnTo>
                <a:cubicBezTo>
                  <a:pt x="4432" y="18911"/>
                  <a:pt x="4254" y="18956"/>
                  <a:pt x="4121" y="18956"/>
                </a:cubicBezTo>
                <a:cubicBezTo>
                  <a:pt x="3410" y="18956"/>
                  <a:pt x="2788" y="18508"/>
                  <a:pt x="2566" y="17791"/>
                </a:cubicBezTo>
                <a:cubicBezTo>
                  <a:pt x="2299" y="16939"/>
                  <a:pt x="2743" y="15998"/>
                  <a:pt x="3632" y="15685"/>
                </a:cubicBezTo>
                <a:lnTo>
                  <a:pt x="5943" y="14923"/>
                </a:lnTo>
                <a:lnTo>
                  <a:pt x="4432" y="10262"/>
                </a:lnTo>
                <a:lnTo>
                  <a:pt x="2121" y="11024"/>
                </a:lnTo>
                <a:cubicBezTo>
                  <a:pt x="1943" y="11069"/>
                  <a:pt x="1766" y="11114"/>
                  <a:pt x="1632" y="11114"/>
                </a:cubicBezTo>
                <a:cubicBezTo>
                  <a:pt x="921" y="11114"/>
                  <a:pt x="299" y="10666"/>
                  <a:pt x="77" y="9949"/>
                </a:cubicBezTo>
                <a:cubicBezTo>
                  <a:pt x="-190" y="9097"/>
                  <a:pt x="254" y="8156"/>
                  <a:pt x="1143" y="7842"/>
                </a:cubicBezTo>
                <a:lnTo>
                  <a:pt x="3454" y="7081"/>
                </a:lnTo>
                <a:lnTo>
                  <a:pt x="2699" y="4750"/>
                </a:lnTo>
                <a:cubicBezTo>
                  <a:pt x="2432" y="3899"/>
                  <a:pt x="2877" y="2958"/>
                  <a:pt x="3766" y="2644"/>
                </a:cubicBezTo>
                <a:cubicBezTo>
                  <a:pt x="3943" y="2599"/>
                  <a:pt x="4121" y="2554"/>
                  <a:pt x="4254" y="2554"/>
                </a:cubicBezTo>
                <a:cubicBezTo>
                  <a:pt x="4966" y="2554"/>
                  <a:pt x="5588" y="3003"/>
                  <a:pt x="5810" y="3720"/>
                </a:cubicBezTo>
                <a:lnTo>
                  <a:pt x="6566" y="6050"/>
                </a:lnTo>
                <a:lnTo>
                  <a:pt x="11188" y="4526"/>
                </a:lnTo>
                <a:lnTo>
                  <a:pt x="10432" y="2196"/>
                </a:lnTo>
                <a:cubicBezTo>
                  <a:pt x="10166" y="1344"/>
                  <a:pt x="10610" y="403"/>
                  <a:pt x="11499" y="90"/>
                </a:cubicBezTo>
                <a:cubicBezTo>
                  <a:pt x="11677" y="45"/>
                  <a:pt x="11855" y="0"/>
                  <a:pt x="11988" y="0"/>
                </a:cubicBezTo>
                <a:cubicBezTo>
                  <a:pt x="12699" y="0"/>
                  <a:pt x="13321" y="448"/>
                  <a:pt x="13543" y="1165"/>
                </a:cubicBezTo>
                <a:lnTo>
                  <a:pt x="14299" y="3495"/>
                </a:lnTo>
                <a:lnTo>
                  <a:pt x="16610" y="2734"/>
                </a:lnTo>
                <a:cubicBezTo>
                  <a:pt x="16788" y="2689"/>
                  <a:pt x="16966" y="2644"/>
                  <a:pt x="17099" y="2644"/>
                </a:cubicBezTo>
                <a:cubicBezTo>
                  <a:pt x="17810" y="2644"/>
                  <a:pt x="18432" y="3092"/>
                  <a:pt x="18654" y="3809"/>
                </a:cubicBezTo>
                <a:cubicBezTo>
                  <a:pt x="18921" y="4661"/>
                  <a:pt x="18477" y="5602"/>
                  <a:pt x="17588" y="5915"/>
                </a:cubicBezTo>
                <a:lnTo>
                  <a:pt x="15277" y="6677"/>
                </a:lnTo>
                <a:lnTo>
                  <a:pt x="16788" y="11338"/>
                </a:lnTo>
                <a:lnTo>
                  <a:pt x="19099" y="10576"/>
                </a:lnTo>
                <a:cubicBezTo>
                  <a:pt x="19277" y="10531"/>
                  <a:pt x="19454" y="10486"/>
                  <a:pt x="19588" y="10486"/>
                </a:cubicBezTo>
                <a:cubicBezTo>
                  <a:pt x="20299" y="10486"/>
                  <a:pt x="20921" y="10934"/>
                  <a:pt x="21143" y="11651"/>
                </a:cubicBezTo>
                <a:cubicBezTo>
                  <a:pt x="21410" y="12503"/>
                  <a:pt x="20966" y="13444"/>
                  <a:pt x="20077" y="13758"/>
                </a:cubicBezTo>
                <a:lnTo>
                  <a:pt x="17766" y="14519"/>
                </a:lnTo>
                <a:lnTo>
                  <a:pt x="18521" y="16850"/>
                </a:lnTo>
                <a:cubicBezTo>
                  <a:pt x="18788" y="17701"/>
                  <a:pt x="18343" y="18642"/>
                  <a:pt x="17454" y="18956"/>
                </a:cubicBezTo>
                <a:cubicBezTo>
                  <a:pt x="17277" y="19001"/>
                  <a:pt x="17099" y="19046"/>
                  <a:pt x="16966" y="19046"/>
                </a:cubicBezTo>
                <a:cubicBezTo>
                  <a:pt x="16254" y="19046"/>
                  <a:pt x="15632" y="18597"/>
                  <a:pt x="15410" y="17880"/>
                </a:cubicBezTo>
                <a:lnTo>
                  <a:pt x="14654" y="15550"/>
                </a:lnTo>
                <a:lnTo>
                  <a:pt x="10032" y="17074"/>
                </a:lnTo>
                <a:lnTo>
                  <a:pt x="10788" y="19404"/>
                </a:lnTo>
                <a:cubicBezTo>
                  <a:pt x="11054" y="20256"/>
                  <a:pt x="10610" y="21197"/>
                  <a:pt x="9721" y="21510"/>
                </a:cubicBezTo>
                <a:cubicBezTo>
                  <a:pt x="9588" y="21555"/>
                  <a:pt x="9410" y="21600"/>
                  <a:pt x="9232" y="21600"/>
                </a:cubicBezTo>
                <a:close/>
                <a:moveTo>
                  <a:pt x="7543" y="9232"/>
                </a:moveTo>
                <a:lnTo>
                  <a:pt x="9054" y="13892"/>
                </a:lnTo>
                <a:lnTo>
                  <a:pt x="13677" y="12368"/>
                </a:lnTo>
                <a:lnTo>
                  <a:pt x="12166" y="7708"/>
                </a:lnTo>
                <a:lnTo>
                  <a:pt x="7543" y="923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1" name="Google Shape;1811;p119"/>
          <p:cNvSpPr/>
          <p:nvPr/>
        </p:nvSpPr>
        <p:spPr>
          <a:xfrm>
            <a:off x="19197978" y="7823199"/>
            <a:ext cx="360680" cy="609012"/>
          </a:xfrm>
          <a:custGeom>
            <a:rect b="b" l="l" r="r" t="t"/>
            <a:pathLst>
              <a:path extrusionOk="0" h="21139" w="21600">
                <a:moveTo>
                  <a:pt x="15135" y="16531"/>
                </a:moveTo>
                <a:cubicBezTo>
                  <a:pt x="14070" y="16266"/>
                  <a:pt x="13462" y="15605"/>
                  <a:pt x="13462" y="14944"/>
                </a:cubicBezTo>
                <a:lnTo>
                  <a:pt x="13462" y="13357"/>
                </a:lnTo>
                <a:lnTo>
                  <a:pt x="13462" y="9125"/>
                </a:lnTo>
                <a:lnTo>
                  <a:pt x="20611" y="9125"/>
                </a:lnTo>
                <a:lnTo>
                  <a:pt x="20611" y="5290"/>
                </a:lnTo>
                <a:lnTo>
                  <a:pt x="13462" y="5290"/>
                </a:lnTo>
                <a:lnTo>
                  <a:pt x="13462" y="0"/>
                </a:lnTo>
                <a:lnTo>
                  <a:pt x="7377" y="0"/>
                </a:lnTo>
                <a:cubicBezTo>
                  <a:pt x="7149" y="1058"/>
                  <a:pt x="6693" y="1984"/>
                  <a:pt x="6085" y="2645"/>
                </a:cubicBezTo>
                <a:cubicBezTo>
                  <a:pt x="5476" y="3350"/>
                  <a:pt x="4639" y="3923"/>
                  <a:pt x="3651" y="4452"/>
                </a:cubicBezTo>
                <a:cubicBezTo>
                  <a:pt x="2662" y="4937"/>
                  <a:pt x="1445" y="5334"/>
                  <a:pt x="0" y="5598"/>
                </a:cubicBezTo>
                <a:lnTo>
                  <a:pt x="0" y="9125"/>
                </a:lnTo>
                <a:lnTo>
                  <a:pt x="3955" y="9125"/>
                </a:lnTo>
                <a:lnTo>
                  <a:pt x="3955" y="15913"/>
                </a:lnTo>
                <a:cubicBezTo>
                  <a:pt x="3955" y="16795"/>
                  <a:pt x="4259" y="18250"/>
                  <a:pt x="6008" y="19440"/>
                </a:cubicBezTo>
                <a:cubicBezTo>
                  <a:pt x="9279" y="21600"/>
                  <a:pt x="15211" y="21335"/>
                  <a:pt x="18634" y="20630"/>
                </a:cubicBezTo>
                <a:cubicBezTo>
                  <a:pt x="19927" y="20366"/>
                  <a:pt x="20915" y="20013"/>
                  <a:pt x="21600" y="19749"/>
                </a:cubicBezTo>
                <a:cubicBezTo>
                  <a:pt x="20915" y="18602"/>
                  <a:pt x="20231" y="17412"/>
                  <a:pt x="19547" y="16266"/>
                </a:cubicBezTo>
                <a:cubicBezTo>
                  <a:pt x="19166" y="16398"/>
                  <a:pt x="18482" y="16575"/>
                  <a:pt x="17721" y="16663"/>
                </a:cubicBezTo>
                <a:cubicBezTo>
                  <a:pt x="17037" y="16707"/>
                  <a:pt x="16124" y="16795"/>
                  <a:pt x="15135" y="16531"/>
                </a:cubicBezTo>
                <a:cubicBezTo>
                  <a:pt x="15135" y="16531"/>
                  <a:pt x="15135" y="16531"/>
                  <a:pt x="15135" y="1653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2" name="Google Shape;1812;p119"/>
          <p:cNvSpPr/>
          <p:nvPr/>
        </p:nvSpPr>
        <p:spPr>
          <a:xfrm>
            <a:off x="6063853" y="10106719"/>
            <a:ext cx="609601" cy="511970"/>
          </a:xfrm>
          <a:custGeom>
            <a:rect b="b" l="l" r="r" t="t"/>
            <a:pathLst>
              <a:path extrusionOk="0" h="21600" w="21600">
                <a:moveTo>
                  <a:pt x="5400" y="0"/>
                </a:moveTo>
                <a:lnTo>
                  <a:pt x="0" y="4119"/>
                </a:lnTo>
                <a:lnTo>
                  <a:pt x="5288" y="8121"/>
                </a:lnTo>
                <a:lnTo>
                  <a:pt x="0" y="12156"/>
                </a:lnTo>
                <a:lnTo>
                  <a:pt x="5400" y="16292"/>
                </a:lnTo>
                <a:lnTo>
                  <a:pt x="10800" y="12156"/>
                </a:lnTo>
                <a:lnTo>
                  <a:pt x="5512" y="8121"/>
                </a:lnTo>
                <a:lnTo>
                  <a:pt x="10800" y="4119"/>
                </a:lnTo>
                <a:lnTo>
                  <a:pt x="5400" y="0"/>
                </a:lnTo>
                <a:close/>
                <a:moveTo>
                  <a:pt x="10800" y="4119"/>
                </a:moveTo>
                <a:lnTo>
                  <a:pt x="16088" y="8121"/>
                </a:lnTo>
                <a:lnTo>
                  <a:pt x="10800" y="12156"/>
                </a:lnTo>
                <a:lnTo>
                  <a:pt x="16200" y="16292"/>
                </a:lnTo>
                <a:lnTo>
                  <a:pt x="21600" y="12156"/>
                </a:lnTo>
                <a:lnTo>
                  <a:pt x="16312" y="8121"/>
                </a:lnTo>
                <a:lnTo>
                  <a:pt x="21600" y="4119"/>
                </a:lnTo>
                <a:lnTo>
                  <a:pt x="16200" y="0"/>
                </a:lnTo>
                <a:lnTo>
                  <a:pt x="10800" y="4119"/>
                </a:lnTo>
                <a:close/>
                <a:moveTo>
                  <a:pt x="10800" y="13395"/>
                </a:moveTo>
                <a:lnTo>
                  <a:pt x="5400" y="17514"/>
                </a:lnTo>
                <a:lnTo>
                  <a:pt x="10800" y="21600"/>
                </a:lnTo>
                <a:lnTo>
                  <a:pt x="16200" y="17514"/>
                </a:lnTo>
                <a:lnTo>
                  <a:pt x="10800" y="133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3" name="Google Shape;1813;p119"/>
          <p:cNvSpPr/>
          <p:nvPr/>
        </p:nvSpPr>
        <p:spPr>
          <a:xfrm>
            <a:off x="9963993" y="8964945"/>
            <a:ext cx="608410" cy="527051"/>
          </a:xfrm>
          <a:custGeom>
            <a:rect b="b" l="l" r="r" t="t"/>
            <a:pathLst>
              <a:path extrusionOk="0" h="21600" w="21600">
                <a:moveTo>
                  <a:pt x="17810" y="0"/>
                </a:moveTo>
                <a:cubicBezTo>
                  <a:pt x="17088" y="0"/>
                  <a:pt x="16463" y="462"/>
                  <a:pt x="16147" y="1139"/>
                </a:cubicBezTo>
                <a:lnTo>
                  <a:pt x="12484" y="260"/>
                </a:lnTo>
                <a:lnTo>
                  <a:pt x="12399" y="683"/>
                </a:lnTo>
                <a:cubicBezTo>
                  <a:pt x="11993" y="2088"/>
                  <a:pt x="11413" y="4213"/>
                  <a:pt x="11187" y="4993"/>
                </a:cubicBezTo>
                <a:cubicBezTo>
                  <a:pt x="11052" y="4993"/>
                  <a:pt x="10872" y="4993"/>
                  <a:pt x="10737" y="4993"/>
                </a:cubicBezTo>
                <a:cubicBezTo>
                  <a:pt x="8392" y="4993"/>
                  <a:pt x="6126" y="5719"/>
                  <a:pt x="4368" y="7124"/>
                </a:cubicBezTo>
                <a:cubicBezTo>
                  <a:pt x="3872" y="6708"/>
                  <a:pt x="3337" y="6457"/>
                  <a:pt x="2705" y="6457"/>
                </a:cubicBezTo>
                <a:cubicBezTo>
                  <a:pt x="1217" y="6457"/>
                  <a:pt x="0" y="7862"/>
                  <a:pt x="0" y="9580"/>
                </a:cubicBezTo>
                <a:cubicBezTo>
                  <a:pt x="0" y="10673"/>
                  <a:pt x="499" y="11708"/>
                  <a:pt x="1310" y="12280"/>
                </a:cubicBezTo>
                <a:cubicBezTo>
                  <a:pt x="1265" y="12592"/>
                  <a:pt x="1212" y="12960"/>
                  <a:pt x="1212" y="13272"/>
                </a:cubicBezTo>
                <a:cubicBezTo>
                  <a:pt x="1212" y="17853"/>
                  <a:pt x="5450" y="21600"/>
                  <a:pt x="10680" y="21600"/>
                </a:cubicBezTo>
                <a:cubicBezTo>
                  <a:pt x="15910" y="21600"/>
                  <a:pt x="20149" y="17853"/>
                  <a:pt x="20149" y="13272"/>
                </a:cubicBezTo>
                <a:cubicBezTo>
                  <a:pt x="20149" y="12960"/>
                  <a:pt x="20152" y="12654"/>
                  <a:pt x="20106" y="12394"/>
                </a:cubicBezTo>
                <a:cubicBezTo>
                  <a:pt x="21008" y="11821"/>
                  <a:pt x="21600" y="10728"/>
                  <a:pt x="21600" y="9531"/>
                </a:cubicBezTo>
                <a:cubicBezTo>
                  <a:pt x="21600" y="7814"/>
                  <a:pt x="20383" y="6408"/>
                  <a:pt x="18895" y="6408"/>
                </a:cubicBezTo>
                <a:cubicBezTo>
                  <a:pt x="18263" y="6408"/>
                  <a:pt x="17629" y="6656"/>
                  <a:pt x="17133" y="7124"/>
                </a:cubicBezTo>
                <a:cubicBezTo>
                  <a:pt x="15691" y="5927"/>
                  <a:pt x="13887" y="5202"/>
                  <a:pt x="11948" y="4993"/>
                </a:cubicBezTo>
                <a:cubicBezTo>
                  <a:pt x="12084" y="4629"/>
                  <a:pt x="12216" y="4053"/>
                  <a:pt x="12441" y="3220"/>
                </a:cubicBezTo>
                <a:cubicBezTo>
                  <a:pt x="12667" y="2492"/>
                  <a:pt x="12856" y="1718"/>
                  <a:pt x="12991" y="1301"/>
                </a:cubicBezTo>
                <a:lnTo>
                  <a:pt x="15922" y="2033"/>
                </a:lnTo>
                <a:cubicBezTo>
                  <a:pt x="15922" y="2085"/>
                  <a:pt x="15922" y="2127"/>
                  <a:pt x="15922" y="2180"/>
                </a:cubicBezTo>
                <a:cubicBezTo>
                  <a:pt x="15922" y="3377"/>
                  <a:pt x="16773" y="4375"/>
                  <a:pt x="17810" y="4375"/>
                </a:cubicBezTo>
                <a:cubicBezTo>
                  <a:pt x="18847" y="4375"/>
                  <a:pt x="19698" y="3377"/>
                  <a:pt x="19698" y="2180"/>
                </a:cubicBezTo>
                <a:cubicBezTo>
                  <a:pt x="19698" y="982"/>
                  <a:pt x="18847" y="0"/>
                  <a:pt x="17810" y="0"/>
                </a:cubicBezTo>
                <a:close/>
                <a:moveTo>
                  <a:pt x="17768" y="878"/>
                </a:moveTo>
                <a:cubicBezTo>
                  <a:pt x="18354" y="878"/>
                  <a:pt x="18853" y="1454"/>
                  <a:pt x="18852" y="2131"/>
                </a:cubicBezTo>
                <a:cubicBezTo>
                  <a:pt x="18852" y="2807"/>
                  <a:pt x="18354" y="3383"/>
                  <a:pt x="17768" y="3383"/>
                </a:cubicBezTo>
                <a:cubicBezTo>
                  <a:pt x="17181" y="3383"/>
                  <a:pt x="16683" y="2807"/>
                  <a:pt x="16683" y="2131"/>
                </a:cubicBezTo>
                <a:cubicBezTo>
                  <a:pt x="16683" y="1454"/>
                  <a:pt x="17181" y="878"/>
                  <a:pt x="17768" y="878"/>
                </a:cubicBezTo>
                <a:close/>
                <a:moveTo>
                  <a:pt x="10638" y="5774"/>
                </a:moveTo>
                <a:cubicBezTo>
                  <a:pt x="13028" y="5774"/>
                  <a:pt x="15242" y="6561"/>
                  <a:pt x="16866" y="8019"/>
                </a:cubicBezTo>
                <a:lnTo>
                  <a:pt x="17133" y="8279"/>
                </a:lnTo>
                <a:lnTo>
                  <a:pt x="17359" y="7970"/>
                </a:lnTo>
                <a:cubicBezTo>
                  <a:pt x="17720" y="7501"/>
                  <a:pt x="18255" y="7238"/>
                  <a:pt x="18796" y="7238"/>
                </a:cubicBezTo>
                <a:cubicBezTo>
                  <a:pt x="19878" y="7238"/>
                  <a:pt x="20741" y="8217"/>
                  <a:pt x="20741" y="9466"/>
                </a:cubicBezTo>
                <a:cubicBezTo>
                  <a:pt x="20831" y="10455"/>
                  <a:pt x="20295" y="11301"/>
                  <a:pt x="19529" y="11613"/>
                </a:cubicBezTo>
                <a:lnTo>
                  <a:pt x="19205" y="11760"/>
                </a:lnTo>
                <a:lnTo>
                  <a:pt x="19303" y="12134"/>
                </a:lnTo>
                <a:cubicBezTo>
                  <a:pt x="19348" y="12498"/>
                  <a:pt x="19388" y="12859"/>
                  <a:pt x="19388" y="13223"/>
                </a:cubicBezTo>
                <a:cubicBezTo>
                  <a:pt x="19388" y="17283"/>
                  <a:pt x="15505" y="20608"/>
                  <a:pt x="10680" y="20608"/>
                </a:cubicBezTo>
                <a:cubicBezTo>
                  <a:pt x="5901" y="20608"/>
                  <a:pt x="1987" y="17283"/>
                  <a:pt x="1987" y="13223"/>
                </a:cubicBezTo>
                <a:cubicBezTo>
                  <a:pt x="1987" y="12859"/>
                  <a:pt x="2026" y="12433"/>
                  <a:pt x="2071" y="12069"/>
                </a:cubicBezTo>
                <a:lnTo>
                  <a:pt x="2114" y="11711"/>
                </a:lnTo>
                <a:lnTo>
                  <a:pt x="1846" y="11548"/>
                </a:lnTo>
                <a:cubicBezTo>
                  <a:pt x="1169" y="11184"/>
                  <a:pt x="719" y="10416"/>
                  <a:pt x="719" y="9531"/>
                </a:cubicBezTo>
                <a:cubicBezTo>
                  <a:pt x="719" y="8282"/>
                  <a:pt x="1581" y="7287"/>
                  <a:pt x="2663" y="7287"/>
                </a:cubicBezTo>
                <a:cubicBezTo>
                  <a:pt x="3159" y="7287"/>
                  <a:pt x="3655" y="7488"/>
                  <a:pt x="4016" y="7905"/>
                </a:cubicBezTo>
                <a:lnTo>
                  <a:pt x="4241" y="8165"/>
                </a:lnTo>
                <a:lnTo>
                  <a:pt x="4509" y="7970"/>
                </a:lnTo>
                <a:cubicBezTo>
                  <a:pt x="6132" y="6565"/>
                  <a:pt x="8338" y="5774"/>
                  <a:pt x="10638" y="5774"/>
                </a:cubicBezTo>
                <a:close/>
                <a:moveTo>
                  <a:pt x="7256" y="10410"/>
                </a:moveTo>
                <a:cubicBezTo>
                  <a:pt x="6490" y="10410"/>
                  <a:pt x="5861" y="11135"/>
                  <a:pt x="5861" y="12020"/>
                </a:cubicBezTo>
                <a:cubicBezTo>
                  <a:pt x="5861" y="12905"/>
                  <a:pt x="6490" y="13630"/>
                  <a:pt x="7256" y="13630"/>
                </a:cubicBezTo>
                <a:cubicBezTo>
                  <a:pt x="8023" y="13630"/>
                  <a:pt x="8651" y="12905"/>
                  <a:pt x="8651" y="12020"/>
                </a:cubicBezTo>
                <a:cubicBezTo>
                  <a:pt x="8651" y="11135"/>
                  <a:pt x="8023" y="10410"/>
                  <a:pt x="7256" y="10410"/>
                </a:cubicBezTo>
                <a:close/>
                <a:moveTo>
                  <a:pt x="14020" y="10410"/>
                </a:moveTo>
                <a:cubicBezTo>
                  <a:pt x="13253" y="10410"/>
                  <a:pt x="12625" y="11135"/>
                  <a:pt x="12625" y="12020"/>
                </a:cubicBezTo>
                <a:cubicBezTo>
                  <a:pt x="12625" y="12905"/>
                  <a:pt x="13253" y="13630"/>
                  <a:pt x="14020" y="13630"/>
                </a:cubicBezTo>
                <a:cubicBezTo>
                  <a:pt x="14786" y="13630"/>
                  <a:pt x="15414" y="12905"/>
                  <a:pt x="15414" y="12020"/>
                </a:cubicBezTo>
                <a:cubicBezTo>
                  <a:pt x="15414" y="11135"/>
                  <a:pt x="14786" y="10410"/>
                  <a:pt x="14020" y="10410"/>
                </a:cubicBezTo>
                <a:close/>
                <a:moveTo>
                  <a:pt x="7566" y="16135"/>
                </a:moveTo>
                <a:cubicBezTo>
                  <a:pt x="7471" y="16141"/>
                  <a:pt x="7380" y="16193"/>
                  <a:pt x="7313" y="16298"/>
                </a:cubicBezTo>
                <a:cubicBezTo>
                  <a:pt x="7177" y="16506"/>
                  <a:pt x="7175" y="16759"/>
                  <a:pt x="7355" y="16916"/>
                </a:cubicBezTo>
                <a:cubicBezTo>
                  <a:pt x="8302" y="17800"/>
                  <a:pt x="9480" y="18331"/>
                  <a:pt x="10652" y="18331"/>
                </a:cubicBezTo>
                <a:cubicBezTo>
                  <a:pt x="11869" y="18331"/>
                  <a:pt x="13030" y="17800"/>
                  <a:pt x="13977" y="16916"/>
                </a:cubicBezTo>
                <a:cubicBezTo>
                  <a:pt x="14158" y="16760"/>
                  <a:pt x="14169" y="16454"/>
                  <a:pt x="14034" y="16298"/>
                </a:cubicBezTo>
                <a:cubicBezTo>
                  <a:pt x="13898" y="16089"/>
                  <a:pt x="13664" y="16093"/>
                  <a:pt x="13484" y="16249"/>
                </a:cubicBezTo>
                <a:cubicBezTo>
                  <a:pt x="12718" y="17030"/>
                  <a:pt x="11689" y="17436"/>
                  <a:pt x="10652" y="17436"/>
                </a:cubicBezTo>
                <a:cubicBezTo>
                  <a:pt x="9615" y="17436"/>
                  <a:pt x="8615" y="17029"/>
                  <a:pt x="7848" y="16249"/>
                </a:cubicBezTo>
                <a:cubicBezTo>
                  <a:pt x="7758" y="16171"/>
                  <a:pt x="7662" y="16128"/>
                  <a:pt x="7566" y="1613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4" name="Google Shape;1814;p119"/>
          <p:cNvSpPr/>
          <p:nvPr/>
        </p:nvSpPr>
        <p:spPr>
          <a:xfrm>
            <a:off x="11265060" y="8930517"/>
            <a:ext cx="609721" cy="594069"/>
          </a:xfrm>
          <a:custGeom>
            <a:rect b="b" l="l" r="r" t="t"/>
            <a:pathLst>
              <a:path extrusionOk="0" h="21361" w="21470">
                <a:moveTo>
                  <a:pt x="7249" y="21329"/>
                </a:moveTo>
                <a:cubicBezTo>
                  <a:pt x="2956" y="19822"/>
                  <a:pt x="-130" y="15575"/>
                  <a:pt x="4" y="10643"/>
                </a:cubicBezTo>
                <a:cubicBezTo>
                  <a:pt x="183" y="4844"/>
                  <a:pt x="4789" y="186"/>
                  <a:pt x="10469" y="3"/>
                </a:cubicBezTo>
                <a:cubicBezTo>
                  <a:pt x="16506" y="-134"/>
                  <a:pt x="21470" y="4798"/>
                  <a:pt x="21470" y="10963"/>
                </a:cubicBezTo>
                <a:cubicBezTo>
                  <a:pt x="21470" y="15758"/>
                  <a:pt x="18474" y="19822"/>
                  <a:pt x="14270" y="21329"/>
                </a:cubicBezTo>
                <a:cubicBezTo>
                  <a:pt x="13868" y="21466"/>
                  <a:pt x="13465" y="21146"/>
                  <a:pt x="13465" y="20735"/>
                </a:cubicBezTo>
                <a:cubicBezTo>
                  <a:pt x="13465" y="20050"/>
                  <a:pt x="13465" y="19320"/>
                  <a:pt x="13465" y="18680"/>
                </a:cubicBezTo>
                <a:lnTo>
                  <a:pt x="13376" y="17173"/>
                </a:lnTo>
                <a:cubicBezTo>
                  <a:pt x="13376" y="16991"/>
                  <a:pt x="13376" y="16717"/>
                  <a:pt x="13241" y="16351"/>
                </a:cubicBezTo>
                <a:cubicBezTo>
                  <a:pt x="13107" y="15986"/>
                  <a:pt x="12884" y="15758"/>
                  <a:pt x="12750" y="15621"/>
                </a:cubicBezTo>
                <a:cubicBezTo>
                  <a:pt x="13376" y="15621"/>
                  <a:pt x="14583" y="15575"/>
                  <a:pt x="15701" y="14753"/>
                </a:cubicBezTo>
                <a:cubicBezTo>
                  <a:pt x="17490" y="13429"/>
                  <a:pt x="18027" y="10872"/>
                  <a:pt x="17400" y="8999"/>
                </a:cubicBezTo>
                <a:cubicBezTo>
                  <a:pt x="17177" y="8223"/>
                  <a:pt x="16774" y="7675"/>
                  <a:pt x="16506" y="7355"/>
                </a:cubicBezTo>
                <a:cubicBezTo>
                  <a:pt x="16595" y="7036"/>
                  <a:pt x="16730" y="6579"/>
                  <a:pt x="16730" y="5940"/>
                </a:cubicBezTo>
                <a:cubicBezTo>
                  <a:pt x="16730" y="5255"/>
                  <a:pt x="16506" y="4707"/>
                  <a:pt x="16372" y="4387"/>
                </a:cubicBezTo>
                <a:cubicBezTo>
                  <a:pt x="16059" y="4433"/>
                  <a:pt x="15746" y="4478"/>
                  <a:pt x="15388" y="4570"/>
                </a:cubicBezTo>
                <a:cubicBezTo>
                  <a:pt x="14538" y="4798"/>
                  <a:pt x="13868" y="5209"/>
                  <a:pt x="13420" y="5529"/>
                </a:cubicBezTo>
                <a:cubicBezTo>
                  <a:pt x="13063" y="5437"/>
                  <a:pt x="12615" y="5300"/>
                  <a:pt x="12123" y="5255"/>
                </a:cubicBezTo>
                <a:cubicBezTo>
                  <a:pt x="11587" y="5209"/>
                  <a:pt x="11140" y="5163"/>
                  <a:pt x="10737" y="5209"/>
                </a:cubicBezTo>
                <a:cubicBezTo>
                  <a:pt x="10335" y="5209"/>
                  <a:pt x="9887" y="5209"/>
                  <a:pt x="9351" y="5255"/>
                </a:cubicBezTo>
                <a:cubicBezTo>
                  <a:pt x="8859" y="5300"/>
                  <a:pt x="8412" y="5437"/>
                  <a:pt x="8054" y="5529"/>
                </a:cubicBezTo>
                <a:cubicBezTo>
                  <a:pt x="7607" y="5209"/>
                  <a:pt x="6981" y="4798"/>
                  <a:pt x="6086" y="4570"/>
                </a:cubicBezTo>
                <a:cubicBezTo>
                  <a:pt x="5728" y="4478"/>
                  <a:pt x="5371" y="4433"/>
                  <a:pt x="5102" y="4387"/>
                </a:cubicBezTo>
                <a:cubicBezTo>
                  <a:pt x="4968" y="4707"/>
                  <a:pt x="4789" y="5209"/>
                  <a:pt x="4745" y="5940"/>
                </a:cubicBezTo>
                <a:cubicBezTo>
                  <a:pt x="4745" y="6533"/>
                  <a:pt x="4879" y="7036"/>
                  <a:pt x="4968" y="7355"/>
                </a:cubicBezTo>
                <a:cubicBezTo>
                  <a:pt x="4700" y="7721"/>
                  <a:pt x="4297" y="8269"/>
                  <a:pt x="4074" y="8999"/>
                </a:cubicBezTo>
                <a:cubicBezTo>
                  <a:pt x="3492" y="10872"/>
                  <a:pt x="3984" y="13429"/>
                  <a:pt x="5773" y="14753"/>
                </a:cubicBezTo>
                <a:cubicBezTo>
                  <a:pt x="6891" y="15575"/>
                  <a:pt x="8099" y="15666"/>
                  <a:pt x="8725" y="15621"/>
                </a:cubicBezTo>
                <a:cubicBezTo>
                  <a:pt x="8590" y="15758"/>
                  <a:pt x="8367" y="15986"/>
                  <a:pt x="8233" y="16351"/>
                </a:cubicBezTo>
                <a:cubicBezTo>
                  <a:pt x="8099" y="16671"/>
                  <a:pt x="8099" y="16991"/>
                  <a:pt x="8099" y="17173"/>
                </a:cubicBezTo>
                <a:cubicBezTo>
                  <a:pt x="7920" y="17265"/>
                  <a:pt x="7651" y="17310"/>
                  <a:pt x="7383" y="17356"/>
                </a:cubicBezTo>
                <a:cubicBezTo>
                  <a:pt x="6936" y="17447"/>
                  <a:pt x="6578" y="17402"/>
                  <a:pt x="6310" y="17402"/>
                </a:cubicBezTo>
                <a:cubicBezTo>
                  <a:pt x="6131" y="17356"/>
                  <a:pt x="5773" y="17219"/>
                  <a:pt x="5460" y="16945"/>
                </a:cubicBezTo>
                <a:cubicBezTo>
                  <a:pt x="5102" y="16625"/>
                  <a:pt x="4968" y="16260"/>
                  <a:pt x="4923" y="16077"/>
                </a:cubicBezTo>
                <a:cubicBezTo>
                  <a:pt x="4834" y="15940"/>
                  <a:pt x="4387" y="15210"/>
                  <a:pt x="3582" y="15118"/>
                </a:cubicBezTo>
                <a:cubicBezTo>
                  <a:pt x="3269" y="15073"/>
                  <a:pt x="3000" y="15118"/>
                  <a:pt x="2822" y="15210"/>
                </a:cubicBezTo>
                <a:cubicBezTo>
                  <a:pt x="2866" y="15301"/>
                  <a:pt x="2866" y="15392"/>
                  <a:pt x="2956" y="15484"/>
                </a:cubicBezTo>
                <a:cubicBezTo>
                  <a:pt x="3135" y="15803"/>
                  <a:pt x="3448" y="15940"/>
                  <a:pt x="3582" y="15986"/>
                </a:cubicBezTo>
                <a:cubicBezTo>
                  <a:pt x="3671" y="16123"/>
                  <a:pt x="3850" y="16260"/>
                  <a:pt x="3984" y="16488"/>
                </a:cubicBezTo>
                <a:cubicBezTo>
                  <a:pt x="4074" y="16625"/>
                  <a:pt x="4163" y="16762"/>
                  <a:pt x="4297" y="17036"/>
                </a:cubicBezTo>
                <a:cubicBezTo>
                  <a:pt x="4566" y="17584"/>
                  <a:pt x="4610" y="17676"/>
                  <a:pt x="4700" y="17858"/>
                </a:cubicBezTo>
                <a:cubicBezTo>
                  <a:pt x="4834" y="18132"/>
                  <a:pt x="5102" y="18452"/>
                  <a:pt x="5728" y="18680"/>
                </a:cubicBezTo>
                <a:cubicBezTo>
                  <a:pt x="6041" y="18772"/>
                  <a:pt x="6444" y="18863"/>
                  <a:pt x="6981" y="18863"/>
                </a:cubicBezTo>
                <a:cubicBezTo>
                  <a:pt x="7428" y="18863"/>
                  <a:pt x="7830" y="18772"/>
                  <a:pt x="8099" y="18726"/>
                </a:cubicBezTo>
                <a:cubicBezTo>
                  <a:pt x="8099" y="19365"/>
                  <a:pt x="8099" y="20096"/>
                  <a:pt x="8099" y="20781"/>
                </a:cubicBezTo>
                <a:cubicBezTo>
                  <a:pt x="8054" y="21146"/>
                  <a:pt x="7651" y="21466"/>
                  <a:pt x="7249" y="213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5" name="Google Shape;1815;p119"/>
          <p:cNvSpPr/>
          <p:nvPr/>
        </p:nvSpPr>
        <p:spPr>
          <a:xfrm>
            <a:off x="6058234" y="8976023"/>
            <a:ext cx="609593" cy="510410"/>
          </a:xfrm>
          <a:custGeom>
            <a:rect b="b" l="l" r="r" t="t"/>
            <a:pathLst>
              <a:path extrusionOk="0" h="21070" w="21333">
                <a:moveTo>
                  <a:pt x="8383" y="13866"/>
                </a:moveTo>
                <a:cubicBezTo>
                  <a:pt x="8294" y="13971"/>
                  <a:pt x="8161" y="17169"/>
                  <a:pt x="8072" y="19371"/>
                </a:cubicBezTo>
                <a:lnTo>
                  <a:pt x="8072" y="19790"/>
                </a:lnTo>
                <a:cubicBezTo>
                  <a:pt x="8250" y="19790"/>
                  <a:pt x="8472" y="19685"/>
                  <a:pt x="8606" y="19580"/>
                </a:cubicBezTo>
                <a:cubicBezTo>
                  <a:pt x="8650" y="19528"/>
                  <a:pt x="8694" y="19476"/>
                  <a:pt x="8739" y="19476"/>
                </a:cubicBezTo>
                <a:lnTo>
                  <a:pt x="11361" y="16487"/>
                </a:lnTo>
                <a:cubicBezTo>
                  <a:pt x="13317" y="18165"/>
                  <a:pt x="15672" y="20210"/>
                  <a:pt x="16383" y="20839"/>
                </a:cubicBezTo>
                <a:cubicBezTo>
                  <a:pt x="16961" y="21363"/>
                  <a:pt x="17850" y="20944"/>
                  <a:pt x="17983" y="20105"/>
                </a:cubicBezTo>
                <a:lnTo>
                  <a:pt x="21317" y="1336"/>
                </a:lnTo>
                <a:cubicBezTo>
                  <a:pt x="21450" y="445"/>
                  <a:pt x="20739" y="-237"/>
                  <a:pt x="20028" y="78"/>
                </a:cubicBezTo>
                <a:lnTo>
                  <a:pt x="428" y="8990"/>
                </a:lnTo>
                <a:cubicBezTo>
                  <a:pt x="-150" y="9252"/>
                  <a:pt x="-150" y="10248"/>
                  <a:pt x="472" y="10458"/>
                </a:cubicBezTo>
                <a:lnTo>
                  <a:pt x="5628" y="12345"/>
                </a:lnTo>
                <a:lnTo>
                  <a:pt x="16917" y="3957"/>
                </a:lnTo>
                <a:cubicBezTo>
                  <a:pt x="17272" y="3695"/>
                  <a:pt x="17806" y="3852"/>
                  <a:pt x="17494" y="4219"/>
                </a:cubicBezTo>
                <a:lnTo>
                  <a:pt x="8383" y="13866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6" name="Google Shape;1816;p119"/>
          <p:cNvSpPr/>
          <p:nvPr/>
        </p:nvSpPr>
        <p:spPr>
          <a:xfrm>
            <a:off x="7366992" y="10094366"/>
            <a:ext cx="617141" cy="532211"/>
          </a:xfrm>
          <a:custGeom>
            <a:rect b="b" l="l" r="r" t="t"/>
            <a:pathLst>
              <a:path extrusionOk="0" h="21600" w="21600">
                <a:moveTo>
                  <a:pt x="7112" y="0"/>
                </a:moveTo>
                <a:lnTo>
                  <a:pt x="10932" y="7313"/>
                </a:lnTo>
                <a:lnTo>
                  <a:pt x="14002" y="13240"/>
                </a:lnTo>
                <a:lnTo>
                  <a:pt x="21336" y="13240"/>
                </a:lnTo>
                <a:lnTo>
                  <a:pt x="14752" y="0"/>
                </a:lnTo>
                <a:lnTo>
                  <a:pt x="7112" y="0"/>
                </a:lnTo>
                <a:close/>
                <a:moveTo>
                  <a:pt x="6626" y="1031"/>
                </a:moveTo>
                <a:lnTo>
                  <a:pt x="0" y="14174"/>
                </a:lnTo>
                <a:lnTo>
                  <a:pt x="3820" y="21600"/>
                </a:lnTo>
                <a:lnTo>
                  <a:pt x="10404" y="8344"/>
                </a:lnTo>
                <a:lnTo>
                  <a:pt x="6626" y="1031"/>
                </a:lnTo>
                <a:close/>
                <a:moveTo>
                  <a:pt x="8584" y="13917"/>
                </a:moveTo>
                <a:lnTo>
                  <a:pt x="4890" y="21342"/>
                </a:lnTo>
                <a:lnTo>
                  <a:pt x="17919" y="21342"/>
                </a:lnTo>
                <a:lnTo>
                  <a:pt x="21600" y="13917"/>
                </a:lnTo>
                <a:lnTo>
                  <a:pt x="8584" y="1391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7" name="Google Shape;1817;p119"/>
          <p:cNvSpPr/>
          <p:nvPr/>
        </p:nvSpPr>
        <p:spPr>
          <a:xfrm>
            <a:off x="14020800" y="10045700"/>
            <a:ext cx="378619" cy="607219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10800" y="42"/>
                </a:lnTo>
                <a:lnTo>
                  <a:pt x="0" y="11379"/>
                </a:lnTo>
                <a:lnTo>
                  <a:pt x="10800" y="15219"/>
                </a:lnTo>
                <a:lnTo>
                  <a:pt x="10800" y="15176"/>
                </a:lnTo>
                <a:lnTo>
                  <a:pt x="21600" y="11336"/>
                </a:lnTo>
                <a:lnTo>
                  <a:pt x="10800" y="0"/>
                </a:lnTo>
                <a:close/>
                <a:moveTo>
                  <a:pt x="21600" y="12198"/>
                </a:moveTo>
                <a:lnTo>
                  <a:pt x="10800" y="16122"/>
                </a:lnTo>
                <a:lnTo>
                  <a:pt x="0" y="12240"/>
                </a:lnTo>
                <a:cubicBezTo>
                  <a:pt x="0" y="12240"/>
                  <a:pt x="10800" y="21510"/>
                  <a:pt x="10800" y="21600"/>
                </a:cubicBezTo>
                <a:cubicBezTo>
                  <a:pt x="10800" y="21600"/>
                  <a:pt x="10800" y="21589"/>
                  <a:pt x="10800" y="21544"/>
                </a:cubicBezTo>
                <a:cubicBezTo>
                  <a:pt x="10800" y="21498"/>
                  <a:pt x="21600" y="12198"/>
                  <a:pt x="21600" y="1219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8" name="Google Shape;1818;p119"/>
          <p:cNvSpPr/>
          <p:nvPr/>
        </p:nvSpPr>
        <p:spPr>
          <a:xfrm>
            <a:off x="11376369" y="10048974"/>
            <a:ext cx="439844" cy="609600"/>
          </a:xfrm>
          <a:custGeom>
            <a:rect b="b" l="l" r="r" t="t"/>
            <a:pathLst>
              <a:path extrusionOk="0" h="21600" w="21435">
                <a:moveTo>
                  <a:pt x="21291" y="12645"/>
                </a:moveTo>
                <a:cubicBezTo>
                  <a:pt x="20610" y="10575"/>
                  <a:pt x="17453" y="9945"/>
                  <a:pt x="17268" y="9900"/>
                </a:cubicBezTo>
                <a:cubicBezTo>
                  <a:pt x="17577" y="9810"/>
                  <a:pt x="18567" y="9495"/>
                  <a:pt x="19310" y="8730"/>
                </a:cubicBezTo>
                <a:cubicBezTo>
                  <a:pt x="20053" y="7875"/>
                  <a:pt x="19991" y="6975"/>
                  <a:pt x="19929" y="6750"/>
                </a:cubicBezTo>
                <a:cubicBezTo>
                  <a:pt x="19805" y="6300"/>
                  <a:pt x="19558" y="5715"/>
                  <a:pt x="19001" y="5130"/>
                </a:cubicBezTo>
                <a:cubicBezTo>
                  <a:pt x="17144" y="3195"/>
                  <a:pt x="13492" y="3240"/>
                  <a:pt x="13059" y="3285"/>
                </a:cubicBezTo>
                <a:lnTo>
                  <a:pt x="13059" y="0"/>
                </a:lnTo>
                <a:lnTo>
                  <a:pt x="10522" y="0"/>
                </a:lnTo>
                <a:lnTo>
                  <a:pt x="10522" y="3285"/>
                </a:lnTo>
                <a:lnTo>
                  <a:pt x="8046" y="3285"/>
                </a:lnTo>
                <a:lnTo>
                  <a:pt x="8046" y="0"/>
                </a:lnTo>
                <a:lnTo>
                  <a:pt x="5261" y="0"/>
                </a:lnTo>
                <a:lnTo>
                  <a:pt x="5261" y="3285"/>
                </a:lnTo>
                <a:lnTo>
                  <a:pt x="0" y="3285"/>
                </a:lnTo>
                <a:lnTo>
                  <a:pt x="0" y="5355"/>
                </a:lnTo>
                <a:lnTo>
                  <a:pt x="2847" y="5355"/>
                </a:lnTo>
                <a:cubicBezTo>
                  <a:pt x="3218" y="5355"/>
                  <a:pt x="3528" y="5580"/>
                  <a:pt x="3528" y="5850"/>
                </a:cubicBezTo>
                <a:lnTo>
                  <a:pt x="3528" y="15480"/>
                </a:lnTo>
                <a:cubicBezTo>
                  <a:pt x="3528" y="15750"/>
                  <a:pt x="3218" y="15975"/>
                  <a:pt x="2847" y="15975"/>
                </a:cubicBezTo>
                <a:lnTo>
                  <a:pt x="0" y="15975"/>
                </a:lnTo>
                <a:lnTo>
                  <a:pt x="0" y="18315"/>
                </a:lnTo>
                <a:lnTo>
                  <a:pt x="5261" y="18315"/>
                </a:lnTo>
                <a:lnTo>
                  <a:pt x="5261" y="21600"/>
                </a:lnTo>
                <a:lnTo>
                  <a:pt x="8046" y="21600"/>
                </a:lnTo>
                <a:lnTo>
                  <a:pt x="8046" y="18315"/>
                </a:lnTo>
                <a:lnTo>
                  <a:pt x="10274" y="18315"/>
                </a:lnTo>
                <a:lnTo>
                  <a:pt x="10274" y="21600"/>
                </a:lnTo>
                <a:lnTo>
                  <a:pt x="12997" y="21600"/>
                </a:lnTo>
                <a:lnTo>
                  <a:pt x="12997" y="18315"/>
                </a:lnTo>
                <a:cubicBezTo>
                  <a:pt x="13554" y="18315"/>
                  <a:pt x="18382" y="18315"/>
                  <a:pt x="20424" y="15930"/>
                </a:cubicBezTo>
                <a:cubicBezTo>
                  <a:pt x="20672" y="15615"/>
                  <a:pt x="20981" y="15165"/>
                  <a:pt x="21105" y="14625"/>
                </a:cubicBezTo>
                <a:cubicBezTo>
                  <a:pt x="21352" y="14175"/>
                  <a:pt x="21600" y="13455"/>
                  <a:pt x="21291" y="12645"/>
                </a:cubicBezTo>
                <a:close/>
                <a:moveTo>
                  <a:pt x="8170" y="5490"/>
                </a:moveTo>
                <a:cubicBezTo>
                  <a:pt x="11450" y="5265"/>
                  <a:pt x="13987" y="5850"/>
                  <a:pt x="14606" y="6975"/>
                </a:cubicBezTo>
                <a:cubicBezTo>
                  <a:pt x="14730" y="7155"/>
                  <a:pt x="14730" y="7380"/>
                  <a:pt x="14730" y="7695"/>
                </a:cubicBezTo>
                <a:cubicBezTo>
                  <a:pt x="14730" y="7875"/>
                  <a:pt x="14668" y="8055"/>
                  <a:pt x="14544" y="8190"/>
                </a:cubicBezTo>
                <a:cubicBezTo>
                  <a:pt x="13554" y="9900"/>
                  <a:pt x="8603" y="9675"/>
                  <a:pt x="8170" y="9675"/>
                </a:cubicBezTo>
                <a:cubicBezTo>
                  <a:pt x="8170" y="9630"/>
                  <a:pt x="8108" y="5580"/>
                  <a:pt x="8170" y="5490"/>
                </a:cubicBezTo>
                <a:close/>
                <a:moveTo>
                  <a:pt x="15720" y="14535"/>
                </a:moveTo>
                <a:cubicBezTo>
                  <a:pt x="15040" y="15525"/>
                  <a:pt x="13121" y="15795"/>
                  <a:pt x="11388" y="15975"/>
                </a:cubicBezTo>
                <a:cubicBezTo>
                  <a:pt x="10645" y="16065"/>
                  <a:pt x="9531" y="16155"/>
                  <a:pt x="8170" y="16065"/>
                </a:cubicBezTo>
                <a:cubicBezTo>
                  <a:pt x="8170" y="16065"/>
                  <a:pt x="8108" y="11610"/>
                  <a:pt x="8170" y="11520"/>
                </a:cubicBezTo>
                <a:cubicBezTo>
                  <a:pt x="9222" y="11520"/>
                  <a:pt x="10150" y="11565"/>
                  <a:pt x="10831" y="11565"/>
                </a:cubicBezTo>
                <a:cubicBezTo>
                  <a:pt x="13183" y="11655"/>
                  <a:pt x="13864" y="11880"/>
                  <a:pt x="14421" y="12105"/>
                </a:cubicBezTo>
                <a:cubicBezTo>
                  <a:pt x="14916" y="12330"/>
                  <a:pt x="15225" y="12555"/>
                  <a:pt x="15473" y="12735"/>
                </a:cubicBezTo>
                <a:cubicBezTo>
                  <a:pt x="15658" y="12960"/>
                  <a:pt x="15782" y="13140"/>
                  <a:pt x="15844" y="13275"/>
                </a:cubicBezTo>
                <a:cubicBezTo>
                  <a:pt x="15906" y="13590"/>
                  <a:pt x="15968" y="14085"/>
                  <a:pt x="15720" y="1453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9" name="Google Shape;1819;p119"/>
          <p:cNvSpPr/>
          <p:nvPr/>
        </p:nvSpPr>
        <p:spPr>
          <a:xfrm>
            <a:off x="3454400" y="3352800"/>
            <a:ext cx="609601" cy="60927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8030" y="0"/>
                  <a:pt x="5257" y="1052"/>
                  <a:pt x="3154" y="3156"/>
                </a:cubicBezTo>
                <a:cubicBezTo>
                  <a:pt x="1051" y="5260"/>
                  <a:pt x="0" y="8033"/>
                  <a:pt x="0" y="10806"/>
                </a:cubicBezTo>
                <a:cubicBezTo>
                  <a:pt x="0" y="13579"/>
                  <a:pt x="1051" y="16352"/>
                  <a:pt x="3154" y="18455"/>
                </a:cubicBezTo>
                <a:cubicBezTo>
                  <a:pt x="5275" y="20541"/>
                  <a:pt x="8021" y="21600"/>
                  <a:pt x="10800" y="21600"/>
                </a:cubicBezTo>
                <a:cubicBezTo>
                  <a:pt x="13579" y="21600"/>
                  <a:pt x="16361" y="20541"/>
                  <a:pt x="18446" y="18455"/>
                </a:cubicBezTo>
                <a:cubicBezTo>
                  <a:pt x="20549" y="16352"/>
                  <a:pt x="21600" y="13579"/>
                  <a:pt x="21600" y="10806"/>
                </a:cubicBezTo>
                <a:cubicBezTo>
                  <a:pt x="21600" y="8033"/>
                  <a:pt x="20549" y="5260"/>
                  <a:pt x="18446" y="3156"/>
                </a:cubicBezTo>
                <a:cubicBezTo>
                  <a:pt x="16343" y="1052"/>
                  <a:pt x="13570" y="0"/>
                  <a:pt x="10800" y="0"/>
                </a:cubicBezTo>
                <a:close/>
                <a:moveTo>
                  <a:pt x="10800" y="995"/>
                </a:moveTo>
                <a:cubicBezTo>
                  <a:pt x="13323" y="995"/>
                  <a:pt x="15813" y="1951"/>
                  <a:pt x="17714" y="3853"/>
                </a:cubicBezTo>
                <a:cubicBezTo>
                  <a:pt x="21518" y="7659"/>
                  <a:pt x="21518" y="13872"/>
                  <a:pt x="17714" y="17678"/>
                </a:cubicBezTo>
                <a:cubicBezTo>
                  <a:pt x="13911" y="21483"/>
                  <a:pt x="7689" y="21483"/>
                  <a:pt x="3886" y="17678"/>
                </a:cubicBezTo>
                <a:cubicBezTo>
                  <a:pt x="82" y="13873"/>
                  <a:pt x="82" y="7659"/>
                  <a:pt x="3886" y="3853"/>
                </a:cubicBezTo>
                <a:cubicBezTo>
                  <a:pt x="5787" y="1951"/>
                  <a:pt x="8277" y="995"/>
                  <a:pt x="10800" y="995"/>
                </a:cubicBezTo>
                <a:close/>
                <a:moveTo>
                  <a:pt x="12777" y="6541"/>
                </a:moveTo>
                <a:cubicBezTo>
                  <a:pt x="12302" y="6504"/>
                  <a:pt x="11854" y="6605"/>
                  <a:pt x="11451" y="6861"/>
                </a:cubicBezTo>
                <a:cubicBezTo>
                  <a:pt x="11342" y="6934"/>
                  <a:pt x="11241" y="7014"/>
                  <a:pt x="11131" y="7124"/>
                </a:cubicBezTo>
                <a:cubicBezTo>
                  <a:pt x="11058" y="7197"/>
                  <a:pt x="11022" y="7234"/>
                  <a:pt x="10949" y="7307"/>
                </a:cubicBezTo>
                <a:cubicBezTo>
                  <a:pt x="10510" y="7819"/>
                  <a:pt x="10320" y="8546"/>
                  <a:pt x="10503" y="9205"/>
                </a:cubicBezTo>
                <a:cubicBezTo>
                  <a:pt x="10357" y="9205"/>
                  <a:pt x="10215" y="9207"/>
                  <a:pt x="10069" y="9171"/>
                </a:cubicBezTo>
                <a:cubicBezTo>
                  <a:pt x="9849" y="9134"/>
                  <a:pt x="9659" y="9093"/>
                  <a:pt x="9440" y="9056"/>
                </a:cubicBezTo>
                <a:cubicBezTo>
                  <a:pt x="8416" y="8837"/>
                  <a:pt x="7465" y="8324"/>
                  <a:pt x="6697" y="7593"/>
                </a:cubicBezTo>
                <a:cubicBezTo>
                  <a:pt x="6478" y="7373"/>
                  <a:pt x="6263" y="7163"/>
                  <a:pt x="6080" y="6907"/>
                </a:cubicBezTo>
                <a:cubicBezTo>
                  <a:pt x="5495" y="7931"/>
                  <a:pt x="5822" y="9283"/>
                  <a:pt x="6846" y="9868"/>
                </a:cubicBezTo>
                <a:cubicBezTo>
                  <a:pt x="6480" y="9795"/>
                  <a:pt x="6114" y="9683"/>
                  <a:pt x="5749" y="9536"/>
                </a:cubicBezTo>
                <a:cubicBezTo>
                  <a:pt x="5712" y="10598"/>
                  <a:pt x="6517" y="11586"/>
                  <a:pt x="7577" y="11732"/>
                </a:cubicBezTo>
                <a:cubicBezTo>
                  <a:pt x="7211" y="11769"/>
                  <a:pt x="6843" y="11769"/>
                  <a:pt x="6514" y="11732"/>
                </a:cubicBezTo>
                <a:cubicBezTo>
                  <a:pt x="6807" y="12574"/>
                  <a:pt x="7577" y="13193"/>
                  <a:pt x="8491" y="13230"/>
                </a:cubicBezTo>
                <a:cubicBezTo>
                  <a:pt x="7541" y="13815"/>
                  <a:pt x="6446" y="14145"/>
                  <a:pt x="5349" y="14145"/>
                </a:cubicBezTo>
                <a:cubicBezTo>
                  <a:pt x="6226" y="14693"/>
                  <a:pt x="7248" y="14986"/>
                  <a:pt x="8309" y="15059"/>
                </a:cubicBezTo>
                <a:cubicBezTo>
                  <a:pt x="9150" y="15096"/>
                  <a:pt x="10030" y="14952"/>
                  <a:pt x="10834" y="14659"/>
                </a:cubicBezTo>
                <a:cubicBezTo>
                  <a:pt x="11566" y="14366"/>
                  <a:pt x="12261" y="13925"/>
                  <a:pt x="12846" y="13413"/>
                </a:cubicBezTo>
                <a:cubicBezTo>
                  <a:pt x="13431" y="12864"/>
                  <a:pt x="13911" y="12212"/>
                  <a:pt x="14240" y="11480"/>
                </a:cubicBezTo>
                <a:cubicBezTo>
                  <a:pt x="14606" y="10749"/>
                  <a:pt x="14786" y="9907"/>
                  <a:pt x="14823" y="9102"/>
                </a:cubicBezTo>
                <a:cubicBezTo>
                  <a:pt x="14823" y="8992"/>
                  <a:pt x="14823" y="8880"/>
                  <a:pt x="14823" y="8770"/>
                </a:cubicBezTo>
                <a:cubicBezTo>
                  <a:pt x="14823" y="8734"/>
                  <a:pt x="14823" y="8658"/>
                  <a:pt x="14823" y="8622"/>
                </a:cubicBezTo>
                <a:cubicBezTo>
                  <a:pt x="15225" y="8402"/>
                  <a:pt x="15586" y="8032"/>
                  <a:pt x="15806" y="7593"/>
                </a:cubicBezTo>
                <a:cubicBezTo>
                  <a:pt x="15440" y="7739"/>
                  <a:pt x="15111" y="7851"/>
                  <a:pt x="14709" y="7924"/>
                </a:cubicBezTo>
                <a:cubicBezTo>
                  <a:pt x="14672" y="7924"/>
                  <a:pt x="14677" y="7924"/>
                  <a:pt x="14640" y="7924"/>
                </a:cubicBezTo>
                <a:cubicBezTo>
                  <a:pt x="14640" y="7924"/>
                  <a:pt x="14640" y="7926"/>
                  <a:pt x="14640" y="7890"/>
                </a:cubicBezTo>
                <a:cubicBezTo>
                  <a:pt x="14677" y="7890"/>
                  <a:pt x="14672" y="7856"/>
                  <a:pt x="14709" y="7856"/>
                </a:cubicBezTo>
                <a:cubicBezTo>
                  <a:pt x="15111" y="7599"/>
                  <a:pt x="15408" y="7199"/>
                  <a:pt x="15554" y="6724"/>
                </a:cubicBezTo>
                <a:cubicBezTo>
                  <a:pt x="15481" y="6760"/>
                  <a:pt x="15410" y="6790"/>
                  <a:pt x="15337" y="6826"/>
                </a:cubicBezTo>
                <a:cubicBezTo>
                  <a:pt x="14971" y="7009"/>
                  <a:pt x="14597" y="7117"/>
                  <a:pt x="14194" y="7227"/>
                </a:cubicBezTo>
                <a:cubicBezTo>
                  <a:pt x="13829" y="6824"/>
                  <a:pt x="13326" y="6577"/>
                  <a:pt x="12777" y="654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0" name="Google Shape;1820;p119"/>
          <p:cNvSpPr/>
          <p:nvPr/>
        </p:nvSpPr>
        <p:spPr>
          <a:xfrm>
            <a:off x="4757952" y="3352800"/>
            <a:ext cx="609602" cy="609278"/>
          </a:xfrm>
          <a:custGeom>
            <a:rect b="b" l="l" r="r" t="t"/>
            <a:pathLst>
              <a:path extrusionOk="0" h="21600" w="19684">
                <a:moveTo>
                  <a:pt x="9842" y="0"/>
                </a:moveTo>
                <a:cubicBezTo>
                  <a:pt x="7317" y="0"/>
                  <a:pt x="4791" y="1052"/>
                  <a:pt x="2875" y="3156"/>
                </a:cubicBezTo>
                <a:cubicBezTo>
                  <a:pt x="-958" y="7364"/>
                  <a:pt x="-958" y="14248"/>
                  <a:pt x="2875" y="18455"/>
                </a:cubicBezTo>
                <a:cubicBezTo>
                  <a:pt x="4808" y="20541"/>
                  <a:pt x="7309" y="21600"/>
                  <a:pt x="9842" y="21600"/>
                </a:cubicBezTo>
                <a:cubicBezTo>
                  <a:pt x="12375" y="21600"/>
                  <a:pt x="14876" y="20541"/>
                  <a:pt x="16809" y="18455"/>
                </a:cubicBezTo>
                <a:cubicBezTo>
                  <a:pt x="20642" y="14248"/>
                  <a:pt x="20642" y="7364"/>
                  <a:pt x="16809" y="3156"/>
                </a:cubicBezTo>
                <a:cubicBezTo>
                  <a:pt x="14893" y="1052"/>
                  <a:pt x="12367" y="0"/>
                  <a:pt x="9842" y="0"/>
                </a:cubicBezTo>
                <a:close/>
                <a:moveTo>
                  <a:pt x="9842" y="995"/>
                </a:moveTo>
                <a:cubicBezTo>
                  <a:pt x="12142" y="995"/>
                  <a:pt x="14410" y="1951"/>
                  <a:pt x="16143" y="3853"/>
                </a:cubicBezTo>
                <a:cubicBezTo>
                  <a:pt x="19609" y="7659"/>
                  <a:pt x="19609" y="13872"/>
                  <a:pt x="16143" y="17678"/>
                </a:cubicBezTo>
                <a:cubicBezTo>
                  <a:pt x="12677" y="21483"/>
                  <a:pt x="7007" y="21483"/>
                  <a:pt x="3541" y="17678"/>
                </a:cubicBezTo>
                <a:cubicBezTo>
                  <a:pt x="75" y="13873"/>
                  <a:pt x="75" y="7659"/>
                  <a:pt x="3541" y="3853"/>
                </a:cubicBezTo>
                <a:cubicBezTo>
                  <a:pt x="5274" y="1951"/>
                  <a:pt x="7542" y="995"/>
                  <a:pt x="9842" y="995"/>
                </a:cubicBezTo>
                <a:close/>
                <a:moveTo>
                  <a:pt x="10863" y="5489"/>
                </a:moveTo>
                <a:cubicBezTo>
                  <a:pt x="9430" y="5489"/>
                  <a:pt x="8863" y="6079"/>
                  <a:pt x="8863" y="7433"/>
                </a:cubicBezTo>
                <a:cubicBezTo>
                  <a:pt x="8863" y="8603"/>
                  <a:pt x="8863" y="9079"/>
                  <a:pt x="8863" y="9079"/>
                </a:cubicBezTo>
                <a:lnTo>
                  <a:pt x="7665" y="9079"/>
                </a:lnTo>
                <a:lnTo>
                  <a:pt x="7665" y="10909"/>
                </a:lnTo>
                <a:lnTo>
                  <a:pt x="8863" y="10909"/>
                </a:lnTo>
                <a:lnTo>
                  <a:pt x="8863" y="15986"/>
                </a:lnTo>
                <a:lnTo>
                  <a:pt x="10602" y="15986"/>
                </a:lnTo>
                <a:lnTo>
                  <a:pt x="10602" y="10863"/>
                </a:lnTo>
                <a:lnTo>
                  <a:pt x="12102" y="10863"/>
                </a:lnTo>
                <a:lnTo>
                  <a:pt x="12196" y="9079"/>
                </a:lnTo>
                <a:lnTo>
                  <a:pt x="10602" y="9079"/>
                </a:lnTo>
                <a:cubicBezTo>
                  <a:pt x="10602" y="9079"/>
                  <a:pt x="10602" y="8162"/>
                  <a:pt x="10602" y="7833"/>
                </a:cubicBezTo>
                <a:cubicBezTo>
                  <a:pt x="10602" y="7394"/>
                  <a:pt x="10767" y="7250"/>
                  <a:pt x="11133" y="7250"/>
                </a:cubicBezTo>
                <a:cubicBezTo>
                  <a:pt x="11433" y="7250"/>
                  <a:pt x="12196" y="7250"/>
                  <a:pt x="12196" y="7250"/>
                </a:cubicBezTo>
                <a:lnTo>
                  <a:pt x="12196" y="5489"/>
                </a:lnTo>
                <a:cubicBezTo>
                  <a:pt x="12196" y="5489"/>
                  <a:pt x="11096" y="5489"/>
                  <a:pt x="10863" y="548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1" name="Google Shape;1821;p119"/>
          <p:cNvSpPr/>
          <p:nvPr/>
        </p:nvSpPr>
        <p:spPr>
          <a:xfrm>
            <a:off x="7365058" y="3352800"/>
            <a:ext cx="609601" cy="60927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8030" y="0"/>
                  <a:pt x="5257" y="1052"/>
                  <a:pt x="3154" y="3156"/>
                </a:cubicBezTo>
                <a:cubicBezTo>
                  <a:pt x="1051" y="5260"/>
                  <a:pt x="0" y="8033"/>
                  <a:pt x="0" y="10806"/>
                </a:cubicBezTo>
                <a:cubicBezTo>
                  <a:pt x="0" y="13579"/>
                  <a:pt x="1051" y="16352"/>
                  <a:pt x="3154" y="18455"/>
                </a:cubicBezTo>
                <a:cubicBezTo>
                  <a:pt x="5275" y="20541"/>
                  <a:pt x="8021" y="21600"/>
                  <a:pt x="10800" y="21600"/>
                </a:cubicBezTo>
                <a:cubicBezTo>
                  <a:pt x="13579" y="21600"/>
                  <a:pt x="16361" y="20541"/>
                  <a:pt x="18446" y="18455"/>
                </a:cubicBezTo>
                <a:cubicBezTo>
                  <a:pt x="20549" y="16352"/>
                  <a:pt x="21600" y="13579"/>
                  <a:pt x="21600" y="10806"/>
                </a:cubicBezTo>
                <a:cubicBezTo>
                  <a:pt x="21600" y="8033"/>
                  <a:pt x="20549" y="5260"/>
                  <a:pt x="18446" y="3156"/>
                </a:cubicBezTo>
                <a:cubicBezTo>
                  <a:pt x="16343" y="1052"/>
                  <a:pt x="13570" y="0"/>
                  <a:pt x="10800" y="0"/>
                </a:cubicBezTo>
                <a:close/>
                <a:moveTo>
                  <a:pt x="10800" y="995"/>
                </a:moveTo>
                <a:cubicBezTo>
                  <a:pt x="13323" y="995"/>
                  <a:pt x="15849" y="1951"/>
                  <a:pt x="17714" y="3853"/>
                </a:cubicBezTo>
                <a:cubicBezTo>
                  <a:pt x="21518" y="7659"/>
                  <a:pt x="21518" y="13872"/>
                  <a:pt x="17714" y="17678"/>
                </a:cubicBezTo>
                <a:cubicBezTo>
                  <a:pt x="13911" y="21483"/>
                  <a:pt x="7689" y="21483"/>
                  <a:pt x="3886" y="17678"/>
                </a:cubicBezTo>
                <a:cubicBezTo>
                  <a:pt x="82" y="13873"/>
                  <a:pt x="82" y="7659"/>
                  <a:pt x="3886" y="3853"/>
                </a:cubicBezTo>
                <a:cubicBezTo>
                  <a:pt x="5787" y="1951"/>
                  <a:pt x="8277" y="995"/>
                  <a:pt x="10800" y="995"/>
                </a:cubicBezTo>
                <a:close/>
                <a:moveTo>
                  <a:pt x="10857" y="5557"/>
                </a:moveTo>
                <a:cubicBezTo>
                  <a:pt x="8407" y="5557"/>
                  <a:pt x="6839" y="7460"/>
                  <a:pt x="6766" y="9216"/>
                </a:cubicBezTo>
                <a:cubicBezTo>
                  <a:pt x="6693" y="10277"/>
                  <a:pt x="7095" y="11233"/>
                  <a:pt x="7863" y="11526"/>
                </a:cubicBezTo>
                <a:cubicBezTo>
                  <a:pt x="7899" y="11563"/>
                  <a:pt x="8002" y="11599"/>
                  <a:pt x="8149" y="11526"/>
                </a:cubicBezTo>
                <a:cubicBezTo>
                  <a:pt x="8222" y="11453"/>
                  <a:pt x="8295" y="11041"/>
                  <a:pt x="8331" y="10931"/>
                </a:cubicBezTo>
                <a:cubicBezTo>
                  <a:pt x="8368" y="10785"/>
                  <a:pt x="8338" y="10675"/>
                  <a:pt x="8229" y="10566"/>
                </a:cubicBezTo>
                <a:cubicBezTo>
                  <a:pt x="7973" y="10273"/>
                  <a:pt x="7863" y="9948"/>
                  <a:pt x="7863" y="9399"/>
                </a:cubicBezTo>
                <a:cubicBezTo>
                  <a:pt x="7863" y="7862"/>
                  <a:pt x="9179" y="6440"/>
                  <a:pt x="10971" y="6586"/>
                </a:cubicBezTo>
                <a:cubicBezTo>
                  <a:pt x="12581" y="6696"/>
                  <a:pt x="13314" y="7602"/>
                  <a:pt x="13314" y="8919"/>
                </a:cubicBezTo>
                <a:cubicBezTo>
                  <a:pt x="13278" y="10529"/>
                  <a:pt x="12619" y="12029"/>
                  <a:pt x="11486" y="12029"/>
                </a:cubicBezTo>
                <a:cubicBezTo>
                  <a:pt x="11010" y="12029"/>
                  <a:pt x="10718" y="11887"/>
                  <a:pt x="10571" y="11595"/>
                </a:cubicBezTo>
                <a:cubicBezTo>
                  <a:pt x="10462" y="11375"/>
                  <a:pt x="10421" y="11119"/>
                  <a:pt x="10457" y="10863"/>
                </a:cubicBezTo>
                <a:cubicBezTo>
                  <a:pt x="10567" y="10168"/>
                  <a:pt x="11045" y="9395"/>
                  <a:pt x="10971" y="8736"/>
                </a:cubicBezTo>
                <a:cubicBezTo>
                  <a:pt x="10935" y="8260"/>
                  <a:pt x="10754" y="7901"/>
                  <a:pt x="10206" y="7901"/>
                </a:cubicBezTo>
                <a:cubicBezTo>
                  <a:pt x="9547" y="7901"/>
                  <a:pt x="8955" y="8446"/>
                  <a:pt x="9029" y="9434"/>
                </a:cubicBezTo>
                <a:cubicBezTo>
                  <a:pt x="9029" y="9690"/>
                  <a:pt x="9102" y="10092"/>
                  <a:pt x="9211" y="10348"/>
                </a:cubicBezTo>
                <a:cubicBezTo>
                  <a:pt x="9248" y="10568"/>
                  <a:pt x="9182" y="10607"/>
                  <a:pt x="9109" y="10863"/>
                </a:cubicBezTo>
                <a:cubicBezTo>
                  <a:pt x="8926" y="11668"/>
                  <a:pt x="8519" y="13310"/>
                  <a:pt x="8446" y="13676"/>
                </a:cubicBezTo>
                <a:cubicBezTo>
                  <a:pt x="8226" y="14664"/>
                  <a:pt x="8409" y="15876"/>
                  <a:pt x="8446" y="15986"/>
                </a:cubicBezTo>
                <a:cubicBezTo>
                  <a:pt x="8446" y="16059"/>
                  <a:pt x="8558" y="16056"/>
                  <a:pt x="8594" y="16020"/>
                </a:cubicBezTo>
                <a:cubicBezTo>
                  <a:pt x="8667" y="15947"/>
                  <a:pt x="9435" y="14993"/>
                  <a:pt x="9691" y="14042"/>
                </a:cubicBezTo>
                <a:cubicBezTo>
                  <a:pt x="9765" y="13786"/>
                  <a:pt x="10126" y="12361"/>
                  <a:pt x="10126" y="12361"/>
                </a:cubicBezTo>
                <a:cubicBezTo>
                  <a:pt x="10455" y="12800"/>
                  <a:pt x="11045" y="13093"/>
                  <a:pt x="11703" y="13093"/>
                </a:cubicBezTo>
                <a:cubicBezTo>
                  <a:pt x="13714" y="13056"/>
                  <a:pt x="14846" y="11297"/>
                  <a:pt x="14846" y="8919"/>
                </a:cubicBezTo>
                <a:cubicBezTo>
                  <a:pt x="14846" y="7126"/>
                  <a:pt x="13307" y="5557"/>
                  <a:pt x="10857" y="55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2" name="Google Shape;1822;p119"/>
          <p:cNvSpPr/>
          <p:nvPr/>
        </p:nvSpPr>
        <p:spPr>
          <a:xfrm>
            <a:off x="19097034" y="3352800"/>
            <a:ext cx="609601" cy="610045"/>
          </a:xfrm>
          <a:custGeom>
            <a:rect b="b" l="l" r="r" t="t"/>
            <a:pathLst>
              <a:path extrusionOk="0" h="21600" w="19676">
                <a:moveTo>
                  <a:pt x="9853" y="0"/>
                </a:moveTo>
                <a:cubicBezTo>
                  <a:pt x="7334" y="0"/>
                  <a:pt x="4810" y="1057"/>
                  <a:pt x="2886" y="3168"/>
                </a:cubicBezTo>
                <a:cubicBezTo>
                  <a:pt x="-962" y="7353"/>
                  <a:pt x="-962" y="14200"/>
                  <a:pt x="2886" y="18421"/>
                </a:cubicBezTo>
                <a:cubicBezTo>
                  <a:pt x="4826" y="20549"/>
                  <a:pt x="7321" y="21600"/>
                  <a:pt x="9853" y="21600"/>
                </a:cubicBezTo>
                <a:cubicBezTo>
                  <a:pt x="12353" y="21600"/>
                  <a:pt x="14883" y="20513"/>
                  <a:pt x="16790" y="18421"/>
                </a:cubicBezTo>
                <a:cubicBezTo>
                  <a:pt x="20638" y="14236"/>
                  <a:pt x="20638" y="7389"/>
                  <a:pt x="16790" y="3168"/>
                </a:cubicBezTo>
                <a:cubicBezTo>
                  <a:pt x="14883" y="1057"/>
                  <a:pt x="12373" y="0"/>
                  <a:pt x="9853" y="0"/>
                </a:cubicBezTo>
                <a:close/>
                <a:moveTo>
                  <a:pt x="9853" y="1003"/>
                </a:moveTo>
                <a:cubicBezTo>
                  <a:pt x="12122" y="1003"/>
                  <a:pt x="14431" y="1980"/>
                  <a:pt x="16174" y="3856"/>
                </a:cubicBezTo>
                <a:cubicBezTo>
                  <a:pt x="19660" y="7679"/>
                  <a:pt x="19660" y="13875"/>
                  <a:pt x="16174" y="17699"/>
                </a:cubicBezTo>
                <a:cubicBezTo>
                  <a:pt x="12688" y="21523"/>
                  <a:pt x="7029" y="21523"/>
                  <a:pt x="3543" y="17699"/>
                </a:cubicBezTo>
                <a:cubicBezTo>
                  <a:pt x="58" y="13875"/>
                  <a:pt x="58" y="7680"/>
                  <a:pt x="3543" y="3856"/>
                </a:cubicBezTo>
                <a:cubicBezTo>
                  <a:pt x="5286" y="1944"/>
                  <a:pt x="7584" y="1003"/>
                  <a:pt x="9853" y="1003"/>
                </a:cubicBezTo>
                <a:close/>
                <a:moveTo>
                  <a:pt x="8815" y="5411"/>
                </a:moveTo>
                <a:cubicBezTo>
                  <a:pt x="8750" y="5952"/>
                  <a:pt x="8651" y="6381"/>
                  <a:pt x="8487" y="6742"/>
                </a:cubicBezTo>
                <a:cubicBezTo>
                  <a:pt x="8322" y="7102"/>
                  <a:pt x="8123" y="7391"/>
                  <a:pt x="7860" y="7643"/>
                </a:cubicBezTo>
                <a:cubicBezTo>
                  <a:pt x="7597" y="7896"/>
                  <a:pt x="7266" y="8085"/>
                  <a:pt x="6904" y="8230"/>
                </a:cubicBezTo>
                <a:lnTo>
                  <a:pt x="6904" y="9988"/>
                </a:lnTo>
                <a:lnTo>
                  <a:pt x="7921" y="9988"/>
                </a:lnTo>
                <a:lnTo>
                  <a:pt x="7921" y="13348"/>
                </a:lnTo>
                <a:cubicBezTo>
                  <a:pt x="7921" y="13781"/>
                  <a:pt x="7993" y="14507"/>
                  <a:pt x="8487" y="15084"/>
                </a:cubicBezTo>
                <a:cubicBezTo>
                  <a:pt x="9342" y="16166"/>
                  <a:pt x="10887" y="16020"/>
                  <a:pt x="11775" y="15659"/>
                </a:cubicBezTo>
                <a:cubicBezTo>
                  <a:pt x="12104" y="15515"/>
                  <a:pt x="12359" y="15364"/>
                  <a:pt x="12556" y="15219"/>
                </a:cubicBezTo>
                <a:cubicBezTo>
                  <a:pt x="12359" y="14642"/>
                  <a:pt x="12199" y="14072"/>
                  <a:pt x="12001" y="13494"/>
                </a:cubicBezTo>
                <a:cubicBezTo>
                  <a:pt x="11903" y="13567"/>
                  <a:pt x="11738" y="13639"/>
                  <a:pt x="11508" y="13675"/>
                </a:cubicBezTo>
                <a:cubicBezTo>
                  <a:pt x="11311" y="13675"/>
                  <a:pt x="11083" y="13704"/>
                  <a:pt x="10819" y="13596"/>
                </a:cubicBezTo>
                <a:cubicBezTo>
                  <a:pt x="10556" y="13452"/>
                  <a:pt x="10388" y="13167"/>
                  <a:pt x="10388" y="12807"/>
                </a:cubicBezTo>
                <a:lnTo>
                  <a:pt x="10388" y="12018"/>
                </a:lnTo>
                <a:lnTo>
                  <a:pt x="10388" y="9921"/>
                </a:lnTo>
                <a:lnTo>
                  <a:pt x="12268" y="9921"/>
                </a:lnTo>
                <a:lnTo>
                  <a:pt x="12268" y="8004"/>
                </a:lnTo>
                <a:lnTo>
                  <a:pt x="10388" y="8004"/>
                </a:lnTo>
                <a:lnTo>
                  <a:pt x="10388" y="5411"/>
                </a:lnTo>
                <a:lnTo>
                  <a:pt x="8815" y="541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3" name="Google Shape;1823;p119"/>
          <p:cNvSpPr/>
          <p:nvPr/>
        </p:nvSpPr>
        <p:spPr>
          <a:xfrm>
            <a:off x="17793481" y="3352800"/>
            <a:ext cx="609601" cy="609919"/>
          </a:xfrm>
          <a:custGeom>
            <a:rect b="b" l="l" r="r" t="t"/>
            <a:pathLst>
              <a:path extrusionOk="0" h="21600" w="21600">
                <a:moveTo>
                  <a:pt x="10817" y="0"/>
                </a:moveTo>
                <a:cubicBezTo>
                  <a:pt x="8051" y="0"/>
                  <a:pt x="5281" y="1057"/>
                  <a:pt x="3170" y="3168"/>
                </a:cubicBezTo>
                <a:cubicBezTo>
                  <a:pt x="1058" y="5260"/>
                  <a:pt x="0" y="8015"/>
                  <a:pt x="0" y="10777"/>
                </a:cubicBezTo>
                <a:cubicBezTo>
                  <a:pt x="0" y="13540"/>
                  <a:pt x="1058" y="16310"/>
                  <a:pt x="3170" y="18421"/>
                </a:cubicBezTo>
                <a:cubicBezTo>
                  <a:pt x="5299" y="20549"/>
                  <a:pt x="8038" y="21600"/>
                  <a:pt x="10817" y="21600"/>
                </a:cubicBezTo>
                <a:cubicBezTo>
                  <a:pt x="13596" y="21600"/>
                  <a:pt x="16337" y="20513"/>
                  <a:pt x="18430" y="18421"/>
                </a:cubicBezTo>
                <a:cubicBezTo>
                  <a:pt x="20542" y="16329"/>
                  <a:pt x="21600" y="13574"/>
                  <a:pt x="21600" y="10811"/>
                </a:cubicBezTo>
                <a:cubicBezTo>
                  <a:pt x="21600" y="8049"/>
                  <a:pt x="20542" y="5278"/>
                  <a:pt x="18430" y="3168"/>
                </a:cubicBezTo>
                <a:cubicBezTo>
                  <a:pt x="16337" y="1057"/>
                  <a:pt x="13583" y="0"/>
                  <a:pt x="10817" y="0"/>
                </a:cubicBezTo>
                <a:close/>
                <a:moveTo>
                  <a:pt x="10817" y="1003"/>
                </a:moveTo>
                <a:cubicBezTo>
                  <a:pt x="13307" y="1003"/>
                  <a:pt x="15841" y="1980"/>
                  <a:pt x="17754" y="3856"/>
                </a:cubicBezTo>
                <a:cubicBezTo>
                  <a:pt x="21580" y="7679"/>
                  <a:pt x="21580" y="13875"/>
                  <a:pt x="17754" y="17699"/>
                </a:cubicBezTo>
                <a:cubicBezTo>
                  <a:pt x="13928" y="21523"/>
                  <a:pt x="7717" y="21523"/>
                  <a:pt x="3891" y="17699"/>
                </a:cubicBezTo>
                <a:cubicBezTo>
                  <a:pt x="65" y="13875"/>
                  <a:pt x="65" y="7679"/>
                  <a:pt x="3891" y="3856"/>
                </a:cubicBezTo>
                <a:cubicBezTo>
                  <a:pt x="5804" y="1944"/>
                  <a:pt x="8326" y="1003"/>
                  <a:pt x="10817" y="1003"/>
                </a:cubicBezTo>
                <a:close/>
                <a:moveTo>
                  <a:pt x="8990" y="7576"/>
                </a:moveTo>
                <a:cubicBezTo>
                  <a:pt x="7149" y="7576"/>
                  <a:pt x="5628" y="9059"/>
                  <a:pt x="5628" y="10935"/>
                </a:cubicBezTo>
                <a:cubicBezTo>
                  <a:pt x="5628" y="12775"/>
                  <a:pt x="7113" y="14283"/>
                  <a:pt x="8990" y="14284"/>
                </a:cubicBezTo>
                <a:cubicBezTo>
                  <a:pt x="10867" y="14284"/>
                  <a:pt x="12340" y="12811"/>
                  <a:pt x="12340" y="10935"/>
                </a:cubicBezTo>
                <a:lnTo>
                  <a:pt x="12306" y="10281"/>
                </a:lnTo>
                <a:lnTo>
                  <a:pt x="8990" y="10281"/>
                </a:lnTo>
                <a:lnTo>
                  <a:pt x="8990" y="11612"/>
                </a:lnTo>
                <a:lnTo>
                  <a:pt x="10862" y="11612"/>
                </a:lnTo>
                <a:cubicBezTo>
                  <a:pt x="10573" y="12405"/>
                  <a:pt x="9856" y="12953"/>
                  <a:pt x="8990" y="12953"/>
                </a:cubicBezTo>
                <a:cubicBezTo>
                  <a:pt x="7871" y="12953"/>
                  <a:pt x="6959" y="12054"/>
                  <a:pt x="6959" y="10935"/>
                </a:cubicBezTo>
                <a:cubicBezTo>
                  <a:pt x="6959" y="9817"/>
                  <a:pt x="7871" y="8906"/>
                  <a:pt x="8990" y="8906"/>
                </a:cubicBezTo>
                <a:cubicBezTo>
                  <a:pt x="9531" y="8906"/>
                  <a:pt x="10027" y="9132"/>
                  <a:pt x="10388" y="9492"/>
                </a:cubicBezTo>
                <a:lnTo>
                  <a:pt x="11336" y="8545"/>
                </a:lnTo>
                <a:cubicBezTo>
                  <a:pt x="10722" y="7932"/>
                  <a:pt x="9892" y="7576"/>
                  <a:pt x="8990" y="7576"/>
                </a:cubicBezTo>
                <a:close/>
                <a:moveTo>
                  <a:pt x="13896" y="9019"/>
                </a:moveTo>
                <a:lnTo>
                  <a:pt x="13896" y="10067"/>
                </a:lnTo>
                <a:lnTo>
                  <a:pt x="12847" y="10067"/>
                </a:lnTo>
                <a:lnTo>
                  <a:pt x="12847" y="11116"/>
                </a:lnTo>
                <a:lnTo>
                  <a:pt x="13896" y="11116"/>
                </a:lnTo>
                <a:lnTo>
                  <a:pt x="13896" y="12153"/>
                </a:lnTo>
                <a:lnTo>
                  <a:pt x="14945" y="12153"/>
                </a:lnTo>
                <a:lnTo>
                  <a:pt x="14945" y="11116"/>
                </a:lnTo>
                <a:lnTo>
                  <a:pt x="15983" y="11116"/>
                </a:lnTo>
                <a:lnTo>
                  <a:pt x="15983" y="10067"/>
                </a:lnTo>
                <a:lnTo>
                  <a:pt x="14945" y="10067"/>
                </a:lnTo>
                <a:lnTo>
                  <a:pt x="14945" y="9019"/>
                </a:lnTo>
                <a:lnTo>
                  <a:pt x="13896" y="901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4" name="Google Shape;1824;p119"/>
          <p:cNvSpPr/>
          <p:nvPr/>
        </p:nvSpPr>
        <p:spPr>
          <a:xfrm>
            <a:off x="15186377" y="3352800"/>
            <a:ext cx="609601" cy="609345"/>
          </a:xfrm>
          <a:custGeom>
            <a:rect b="b" l="l" r="r" t="t"/>
            <a:pathLst>
              <a:path extrusionOk="0" h="21600" w="19682">
                <a:moveTo>
                  <a:pt x="9841" y="0"/>
                </a:moveTo>
                <a:cubicBezTo>
                  <a:pt x="7320" y="0"/>
                  <a:pt x="4794" y="1048"/>
                  <a:pt x="2877" y="3154"/>
                </a:cubicBezTo>
                <a:cubicBezTo>
                  <a:pt x="-959" y="7365"/>
                  <a:pt x="-959" y="14235"/>
                  <a:pt x="2877" y="18446"/>
                </a:cubicBezTo>
                <a:cubicBezTo>
                  <a:pt x="4794" y="20552"/>
                  <a:pt x="7307" y="21600"/>
                  <a:pt x="9820" y="21600"/>
                </a:cubicBezTo>
                <a:cubicBezTo>
                  <a:pt x="12333" y="21600"/>
                  <a:pt x="14855" y="20552"/>
                  <a:pt x="16805" y="18446"/>
                </a:cubicBezTo>
                <a:cubicBezTo>
                  <a:pt x="20641" y="14235"/>
                  <a:pt x="20641" y="7365"/>
                  <a:pt x="16805" y="3154"/>
                </a:cubicBezTo>
                <a:cubicBezTo>
                  <a:pt x="14888" y="1048"/>
                  <a:pt x="12362" y="0"/>
                  <a:pt x="9841" y="0"/>
                </a:cubicBezTo>
                <a:close/>
                <a:moveTo>
                  <a:pt x="9820" y="1021"/>
                </a:moveTo>
                <a:cubicBezTo>
                  <a:pt x="12102" y="1021"/>
                  <a:pt x="14392" y="1956"/>
                  <a:pt x="16144" y="3880"/>
                </a:cubicBezTo>
                <a:cubicBezTo>
                  <a:pt x="19616" y="7692"/>
                  <a:pt x="19616" y="13908"/>
                  <a:pt x="16144" y="17720"/>
                </a:cubicBezTo>
                <a:cubicBezTo>
                  <a:pt x="12672" y="21532"/>
                  <a:pt x="7010" y="21532"/>
                  <a:pt x="3538" y="17720"/>
                </a:cubicBezTo>
                <a:cubicBezTo>
                  <a:pt x="66" y="13908"/>
                  <a:pt x="66" y="7692"/>
                  <a:pt x="3538" y="3880"/>
                </a:cubicBezTo>
                <a:cubicBezTo>
                  <a:pt x="5257" y="1956"/>
                  <a:pt x="7539" y="1021"/>
                  <a:pt x="9820" y="1021"/>
                </a:cubicBezTo>
                <a:close/>
                <a:moveTo>
                  <a:pt x="6586" y="5808"/>
                </a:moveTo>
                <a:cubicBezTo>
                  <a:pt x="6057" y="5808"/>
                  <a:pt x="5625" y="6282"/>
                  <a:pt x="5625" y="6863"/>
                </a:cubicBezTo>
                <a:cubicBezTo>
                  <a:pt x="5625" y="7445"/>
                  <a:pt x="6057" y="7918"/>
                  <a:pt x="6586" y="7918"/>
                </a:cubicBezTo>
                <a:cubicBezTo>
                  <a:pt x="7116" y="7918"/>
                  <a:pt x="7547" y="7445"/>
                  <a:pt x="7547" y="6863"/>
                </a:cubicBezTo>
                <a:cubicBezTo>
                  <a:pt x="7547" y="6282"/>
                  <a:pt x="7116" y="5808"/>
                  <a:pt x="6586" y="5808"/>
                </a:cubicBezTo>
                <a:close/>
                <a:moveTo>
                  <a:pt x="5956" y="8713"/>
                </a:moveTo>
                <a:lnTo>
                  <a:pt x="5956" y="14668"/>
                </a:lnTo>
                <a:lnTo>
                  <a:pt x="7671" y="14668"/>
                </a:lnTo>
                <a:lnTo>
                  <a:pt x="7671" y="8713"/>
                </a:lnTo>
                <a:lnTo>
                  <a:pt x="5956" y="8713"/>
                </a:lnTo>
                <a:close/>
                <a:moveTo>
                  <a:pt x="11846" y="8713"/>
                </a:moveTo>
                <a:cubicBezTo>
                  <a:pt x="11515" y="8713"/>
                  <a:pt x="11213" y="8783"/>
                  <a:pt x="10916" y="8928"/>
                </a:cubicBezTo>
                <a:cubicBezTo>
                  <a:pt x="10783" y="9001"/>
                  <a:pt x="10647" y="9110"/>
                  <a:pt x="10482" y="9291"/>
                </a:cubicBezTo>
                <a:cubicBezTo>
                  <a:pt x="10349" y="9436"/>
                  <a:pt x="10287" y="9579"/>
                  <a:pt x="10254" y="9688"/>
                </a:cubicBezTo>
                <a:lnTo>
                  <a:pt x="10254" y="8860"/>
                </a:lnTo>
                <a:lnTo>
                  <a:pt x="8601" y="8860"/>
                </a:lnTo>
                <a:lnTo>
                  <a:pt x="8601" y="14816"/>
                </a:lnTo>
                <a:lnTo>
                  <a:pt x="10316" y="14816"/>
                </a:lnTo>
                <a:lnTo>
                  <a:pt x="10316" y="11685"/>
                </a:lnTo>
                <a:cubicBezTo>
                  <a:pt x="10316" y="11068"/>
                  <a:pt x="10521" y="10528"/>
                  <a:pt x="10885" y="10346"/>
                </a:cubicBezTo>
                <a:cubicBezTo>
                  <a:pt x="11116" y="10237"/>
                  <a:pt x="11412" y="10278"/>
                  <a:pt x="11412" y="10278"/>
                </a:cubicBezTo>
                <a:cubicBezTo>
                  <a:pt x="11478" y="10278"/>
                  <a:pt x="11709" y="10310"/>
                  <a:pt x="11908" y="10528"/>
                </a:cubicBezTo>
                <a:cubicBezTo>
                  <a:pt x="12271" y="10891"/>
                  <a:pt x="12207" y="11288"/>
                  <a:pt x="12207" y="11469"/>
                </a:cubicBezTo>
                <a:lnTo>
                  <a:pt x="12207" y="14816"/>
                </a:lnTo>
                <a:lnTo>
                  <a:pt x="13923" y="14816"/>
                </a:lnTo>
                <a:lnTo>
                  <a:pt x="13923" y="11140"/>
                </a:lnTo>
                <a:cubicBezTo>
                  <a:pt x="13923" y="11031"/>
                  <a:pt x="14028" y="9833"/>
                  <a:pt x="13168" y="9144"/>
                </a:cubicBezTo>
                <a:cubicBezTo>
                  <a:pt x="12639" y="8672"/>
                  <a:pt x="12044" y="8713"/>
                  <a:pt x="11846" y="87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5" name="Google Shape;1825;p119"/>
          <p:cNvSpPr/>
          <p:nvPr/>
        </p:nvSpPr>
        <p:spPr>
          <a:xfrm>
            <a:off x="9972164" y="3352800"/>
            <a:ext cx="609601" cy="609346"/>
          </a:xfrm>
          <a:custGeom>
            <a:rect b="b" l="l" r="r" t="t"/>
            <a:pathLst>
              <a:path extrusionOk="0" h="21600" w="19682">
                <a:moveTo>
                  <a:pt x="9841" y="0"/>
                </a:moveTo>
                <a:cubicBezTo>
                  <a:pt x="7320" y="0"/>
                  <a:pt x="4794" y="1048"/>
                  <a:pt x="2877" y="3154"/>
                </a:cubicBezTo>
                <a:cubicBezTo>
                  <a:pt x="-959" y="7365"/>
                  <a:pt x="-959" y="14235"/>
                  <a:pt x="2877" y="18446"/>
                </a:cubicBezTo>
                <a:cubicBezTo>
                  <a:pt x="4794" y="20552"/>
                  <a:pt x="7307" y="21600"/>
                  <a:pt x="9820" y="21600"/>
                </a:cubicBezTo>
                <a:cubicBezTo>
                  <a:pt x="12333" y="21600"/>
                  <a:pt x="14855" y="20552"/>
                  <a:pt x="16805" y="18446"/>
                </a:cubicBezTo>
                <a:cubicBezTo>
                  <a:pt x="20641" y="14235"/>
                  <a:pt x="20641" y="7365"/>
                  <a:pt x="16805" y="3154"/>
                </a:cubicBezTo>
                <a:cubicBezTo>
                  <a:pt x="14888" y="1048"/>
                  <a:pt x="12362" y="0"/>
                  <a:pt x="9841" y="0"/>
                </a:cubicBezTo>
                <a:close/>
                <a:moveTo>
                  <a:pt x="9820" y="1021"/>
                </a:moveTo>
                <a:cubicBezTo>
                  <a:pt x="12102" y="1021"/>
                  <a:pt x="14392" y="1956"/>
                  <a:pt x="16144" y="3880"/>
                </a:cubicBezTo>
                <a:cubicBezTo>
                  <a:pt x="19616" y="7692"/>
                  <a:pt x="19616" y="13908"/>
                  <a:pt x="16144" y="17720"/>
                </a:cubicBezTo>
                <a:cubicBezTo>
                  <a:pt x="12672" y="21532"/>
                  <a:pt x="7010" y="21532"/>
                  <a:pt x="3538" y="17720"/>
                </a:cubicBezTo>
                <a:cubicBezTo>
                  <a:pt x="66" y="13908"/>
                  <a:pt x="66" y="7692"/>
                  <a:pt x="3538" y="3880"/>
                </a:cubicBezTo>
                <a:cubicBezTo>
                  <a:pt x="5257" y="1956"/>
                  <a:pt x="7539" y="1021"/>
                  <a:pt x="9820" y="1021"/>
                </a:cubicBezTo>
                <a:close/>
                <a:moveTo>
                  <a:pt x="9707" y="5808"/>
                </a:moveTo>
                <a:cubicBezTo>
                  <a:pt x="9165" y="5813"/>
                  <a:pt x="8624" y="5981"/>
                  <a:pt x="8177" y="6308"/>
                </a:cubicBezTo>
                <a:cubicBezTo>
                  <a:pt x="7946" y="6489"/>
                  <a:pt x="7712" y="6711"/>
                  <a:pt x="7547" y="6966"/>
                </a:cubicBezTo>
                <a:cubicBezTo>
                  <a:pt x="7349" y="7256"/>
                  <a:pt x="7252" y="7546"/>
                  <a:pt x="7185" y="7873"/>
                </a:cubicBezTo>
                <a:cubicBezTo>
                  <a:pt x="7119" y="8236"/>
                  <a:pt x="7123" y="8599"/>
                  <a:pt x="7123" y="8962"/>
                </a:cubicBezTo>
                <a:cubicBezTo>
                  <a:pt x="7123" y="9144"/>
                  <a:pt x="7121" y="9325"/>
                  <a:pt x="7154" y="9507"/>
                </a:cubicBezTo>
                <a:cubicBezTo>
                  <a:pt x="7154" y="9616"/>
                  <a:pt x="7188" y="9761"/>
                  <a:pt x="7154" y="9870"/>
                </a:cubicBezTo>
                <a:cubicBezTo>
                  <a:pt x="7088" y="9979"/>
                  <a:pt x="6956" y="10019"/>
                  <a:pt x="6824" y="9983"/>
                </a:cubicBezTo>
                <a:cubicBezTo>
                  <a:pt x="6692" y="9983"/>
                  <a:pt x="6594" y="9908"/>
                  <a:pt x="6462" y="9836"/>
                </a:cubicBezTo>
                <a:cubicBezTo>
                  <a:pt x="6330" y="9763"/>
                  <a:pt x="6222" y="9729"/>
                  <a:pt x="6090" y="9802"/>
                </a:cubicBezTo>
                <a:cubicBezTo>
                  <a:pt x="5958" y="9874"/>
                  <a:pt x="5892" y="9974"/>
                  <a:pt x="5925" y="10119"/>
                </a:cubicBezTo>
                <a:cubicBezTo>
                  <a:pt x="5958" y="10265"/>
                  <a:pt x="6061" y="10342"/>
                  <a:pt x="6193" y="10414"/>
                </a:cubicBezTo>
                <a:cubicBezTo>
                  <a:pt x="6326" y="10487"/>
                  <a:pt x="6495" y="10557"/>
                  <a:pt x="6627" y="10630"/>
                </a:cubicBezTo>
                <a:cubicBezTo>
                  <a:pt x="6760" y="10702"/>
                  <a:pt x="6921" y="10736"/>
                  <a:pt x="7020" y="10845"/>
                </a:cubicBezTo>
                <a:cubicBezTo>
                  <a:pt x="7119" y="10954"/>
                  <a:pt x="7123" y="11100"/>
                  <a:pt x="7123" y="11208"/>
                </a:cubicBezTo>
                <a:cubicBezTo>
                  <a:pt x="7090" y="11535"/>
                  <a:pt x="6888" y="11862"/>
                  <a:pt x="6689" y="12116"/>
                </a:cubicBezTo>
                <a:cubicBezTo>
                  <a:pt x="6491" y="12370"/>
                  <a:pt x="6260" y="12624"/>
                  <a:pt x="6028" y="12842"/>
                </a:cubicBezTo>
                <a:cubicBezTo>
                  <a:pt x="5764" y="13060"/>
                  <a:pt x="5501" y="13212"/>
                  <a:pt x="5171" y="13284"/>
                </a:cubicBezTo>
                <a:cubicBezTo>
                  <a:pt x="5071" y="13321"/>
                  <a:pt x="4941" y="13389"/>
                  <a:pt x="4974" y="13534"/>
                </a:cubicBezTo>
                <a:cubicBezTo>
                  <a:pt x="5007" y="13679"/>
                  <a:pt x="5131" y="13756"/>
                  <a:pt x="5264" y="13829"/>
                </a:cubicBezTo>
                <a:cubicBezTo>
                  <a:pt x="5396" y="13902"/>
                  <a:pt x="5534" y="13895"/>
                  <a:pt x="5666" y="13931"/>
                </a:cubicBezTo>
                <a:cubicBezTo>
                  <a:pt x="5799" y="13967"/>
                  <a:pt x="5958" y="13972"/>
                  <a:pt x="6090" y="14045"/>
                </a:cubicBezTo>
                <a:cubicBezTo>
                  <a:pt x="6355" y="14117"/>
                  <a:pt x="6258" y="14476"/>
                  <a:pt x="6390" y="14657"/>
                </a:cubicBezTo>
                <a:cubicBezTo>
                  <a:pt x="6456" y="14766"/>
                  <a:pt x="6590" y="14739"/>
                  <a:pt x="6689" y="14703"/>
                </a:cubicBezTo>
                <a:cubicBezTo>
                  <a:pt x="6855" y="14666"/>
                  <a:pt x="7020" y="14659"/>
                  <a:pt x="7185" y="14623"/>
                </a:cubicBezTo>
                <a:cubicBezTo>
                  <a:pt x="7351" y="14623"/>
                  <a:pt x="7516" y="14587"/>
                  <a:pt x="7681" y="14623"/>
                </a:cubicBezTo>
                <a:cubicBezTo>
                  <a:pt x="7814" y="14659"/>
                  <a:pt x="7942" y="14766"/>
                  <a:pt x="8074" y="14839"/>
                </a:cubicBezTo>
                <a:cubicBezTo>
                  <a:pt x="8206" y="14911"/>
                  <a:pt x="8376" y="15025"/>
                  <a:pt x="8508" y="15134"/>
                </a:cubicBezTo>
                <a:cubicBezTo>
                  <a:pt x="8640" y="15243"/>
                  <a:pt x="8737" y="15356"/>
                  <a:pt x="8870" y="15429"/>
                </a:cubicBezTo>
                <a:cubicBezTo>
                  <a:pt x="9134" y="15574"/>
                  <a:pt x="9471" y="15644"/>
                  <a:pt x="9769" y="15644"/>
                </a:cubicBezTo>
                <a:cubicBezTo>
                  <a:pt x="10066" y="15644"/>
                  <a:pt x="10393" y="15567"/>
                  <a:pt x="10657" y="15349"/>
                </a:cubicBezTo>
                <a:cubicBezTo>
                  <a:pt x="10790" y="15240"/>
                  <a:pt x="10887" y="15138"/>
                  <a:pt x="11019" y="15066"/>
                </a:cubicBezTo>
                <a:cubicBezTo>
                  <a:pt x="11151" y="14957"/>
                  <a:pt x="11288" y="14879"/>
                  <a:pt x="11453" y="14771"/>
                </a:cubicBezTo>
                <a:cubicBezTo>
                  <a:pt x="11585" y="14698"/>
                  <a:pt x="11713" y="14625"/>
                  <a:pt x="11846" y="14589"/>
                </a:cubicBezTo>
                <a:cubicBezTo>
                  <a:pt x="12011" y="14553"/>
                  <a:pt x="12176" y="14589"/>
                  <a:pt x="12342" y="14589"/>
                </a:cubicBezTo>
                <a:cubicBezTo>
                  <a:pt x="12507" y="14589"/>
                  <a:pt x="12672" y="14621"/>
                  <a:pt x="12838" y="14657"/>
                </a:cubicBezTo>
                <a:cubicBezTo>
                  <a:pt x="12937" y="14657"/>
                  <a:pt x="13040" y="14664"/>
                  <a:pt x="13106" y="14555"/>
                </a:cubicBezTo>
                <a:cubicBezTo>
                  <a:pt x="13172" y="14446"/>
                  <a:pt x="13166" y="14301"/>
                  <a:pt x="13199" y="14192"/>
                </a:cubicBezTo>
                <a:cubicBezTo>
                  <a:pt x="13265" y="14047"/>
                  <a:pt x="13336" y="14013"/>
                  <a:pt x="13468" y="13976"/>
                </a:cubicBezTo>
                <a:cubicBezTo>
                  <a:pt x="13732" y="13940"/>
                  <a:pt x="14063" y="13861"/>
                  <a:pt x="14295" y="13716"/>
                </a:cubicBezTo>
                <a:cubicBezTo>
                  <a:pt x="14394" y="13679"/>
                  <a:pt x="14458" y="13611"/>
                  <a:pt x="14491" y="13466"/>
                </a:cubicBezTo>
                <a:cubicBezTo>
                  <a:pt x="14458" y="13539"/>
                  <a:pt x="14394" y="13423"/>
                  <a:pt x="14295" y="13387"/>
                </a:cubicBezTo>
                <a:cubicBezTo>
                  <a:pt x="13732" y="13241"/>
                  <a:pt x="13232" y="12883"/>
                  <a:pt x="12869" y="12411"/>
                </a:cubicBezTo>
                <a:cubicBezTo>
                  <a:pt x="12703" y="12229"/>
                  <a:pt x="12575" y="12050"/>
                  <a:pt x="12476" y="11832"/>
                </a:cubicBezTo>
                <a:cubicBezTo>
                  <a:pt x="12377" y="11651"/>
                  <a:pt x="12278" y="11394"/>
                  <a:pt x="12311" y="11140"/>
                </a:cubicBezTo>
                <a:cubicBezTo>
                  <a:pt x="12344" y="10850"/>
                  <a:pt x="12637" y="10773"/>
                  <a:pt x="12869" y="10664"/>
                </a:cubicBezTo>
                <a:cubicBezTo>
                  <a:pt x="13067" y="10555"/>
                  <a:pt x="13466" y="10455"/>
                  <a:pt x="13499" y="10165"/>
                </a:cubicBezTo>
                <a:cubicBezTo>
                  <a:pt x="13532" y="10019"/>
                  <a:pt x="13466" y="9908"/>
                  <a:pt x="13334" y="9836"/>
                </a:cubicBezTo>
                <a:cubicBezTo>
                  <a:pt x="13201" y="9763"/>
                  <a:pt x="13104" y="9797"/>
                  <a:pt x="12972" y="9870"/>
                </a:cubicBezTo>
                <a:cubicBezTo>
                  <a:pt x="12840" y="9942"/>
                  <a:pt x="12711" y="10017"/>
                  <a:pt x="12579" y="10017"/>
                </a:cubicBezTo>
                <a:cubicBezTo>
                  <a:pt x="12480" y="10017"/>
                  <a:pt x="12313" y="9979"/>
                  <a:pt x="12280" y="9870"/>
                </a:cubicBezTo>
                <a:cubicBezTo>
                  <a:pt x="12247" y="9761"/>
                  <a:pt x="12280" y="9584"/>
                  <a:pt x="12280" y="9439"/>
                </a:cubicBezTo>
                <a:cubicBezTo>
                  <a:pt x="12280" y="9257"/>
                  <a:pt x="12277" y="9030"/>
                  <a:pt x="12311" y="8849"/>
                </a:cubicBezTo>
                <a:cubicBezTo>
                  <a:pt x="12311" y="8486"/>
                  <a:pt x="12315" y="8132"/>
                  <a:pt x="12249" y="7805"/>
                </a:cubicBezTo>
                <a:cubicBezTo>
                  <a:pt x="12116" y="7188"/>
                  <a:pt x="11753" y="6634"/>
                  <a:pt x="11257" y="6308"/>
                </a:cubicBezTo>
                <a:cubicBezTo>
                  <a:pt x="10794" y="5963"/>
                  <a:pt x="10248" y="5804"/>
                  <a:pt x="9707" y="5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6" name="Google Shape;1826;p119"/>
          <p:cNvSpPr/>
          <p:nvPr/>
        </p:nvSpPr>
        <p:spPr>
          <a:xfrm>
            <a:off x="16489930" y="3340100"/>
            <a:ext cx="609601" cy="609919"/>
          </a:xfrm>
          <a:custGeom>
            <a:rect b="b" l="l" r="r" t="t"/>
            <a:pathLst>
              <a:path extrusionOk="0" h="21600" w="21600">
                <a:moveTo>
                  <a:pt x="10817" y="0"/>
                </a:moveTo>
                <a:cubicBezTo>
                  <a:pt x="8051" y="0"/>
                  <a:pt x="5281" y="1057"/>
                  <a:pt x="3170" y="3168"/>
                </a:cubicBezTo>
                <a:cubicBezTo>
                  <a:pt x="1058" y="5260"/>
                  <a:pt x="0" y="8015"/>
                  <a:pt x="0" y="10777"/>
                </a:cubicBezTo>
                <a:cubicBezTo>
                  <a:pt x="0" y="13540"/>
                  <a:pt x="1058" y="16310"/>
                  <a:pt x="3170" y="18421"/>
                </a:cubicBezTo>
                <a:cubicBezTo>
                  <a:pt x="5299" y="20549"/>
                  <a:pt x="8038" y="21600"/>
                  <a:pt x="10817" y="21600"/>
                </a:cubicBezTo>
                <a:cubicBezTo>
                  <a:pt x="13596" y="21600"/>
                  <a:pt x="16373" y="20549"/>
                  <a:pt x="18430" y="18421"/>
                </a:cubicBezTo>
                <a:cubicBezTo>
                  <a:pt x="20542" y="16329"/>
                  <a:pt x="21600" y="13574"/>
                  <a:pt x="21600" y="10811"/>
                </a:cubicBezTo>
                <a:cubicBezTo>
                  <a:pt x="21600" y="8049"/>
                  <a:pt x="20542" y="5278"/>
                  <a:pt x="18430" y="3168"/>
                </a:cubicBezTo>
                <a:cubicBezTo>
                  <a:pt x="16337" y="1057"/>
                  <a:pt x="13583" y="0"/>
                  <a:pt x="10817" y="0"/>
                </a:cubicBezTo>
                <a:close/>
                <a:moveTo>
                  <a:pt x="10817" y="1037"/>
                </a:moveTo>
                <a:cubicBezTo>
                  <a:pt x="13343" y="1037"/>
                  <a:pt x="15832" y="2013"/>
                  <a:pt x="17709" y="3889"/>
                </a:cubicBezTo>
                <a:cubicBezTo>
                  <a:pt x="21535" y="7677"/>
                  <a:pt x="21535" y="13875"/>
                  <a:pt x="17709" y="17699"/>
                </a:cubicBezTo>
                <a:cubicBezTo>
                  <a:pt x="13919" y="21523"/>
                  <a:pt x="7717" y="21523"/>
                  <a:pt x="3891" y="17699"/>
                </a:cubicBezTo>
                <a:cubicBezTo>
                  <a:pt x="65" y="13911"/>
                  <a:pt x="65" y="7713"/>
                  <a:pt x="3891" y="3889"/>
                </a:cubicBezTo>
                <a:cubicBezTo>
                  <a:pt x="5804" y="1977"/>
                  <a:pt x="8326" y="1037"/>
                  <a:pt x="10817" y="1037"/>
                </a:cubicBezTo>
                <a:close/>
                <a:moveTo>
                  <a:pt x="8200" y="5535"/>
                </a:moveTo>
                <a:lnTo>
                  <a:pt x="8956" y="7880"/>
                </a:lnTo>
                <a:lnTo>
                  <a:pt x="8956" y="9470"/>
                </a:lnTo>
                <a:lnTo>
                  <a:pt x="9531" y="9470"/>
                </a:lnTo>
                <a:lnTo>
                  <a:pt x="9531" y="7880"/>
                </a:lnTo>
                <a:lnTo>
                  <a:pt x="10253" y="5535"/>
                </a:lnTo>
                <a:lnTo>
                  <a:pt x="9644" y="5535"/>
                </a:lnTo>
                <a:lnTo>
                  <a:pt x="9249" y="7091"/>
                </a:lnTo>
                <a:lnTo>
                  <a:pt x="8809" y="5535"/>
                </a:lnTo>
                <a:lnTo>
                  <a:pt x="8200" y="5535"/>
                </a:lnTo>
                <a:close/>
                <a:moveTo>
                  <a:pt x="10794" y="6618"/>
                </a:moveTo>
                <a:cubicBezTo>
                  <a:pt x="10542" y="6618"/>
                  <a:pt x="10330" y="6730"/>
                  <a:pt x="10185" y="6911"/>
                </a:cubicBezTo>
                <a:cubicBezTo>
                  <a:pt x="10041" y="7055"/>
                  <a:pt x="10005" y="7226"/>
                  <a:pt x="10005" y="7587"/>
                </a:cubicBezTo>
                <a:lnTo>
                  <a:pt x="10005" y="8602"/>
                </a:lnTo>
                <a:cubicBezTo>
                  <a:pt x="10005" y="8926"/>
                  <a:pt x="10077" y="9109"/>
                  <a:pt x="10185" y="9289"/>
                </a:cubicBezTo>
                <a:cubicBezTo>
                  <a:pt x="10330" y="9470"/>
                  <a:pt x="10542" y="9571"/>
                  <a:pt x="10794" y="9571"/>
                </a:cubicBezTo>
                <a:cubicBezTo>
                  <a:pt x="11047" y="9571"/>
                  <a:pt x="11270" y="9470"/>
                  <a:pt x="11415" y="9289"/>
                </a:cubicBezTo>
                <a:cubicBezTo>
                  <a:pt x="11559" y="9145"/>
                  <a:pt x="11595" y="8962"/>
                  <a:pt x="11595" y="8602"/>
                </a:cubicBezTo>
                <a:lnTo>
                  <a:pt x="11595" y="7587"/>
                </a:lnTo>
                <a:cubicBezTo>
                  <a:pt x="11595" y="7262"/>
                  <a:pt x="11523" y="7091"/>
                  <a:pt x="11415" y="6911"/>
                </a:cubicBezTo>
                <a:cubicBezTo>
                  <a:pt x="11270" y="6730"/>
                  <a:pt x="11047" y="6618"/>
                  <a:pt x="10794" y="6618"/>
                </a:cubicBezTo>
                <a:close/>
                <a:moveTo>
                  <a:pt x="11810" y="6618"/>
                </a:moveTo>
                <a:lnTo>
                  <a:pt x="11810" y="8929"/>
                </a:lnTo>
                <a:cubicBezTo>
                  <a:pt x="11809" y="9253"/>
                  <a:pt x="11850" y="9362"/>
                  <a:pt x="11922" y="9470"/>
                </a:cubicBezTo>
                <a:cubicBezTo>
                  <a:pt x="11994" y="9578"/>
                  <a:pt x="12060" y="9616"/>
                  <a:pt x="12204" y="9616"/>
                </a:cubicBezTo>
                <a:cubicBezTo>
                  <a:pt x="12421" y="9616"/>
                  <a:pt x="12572" y="9544"/>
                  <a:pt x="12825" y="9256"/>
                </a:cubicBezTo>
                <a:lnTo>
                  <a:pt x="12825" y="9571"/>
                </a:lnTo>
                <a:lnTo>
                  <a:pt x="13321" y="9571"/>
                </a:lnTo>
                <a:lnTo>
                  <a:pt x="13321" y="6618"/>
                </a:lnTo>
                <a:lnTo>
                  <a:pt x="12780" y="6618"/>
                </a:lnTo>
                <a:lnTo>
                  <a:pt x="12780" y="8850"/>
                </a:lnTo>
                <a:cubicBezTo>
                  <a:pt x="12671" y="9030"/>
                  <a:pt x="12572" y="9109"/>
                  <a:pt x="12464" y="9109"/>
                </a:cubicBezTo>
                <a:cubicBezTo>
                  <a:pt x="12428" y="9109"/>
                  <a:pt x="12351" y="9066"/>
                  <a:pt x="12351" y="9030"/>
                </a:cubicBezTo>
                <a:cubicBezTo>
                  <a:pt x="12351" y="8994"/>
                  <a:pt x="12351" y="8962"/>
                  <a:pt x="12351" y="8782"/>
                </a:cubicBezTo>
                <a:lnTo>
                  <a:pt x="12351" y="6618"/>
                </a:lnTo>
                <a:lnTo>
                  <a:pt x="11810" y="6618"/>
                </a:lnTo>
                <a:close/>
                <a:moveTo>
                  <a:pt x="10794" y="7091"/>
                </a:moveTo>
                <a:cubicBezTo>
                  <a:pt x="10975" y="7091"/>
                  <a:pt x="11054" y="7197"/>
                  <a:pt x="11054" y="7486"/>
                </a:cubicBezTo>
                <a:lnTo>
                  <a:pt x="11054" y="8714"/>
                </a:lnTo>
                <a:cubicBezTo>
                  <a:pt x="11054" y="9003"/>
                  <a:pt x="10975" y="9109"/>
                  <a:pt x="10794" y="9109"/>
                </a:cubicBezTo>
                <a:cubicBezTo>
                  <a:pt x="10614" y="9109"/>
                  <a:pt x="10546" y="9003"/>
                  <a:pt x="10546" y="8714"/>
                </a:cubicBezTo>
                <a:lnTo>
                  <a:pt x="10546" y="7486"/>
                </a:lnTo>
                <a:cubicBezTo>
                  <a:pt x="10546" y="7197"/>
                  <a:pt x="10614" y="7091"/>
                  <a:pt x="10794" y="7091"/>
                </a:cubicBezTo>
                <a:close/>
                <a:moveTo>
                  <a:pt x="10839" y="9864"/>
                </a:moveTo>
                <a:cubicBezTo>
                  <a:pt x="9612" y="9864"/>
                  <a:pt x="8412" y="9860"/>
                  <a:pt x="7726" y="9932"/>
                </a:cubicBezTo>
                <a:cubicBezTo>
                  <a:pt x="7257" y="9968"/>
                  <a:pt x="7151" y="10081"/>
                  <a:pt x="6971" y="10225"/>
                </a:cubicBezTo>
                <a:cubicBezTo>
                  <a:pt x="6790" y="10369"/>
                  <a:pt x="6395" y="10838"/>
                  <a:pt x="6395" y="12931"/>
                </a:cubicBezTo>
                <a:cubicBezTo>
                  <a:pt x="6431" y="15131"/>
                  <a:pt x="6790" y="15526"/>
                  <a:pt x="6971" y="15670"/>
                </a:cubicBezTo>
                <a:cubicBezTo>
                  <a:pt x="7151" y="15814"/>
                  <a:pt x="7365" y="15927"/>
                  <a:pt x="7726" y="15963"/>
                </a:cubicBezTo>
                <a:cubicBezTo>
                  <a:pt x="8773" y="16071"/>
                  <a:pt x="10118" y="16067"/>
                  <a:pt x="10839" y="16031"/>
                </a:cubicBezTo>
                <a:cubicBezTo>
                  <a:pt x="11525" y="16031"/>
                  <a:pt x="12859" y="16072"/>
                  <a:pt x="13941" y="15963"/>
                </a:cubicBezTo>
                <a:cubicBezTo>
                  <a:pt x="14266" y="15927"/>
                  <a:pt x="14517" y="15814"/>
                  <a:pt x="14697" y="15670"/>
                </a:cubicBezTo>
                <a:cubicBezTo>
                  <a:pt x="14877" y="15526"/>
                  <a:pt x="15236" y="15167"/>
                  <a:pt x="15272" y="12931"/>
                </a:cubicBezTo>
                <a:cubicBezTo>
                  <a:pt x="15272" y="10838"/>
                  <a:pt x="14878" y="10369"/>
                  <a:pt x="14697" y="10225"/>
                </a:cubicBezTo>
                <a:cubicBezTo>
                  <a:pt x="14517" y="10081"/>
                  <a:pt x="14410" y="9968"/>
                  <a:pt x="13941" y="9932"/>
                </a:cubicBezTo>
                <a:cubicBezTo>
                  <a:pt x="13256" y="9860"/>
                  <a:pt x="12067" y="9864"/>
                  <a:pt x="10839" y="9864"/>
                </a:cubicBezTo>
                <a:close/>
                <a:moveTo>
                  <a:pt x="7185" y="10980"/>
                </a:moveTo>
                <a:lnTo>
                  <a:pt x="8990" y="10980"/>
                </a:lnTo>
                <a:lnTo>
                  <a:pt x="8990" y="11522"/>
                </a:lnTo>
                <a:lnTo>
                  <a:pt x="8381" y="11522"/>
                </a:lnTo>
                <a:lnTo>
                  <a:pt x="8381" y="14847"/>
                </a:lnTo>
                <a:lnTo>
                  <a:pt x="7805" y="14847"/>
                </a:lnTo>
                <a:lnTo>
                  <a:pt x="7805" y="11522"/>
                </a:lnTo>
                <a:lnTo>
                  <a:pt x="7185" y="11522"/>
                </a:lnTo>
                <a:lnTo>
                  <a:pt x="7185" y="10980"/>
                </a:lnTo>
                <a:close/>
                <a:moveTo>
                  <a:pt x="11020" y="10980"/>
                </a:moveTo>
                <a:lnTo>
                  <a:pt x="11516" y="10980"/>
                </a:lnTo>
                <a:lnTo>
                  <a:pt x="11516" y="12243"/>
                </a:lnTo>
                <a:cubicBezTo>
                  <a:pt x="11697" y="12027"/>
                  <a:pt x="11841" y="11916"/>
                  <a:pt x="12058" y="11916"/>
                </a:cubicBezTo>
                <a:cubicBezTo>
                  <a:pt x="12238" y="11916"/>
                  <a:pt x="12346" y="11997"/>
                  <a:pt x="12419" y="12142"/>
                </a:cubicBezTo>
                <a:cubicBezTo>
                  <a:pt x="12491" y="12286"/>
                  <a:pt x="12531" y="12421"/>
                  <a:pt x="12531" y="12818"/>
                </a:cubicBezTo>
                <a:lnTo>
                  <a:pt x="12531" y="13979"/>
                </a:lnTo>
                <a:cubicBezTo>
                  <a:pt x="12531" y="14376"/>
                  <a:pt x="12527" y="14486"/>
                  <a:pt x="12419" y="14667"/>
                </a:cubicBezTo>
                <a:cubicBezTo>
                  <a:pt x="12346" y="14811"/>
                  <a:pt x="12202" y="14881"/>
                  <a:pt x="12058" y="14881"/>
                </a:cubicBezTo>
                <a:cubicBezTo>
                  <a:pt x="11877" y="14881"/>
                  <a:pt x="11697" y="14807"/>
                  <a:pt x="11516" y="14554"/>
                </a:cubicBezTo>
                <a:lnTo>
                  <a:pt x="11516" y="14847"/>
                </a:lnTo>
                <a:lnTo>
                  <a:pt x="11020" y="14847"/>
                </a:lnTo>
                <a:lnTo>
                  <a:pt x="11020" y="10980"/>
                </a:lnTo>
                <a:close/>
                <a:moveTo>
                  <a:pt x="10039" y="11916"/>
                </a:moveTo>
                <a:lnTo>
                  <a:pt x="10546" y="11916"/>
                </a:lnTo>
                <a:lnTo>
                  <a:pt x="10546" y="14847"/>
                </a:lnTo>
                <a:lnTo>
                  <a:pt x="10072" y="14847"/>
                </a:lnTo>
                <a:lnTo>
                  <a:pt x="10072" y="14520"/>
                </a:lnTo>
                <a:cubicBezTo>
                  <a:pt x="9820" y="14773"/>
                  <a:pt x="9678" y="14881"/>
                  <a:pt x="9497" y="14881"/>
                </a:cubicBezTo>
                <a:cubicBezTo>
                  <a:pt x="9353" y="14881"/>
                  <a:pt x="9287" y="14843"/>
                  <a:pt x="9215" y="14734"/>
                </a:cubicBezTo>
                <a:cubicBezTo>
                  <a:pt x="9143" y="14626"/>
                  <a:pt x="9102" y="14518"/>
                  <a:pt x="9102" y="14193"/>
                </a:cubicBezTo>
                <a:lnTo>
                  <a:pt x="9102" y="11961"/>
                </a:lnTo>
                <a:lnTo>
                  <a:pt x="9610" y="11961"/>
                </a:lnTo>
                <a:lnTo>
                  <a:pt x="9610" y="14047"/>
                </a:lnTo>
                <a:cubicBezTo>
                  <a:pt x="9610" y="14227"/>
                  <a:pt x="9610" y="14234"/>
                  <a:pt x="9610" y="14306"/>
                </a:cubicBezTo>
                <a:cubicBezTo>
                  <a:pt x="9610" y="14342"/>
                  <a:pt x="9675" y="14374"/>
                  <a:pt x="9712" y="14374"/>
                </a:cubicBezTo>
                <a:cubicBezTo>
                  <a:pt x="9820" y="14374"/>
                  <a:pt x="9930" y="14306"/>
                  <a:pt x="10039" y="14126"/>
                </a:cubicBezTo>
                <a:lnTo>
                  <a:pt x="10039" y="11916"/>
                </a:lnTo>
                <a:close/>
                <a:moveTo>
                  <a:pt x="13727" y="11916"/>
                </a:moveTo>
                <a:cubicBezTo>
                  <a:pt x="13980" y="11916"/>
                  <a:pt x="14192" y="12029"/>
                  <a:pt x="14336" y="12209"/>
                </a:cubicBezTo>
                <a:cubicBezTo>
                  <a:pt x="14444" y="12353"/>
                  <a:pt x="14483" y="12572"/>
                  <a:pt x="14483" y="12897"/>
                </a:cubicBezTo>
                <a:lnTo>
                  <a:pt x="14483" y="13506"/>
                </a:lnTo>
                <a:lnTo>
                  <a:pt x="13468" y="13506"/>
                </a:lnTo>
                <a:lnTo>
                  <a:pt x="13468" y="14013"/>
                </a:lnTo>
                <a:cubicBezTo>
                  <a:pt x="13468" y="14302"/>
                  <a:pt x="13547" y="14408"/>
                  <a:pt x="13727" y="14408"/>
                </a:cubicBezTo>
                <a:cubicBezTo>
                  <a:pt x="13835" y="14408"/>
                  <a:pt x="13905" y="14369"/>
                  <a:pt x="13941" y="14261"/>
                </a:cubicBezTo>
                <a:cubicBezTo>
                  <a:pt x="13977" y="14189"/>
                  <a:pt x="13975" y="14198"/>
                  <a:pt x="13975" y="13945"/>
                </a:cubicBezTo>
                <a:cubicBezTo>
                  <a:pt x="13975" y="13945"/>
                  <a:pt x="13975" y="13905"/>
                  <a:pt x="13975" y="13833"/>
                </a:cubicBezTo>
                <a:lnTo>
                  <a:pt x="14517" y="13833"/>
                </a:lnTo>
                <a:lnTo>
                  <a:pt x="14517" y="13979"/>
                </a:lnTo>
                <a:cubicBezTo>
                  <a:pt x="14517" y="14304"/>
                  <a:pt x="14478" y="14410"/>
                  <a:pt x="14370" y="14554"/>
                </a:cubicBezTo>
                <a:cubicBezTo>
                  <a:pt x="14226" y="14734"/>
                  <a:pt x="14014" y="14881"/>
                  <a:pt x="13761" y="14881"/>
                </a:cubicBezTo>
                <a:cubicBezTo>
                  <a:pt x="13508" y="14881"/>
                  <a:pt x="13249" y="14768"/>
                  <a:pt x="13140" y="14588"/>
                </a:cubicBezTo>
                <a:cubicBezTo>
                  <a:pt x="13032" y="14444"/>
                  <a:pt x="12960" y="14225"/>
                  <a:pt x="12960" y="13900"/>
                </a:cubicBezTo>
                <a:lnTo>
                  <a:pt x="12960" y="12897"/>
                </a:lnTo>
                <a:cubicBezTo>
                  <a:pt x="12960" y="12572"/>
                  <a:pt x="12998" y="12390"/>
                  <a:pt x="13107" y="12209"/>
                </a:cubicBezTo>
                <a:cubicBezTo>
                  <a:pt x="13251" y="12029"/>
                  <a:pt x="13474" y="11916"/>
                  <a:pt x="13727" y="11916"/>
                </a:cubicBezTo>
                <a:close/>
                <a:moveTo>
                  <a:pt x="11697" y="12390"/>
                </a:moveTo>
                <a:cubicBezTo>
                  <a:pt x="11625" y="12390"/>
                  <a:pt x="11521" y="12428"/>
                  <a:pt x="11449" y="12536"/>
                </a:cubicBezTo>
                <a:lnTo>
                  <a:pt x="11449" y="14261"/>
                </a:lnTo>
                <a:cubicBezTo>
                  <a:pt x="11557" y="14333"/>
                  <a:pt x="11625" y="14408"/>
                  <a:pt x="11697" y="14408"/>
                </a:cubicBezTo>
                <a:cubicBezTo>
                  <a:pt x="11769" y="14408"/>
                  <a:pt x="11841" y="14378"/>
                  <a:pt x="11877" y="14306"/>
                </a:cubicBezTo>
                <a:cubicBezTo>
                  <a:pt x="11913" y="14234"/>
                  <a:pt x="11922" y="14196"/>
                  <a:pt x="11922" y="13979"/>
                </a:cubicBezTo>
                <a:lnTo>
                  <a:pt x="11922" y="12818"/>
                </a:lnTo>
                <a:cubicBezTo>
                  <a:pt x="11922" y="12602"/>
                  <a:pt x="11913" y="12574"/>
                  <a:pt x="11877" y="12502"/>
                </a:cubicBezTo>
                <a:cubicBezTo>
                  <a:pt x="11841" y="12466"/>
                  <a:pt x="11769" y="12390"/>
                  <a:pt x="11697" y="12390"/>
                </a:cubicBezTo>
                <a:close/>
                <a:moveTo>
                  <a:pt x="13501" y="12390"/>
                </a:moveTo>
                <a:cubicBezTo>
                  <a:pt x="13321" y="12390"/>
                  <a:pt x="13253" y="12532"/>
                  <a:pt x="13253" y="12784"/>
                </a:cubicBezTo>
                <a:lnTo>
                  <a:pt x="13253" y="13043"/>
                </a:lnTo>
                <a:lnTo>
                  <a:pt x="13761" y="13043"/>
                </a:lnTo>
                <a:lnTo>
                  <a:pt x="13761" y="12784"/>
                </a:lnTo>
                <a:cubicBezTo>
                  <a:pt x="13761" y="12532"/>
                  <a:pt x="13682" y="12390"/>
                  <a:pt x="13501" y="123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7" name="Google Shape;1827;p119"/>
          <p:cNvSpPr/>
          <p:nvPr/>
        </p:nvSpPr>
        <p:spPr>
          <a:xfrm>
            <a:off x="8668611" y="3340100"/>
            <a:ext cx="609601" cy="609664"/>
          </a:xfrm>
          <a:custGeom>
            <a:rect b="b" l="l" r="r" t="t"/>
            <a:pathLst>
              <a:path extrusionOk="0" h="21600" w="20594">
                <a:moveTo>
                  <a:pt x="10296" y="0"/>
                </a:moveTo>
                <a:cubicBezTo>
                  <a:pt x="7665" y="0"/>
                  <a:pt x="5031" y="1057"/>
                  <a:pt x="3019" y="3168"/>
                </a:cubicBezTo>
                <a:cubicBezTo>
                  <a:pt x="-1006" y="7353"/>
                  <a:pt x="-1006" y="14200"/>
                  <a:pt x="3019" y="18421"/>
                </a:cubicBezTo>
                <a:cubicBezTo>
                  <a:pt x="5048" y="20549"/>
                  <a:pt x="7658" y="21600"/>
                  <a:pt x="10307" y="21600"/>
                </a:cubicBezTo>
                <a:cubicBezTo>
                  <a:pt x="12955" y="21600"/>
                  <a:pt x="15568" y="20558"/>
                  <a:pt x="17563" y="18466"/>
                </a:cubicBezTo>
                <a:cubicBezTo>
                  <a:pt x="19523" y="16410"/>
                  <a:pt x="20594" y="13697"/>
                  <a:pt x="20594" y="10811"/>
                </a:cubicBezTo>
                <a:cubicBezTo>
                  <a:pt x="20594" y="7925"/>
                  <a:pt x="19523" y="5224"/>
                  <a:pt x="17563" y="3168"/>
                </a:cubicBezTo>
                <a:cubicBezTo>
                  <a:pt x="15550" y="1057"/>
                  <a:pt x="12927" y="0"/>
                  <a:pt x="10296" y="0"/>
                </a:cubicBezTo>
                <a:close/>
                <a:moveTo>
                  <a:pt x="10307" y="1037"/>
                </a:moveTo>
                <a:cubicBezTo>
                  <a:pt x="12715" y="1037"/>
                  <a:pt x="15086" y="2016"/>
                  <a:pt x="16875" y="3856"/>
                </a:cubicBezTo>
                <a:cubicBezTo>
                  <a:pt x="18629" y="5731"/>
                  <a:pt x="19594" y="8180"/>
                  <a:pt x="19594" y="10777"/>
                </a:cubicBezTo>
                <a:cubicBezTo>
                  <a:pt x="19594" y="13411"/>
                  <a:pt x="18629" y="15860"/>
                  <a:pt x="16875" y="17699"/>
                </a:cubicBezTo>
                <a:cubicBezTo>
                  <a:pt x="13263" y="21523"/>
                  <a:pt x="7353" y="21523"/>
                  <a:pt x="3707" y="17699"/>
                </a:cubicBezTo>
                <a:cubicBezTo>
                  <a:pt x="60" y="13911"/>
                  <a:pt x="60" y="7713"/>
                  <a:pt x="3707" y="3889"/>
                </a:cubicBezTo>
                <a:cubicBezTo>
                  <a:pt x="5530" y="1977"/>
                  <a:pt x="7933" y="1037"/>
                  <a:pt x="10307" y="1037"/>
                </a:cubicBezTo>
                <a:close/>
                <a:moveTo>
                  <a:pt x="10178" y="7215"/>
                </a:moveTo>
                <a:cubicBezTo>
                  <a:pt x="8802" y="7215"/>
                  <a:pt x="7465" y="7256"/>
                  <a:pt x="6673" y="7328"/>
                </a:cubicBezTo>
                <a:cubicBezTo>
                  <a:pt x="6157" y="7400"/>
                  <a:pt x="6020" y="7508"/>
                  <a:pt x="5813" y="7689"/>
                </a:cubicBezTo>
                <a:cubicBezTo>
                  <a:pt x="5607" y="7869"/>
                  <a:pt x="5123" y="8401"/>
                  <a:pt x="5158" y="10890"/>
                </a:cubicBezTo>
                <a:cubicBezTo>
                  <a:pt x="5192" y="13524"/>
                  <a:pt x="5607" y="13957"/>
                  <a:pt x="5813" y="14137"/>
                </a:cubicBezTo>
                <a:cubicBezTo>
                  <a:pt x="6020" y="14281"/>
                  <a:pt x="6295" y="14428"/>
                  <a:pt x="6673" y="14464"/>
                </a:cubicBezTo>
                <a:cubicBezTo>
                  <a:pt x="7877" y="14608"/>
                  <a:pt x="9387" y="14577"/>
                  <a:pt x="10178" y="14577"/>
                </a:cubicBezTo>
                <a:cubicBezTo>
                  <a:pt x="10969" y="14577"/>
                  <a:pt x="12489" y="14608"/>
                  <a:pt x="13693" y="14464"/>
                </a:cubicBezTo>
                <a:cubicBezTo>
                  <a:pt x="14071" y="14428"/>
                  <a:pt x="14346" y="14281"/>
                  <a:pt x="14553" y="14137"/>
                </a:cubicBezTo>
                <a:cubicBezTo>
                  <a:pt x="14759" y="13993"/>
                  <a:pt x="15174" y="13524"/>
                  <a:pt x="15209" y="10890"/>
                </a:cubicBezTo>
                <a:cubicBezTo>
                  <a:pt x="15243" y="8401"/>
                  <a:pt x="14759" y="7869"/>
                  <a:pt x="14553" y="7689"/>
                </a:cubicBezTo>
                <a:cubicBezTo>
                  <a:pt x="14346" y="7508"/>
                  <a:pt x="14209" y="7400"/>
                  <a:pt x="13693" y="7328"/>
                </a:cubicBezTo>
                <a:cubicBezTo>
                  <a:pt x="12936" y="7256"/>
                  <a:pt x="11554" y="7215"/>
                  <a:pt x="10178" y="7215"/>
                </a:cubicBezTo>
                <a:close/>
                <a:moveTo>
                  <a:pt x="9221" y="9380"/>
                </a:moveTo>
                <a:cubicBezTo>
                  <a:pt x="9221" y="9380"/>
                  <a:pt x="11868" y="10969"/>
                  <a:pt x="11833" y="10969"/>
                </a:cubicBezTo>
                <a:cubicBezTo>
                  <a:pt x="11799" y="10933"/>
                  <a:pt x="9221" y="12514"/>
                  <a:pt x="9221" y="12514"/>
                </a:cubicBezTo>
                <a:lnTo>
                  <a:pt x="9221" y="938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8" name="Google Shape;1828;p119"/>
          <p:cNvSpPr/>
          <p:nvPr/>
        </p:nvSpPr>
        <p:spPr>
          <a:xfrm>
            <a:off x="12579270" y="3340100"/>
            <a:ext cx="609601" cy="609601"/>
          </a:xfrm>
          <a:custGeom>
            <a:rect b="b" l="l" r="r" t="t"/>
            <a:pathLst>
              <a:path extrusionOk="0" h="21600" w="21600">
                <a:moveTo>
                  <a:pt x="10794" y="0"/>
                </a:moveTo>
                <a:cubicBezTo>
                  <a:pt x="8030" y="0"/>
                  <a:pt x="5270" y="1056"/>
                  <a:pt x="3163" y="3163"/>
                </a:cubicBezTo>
                <a:cubicBezTo>
                  <a:pt x="1056" y="5270"/>
                  <a:pt x="0" y="8041"/>
                  <a:pt x="0" y="10806"/>
                </a:cubicBezTo>
                <a:cubicBezTo>
                  <a:pt x="0" y="13571"/>
                  <a:pt x="1056" y="16330"/>
                  <a:pt x="3163" y="18437"/>
                </a:cubicBezTo>
                <a:cubicBezTo>
                  <a:pt x="5252" y="20562"/>
                  <a:pt x="8021" y="21600"/>
                  <a:pt x="10794" y="21600"/>
                </a:cubicBezTo>
                <a:cubicBezTo>
                  <a:pt x="13568" y="21600"/>
                  <a:pt x="16348" y="20562"/>
                  <a:pt x="18437" y="18437"/>
                </a:cubicBezTo>
                <a:cubicBezTo>
                  <a:pt x="20544" y="16330"/>
                  <a:pt x="21600" y="13559"/>
                  <a:pt x="21600" y="10794"/>
                </a:cubicBezTo>
                <a:cubicBezTo>
                  <a:pt x="21600" y="8029"/>
                  <a:pt x="20544" y="5270"/>
                  <a:pt x="18437" y="3163"/>
                </a:cubicBezTo>
                <a:cubicBezTo>
                  <a:pt x="16330" y="1056"/>
                  <a:pt x="13559" y="0"/>
                  <a:pt x="10794" y="0"/>
                </a:cubicBezTo>
                <a:close/>
                <a:moveTo>
                  <a:pt x="10794" y="1036"/>
                </a:moveTo>
                <a:cubicBezTo>
                  <a:pt x="13316" y="1036"/>
                  <a:pt x="15808" y="1974"/>
                  <a:pt x="17717" y="3883"/>
                </a:cubicBezTo>
                <a:cubicBezTo>
                  <a:pt x="21535" y="7701"/>
                  <a:pt x="21535" y="13899"/>
                  <a:pt x="17717" y="17717"/>
                </a:cubicBezTo>
                <a:cubicBezTo>
                  <a:pt x="13899" y="21535"/>
                  <a:pt x="7701" y="21535"/>
                  <a:pt x="3883" y="17717"/>
                </a:cubicBezTo>
                <a:cubicBezTo>
                  <a:pt x="65" y="13899"/>
                  <a:pt x="65" y="7701"/>
                  <a:pt x="3883" y="3883"/>
                </a:cubicBezTo>
                <a:cubicBezTo>
                  <a:pt x="5792" y="1974"/>
                  <a:pt x="8273" y="1036"/>
                  <a:pt x="10794" y="1036"/>
                </a:cubicBezTo>
                <a:close/>
                <a:moveTo>
                  <a:pt x="13237" y="6607"/>
                </a:moveTo>
                <a:cubicBezTo>
                  <a:pt x="13057" y="6607"/>
                  <a:pt x="12877" y="6605"/>
                  <a:pt x="12697" y="6641"/>
                </a:cubicBezTo>
                <a:cubicBezTo>
                  <a:pt x="12517" y="6677"/>
                  <a:pt x="12368" y="6864"/>
                  <a:pt x="12404" y="7080"/>
                </a:cubicBezTo>
                <a:cubicBezTo>
                  <a:pt x="12440" y="7260"/>
                  <a:pt x="12627" y="7397"/>
                  <a:pt x="12843" y="7361"/>
                </a:cubicBezTo>
                <a:cubicBezTo>
                  <a:pt x="12987" y="7325"/>
                  <a:pt x="13093" y="7328"/>
                  <a:pt x="13237" y="7328"/>
                </a:cubicBezTo>
                <a:cubicBezTo>
                  <a:pt x="14354" y="7328"/>
                  <a:pt x="15285" y="8224"/>
                  <a:pt x="15285" y="9376"/>
                </a:cubicBezTo>
                <a:cubicBezTo>
                  <a:pt x="15285" y="9556"/>
                  <a:pt x="15290" y="9781"/>
                  <a:pt x="15218" y="9961"/>
                </a:cubicBezTo>
                <a:cubicBezTo>
                  <a:pt x="15146" y="10178"/>
                  <a:pt x="15285" y="10351"/>
                  <a:pt x="15466" y="10423"/>
                </a:cubicBezTo>
                <a:cubicBezTo>
                  <a:pt x="15502" y="10423"/>
                  <a:pt x="15542" y="10423"/>
                  <a:pt x="15578" y="10423"/>
                </a:cubicBezTo>
                <a:cubicBezTo>
                  <a:pt x="15722" y="10423"/>
                  <a:pt x="15866" y="10317"/>
                  <a:pt x="15938" y="10209"/>
                </a:cubicBezTo>
                <a:cubicBezTo>
                  <a:pt x="16010" y="9957"/>
                  <a:pt x="16051" y="9709"/>
                  <a:pt x="16051" y="9421"/>
                </a:cubicBezTo>
                <a:cubicBezTo>
                  <a:pt x="16051" y="7872"/>
                  <a:pt x="14786" y="6607"/>
                  <a:pt x="13237" y="6607"/>
                </a:cubicBezTo>
                <a:close/>
                <a:moveTo>
                  <a:pt x="9579" y="7710"/>
                </a:moveTo>
                <a:cubicBezTo>
                  <a:pt x="8756" y="7862"/>
                  <a:pt x="7656" y="8620"/>
                  <a:pt x="6900" y="9511"/>
                </a:cubicBezTo>
                <a:cubicBezTo>
                  <a:pt x="6396" y="10124"/>
                  <a:pt x="5243" y="11454"/>
                  <a:pt x="5639" y="12787"/>
                </a:cubicBezTo>
                <a:cubicBezTo>
                  <a:pt x="5891" y="13579"/>
                  <a:pt x="6576" y="14045"/>
                  <a:pt x="6900" y="14261"/>
                </a:cubicBezTo>
                <a:cubicBezTo>
                  <a:pt x="7152" y="14441"/>
                  <a:pt x="7771" y="14806"/>
                  <a:pt x="8960" y="14914"/>
                </a:cubicBezTo>
                <a:cubicBezTo>
                  <a:pt x="9536" y="14986"/>
                  <a:pt x="12523" y="15231"/>
                  <a:pt x="14036" y="13394"/>
                </a:cubicBezTo>
                <a:cubicBezTo>
                  <a:pt x="14324" y="13142"/>
                  <a:pt x="14894" y="12426"/>
                  <a:pt x="14678" y="11706"/>
                </a:cubicBezTo>
                <a:cubicBezTo>
                  <a:pt x="14570" y="11382"/>
                  <a:pt x="14248" y="10837"/>
                  <a:pt x="13743" y="10693"/>
                </a:cubicBezTo>
                <a:cubicBezTo>
                  <a:pt x="13527" y="10621"/>
                  <a:pt x="13309" y="10657"/>
                  <a:pt x="13237" y="10513"/>
                </a:cubicBezTo>
                <a:cubicBezTo>
                  <a:pt x="13129" y="10333"/>
                  <a:pt x="13383" y="10153"/>
                  <a:pt x="13383" y="9793"/>
                </a:cubicBezTo>
                <a:cubicBezTo>
                  <a:pt x="13383" y="9613"/>
                  <a:pt x="13313" y="9329"/>
                  <a:pt x="13169" y="9185"/>
                </a:cubicBezTo>
                <a:cubicBezTo>
                  <a:pt x="12773" y="8789"/>
                  <a:pt x="11839" y="8971"/>
                  <a:pt x="11335" y="9151"/>
                </a:cubicBezTo>
                <a:cubicBezTo>
                  <a:pt x="11010" y="9259"/>
                  <a:pt x="10824" y="9403"/>
                  <a:pt x="10716" y="9331"/>
                </a:cubicBezTo>
                <a:cubicBezTo>
                  <a:pt x="10535" y="9187"/>
                  <a:pt x="10934" y="8606"/>
                  <a:pt x="10682" y="8138"/>
                </a:cubicBezTo>
                <a:cubicBezTo>
                  <a:pt x="10574" y="7922"/>
                  <a:pt x="10396" y="7814"/>
                  <a:pt x="10288" y="7778"/>
                </a:cubicBezTo>
                <a:cubicBezTo>
                  <a:pt x="10099" y="7679"/>
                  <a:pt x="9853" y="7660"/>
                  <a:pt x="9579" y="7710"/>
                </a:cubicBezTo>
                <a:close/>
                <a:moveTo>
                  <a:pt x="13304" y="8048"/>
                </a:moveTo>
                <a:cubicBezTo>
                  <a:pt x="13232" y="8048"/>
                  <a:pt x="13129" y="8082"/>
                  <a:pt x="13057" y="8082"/>
                </a:cubicBezTo>
                <a:cubicBezTo>
                  <a:pt x="12877" y="8118"/>
                  <a:pt x="12728" y="8305"/>
                  <a:pt x="12764" y="8521"/>
                </a:cubicBezTo>
                <a:cubicBezTo>
                  <a:pt x="12800" y="8701"/>
                  <a:pt x="12987" y="8838"/>
                  <a:pt x="13203" y="8802"/>
                </a:cubicBezTo>
                <a:cubicBezTo>
                  <a:pt x="13239" y="8802"/>
                  <a:pt x="13268" y="8802"/>
                  <a:pt x="13304" y="8802"/>
                </a:cubicBezTo>
                <a:cubicBezTo>
                  <a:pt x="13665" y="8802"/>
                  <a:pt x="13957" y="9095"/>
                  <a:pt x="13957" y="9455"/>
                </a:cubicBezTo>
                <a:cubicBezTo>
                  <a:pt x="13957" y="9527"/>
                  <a:pt x="13924" y="9563"/>
                  <a:pt x="13924" y="9635"/>
                </a:cubicBezTo>
                <a:cubicBezTo>
                  <a:pt x="13851" y="9851"/>
                  <a:pt x="13991" y="10024"/>
                  <a:pt x="14171" y="10097"/>
                </a:cubicBezTo>
                <a:cubicBezTo>
                  <a:pt x="14207" y="10097"/>
                  <a:pt x="14248" y="10097"/>
                  <a:pt x="14284" y="10097"/>
                </a:cubicBezTo>
                <a:cubicBezTo>
                  <a:pt x="14464" y="10097"/>
                  <a:pt x="14610" y="9995"/>
                  <a:pt x="14610" y="9815"/>
                </a:cubicBezTo>
                <a:cubicBezTo>
                  <a:pt x="14646" y="9671"/>
                  <a:pt x="14678" y="9565"/>
                  <a:pt x="14678" y="9421"/>
                </a:cubicBezTo>
                <a:cubicBezTo>
                  <a:pt x="14678" y="8665"/>
                  <a:pt x="14061" y="8048"/>
                  <a:pt x="13304" y="8048"/>
                </a:cubicBezTo>
                <a:close/>
                <a:moveTo>
                  <a:pt x="9534" y="10265"/>
                </a:moveTo>
                <a:cubicBezTo>
                  <a:pt x="11299" y="10049"/>
                  <a:pt x="12814" y="10837"/>
                  <a:pt x="12922" y="11954"/>
                </a:cubicBezTo>
                <a:cubicBezTo>
                  <a:pt x="13030" y="13070"/>
                  <a:pt x="11724" y="14194"/>
                  <a:pt x="9995" y="14374"/>
                </a:cubicBezTo>
                <a:cubicBezTo>
                  <a:pt x="8230" y="14590"/>
                  <a:pt x="6726" y="13791"/>
                  <a:pt x="6618" y="12674"/>
                </a:cubicBezTo>
                <a:cubicBezTo>
                  <a:pt x="6474" y="11558"/>
                  <a:pt x="7805" y="10481"/>
                  <a:pt x="9534" y="10265"/>
                </a:cubicBezTo>
                <a:close/>
                <a:moveTo>
                  <a:pt x="9624" y="10929"/>
                </a:moveTo>
                <a:cubicBezTo>
                  <a:pt x="9409" y="10919"/>
                  <a:pt x="9185" y="10945"/>
                  <a:pt x="8960" y="11008"/>
                </a:cubicBezTo>
                <a:cubicBezTo>
                  <a:pt x="8059" y="11296"/>
                  <a:pt x="7550" y="12120"/>
                  <a:pt x="7767" y="12877"/>
                </a:cubicBezTo>
                <a:cubicBezTo>
                  <a:pt x="8019" y="13633"/>
                  <a:pt x="8926" y="13996"/>
                  <a:pt x="9826" y="13743"/>
                </a:cubicBezTo>
                <a:cubicBezTo>
                  <a:pt x="10727" y="13455"/>
                  <a:pt x="11260" y="12631"/>
                  <a:pt x="11008" y="11875"/>
                </a:cubicBezTo>
                <a:cubicBezTo>
                  <a:pt x="10819" y="11308"/>
                  <a:pt x="10269" y="10960"/>
                  <a:pt x="9624" y="10929"/>
                </a:cubicBezTo>
                <a:close/>
                <a:moveTo>
                  <a:pt x="9680" y="11976"/>
                </a:moveTo>
                <a:cubicBezTo>
                  <a:pt x="9788" y="11904"/>
                  <a:pt x="9901" y="11949"/>
                  <a:pt x="9973" y="12021"/>
                </a:cubicBezTo>
                <a:cubicBezTo>
                  <a:pt x="10009" y="12093"/>
                  <a:pt x="9932" y="12197"/>
                  <a:pt x="9860" y="12269"/>
                </a:cubicBezTo>
                <a:cubicBezTo>
                  <a:pt x="9752" y="12341"/>
                  <a:pt x="9639" y="12307"/>
                  <a:pt x="9567" y="12235"/>
                </a:cubicBezTo>
                <a:cubicBezTo>
                  <a:pt x="9531" y="12163"/>
                  <a:pt x="9572" y="12012"/>
                  <a:pt x="9680" y="11976"/>
                </a:cubicBezTo>
                <a:close/>
                <a:moveTo>
                  <a:pt x="9072" y="12156"/>
                </a:moveTo>
                <a:cubicBezTo>
                  <a:pt x="9207" y="12170"/>
                  <a:pt x="9315" y="12228"/>
                  <a:pt x="9387" y="12336"/>
                </a:cubicBezTo>
                <a:cubicBezTo>
                  <a:pt x="9531" y="12553"/>
                  <a:pt x="9426" y="12922"/>
                  <a:pt x="9174" y="13102"/>
                </a:cubicBezTo>
                <a:cubicBezTo>
                  <a:pt x="8885" y="13282"/>
                  <a:pt x="8564" y="13239"/>
                  <a:pt x="8419" y="13023"/>
                </a:cubicBezTo>
                <a:cubicBezTo>
                  <a:pt x="8275" y="12807"/>
                  <a:pt x="8345" y="12449"/>
                  <a:pt x="8633" y="12269"/>
                </a:cubicBezTo>
                <a:cubicBezTo>
                  <a:pt x="8777" y="12179"/>
                  <a:pt x="8937" y="12143"/>
                  <a:pt x="9072" y="1215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9" name="Google Shape;1829;p119"/>
          <p:cNvSpPr/>
          <p:nvPr/>
        </p:nvSpPr>
        <p:spPr>
          <a:xfrm>
            <a:off x="13882823" y="3340100"/>
            <a:ext cx="609601" cy="609728"/>
          </a:xfrm>
          <a:custGeom>
            <a:rect b="b" l="l" r="r" t="t"/>
            <a:pathLst>
              <a:path extrusionOk="0" h="21600" w="19680">
                <a:moveTo>
                  <a:pt x="9835" y="0"/>
                </a:moveTo>
                <a:cubicBezTo>
                  <a:pt x="7316" y="0"/>
                  <a:pt x="4801" y="1056"/>
                  <a:pt x="2880" y="3163"/>
                </a:cubicBezTo>
                <a:cubicBezTo>
                  <a:pt x="-960" y="7377"/>
                  <a:pt x="-960" y="14223"/>
                  <a:pt x="2880" y="18437"/>
                </a:cubicBezTo>
                <a:cubicBezTo>
                  <a:pt x="4784" y="20562"/>
                  <a:pt x="7307" y="21600"/>
                  <a:pt x="9835" y="21600"/>
                </a:cubicBezTo>
                <a:cubicBezTo>
                  <a:pt x="12362" y="21600"/>
                  <a:pt x="14896" y="20562"/>
                  <a:pt x="16800" y="18437"/>
                </a:cubicBezTo>
                <a:cubicBezTo>
                  <a:pt x="20640" y="14223"/>
                  <a:pt x="20640" y="7377"/>
                  <a:pt x="16800" y="3163"/>
                </a:cubicBezTo>
                <a:cubicBezTo>
                  <a:pt x="14879" y="1056"/>
                  <a:pt x="12354" y="0"/>
                  <a:pt x="9835" y="0"/>
                </a:cubicBezTo>
                <a:close/>
                <a:moveTo>
                  <a:pt x="9835" y="1036"/>
                </a:moveTo>
                <a:cubicBezTo>
                  <a:pt x="12133" y="1036"/>
                  <a:pt x="14404" y="1974"/>
                  <a:pt x="16143" y="3883"/>
                </a:cubicBezTo>
                <a:cubicBezTo>
                  <a:pt x="19622" y="7701"/>
                  <a:pt x="19622" y="13899"/>
                  <a:pt x="16143" y="17717"/>
                </a:cubicBezTo>
                <a:cubicBezTo>
                  <a:pt x="12664" y="21535"/>
                  <a:pt x="7016" y="21535"/>
                  <a:pt x="3537" y="17717"/>
                </a:cubicBezTo>
                <a:cubicBezTo>
                  <a:pt x="58" y="13899"/>
                  <a:pt x="58" y="7701"/>
                  <a:pt x="3537" y="3883"/>
                </a:cubicBezTo>
                <a:cubicBezTo>
                  <a:pt x="5276" y="1974"/>
                  <a:pt x="7537" y="1036"/>
                  <a:pt x="9835" y="1036"/>
                </a:cubicBezTo>
                <a:close/>
                <a:moveTo>
                  <a:pt x="5199" y="7935"/>
                </a:moveTo>
                <a:cubicBezTo>
                  <a:pt x="5100" y="7935"/>
                  <a:pt x="4965" y="7938"/>
                  <a:pt x="4932" y="8082"/>
                </a:cubicBezTo>
                <a:cubicBezTo>
                  <a:pt x="4899" y="8154"/>
                  <a:pt x="4940" y="8269"/>
                  <a:pt x="4973" y="8341"/>
                </a:cubicBezTo>
                <a:cubicBezTo>
                  <a:pt x="5170" y="9313"/>
                  <a:pt x="5498" y="10214"/>
                  <a:pt x="5958" y="11042"/>
                </a:cubicBezTo>
                <a:cubicBezTo>
                  <a:pt x="6384" y="11798"/>
                  <a:pt x="6873" y="12514"/>
                  <a:pt x="7496" y="13091"/>
                </a:cubicBezTo>
                <a:cubicBezTo>
                  <a:pt x="7759" y="13343"/>
                  <a:pt x="8050" y="13597"/>
                  <a:pt x="8378" y="13777"/>
                </a:cubicBezTo>
                <a:cubicBezTo>
                  <a:pt x="8772" y="13957"/>
                  <a:pt x="9174" y="14068"/>
                  <a:pt x="9568" y="14104"/>
                </a:cubicBezTo>
                <a:cubicBezTo>
                  <a:pt x="9798" y="14140"/>
                  <a:pt x="10026" y="14137"/>
                  <a:pt x="10255" y="14137"/>
                </a:cubicBezTo>
                <a:cubicBezTo>
                  <a:pt x="10354" y="14137"/>
                  <a:pt x="10446" y="14133"/>
                  <a:pt x="10512" y="14025"/>
                </a:cubicBezTo>
                <a:cubicBezTo>
                  <a:pt x="10578" y="13917"/>
                  <a:pt x="10553" y="13773"/>
                  <a:pt x="10553" y="13665"/>
                </a:cubicBezTo>
                <a:cubicBezTo>
                  <a:pt x="10553" y="13376"/>
                  <a:pt x="10553" y="13086"/>
                  <a:pt x="10553" y="12798"/>
                </a:cubicBezTo>
                <a:cubicBezTo>
                  <a:pt x="10553" y="12618"/>
                  <a:pt x="10584" y="12444"/>
                  <a:pt x="10748" y="12336"/>
                </a:cubicBezTo>
                <a:cubicBezTo>
                  <a:pt x="10879" y="12264"/>
                  <a:pt x="11006" y="12330"/>
                  <a:pt x="11138" y="12438"/>
                </a:cubicBezTo>
                <a:cubicBezTo>
                  <a:pt x="11334" y="12618"/>
                  <a:pt x="11505" y="12843"/>
                  <a:pt x="11702" y="13023"/>
                </a:cubicBezTo>
                <a:cubicBezTo>
                  <a:pt x="11899" y="13203"/>
                  <a:pt x="12059" y="13417"/>
                  <a:pt x="12256" y="13597"/>
                </a:cubicBezTo>
                <a:cubicBezTo>
                  <a:pt x="12354" y="13705"/>
                  <a:pt x="12455" y="13770"/>
                  <a:pt x="12553" y="13878"/>
                </a:cubicBezTo>
                <a:cubicBezTo>
                  <a:pt x="12619" y="13951"/>
                  <a:pt x="12711" y="14104"/>
                  <a:pt x="12810" y="14104"/>
                </a:cubicBezTo>
                <a:cubicBezTo>
                  <a:pt x="12974" y="14104"/>
                  <a:pt x="13107" y="14101"/>
                  <a:pt x="13271" y="14137"/>
                </a:cubicBezTo>
                <a:cubicBezTo>
                  <a:pt x="13501" y="14137"/>
                  <a:pt x="13770" y="14137"/>
                  <a:pt x="13999" y="14137"/>
                </a:cubicBezTo>
                <a:cubicBezTo>
                  <a:pt x="14196" y="14137"/>
                  <a:pt x="14393" y="14095"/>
                  <a:pt x="14492" y="13878"/>
                </a:cubicBezTo>
                <a:cubicBezTo>
                  <a:pt x="14590" y="13662"/>
                  <a:pt x="14520" y="13449"/>
                  <a:pt x="14389" y="13304"/>
                </a:cubicBezTo>
                <a:cubicBezTo>
                  <a:pt x="14291" y="13160"/>
                  <a:pt x="14159" y="13021"/>
                  <a:pt x="14061" y="12877"/>
                </a:cubicBezTo>
                <a:cubicBezTo>
                  <a:pt x="13733" y="12480"/>
                  <a:pt x="13404" y="12080"/>
                  <a:pt x="13076" y="11684"/>
                </a:cubicBezTo>
                <a:cubicBezTo>
                  <a:pt x="13011" y="11576"/>
                  <a:pt x="12916" y="11510"/>
                  <a:pt x="12851" y="11402"/>
                </a:cubicBezTo>
                <a:cubicBezTo>
                  <a:pt x="12719" y="11258"/>
                  <a:pt x="12844" y="11107"/>
                  <a:pt x="12943" y="10963"/>
                </a:cubicBezTo>
                <a:cubicBezTo>
                  <a:pt x="13107" y="10711"/>
                  <a:pt x="13242" y="10493"/>
                  <a:pt x="13374" y="10277"/>
                </a:cubicBezTo>
                <a:cubicBezTo>
                  <a:pt x="13636" y="9808"/>
                  <a:pt x="13893" y="9340"/>
                  <a:pt x="14122" y="8836"/>
                </a:cubicBezTo>
                <a:cubicBezTo>
                  <a:pt x="14188" y="8728"/>
                  <a:pt x="14221" y="8584"/>
                  <a:pt x="14287" y="8476"/>
                </a:cubicBezTo>
                <a:cubicBezTo>
                  <a:pt x="14319" y="8404"/>
                  <a:pt x="14358" y="8336"/>
                  <a:pt x="14358" y="8228"/>
                </a:cubicBezTo>
                <a:cubicBezTo>
                  <a:pt x="14326" y="7976"/>
                  <a:pt x="14155" y="7935"/>
                  <a:pt x="13958" y="7935"/>
                </a:cubicBezTo>
                <a:cubicBezTo>
                  <a:pt x="13696" y="7935"/>
                  <a:pt x="13441" y="7935"/>
                  <a:pt x="13179" y="7935"/>
                </a:cubicBezTo>
                <a:cubicBezTo>
                  <a:pt x="13048" y="7935"/>
                  <a:pt x="12910" y="7935"/>
                  <a:pt x="12779" y="7935"/>
                </a:cubicBezTo>
                <a:cubicBezTo>
                  <a:pt x="12680" y="7935"/>
                  <a:pt x="12619" y="7940"/>
                  <a:pt x="12553" y="8048"/>
                </a:cubicBezTo>
                <a:cubicBezTo>
                  <a:pt x="12422" y="8264"/>
                  <a:pt x="12354" y="8518"/>
                  <a:pt x="12256" y="8735"/>
                </a:cubicBezTo>
                <a:cubicBezTo>
                  <a:pt x="12157" y="8915"/>
                  <a:pt x="12087" y="9095"/>
                  <a:pt x="11989" y="9275"/>
                </a:cubicBezTo>
                <a:cubicBezTo>
                  <a:pt x="11890" y="9491"/>
                  <a:pt x="11761" y="9669"/>
                  <a:pt x="11630" y="9849"/>
                </a:cubicBezTo>
                <a:cubicBezTo>
                  <a:pt x="11531" y="9993"/>
                  <a:pt x="11472" y="10133"/>
                  <a:pt x="11373" y="10277"/>
                </a:cubicBezTo>
                <a:cubicBezTo>
                  <a:pt x="11308" y="10421"/>
                  <a:pt x="11205" y="10608"/>
                  <a:pt x="11107" y="10716"/>
                </a:cubicBezTo>
                <a:cubicBezTo>
                  <a:pt x="11008" y="10824"/>
                  <a:pt x="10777" y="11040"/>
                  <a:pt x="10645" y="10896"/>
                </a:cubicBezTo>
                <a:cubicBezTo>
                  <a:pt x="10547" y="10824"/>
                  <a:pt x="10584" y="10677"/>
                  <a:pt x="10584" y="10569"/>
                </a:cubicBezTo>
                <a:cubicBezTo>
                  <a:pt x="10584" y="10425"/>
                  <a:pt x="10584" y="10286"/>
                  <a:pt x="10584" y="10142"/>
                </a:cubicBezTo>
                <a:cubicBezTo>
                  <a:pt x="10584" y="9565"/>
                  <a:pt x="10584" y="9018"/>
                  <a:pt x="10584" y="8442"/>
                </a:cubicBezTo>
                <a:cubicBezTo>
                  <a:pt x="10584" y="8262"/>
                  <a:pt x="10619" y="7935"/>
                  <a:pt x="10389" y="7935"/>
                </a:cubicBezTo>
                <a:cubicBezTo>
                  <a:pt x="10323" y="7935"/>
                  <a:pt x="10288" y="7935"/>
                  <a:pt x="10255" y="7935"/>
                </a:cubicBezTo>
                <a:cubicBezTo>
                  <a:pt x="10058" y="7935"/>
                  <a:pt x="9827" y="7935"/>
                  <a:pt x="9630" y="7935"/>
                </a:cubicBezTo>
                <a:cubicBezTo>
                  <a:pt x="9367" y="7935"/>
                  <a:pt x="9133" y="7935"/>
                  <a:pt x="8871" y="7935"/>
                </a:cubicBezTo>
                <a:cubicBezTo>
                  <a:pt x="8739" y="7935"/>
                  <a:pt x="8610" y="7899"/>
                  <a:pt x="8512" y="7935"/>
                </a:cubicBezTo>
                <a:cubicBezTo>
                  <a:pt x="8380" y="7935"/>
                  <a:pt x="8251" y="8151"/>
                  <a:pt x="8317" y="8296"/>
                </a:cubicBezTo>
                <a:cubicBezTo>
                  <a:pt x="8350" y="8368"/>
                  <a:pt x="8417" y="8449"/>
                  <a:pt x="8450" y="8521"/>
                </a:cubicBezTo>
                <a:cubicBezTo>
                  <a:pt x="8516" y="8629"/>
                  <a:pt x="8676" y="8802"/>
                  <a:pt x="8676" y="8982"/>
                </a:cubicBezTo>
                <a:cubicBezTo>
                  <a:pt x="8676" y="9450"/>
                  <a:pt x="8676" y="9921"/>
                  <a:pt x="8676" y="10389"/>
                </a:cubicBezTo>
                <a:cubicBezTo>
                  <a:pt x="8676" y="10533"/>
                  <a:pt x="8676" y="10673"/>
                  <a:pt x="8676" y="10817"/>
                </a:cubicBezTo>
                <a:cubicBezTo>
                  <a:pt x="8676" y="10961"/>
                  <a:pt x="8748" y="11321"/>
                  <a:pt x="8583" y="11357"/>
                </a:cubicBezTo>
                <a:cubicBezTo>
                  <a:pt x="8419" y="11393"/>
                  <a:pt x="8220" y="11105"/>
                  <a:pt x="8122" y="10997"/>
                </a:cubicBezTo>
                <a:cubicBezTo>
                  <a:pt x="7826" y="10673"/>
                  <a:pt x="7662" y="10281"/>
                  <a:pt x="7465" y="9849"/>
                </a:cubicBezTo>
                <a:cubicBezTo>
                  <a:pt x="7301" y="9417"/>
                  <a:pt x="7106" y="9020"/>
                  <a:pt x="6942" y="8588"/>
                </a:cubicBezTo>
                <a:cubicBezTo>
                  <a:pt x="6909" y="8480"/>
                  <a:pt x="6873" y="8370"/>
                  <a:pt x="6840" y="8262"/>
                </a:cubicBezTo>
                <a:cubicBezTo>
                  <a:pt x="6807" y="8190"/>
                  <a:pt x="6772" y="8052"/>
                  <a:pt x="6706" y="7980"/>
                </a:cubicBezTo>
                <a:cubicBezTo>
                  <a:pt x="6608" y="7908"/>
                  <a:pt x="6477" y="7935"/>
                  <a:pt x="6378" y="7935"/>
                </a:cubicBezTo>
                <a:cubicBezTo>
                  <a:pt x="6247" y="7935"/>
                  <a:pt x="6120" y="7935"/>
                  <a:pt x="5988" y="7935"/>
                </a:cubicBezTo>
                <a:cubicBezTo>
                  <a:pt x="5726" y="7935"/>
                  <a:pt x="5461" y="7935"/>
                  <a:pt x="5199" y="793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0" name="Google Shape;1830;p119"/>
          <p:cNvSpPr/>
          <p:nvPr/>
        </p:nvSpPr>
        <p:spPr>
          <a:xfrm>
            <a:off x="21704141" y="3352800"/>
            <a:ext cx="609601" cy="609667"/>
          </a:xfrm>
          <a:custGeom>
            <a:rect b="b" l="l" r="r" t="t"/>
            <a:pathLst>
              <a:path extrusionOk="0" h="21600" w="19676">
                <a:moveTo>
                  <a:pt x="9854" y="0"/>
                </a:moveTo>
                <a:cubicBezTo>
                  <a:pt x="7336" y="0"/>
                  <a:pt x="4811" y="1052"/>
                  <a:pt x="2886" y="3164"/>
                </a:cubicBezTo>
                <a:cubicBezTo>
                  <a:pt x="-962" y="7352"/>
                  <a:pt x="-962" y="14200"/>
                  <a:pt x="2886" y="18425"/>
                </a:cubicBezTo>
                <a:cubicBezTo>
                  <a:pt x="4811" y="20537"/>
                  <a:pt x="7332" y="21600"/>
                  <a:pt x="9854" y="21600"/>
                </a:cubicBezTo>
                <a:cubicBezTo>
                  <a:pt x="12375" y="21600"/>
                  <a:pt x="14898" y="20537"/>
                  <a:pt x="16790" y="18425"/>
                </a:cubicBezTo>
                <a:cubicBezTo>
                  <a:pt x="20638" y="14237"/>
                  <a:pt x="20638" y="7388"/>
                  <a:pt x="16790" y="3164"/>
                </a:cubicBezTo>
                <a:cubicBezTo>
                  <a:pt x="14882" y="1052"/>
                  <a:pt x="12371" y="0"/>
                  <a:pt x="9854" y="0"/>
                </a:cubicBezTo>
                <a:close/>
                <a:moveTo>
                  <a:pt x="9854" y="1024"/>
                </a:moveTo>
                <a:cubicBezTo>
                  <a:pt x="12143" y="1024"/>
                  <a:pt x="14432" y="1962"/>
                  <a:pt x="16157" y="3892"/>
                </a:cubicBezTo>
                <a:cubicBezTo>
                  <a:pt x="19641" y="7716"/>
                  <a:pt x="19641" y="13907"/>
                  <a:pt x="16157" y="17731"/>
                </a:cubicBezTo>
                <a:cubicBezTo>
                  <a:pt x="12674" y="21554"/>
                  <a:pt x="7034" y="21554"/>
                  <a:pt x="3550" y="17731"/>
                </a:cubicBezTo>
                <a:cubicBezTo>
                  <a:pt x="66" y="13907"/>
                  <a:pt x="66" y="7716"/>
                  <a:pt x="3550" y="3892"/>
                </a:cubicBezTo>
                <a:cubicBezTo>
                  <a:pt x="5308" y="1962"/>
                  <a:pt x="7564" y="1024"/>
                  <a:pt x="9854" y="1024"/>
                </a:cubicBezTo>
                <a:close/>
                <a:moveTo>
                  <a:pt x="5976" y="5463"/>
                </a:moveTo>
                <a:lnTo>
                  <a:pt x="5313" y="7215"/>
                </a:lnTo>
                <a:lnTo>
                  <a:pt x="5313" y="14499"/>
                </a:lnTo>
                <a:lnTo>
                  <a:pt x="7604" y="14499"/>
                </a:lnTo>
                <a:lnTo>
                  <a:pt x="7604" y="15955"/>
                </a:lnTo>
                <a:lnTo>
                  <a:pt x="8827" y="15955"/>
                </a:lnTo>
                <a:lnTo>
                  <a:pt x="10123" y="14499"/>
                </a:lnTo>
                <a:lnTo>
                  <a:pt x="12010" y="14499"/>
                </a:lnTo>
                <a:lnTo>
                  <a:pt x="14332" y="11904"/>
                </a:lnTo>
                <a:lnTo>
                  <a:pt x="14332" y="5463"/>
                </a:lnTo>
                <a:lnTo>
                  <a:pt x="5976" y="5463"/>
                </a:lnTo>
                <a:close/>
                <a:moveTo>
                  <a:pt x="6774" y="6339"/>
                </a:moveTo>
                <a:lnTo>
                  <a:pt x="13638" y="6339"/>
                </a:lnTo>
                <a:lnTo>
                  <a:pt x="13638" y="11323"/>
                </a:lnTo>
                <a:lnTo>
                  <a:pt x="12176" y="12962"/>
                </a:lnTo>
                <a:lnTo>
                  <a:pt x="9895" y="12962"/>
                </a:lnTo>
                <a:lnTo>
                  <a:pt x="8630" y="14317"/>
                </a:lnTo>
                <a:lnTo>
                  <a:pt x="8630" y="12962"/>
                </a:lnTo>
                <a:lnTo>
                  <a:pt x="6774" y="12962"/>
                </a:lnTo>
                <a:lnTo>
                  <a:pt x="6774" y="6339"/>
                </a:lnTo>
                <a:close/>
                <a:moveTo>
                  <a:pt x="8962" y="8376"/>
                </a:moveTo>
                <a:lnTo>
                  <a:pt x="8962" y="11073"/>
                </a:lnTo>
                <a:lnTo>
                  <a:pt x="9760" y="11073"/>
                </a:lnTo>
                <a:lnTo>
                  <a:pt x="9760" y="8376"/>
                </a:lnTo>
                <a:lnTo>
                  <a:pt x="8962" y="8376"/>
                </a:lnTo>
                <a:close/>
                <a:moveTo>
                  <a:pt x="11284" y="8376"/>
                </a:moveTo>
                <a:lnTo>
                  <a:pt x="11284" y="11073"/>
                </a:lnTo>
                <a:lnTo>
                  <a:pt x="12083" y="11073"/>
                </a:lnTo>
                <a:lnTo>
                  <a:pt x="12083" y="8376"/>
                </a:lnTo>
                <a:lnTo>
                  <a:pt x="11284" y="837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1" name="Google Shape;1831;p119"/>
          <p:cNvSpPr/>
          <p:nvPr/>
        </p:nvSpPr>
        <p:spPr>
          <a:xfrm>
            <a:off x="20400588" y="3352800"/>
            <a:ext cx="609601" cy="609601"/>
          </a:xfrm>
          <a:custGeom>
            <a:rect b="b" l="l" r="r" t="t"/>
            <a:pathLst>
              <a:path extrusionOk="0" h="21600" w="21600">
                <a:moveTo>
                  <a:pt x="10794" y="0"/>
                </a:moveTo>
                <a:cubicBezTo>
                  <a:pt x="7886" y="0"/>
                  <a:pt x="5195" y="1123"/>
                  <a:pt x="3159" y="3159"/>
                </a:cubicBezTo>
                <a:cubicBezTo>
                  <a:pt x="1123" y="5195"/>
                  <a:pt x="0" y="7922"/>
                  <a:pt x="0" y="10794"/>
                </a:cubicBezTo>
                <a:cubicBezTo>
                  <a:pt x="0" y="13703"/>
                  <a:pt x="1123" y="16394"/>
                  <a:pt x="3159" y="18430"/>
                </a:cubicBezTo>
                <a:cubicBezTo>
                  <a:pt x="5195" y="20466"/>
                  <a:pt x="7922" y="21600"/>
                  <a:pt x="10794" y="21600"/>
                </a:cubicBezTo>
                <a:cubicBezTo>
                  <a:pt x="13703" y="21600"/>
                  <a:pt x="16394" y="20466"/>
                  <a:pt x="18430" y="18430"/>
                </a:cubicBezTo>
                <a:cubicBezTo>
                  <a:pt x="20466" y="16394"/>
                  <a:pt x="21600" y="13667"/>
                  <a:pt x="21600" y="10794"/>
                </a:cubicBezTo>
                <a:cubicBezTo>
                  <a:pt x="21600" y="7886"/>
                  <a:pt x="20466" y="5195"/>
                  <a:pt x="18430" y="3159"/>
                </a:cubicBezTo>
                <a:cubicBezTo>
                  <a:pt x="16394" y="1123"/>
                  <a:pt x="13667" y="0"/>
                  <a:pt x="10794" y="0"/>
                </a:cubicBezTo>
                <a:close/>
                <a:moveTo>
                  <a:pt x="10794" y="1057"/>
                </a:moveTo>
                <a:cubicBezTo>
                  <a:pt x="13412" y="1057"/>
                  <a:pt x="15848" y="2077"/>
                  <a:pt x="17703" y="3931"/>
                </a:cubicBezTo>
                <a:cubicBezTo>
                  <a:pt x="19557" y="5786"/>
                  <a:pt x="20577" y="8222"/>
                  <a:pt x="20577" y="10840"/>
                </a:cubicBezTo>
                <a:cubicBezTo>
                  <a:pt x="20577" y="13458"/>
                  <a:pt x="19557" y="15894"/>
                  <a:pt x="17703" y="17748"/>
                </a:cubicBezTo>
                <a:cubicBezTo>
                  <a:pt x="15848" y="19602"/>
                  <a:pt x="13412" y="20611"/>
                  <a:pt x="10794" y="20611"/>
                </a:cubicBezTo>
                <a:cubicBezTo>
                  <a:pt x="8177" y="20611"/>
                  <a:pt x="5740" y="19602"/>
                  <a:pt x="3886" y="17748"/>
                </a:cubicBezTo>
                <a:cubicBezTo>
                  <a:pt x="2032" y="15894"/>
                  <a:pt x="1023" y="13458"/>
                  <a:pt x="1023" y="10840"/>
                </a:cubicBezTo>
                <a:cubicBezTo>
                  <a:pt x="1023" y="8222"/>
                  <a:pt x="2032" y="5786"/>
                  <a:pt x="3886" y="3931"/>
                </a:cubicBezTo>
                <a:cubicBezTo>
                  <a:pt x="5740" y="2077"/>
                  <a:pt x="8177" y="1057"/>
                  <a:pt x="10794" y="1057"/>
                </a:cubicBezTo>
                <a:close/>
                <a:moveTo>
                  <a:pt x="5454" y="5454"/>
                </a:moveTo>
                <a:lnTo>
                  <a:pt x="5454" y="15930"/>
                </a:lnTo>
                <a:lnTo>
                  <a:pt x="15930" y="15930"/>
                </a:lnTo>
                <a:lnTo>
                  <a:pt x="15930" y="5454"/>
                </a:lnTo>
                <a:lnTo>
                  <a:pt x="5454" y="5454"/>
                </a:lnTo>
                <a:close/>
                <a:moveTo>
                  <a:pt x="7238" y="7851"/>
                </a:moveTo>
                <a:lnTo>
                  <a:pt x="9306" y="7851"/>
                </a:lnTo>
                <a:lnTo>
                  <a:pt x="10874" y="11306"/>
                </a:lnTo>
                <a:lnTo>
                  <a:pt x="12249" y="7851"/>
                </a:lnTo>
                <a:lnTo>
                  <a:pt x="14214" y="7851"/>
                </a:lnTo>
                <a:lnTo>
                  <a:pt x="14214" y="8033"/>
                </a:lnTo>
                <a:lnTo>
                  <a:pt x="14146" y="8033"/>
                </a:lnTo>
                <a:lnTo>
                  <a:pt x="13521" y="8579"/>
                </a:lnTo>
                <a:lnTo>
                  <a:pt x="13521" y="12726"/>
                </a:lnTo>
                <a:lnTo>
                  <a:pt x="14146" y="13339"/>
                </a:lnTo>
                <a:lnTo>
                  <a:pt x="14146" y="13521"/>
                </a:lnTo>
                <a:lnTo>
                  <a:pt x="11340" y="13521"/>
                </a:lnTo>
                <a:lnTo>
                  <a:pt x="11340" y="13339"/>
                </a:lnTo>
                <a:lnTo>
                  <a:pt x="11999" y="12726"/>
                </a:lnTo>
                <a:lnTo>
                  <a:pt x="11999" y="9488"/>
                </a:lnTo>
                <a:lnTo>
                  <a:pt x="10431" y="13487"/>
                </a:lnTo>
                <a:lnTo>
                  <a:pt x="10215" y="13487"/>
                </a:lnTo>
                <a:lnTo>
                  <a:pt x="8431" y="9488"/>
                </a:lnTo>
                <a:lnTo>
                  <a:pt x="8431" y="12328"/>
                </a:lnTo>
                <a:lnTo>
                  <a:pt x="9238" y="13339"/>
                </a:lnTo>
                <a:lnTo>
                  <a:pt x="9238" y="13521"/>
                </a:lnTo>
                <a:lnTo>
                  <a:pt x="7158" y="13521"/>
                </a:lnTo>
                <a:lnTo>
                  <a:pt x="7158" y="13339"/>
                </a:lnTo>
                <a:lnTo>
                  <a:pt x="7965" y="12328"/>
                </a:lnTo>
                <a:lnTo>
                  <a:pt x="7965" y="8908"/>
                </a:lnTo>
                <a:lnTo>
                  <a:pt x="7238" y="8033"/>
                </a:lnTo>
                <a:lnTo>
                  <a:pt x="7238" y="785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2" name="Google Shape;1832;p119"/>
          <p:cNvSpPr/>
          <p:nvPr/>
        </p:nvSpPr>
        <p:spPr>
          <a:xfrm>
            <a:off x="11275717" y="3340100"/>
            <a:ext cx="609601" cy="609729"/>
          </a:xfrm>
          <a:custGeom>
            <a:rect b="b" l="l" r="r" t="t"/>
            <a:pathLst>
              <a:path extrusionOk="0" h="21600" w="19680">
                <a:moveTo>
                  <a:pt x="9835" y="0"/>
                </a:moveTo>
                <a:cubicBezTo>
                  <a:pt x="7316" y="0"/>
                  <a:pt x="4801" y="1056"/>
                  <a:pt x="2880" y="3163"/>
                </a:cubicBezTo>
                <a:cubicBezTo>
                  <a:pt x="-960" y="7377"/>
                  <a:pt x="-960" y="14223"/>
                  <a:pt x="2880" y="18437"/>
                </a:cubicBezTo>
                <a:cubicBezTo>
                  <a:pt x="4817" y="20562"/>
                  <a:pt x="7307" y="21600"/>
                  <a:pt x="9835" y="21600"/>
                </a:cubicBezTo>
                <a:cubicBezTo>
                  <a:pt x="12329" y="21600"/>
                  <a:pt x="14863" y="20526"/>
                  <a:pt x="16800" y="18437"/>
                </a:cubicBezTo>
                <a:cubicBezTo>
                  <a:pt x="20640" y="14223"/>
                  <a:pt x="20640" y="7377"/>
                  <a:pt x="16800" y="3163"/>
                </a:cubicBezTo>
                <a:cubicBezTo>
                  <a:pt x="14879" y="1056"/>
                  <a:pt x="12354" y="0"/>
                  <a:pt x="9835" y="0"/>
                </a:cubicBezTo>
                <a:close/>
                <a:moveTo>
                  <a:pt x="9835" y="1036"/>
                </a:moveTo>
                <a:cubicBezTo>
                  <a:pt x="12100" y="1036"/>
                  <a:pt x="14404" y="2010"/>
                  <a:pt x="16143" y="3883"/>
                </a:cubicBezTo>
                <a:cubicBezTo>
                  <a:pt x="19622" y="7701"/>
                  <a:pt x="19622" y="13899"/>
                  <a:pt x="16143" y="17717"/>
                </a:cubicBezTo>
                <a:cubicBezTo>
                  <a:pt x="12664" y="21535"/>
                  <a:pt x="7016" y="21535"/>
                  <a:pt x="3537" y="17717"/>
                </a:cubicBezTo>
                <a:cubicBezTo>
                  <a:pt x="58" y="13899"/>
                  <a:pt x="58" y="7701"/>
                  <a:pt x="3537" y="3883"/>
                </a:cubicBezTo>
                <a:cubicBezTo>
                  <a:pt x="5276" y="1974"/>
                  <a:pt x="7570" y="1036"/>
                  <a:pt x="9835" y="1036"/>
                </a:cubicBezTo>
                <a:close/>
                <a:moveTo>
                  <a:pt x="9681" y="5763"/>
                </a:moveTo>
                <a:cubicBezTo>
                  <a:pt x="8335" y="5763"/>
                  <a:pt x="7219" y="6952"/>
                  <a:pt x="7219" y="8464"/>
                </a:cubicBezTo>
                <a:cubicBezTo>
                  <a:pt x="7252" y="9977"/>
                  <a:pt x="8335" y="11166"/>
                  <a:pt x="9681" y="11166"/>
                </a:cubicBezTo>
                <a:cubicBezTo>
                  <a:pt x="11027" y="11166"/>
                  <a:pt x="12143" y="9977"/>
                  <a:pt x="12143" y="8464"/>
                </a:cubicBezTo>
                <a:cubicBezTo>
                  <a:pt x="12143" y="6988"/>
                  <a:pt x="11060" y="5763"/>
                  <a:pt x="9681" y="5763"/>
                </a:cubicBezTo>
                <a:close/>
                <a:moveTo>
                  <a:pt x="9681" y="7350"/>
                </a:moveTo>
                <a:cubicBezTo>
                  <a:pt x="10272" y="7350"/>
                  <a:pt x="10727" y="7850"/>
                  <a:pt x="10727" y="8498"/>
                </a:cubicBezTo>
                <a:cubicBezTo>
                  <a:pt x="10727" y="9147"/>
                  <a:pt x="10272" y="9658"/>
                  <a:pt x="9681" y="9658"/>
                </a:cubicBezTo>
                <a:cubicBezTo>
                  <a:pt x="9090" y="9658"/>
                  <a:pt x="8635" y="9147"/>
                  <a:pt x="8635" y="8498"/>
                </a:cubicBezTo>
                <a:cubicBezTo>
                  <a:pt x="8635" y="7850"/>
                  <a:pt x="9123" y="7350"/>
                  <a:pt x="9681" y="7350"/>
                </a:cubicBezTo>
                <a:close/>
                <a:moveTo>
                  <a:pt x="11999" y="11188"/>
                </a:moveTo>
                <a:cubicBezTo>
                  <a:pt x="11823" y="11143"/>
                  <a:pt x="11634" y="11170"/>
                  <a:pt x="11486" y="11278"/>
                </a:cubicBezTo>
                <a:cubicBezTo>
                  <a:pt x="10961" y="11639"/>
                  <a:pt x="10335" y="11852"/>
                  <a:pt x="9712" y="11852"/>
                </a:cubicBezTo>
                <a:cubicBezTo>
                  <a:pt x="9088" y="11852"/>
                  <a:pt x="8473" y="11672"/>
                  <a:pt x="7948" y="11312"/>
                </a:cubicBezTo>
                <a:cubicBezTo>
                  <a:pt x="7619" y="11096"/>
                  <a:pt x="7191" y="11200"/>
                  <a:pt x="6994" y="11560"/>
                </a:cubicBezTo>
                <a:cubicBezTo>
                  <a:pt x="6797" y="11920"/>
                  <a:pt x="6891" y="12390"/>
                  <a:pt x="7219" y="12607"/>
                </a:cubicBezTo>
                <a:cubicBezTo>
                  <a:pt x="7679" y="12931"/>
                  <a:pt x="8210" y="13185"/>
                  <a:pt x="8768" y="13293"/>
                </a:cubicBezTo>
                <a:lnTo>
                  <a:pt x="7414" y="14768"/>
                </a:lnTo>
                <a:cubicBezTo>
                  <a:pt x="7152" y="15056"/>
                  <a:pt x="7152" y="15560"/>
                  <a:pt x="7414" y="15848"/>
                </a:cubicBezTo>
                <a:cubicBezTo>
                  <a:pt x="7677" y="16136"/>
                  <a:pt x="8136" y="16136"/>
                  <a:pt x="8399" y="15848"/>
                </a:cubicBezTo>
                <a:lnTo>
                  <a:pt x="9712" y="14408"/>
                </a:lnTo>
                <a:lnTo>
                  <a:pt x="11158" y="15995"/>
                </a:lnTo>
                <a:cubicBezTo>
                  <a:pt x="11289" y="16139"/>
                  <a:pt x="11486" y="16208"/>
                  <a:pt x="11650" y="16208"/>
                </a:cubicBezTo>
                <a:cubicBezTo>
                  <a:pt x="11815" y="16208"/>
                  <a:pt x="12012" y="16139"/>
                  <a:pt x="12143" y="15995"/>
                </a:cubicBezTo>
                <a:cubicBezTo>
                  <a:pt x="12405" y="15706"/>
                  <a:pt x="12405" y="15202"/>
                  <a:pt x="12143" y="14914"/>
                </a:cubicBezTo>
                <a:lnTo>
                  <a:pt x="10666" y="13293"/>
                </a:lnTo>
                <a:cubicBezTo>
                  <a:pt x="11224" y="13149"/>
                  <a:pt x="11755" y="12931"/>
                  <a:pt x="12215" y="12607"/>
                </a:cubicBezTo>
                <a:cubicBezTo>
                  <a:pt x="12576" y="12354"/>
                  <a:pt x="12670" y="11886"/>
                  <a:pt x="12440" y="11526"/>
                </a:cubicBezTo>
                <a:cubicBezTo>
                  <a:pt x="12342" y="11346"/>
                  <a:pt x="12176" y="11233"/>
                  <a:pt x="11999" y="1118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3" name="Google Shape;1833;p119"/>
          <p:cNvSpPr/>
          <p:nvPr/>
        </p:nvSpPr>
        <p:spPr>
          <a:xfrm>
            <a:off x="11250317" y="4483100"/>
            <a:ext cx="609601" cy="609601"/>
          </a:xfrm>
          <a:custGeom>
            <a:rect b="b" l="l" r="r" t="t"/>
            <a:pathLst>
              <a:path extrusionOk="0" h="21600" w="21600">
                <a:moveTo>
                  <a:pt x="10811" y="0"/>
                </a:moveTo>
                <a:cubicBezTo>
                  <a:pt x="8048" y="0"/>
                  <a:pt x="5276" y="1052"/>
                  <a:pt x="3164" y="3164"/>
                </a:cubicBezTo>
                <a:cubicBezTo>
                  <a:pt x="1052" y="5258"/>
                  <a:pt x="0" y="8014"/>
                  <a:pt x="0" y="10777"/>
                </a:cubicBezTo>
                <a:cubicBezTo>
                  <a:pt x="0" y="13541"/>
                  <a:pt x="1052" y="16313"/>
                  <a:pt x="3164" y="18425"/>
                </a:cubicBezTo>
                <a:cubicBezTo>
                  <a:pt x="5276" y="20537"/>
                  <a:pt x="8044" y="21600"/>
                  <a:pt x="10811" y="21600"/>
                </a:cubicBezTo>
                <a:cubicBezTo>
                  <a:pt x="13579" y="21600"/>
                  <a:pt x="16349" y="20537"/>
                  <a:pt x="18425" y="18425"/>
                </a:cubicBezTo>
                <a:cubicBezTo>
                  <a:pt x="20537" y="16331"/>
                  <a:pt x="21600" y="13575"/>
                  <a:pt x="21600" y="10811"/>
                </a:cubicBezTo>
                <a:cubicBezTo>
                  <a:pt x="21600" y="8048"/>
                  <a:pt x="20537" y="5276"/>
                  <a:pt x="18425" y="3164"/>
                </a:cubicBezTo>
                <a:cubicBezTo>
                  <a:pt x="16331" y="1052"/>
                  <a:pt x="13574" y="0"/>
                  <a:pt x="10811" y="0"/>
                </a:cubicBezTo>
                <a:close/>
                <a:moveTo>
                  <a:pt x="10811" y="1024"/>
                </a:moveTo>
                <a:cubicBezTo>
                  <a:pt x="13324" y="1024"/>
                  <a:pt x="15837" y="1962"/>
                  <a:pt x="17731" y="3892"/>
                </a:cubicBezTo>
                <a:cubicBezTo>
                  <a:pt x="21554" y="7716"/>
                  <a:pt x="21554" y="13907"/>
                  <a:pt x="17731" y="17731"/>
                </a:cubicBezTo>
                <a:cubicBezTo>
                  <a:pt x="13907" y="21554"/>
                  <a:pt x="7716" y="21554"/>
                  <a:pt x="3892" y="17731"/>
                </a:cubicBezTo>
                <a:cubicBezTo>
                  <a:pt x="68" y="13907"/>
                  <a:pt x="68" y="7716"/>
                  <a:pt x="3892" y="3892"/>
                </a:cubicBezTo>
                <a:cubicBezTo>
                  <a:pt x="5822" y="1962"/>
                  <a:pt x="8299" y="1024"/>
                  <a:pt x="10811" y="1024"/>
                </a:cubicBezTo>
                <a:close/>
                <a:moveTo>
                  <a:pt x="10800" y="5690"/>
                </a:moveTo>
                <a:cubicBezTo>
                  <a:pt x="8032" y="5727"/>
                  <a:pt x="5774" y="7987"/>
                  <a:pt x="5702" y="10754"/>
                </a:cubicBezTo>
                <a:cubicBezTo>
                  <a:pt x="5629" y="13158"/>
                  <a:pt x="7129" y="15159"/>
                  <a:pt x="9241" y="15887"/>
                </a:cubicBezTo>
                <a:cubicBezTo>
                  <a:pt x="9423" y="15960"/>
                  <a:pt x="9639" y="15821"/>
                  <a:pt x="9639" y="15603"/>
                </a:cubicBezTo>
                <a:cubicBezTo>
                  <a:pt x="9639" y="15275"/>
                  <a:pt x="9639" y="14904"/>
                  <a:pt x="9639" y="14612"/>
                </a:cubicBezTo>
                <a:cubicBezTo>
                  <a:pt x="9493" y="14649"/>
                  <a:pt x="9311" y="14692"/>
                  <a:pt x="9093" y="14692"/>
                </a:cubicBezTo>
                <a:cubicBezTo>
                  <a:pt x="8838" y="14692"/>
                  <a:pt x="8613" y="14649"/>
                  <a:pt x="8467" y="14612"/>
                </a:cubicBezTo>
                <a:cubicBezTo>
                  <a:pt x="8176" y="14503"/>
                  <a:pt x="8039" y="14323"/>
                  <a:pt x="7966" y="14214"/>
                </a:cubicBezTo>
                <a:cubicBezTo>
                  <a:pt x="7930" y="14105"/>
                  <a:pt x="7930" y="14071"/>
                  <a:pt x="7784" y="13816"/>
                </a:cubicBezTo>
                <a:cubicBezTo>
                  <a:pt x="7711" y="13670"/>
                  <a:pt x="7673" y="13627"/>
                  <a:pt x="7636" y="13554"/>
                </a:cubicBezTo>
                <a:cubicBezTo>
                  <a:pt x="7563" y="13445"/>
                  <a:pt x="7456" y="13377"/>
                  <a:pt x="7420" y="13304"/>
                </a:cubicBezTo>
                <a:cubicBezTo>
                  <a:pt x="7347" y="13304"/>
                  <a:pt x="7233" y="13233"/>
                  <a:pt x="7124" y="13087"/>
                </a:cubicBezTo>
                <a:cubicBezTo>
                  <a:pt x="7088" y="13015"/>
                  <a:pt x="7056" y="12976"/>
                  <a:pt x="7056" y="12940"/>
                </a:cubicBezTo>
                <a:cubicBezTo>
                  <a:pt x="7129" y="12903"/>
                  <a:pt x="7274" y="12869"/>
                  <a:pt x="7420" y="12905"/>
                </a:cubicBezTo>
                <a:cubicBezTo>
                  <a:pt x="7821" y="12978"/>
                  <a:pt x="8032" y="13299"/>
                  <a:pt x="8069" y="13372"/>
                </a:cubicBezTo>
                <a:cubicBezTo>
                  <a:pt x="8069" y="13445"/>
                  <a:pt x="8148" y="13636"/>
                  <a:pt x="8330" y="13782"/>
                </a:cubicBezTo>
                <a:cubicBezTo>
                  <a:pt x="8513" y="13927"/>
                  <a:pt x="8690" y="13961"/>
                  <a:pt x="8763" y="13998"/>
                </a:cubicBezTo>
                <a:cubicBezTo>
                  <a:pt x="8872" y="14034"/>
                  <a:pt x="9056" y="14034"/>
                  <a:pt x="9275" y="13998"/>
                </a:cubicBezTo>
                <a:cubicBezTo>
                  <a:pt x="9421" y="13961"/>
                  <a:pt x="9530" y="13921"/>
                  <a:pt x="9639" y="13884"/>
                </a:cubicBezTo>
                <a:cubicBezTo>
                  <a:pt x="9639" y="13775"/>
                  <a:pt x="9635" y="13631"/>
                  <a:pt x="9707" y="13486"/>
                </a:cubicBezTo>
                <a:cubicBezTo>
                  <a:pt x="9780" y="13340"/>
                  <a:pt x="9896" y="13229"/>
                  <a:pt x="9969" y="13156"/>
                </a:cubicBezTo>
                <a:cubicBezTo>
                  <a:pt x="9641" y="13156"/>
                  <a:pt x="9059" y="13124"/>
                  <a:pt x="8513" y="12723"/>
                </a:cubicBezTo>
                <a:cubicBezTo>
                  <a:pt x="7639" y="12068"/>
                  <a:pt x="7379" y="10868"/>
                  <a:pt x="7670" y="9958"/>
                </a:cubicBezTo>
                <a:cubicBezTo>
                  <a:pt x="7780" y="9594"/>
                  <a:pt x="7957" y="9332"/>
                  <a:pt x="8103" y="9150"/>
                </a:cubicBezTo>
                <a:cubicBezTo>
                  <a:pt x="8066" y="9041"/>
                  <a:pt x="8000" y="8793"/>
                  <a:pt x="8000" y="8501"/>
                </a:cubicBezTo>
                <a:cubicBezTo>
                  <a:pt x="8037" y="8173"/>
                  <a:pt x="8110" y="7918"/>
                  <a:pt x="8182" y="7773"/>
                </a:cubicBezTo>
                <a:cubicBezTo>
                  <a:pt x="8328" y="7773"/>
                  <a:pt x="8467" y="7805"/>
                  <a:pt x="8649" y="7841"/>
                </a:cubicBezTo>
                <a:cubicBezTo>
                  <a:pt x="9050" y="7950"/>
                  <a:pt x="9387" y="8173"/>
                  <a:pt x="9605" y="8319"/>
                </a:cubicBezTo>
                <a:cubicBezTo>
                  <a:pt x="9787" y="8246"/>
                  <a:pt x="9965" y="8208"/>
                  <a:pt x="10220" y="8171"/>
                </a:cubicBezTo>
                <a:cubicBezTo>
                  <a:pt x="10474" y="8135"/>
                  <a:pt x="10732" y="8137"/>
                  <a:pt x="10914" y="8137"/>
                </a:cubicBezTo>
                <a:cubicBezTo>
                  <a:pt x="11132" y="8137"/>
                  <a:pt x="11353" y="8135"/>
                  <a:pt x="11608" y="8171"/>
                </a:cubicBezTo>
                <a:cubicBezTo>
                  <a:pt x="11827" y="8208"/>
                  <a:pt x="12040" y="8283"/>
                  <a:pt x="12223" y="8319"/>
                </a:cubicBezTo>
                <a:cubicBezTo>
                  <a:pt x="12441" y="8137"/>
                  <a:pt x="12730" y="7950"/>
                  <a:pt x="13167" y="7841"/>
                </a:cubicBezTo>
                <a:cubicBezTo>
                  <a:pt x="13313" y="7805"/>
                  <a:pt x="13499" y="7773"/>
                  <a:pt x="13645" y="7773"/>
                </a:cubicBezTo>
                <a:cubicBezTo>
                  <a:pt x="13718" y="7918"/>
                  <a:pt x="13827" y="8173"/>
                  <a:pt x="13827" y="8501"/>
                </a:cubicBezTo>
                <a:cubicBezTo>
                  <a:pt x="13827" y="8793"/>
                  <a:pt x="13750" y="9004"/>
                  <a:pt x="13713" y="9150"/>
                </a:cubicBezTo>
                <a:cubicBezTo>
                  <a:pt x="13859" y="9332"/>
                  <a:pt x="14048" y="9594"/>
                  <a:pt x="14157" y="9958"/>
                </a:cubicBezTo>
                <a:cubicBezTo>
                  <a:pt x="14449" y="10868"/>
                  <a:pt x="14189" y="12104"/>
                  <a:pt x="13315" y="12723"/>
                </a:cubicBezTo>
                <a:cubicBezTo>
                  <a:pt x="12769" y="13124"/>
                  <a:pt x="12150" y="13156"/>
                  <a:pt x="11858" y="13156"/>
                </a:cubicBezTo>
                <a:cubicBezTo>
                  <a:pt x="11931" y="13192"/>
                  <a:pt x="12036" y="13304"/>
                  <a:pt x="12109" y="13486"/>
                </a:cubicBezTo>
                <a:cubicBezTo>
                  <a:pt x="12182" y="13668"/>
                  <a:pt x="12188" y="13811"/>
                  <a:pt x="12188" y="13884"/>
                </a:cubicBezTo>
                <a:lnTo>
                  <a:pt x="12223" y="14612"/>
                </a:lnTo>
                <a:cubicBezTo>
                  <a:pt x="12223" y="14940"/>
                  <a:pt x="12223" y="15275"/>
                  <a:pt x="12223" y="15603"/>
                </a:cubicBezTo>
                <a:cubicBezTo>
                  <a:pt x="12222" y="15821"/>
                  <a:pt x="12439" y="15960"/>
                  <a:pt x="12621" y="15887"/>
                </a:cubicBezTo>
                <a:cubicBezTo>
                  <a:pt x="14697" y="15159"/>
                  <a:pt x="16160" y="13231"/>
                  <a:pt x="16160" y="10937"/>
                </a:cubicBezTo>
                <a:cubicBezTo>
                  <a:pt x="16160" y="7987"/>
                  <a:pt x="13750" y="5617"/>
                  <a:pt x="10800" y="56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4" name="Google Shape;1834;p119"/>
          <p:cNvSpPr/>
          <p:nvPr/>
        </p:nvSpPr>
        <p:spPr>
          <a:xfrm>
            <a:off x="3429000" y="4483100"/>
            <a:ext cx="609600" cy="609280"/>
          </a:xfrm>
          <a:custGeom>
            <a:rect b="b" l="l" r="r" t="t"/>
            <a:pathLst>
              <a:path extrusionOk="0" h="21600" w="21600">
                <a:moveTo>
                  <a:pt x="10794" y="0"/>
                </a:moveTo>
                <a:cubicBezTo>
                  <a:pt x="8028" y="0"/>
                  <a:pt x="5257" y="1048"/>
                  <a:pt x="3152" y="3154"/>
                </a:cubicBezTo>
                <a:cubicBezTo>
                  <a:pt x="1048" y="5259"/>
                  <a:pt x="0" y="8030"/>
                  <a:pt x="0" y="10800"/>
                </a:cubicBezTo>
                <a:cubicBezTo>
                  <a:pt x="0" y="13570"/>
                  <a:pt x="1048" y="16341"/>
                  <a:pt x="3152" y="18446"/>
                </a:cubicBezTo>
                <a:cubicBezTo>
                  <a:pt x="5257" y="20552"/>
                  <a:pt x="8014" y="21600"/>
                  <a:pt x="10772" y="21600"/>
                </a:cubicBezTo>
                <a:cubicBezTo>
                  <a:pt x="13529" y="21600"/>
                  <a:pt x="16296" y="20552"/>
                  <a:pt x="18437" y="18446"/>
                </a:cubicBezTo>
                <a:cubicBezTo>
                  <a:pt x="20541" y="16341"/>
                  <a:pt x="21600" y="13570"/>
                  <a:pt x="21600" y="10800"/>
                </a:cubicBezTo>
                <a:cubicBezTo>
                  <a:pt x="21600" y="8030"/>
                  <a:pt x="20541" y="5259"/>
                  <a:pt x="18437" y="3154"/>
                </a:cubicBezTo>
                <a:cubicBezTo>
                  <a:pt x="16332" y="1048"/>
                  <a:pt x="13561" y="0"/>
                  <a:pt x="10794" y="0"/>
                </a:cubicBezTo>
                <a:close/>
                <a:moveTo>
                  <a:pt x="10772" y="1021"/>
                </a:moveTo>
                <a:cubicBezTo>
                  <a:pt x="13275" y="1021"/>
                  <a:pt x="15788" y="1992"/>
                  <a:pt x="17711" y="3880"/>
                </a:cubicBezTo>
                <a:cubicBezTo>
                  <a:pt x="21521" y="7692"/>
                  <a:pt x="21521" y="13908"/>
                  <a:pt x="17711" y="17720"/>
                </a:cubicBezTo>
                <a:cubicBezTo>
                  <a:pt x="13901" y="21532"/>
                  <a:pt x="7688" y="21532"/>
                  <a:pt x="3878" y="17720"/>
                </a:cubicBezTo>
                <a:cubicBezTo>
                  <a:pt x="68" y="13908"/>
                  <a:pt x="68" y="7692"/>
                  <a:pt x="3878" y="3880"/>
                </a:cubicBezTo>
                <a:cubicBezTo>
                  <a:pt x="5765" y="1956"/>
                  <a:pt x="8268" y="1021"/>
                  <a:pt x="10772" y="1021"/>
                </a:cubicBezTo>
                <a:close/>
                <a:moveTo>
                  <a:pt x="11134" y="5525"/>
                </a:moveTo>
                <a:cubicBezTo>
                  <a:pt x="9683" y="5452"/>
                  <a:pt x="8332" y="5960"/>
                  <a:pt x="7279" y="6977"/>
                </a:cubicBezTo>
                <a:cubicBezTo>
                  <a:pt x="6227" y="7957"/>
                  <a:pt x="5692" y="9291"/>
                  <a:pt x="5692" y="10743"/>
                </a:cubicBezTo>
                <a:cubicBezTo>
                  <a:pt x="5692" y="11615"/>
                  <a:pt x="5905" y="12490"/>
                  <a:pt x="6304" y="13216"/>
                </a:cubicBezTo>
                <a:cubicBezTo>
                  <a:pt x="6304" y="13253"/>
                  <a:pt x="6338" y="13248"/>
                  <a:pt x="6338" y="13284"/>
                </a:cubicBezTo>
                <a:lnTo>
                  <a:pt x="5613" y="15724"/>
                </a:lnTo>
                <a:cubicBezTo>
                  <a:pt x="5576" y="15796"/>
                  <a:pt x="5619" y="15903"/>
                  <a:pt x="5692" y="15939"/>
                </a:cubicBezTo>
                <a:cubicBezTo>
                  <a:pt x="5728" y="15975"/>
                  <a:pt x="5801" y="16007"/>
                  <a:pt x="5873" y="16007"/>
                </a:cubicBezTo>
                <a:cubicBezTo>
                  <a:pt x="5910" y="16007"/>
                  <a:pt x="5905" y="16007"/>
                  <a:pt x="5941" y="16007"/>
                </a:cubicBezTo>
                <a:lnTo>
                  <a:pt x="8368" y="15281"/>
                </a:lnTo>
                <a:cubicBezTo>
                  <a:pt x="8731" y="15463"/>
                  <a:pt x="9103" y="15649"/>
                  <a:pt x="9502" y="15758"/>
                </a:cubicBezTo>
                <a:cubicBezTo>
                  <a:pt x="9973" y="15903"/>
                  <a:pt x="10436" y="15939"/>
                  <a:pt x="10908" y="15939"/>
                </a:cubicBezTo>
                <a:cubicBezTo>
                  <a:pt x="12359" y="15939"/>
                  <a:pt x="13668" y="15356"/>
                  <a:pt x="14683" y="14339"/>
                </a:cubicBezTo>
                <a:cubicBezTo>
                  <a:pt x="15627" y="13250"/>
                  <a:pt x="16139" y="11912"/>
                  <a:pt x="16067" y="10460"/>
                </a:cubicBezTo>
                <a:cubicBezTo>
                  <a:pt x="15958" y="7810"/>
                  <a:pt x="13783" y="5634"/>
                  <a:pt x="11134" y="5525"/>
                </a:cubicBezTo>
                <a:close/>
                <a:moveTo>
                  <a:pt x="11055" y="6285"/>
                </a:moveTo>
                <a:cubicBezTo>
                  <a:pt x="13305" y="6394"/>
                  <a:pt x="15153" y="8243"/>
                  <a:pt x="15262" y="10494"/>
                </a:cubicBezTo>
                <a:cubicBezTo>
                  <a:pt x="15334" y="11728"/>
                  <a:pt x="14908" y="12890"/>
                  <a:pt x="14037" y="13761"/>
                </a:cubicBezTo>
                <a:cubicBezTo>
                  <a:pt x="13203" y="14632"/>
                  <a:pt x="12037" y="15145"/>
                  <a:pt x="10840" y="15145"/>
                </a:cubicBezTo>
                <a:cubicBezTo>
                  <a:pt x="10441" y="15145"/>
                  <a:pt x="10001" y="15072"/>
                  <a:pt x="9638" y="14963"/>
                </a:cubicBezTo>
                <a:cubicBezTo>
                  <a:pt x="9275" y="14855"/>
                  <a:pt x="8912" y="14705"/>
                  <a:pt x="8549" y="14487"/>
                </a:cubicBezTo>
                <a:lnTo>
                  <a:pt x="8413" y="14419"/>
                </a:lnTo>
                <a:lnTo>
                  <a:pt x="6599" y="14963"/>
                </a:lnTo>
                <a:lnTo>
                  <a:pt x="7143" y="13284"/>
                </a:lnTo>
                <a:lnTo>
                  <a:pt x="7143" y="13103"/>
                </a:lnTo>
                <a:lnTo>
                  <a:pt x="7064" y="13001"/>
                </a:lnTo>
                <a:cubicBezTo>
                  <a:pt x="7028" y="12928"/>
                  <a:pt x="6998" y="12892"/>
                  <a:pt x="6962" y="12819"/>
                </a:cubicBezTo>
                <a:cubicBezTo>
                  <a:pt x="6599" y="12166"/>
                  <a:pt x="6418" y="11435"/>
                  <a:pt x="6418" y="10709"/>
                </a:cubicBezTo>
                <a:cubicBezTo>
                  <a:pt x="6418" y="9475"/>
                  <a:pt x="6883" y="8356"/>
                  <a:pt x="7790" y="7521"/>
                </a:cubicBezTo>
                <a:cubicBezTo>
                  <a:pt x="8660" y="6686"/>
                  <a:pt x="9821" y="6249"/>
                  <a:pt x="11055" y="6285"/>
                </a:cubicBezTo>
                <a:close/>
                <a:moveTo>
                  <a:pt x="9162" y="8055"/>
                </a:moveTo>
                <a:cubicBezTo>
                  <a:pt x="8581" y="8055"/>
                  <a:pt x="8141" y="8531"/>
                  <a:pt x="8141" y="9076"/>
                </a:cubicBezTo>
                <a:cubicBezTo>
                  <a:pt x="8141" y="9765"/>
                  <a:pt x="8327" y="10378"/>
                  <a:pt x="8617" y="10959"/>
                </a:cubicBezTo>
                <a:cubicBezTo>
                  <a:pt x="9125" y="11866"/>
                  <a:pt x="9958" y="12597"/>
                  <a:pt x="11010" y="12887"/>
                </a:cubicBezTo>
                <a:cubicBezTo>
                  <a:pt x="11373" y="12996"/>
                  <a:pt x="11735" y="13024"/>
                  <a:pt x="12098" y="13024"/>
                </a:cubicBezTo>
                <a:cubicBezTo>
                  <a:pt x="12643" y="13024"/>
                  <a:pt x="13073" y="12592"/>
                  <a:pt x="13073" y="12048"/>
                </a:cubicBezTo>
                <a:cubicBezTo>
                  <a:pt x="13073" y="12012"/>
                  <a:pt x="13073" y="11937"/>
                  <a:pt x="13073" y="11900"/>
                </a:cubicBezTo>
                <a:cubicBezTo>
                  <a:pt x="13073" y="11828"/>
                  <a:pt x="13076" y="11792"/>
                  <a:pt x="13039" y="11719"/>
                </a:cubicBezTo>
                <a:lnTo>
                  <a:pt x="11441" y="11356"/>
                </a:lnTo>
                <a:cubicBezTo>
                  <a:pt x="11404" y="11356"/>
                  <a:pt x="11373" y="11354"/>
                  <a:pt x="11373" y="11390"/>
                </a:cubicBezTo>
                <a:lnTo>
                  <a:pt x="11157" y="11832"/>
                </a:lnTo>
                <a:cubicBezTo>
                  <a:pt x="11121" y="11869"/>
                  <a:pt x="11080" y="11866"/>
                  <a:pt x="11044" y="11866"/>
                </a:cubicBezTo>
                <a:cubicBezTo>
                  <a:pt x="10246" y="11576"/>
                  <a:pt x="9588" y="10918"/>
                  <a:pt x="9298" y="10119"/>
                </a:cubicBezTo>
                <a:cubicBezTo>
                  <a:pt x="9298" y="10083"/>
                  <a:pt x="9307" y="10054"/>
                  <a:pt x="9343" y="10017"/>
                </a:cubicBezTo>
                <a:lnTo>
                  <a:pt x="9808" y="9756"/>
                </a:lnTo>
                <a:cubicBezTo>
                  <a:pt x="9844" y="9756"/>
                  <a:pt x="9842" y="9725"/>
                  <a:pt x="9842" y="9688"/>
                </a:cubicBezTo>
                <a:lnTo>
                  <a:pt x="9479" y="8089"/>
                </a:lnTo>
                <a:cubicBezTo>
                  <a:pt x="9443" y="8089"/>
                  <a:pt x="9379" y="8055"/>
                  <a:pt x="9343" y="8055"/>
                </a:cubicBezTo>
                <a:cubicBezTo>
                  <a:pt x="9270" y="8055"/>
                  <a:pt x="9234" y="8055"/>
                  <a:pt x="9162" y="8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5" name="Google Shape;1835;p119"/>
          <p:cNvSpPr/>
          <p:nvPr/>
        </p:nvSpPr>
        <p:spPr>
          <a:xfrm>
            <a:off x="8643211" y="4483100"/>
            <a:ext cx="609601" cy="608512"/>
          </a:xfrm>
          <a:custGeom>
            <a:rect b="b" l="l" r="r" t="t"/>
            <a:pathLst>
              <a:path extrusionOk="0" h="21600" w="20596">
                <a:moveTo>
                  <a:pt x="10296" y="0"/>
                </a:moveTo>
                <a:cubicBezTo>
                  <a:pt x="7657" y="0"/>
                  <a:pt x="5014" y="1050"/>
                  <a:pt x="3007" y="3159"/>
                </a:cubicBezTo>
                <a:cubicBezTo>
                  <a:pt x="1069" y="5195"/>
                  <a:pt x="0" y="7922"/>
                  <a:pt x="0" y="10794"/>
                </a:cubicBezTo>
                <a:cubicBezTo>
                  <a:pt x="0" y="13667"/>
                  <a:pt x="1069" y="16394"/>
                  <a:pt x="3007" y="18430"/>
                </a:cubicBezTo>
                <a:cubicBezTo>
                  <a:pt x="5014" y="20539"/>
                  <a:pt x="7644" y="21600"/>
                  <a:pt x="10274" y="21600"/>
                </a:cubicBezTo>
                <a:cubicBezTo>
                  <a:pt x="12905" y="21600"/>
                  <a:pt x="15544" y="20548"/>
                  <a:pt x="17585" y="18475"/>
                </a:cubicBezTo>
                <a:cubicBezTo>
                  <a:pt x="21600" y="14258"/>
                  <a:pt x="21600" y="7376"/>
                  <a:pt x="17585" y="3159"/>
                </a:cubicBezTo>
                <a:cubicBezTo>
                  <a:pt x="15578" y="1050"/>
                  <a:pt x="12935" y="0"/>
                  <a:pt x="10296" y="0"/>
                </a:cubicBezTo>
                <a:close/>
                <a:moveTo>
                  <a:pt x="10274" y="977"/>
                </a:moveTo>
                <a:cubicBezTo>
                  <a:pt x="12662" y="977"/>
                  <a:pt x="15059" y="1963"/>
                  <a:pt x="16893" y="3818"/>
                </a:cubicBezTo>
                <a:cubicBezTo>
                  <a:pt x="20527" y="7636"/>
                  <a:pt x="20527" y="13851"/>
                  <a:pt x="16893" y="17669"/>
                </a:cubicBezTo>
                <a:cubicBezTo>
                  <a:pt x="13259" y="21486"/>
                  <a:pt x="7333" y="21486"/>
                  <a:pt x="3699" y="17669"/>
                </a:cubicBezTo>
                <a:cubicBezTo>
                  <a:pt x="1934" y="15851"/>
                  <a:pt x="973" y="13342"/>
                  <a:pt x="973" y="10760"/>
                </a:cubicBezTo>
                <a:cubicBezTo>
                  <a:pt x="973" y="8179"/>
                  <a:pt x="1934" y="5706"/>
                  <a:pt x="3699" y="3852"/>
                </a:cubicBezTo>
                <a:cubicBezTo>
                  <a:pt x="5498" y="1925"/>
                  <a:pt x="7886" y="977"/>
                  <a:pt x="10274" y="977"/>
                </a:cubicBezTo>
                <a:close/>
                <a:moveTo>
                  <a:pt x="8068" y="5818"/>
                </a:moveTo>
                <a:cubicBezTo>
                  <a:pt x="6476" y="5818"/>
                  <a:pt x="5191" y="7167"/>
                  <a:pt x="5191" y="8840"/>
                </a:cubicBezTo>
                <a:cubicBezTo>
                  <a:pt x="5191" y="9349"/>
                  <a:pt x="5328" y="9858"/>
                  <a:pt x="5570" y="10294"/>
                </a:cubicBezTo>
                <a:cubicBezTo>
                  <a:pt x="5535" y="10549"/>
                  <a:pt x="5505" y="10801"/>
                  <a:pt x="5505" y="11056"/>
                </a:cubicBezTo>
                <a:cubicBezTo>
                  <a:pt x="5505" y="13783"/>
                  <a:pt x="7616" y="15964"/>
                  <a:pt x="10177" y="15964"/>
                </a:cubicBezTo>
                <a:cubicBezTo>
                  <a:pt x="10419" y="15964"/>
                  <a:pt x="10692" y="15921"/>
                  <a:pt x="10934" y="15885"/>
                </a:cubicBezTo>
                <a:cubicBezTo>
                  <a:pt x="11349" y="16139"/>
                  <a:pt x="11834" y="16248"/>
                  <a:pt x="12318" y="16248"/>
                </a:cubicBezTo>
                <a:cubicBezTo>
                  <a:pt x="13910" y="16248"/>
                  <a:pt x="15195" y="14910"/>
                  <a:pt x="15195" y="13237"/>
                </a:cubicBezTo>
                <a:cubicBezTo>
                  <a:pt x="15195" y="12692"/>
                  <a:pt x="15059" y="12185"/>
                  <a:pt x="14817" y="11749"/>
                </a:cubicBezTo>
                <a:cubicBezTo>
                  <a:pt x="14851" y="11494"/>
                  <a:pt x="14882" y="11240"/>
                  <a:pt x="14882" y="11022"/>
                </a:cubicBezTo>
                <a:cubicBezTo>
                  <a:pt x="14882" y="8295"/>
                  <a:pt x="12771" y="6113"/>
                  <a:pt x="10209" y="6113"/>
                </a:cubicBezTo>
                <a:cubicBezTo>
                  <a:pt x="9967" y="6113"/>
                  <a:pt x="9729" y="6145"/>
                  <a:pt x="9452" y="6181"/>
                </a:cubicBezTo>
                <a:cubicBezTo>
                  <a:pt x="9037" y="5927"/>
                  <a:pt x="8553" y="5818"/>
                  <a:pt x="8068" y="5818"/>
                </a:cubicBezTo>
                <a:close/>
                <a:moveTo>
                  <a:pt x="10209" y="7965"/>
                </a:moveTo>
                <a:cubicBezTo>
                  <a:pt x="10694" y="8001"/>
                  <a:pt x="11079" y="8111"/>
                  <a:pt x="11183" y="8147"/>
                </a:cubicBezTo>
                <a:cubicBezTo>
                  <a:pt x="11529" y="8256"/>
                  <a:pt x="11730" y="8404"/>
                  <a:pt x="11799" y="8476"/>
                </a:cubicBezTo>
                <a:cubicBezTo>
                  <a:pt x="12042" y="8658"/>
                  <a:pt x="12143" y="8801"/>
                  <a:pt x="12178" y="8874"/>
                </a:cubicBezTo>
                <a:cubicBezTo>
                  <a:pt x="12247" y="8983"/>
                  <a:pt x="12286" y="9085"/>
                  <a:pt x="12286" y="9158"/>
                </a:cubicBezTo>
                <a:cubicBezTo>
                  <a:pt x="12286" y="9231"/>
                  <a:pt x="12325" y="9422"/>
                  <a:pt x="12221" y="9567"/>
                </a:cubicBezTo>
                <a:cubicBezTo>
                  <a:pt x="12083" y="9785"/>
                  <a:pt x="11806" y="9856"/>
                  <a:pt x="11529" y="9783"/>
                </a:cubicBezTo>
                <a:cubicBezTo>
                  <a:pt x="11494" y="9747"/>
                  <a:pt x="11425" y="9706"/>
                  <a:pt x="11356" y="9669"/>
                </a:cubicBezTo>
                <a:cubicBezTo>
                  <a:pt x="11287" y="9633"/>
                  <a:pt x="11287" y="9597"/>
                  <a:pt x="11183" y="9488"/>
                </a:cubicBezTo>
                <a:cubicBezTo>
                  <a:pt x="11148" y="9451"/>
                  <a:pt x="11079" y="9379"/>
                  <a:pt x="11010" y="9306"/>
                </a:cubicBezTo>
                <a:cubicBezTo>
                  <a:pt x="10941" y="9233"/>
                  <a:pt x="10793" y="9129"/>
                  <a:pt x="10620" y="9056"/>
                </a:cubicBezTo>
                <a:cubicBezTo>
                  <a:pt x="10447" y="8983"/>
                  <a:pt x="10315" y="8979"/>
                  <a:pt x="10177" y="8942"/>
                </a:cubicBezTo>
                <a:cubicBezTo>
                  <a:pt x="10039" y="8942"/>
                  <a:pt x="9898" y="8904"/>
                  <a:pt x="9690" y="8976"/>
                </a:cubicBezTo>
                <a:cubicBezTo>
                  <a:pt x="9552" y="9013"/>
                  <a:pt x="9375" y="9090"/>
                  <a:pt x="9236" y="9272"/>
                </a:cubicBezTo>
                <a:cubicBezTo>
                  <a:pt x="9167" y="9344"/>
                  <a:pt x="9139" y="9451"/>
                  <a:pt x="9139" y="9488"/>
                </a:cubicBezTo>
                <a:cubicBezTo>
                  <a:pt x="9139" y="9560"/>
                  <a:pt x="9102" y="9672"/>
                  <a:pt x="9171" y="9817"/>
                </a:cubicBezTo>
                <a:cubicBezTo>
                  <a:pt x="9206" y="9890"/>
                  <a:pt x="9277" y="9963"/>
                  <a:pt x="9312" y="9999"/>
                </a:cubicBezTo>
                <a:cubicBezTo>
                  <a:pt x="9416" y="10072"/>
                  <a:pt x="9515" y="10144"/>
                  <a:pt x="9723" y="10181"/>
                </a:cubicBezTo>
                <a:cubicBezTo>
                  <a:pt x="9896" y="10253"/>
                  <a:pt x="10041" y="10258"/>
                  <a:pt x="10145" y="10294"/>
                </a:cubicBezTo>
                <a:cubicBezTo>
                  <a:pt x="10145" y="10294"/>
                  <a:pt x="10419" y="10358"/>
                  <a:pt x="10696" y="10431"/>
                </a:cubicBezTo>
                <a:cubicBezTo>
                  <a:pt x="11042" y="10503"/>
                  <a:pt x="11248" y="10585"/>
                  <a:pt x="11421" y="10658"/>
                </a:cubicBezTo>
                <a:cubicBezTo>
                  <a:pt x="11628" y="10731"/>
                  <a:pt x="11763" y="10801"/>
                  <a:pt x="11832" y="10874"/>
                </a:cubicBezTo>
                <a:cubicBezTo>
                  <a:pt x="11936" y="10947"/>
                  <a:pt x="12046" y="11017"/>
                  <a:pt x="12081" y="11090"/>
                </a:cubicBezTo>
                <a:cubicBezTo>
                  <a:pt x="12150" y="11162"/>
                  <a:pt x="12249" y="11272"/>
                  <a:pt x="12318" y="11453"/>
                </a:cubicBezTo>
                <a:cubicBezTo>
                  <a:pt x="12353" y="11490"/>
                  <a:pt x="12457" y="11749"/>
                  <a:pt x="12491" y="12112"/>
                </a:cubicBezTo>
                <a:cubicBezTo>
                  <a:pt x="12526" y="12185"/>
                  <a:pt x="12530" y="12840"/>
                  <a:pt x="12081" y="13385"/>
                </a:cubicBezTo>
                <a:cubicBezTo>
                  <a:pt x="11907" y="13567"/>
                  <a:pt x="11730" y="13676"/>
                  <a:pt x="11626" y="13749"/>
                </a:cubicBezTo>
                <a:cubicBezTo>
                  <a:pt x="11315" y="13930"/>
                  <a:pt x="11079" y="13962"/>
                  <a:pt x="10837" y="13999"/>
                </a:cubicBezTo>
                <a:cubicBezTo>
                  <a:pt x="10214" y="14108"/>
                  <a:pt x="9764" y="14035"/>
                  <a:pt x="9625" y="13999"/>
                </a:cubicBezTo>
                <a:cubicBezTo>
                  <a:pt x="9349" y="13962"/>
                  <a:pt x="8929" y="13894"/>
                  <a:pt x="8479" y="13567"/>
                </a:cubicBezTo>
                <a:cubicBezTo>
                  <a:pt x="8237" y="13421"/>
                  <a:pt x="8135" y="13276"/>
                  <a:pt x="8101" y="13203"/>
                </a:cubicBezTo>
                <a:cubicBezTo>
                  <a:pt x="8031" y="13130"/>
                  <a:pt x="7754" y="12692"/>
                  <a:pt x="7927" y="12328"/>
                </a:cubicBezTo>
                <a:cubicBezTo>
                  <a:pt x="7962" y="12219"/>
                  <a:pt x="8031" y="12149"/>
                  <a:pt x="8101" y="12112"/>
                </a:cubicBezTo>
                <a:cubicBezTo>
                  <a:pt x="8135" y="12076"/>
                  <a:pt x="8304" y="11962"/>
                  <a:pt x="8512" y="11999"/>
                </a:cubicBezTo>
                <a:cubicBezTo>
                  <a:pt x="8788" y="12035"/>
                  <a:pt x="8931" y="12258"/>
                  <a:pt x="8966" y="12294"/>
                </a:cubicBezTo>
                <a:cubicBezTo>
                  <a:pt x="9000" y="12331"/>
                  <a:pt x="9028" y="12358"/>
                  <a:pt x="9063" y="12431"/>
                </a:cubicBezTo>
                <a:cubicBezTo>
                  <a:pt x="9098" y="12467"/>
                  <a:pt x="9169" y="12540"/>
                  <a:pt x="9204" y="12612"/>
                </a:cubicBezTo>
                <a:cubicBezTo>
                  <a:pt x="9204" y="12612"/>
                  <a:pt x="9314" y="12767"/>
                  <a:pt x="9452" y="12840"/>
                </a:cubicBezTo>
                <a:cubicBezTo>
                  <a:pt x="9764" y="13058"/>
                  <a:pt x="10071" y="13055"/>
                  <a:pt x="10209" y="13055"/>
                </a:cubicBezTo>
                <a:cubicBezTo>
                  <a:pt x="10313" y="13055"/>
                  <a:pt x="10415" y="13058"/>
                  <a:pt x="10588" y="13021"/>
                </a:cubicBezTo>
                <a:cubicBezTo>
                  <a:pt x="10692" y="12985"/>
                  <a:pt x="11144" y="12876"/>
                  <a:pt x="11248" y="12476"/>
                </a:cubicBezTo>
                <a:cubicBezTo>
                  <a:pt x="11282" y="12403"/>
                  <a:pt x="11282" y="12249"/>
                  <a:pt x="11248" y="12067"/>
                </a:cubicBezTo>
                <a:cubicBezTo>
                  <a:pt x="11213" y="11994"/>
                  <a:pt x="11176" y="11924"/>
                  <a:pt x="11107" y="11851"/>
                </a:cubicBezTo>
                <a:cubicBezTo>
                  <a:pt x="11003" y="11742"/>
                  <a:pt x="10863" y="11703"/>
                  <a:pt x="10794" y="11703"/>
                </a:cubicBezTo>
                <a:cubicBezTo>
                  <a:pt x="10447" y="11631"/>
                  <a:pt x="10145" y="11526"/>
                  <a:pt x="9799" y="11453"/>
                </a:cubicBezTo>
                <a:cubicBezTo>
                  <a:pt x="9487" y="11381"/>
                  <a:pt x="9312" y="11344"/>
                  <a:pt x="9139" y="11272"/>
                </a:cubicBezTo>
                <a:cubicBezTo>
                  <a:pt x="8897" y="11199"/>
                  <a:pt x="8719" y="11122"/>
                  <a:pt x="8512" y="10976"/>
                </a:cubicBezTo>
                <a:cubicBezTo>
                  <a:pt x="8373" y="10903"/>
                  <a:pt x="8306" y="10794"/>
                  <a:pt x="8306" y="10794"/>
                </a:cubicBezTo>
                <a:cubicBezTo>
                  <a:pt x="8168" y="10613"/>
                  <a:pt x="8059" y="10469"/>
                  <a:pt x="8025" y="10397"/>
                </a:cubicBezTo>
                <a:cubicBezTo>
                  <a:pt x="7956" y="10215"/>
                  <a:pt x="7928" y="10076"/>
                  <a:pt x="7927" y="9931"/>
                </a:cubicBezTo>
                <a:cubicBezTo>
                  <a:pt x="7927" y="9822"/>
                  <a:pt x="7891" y="9640"/>
                  <a:pt x="7960" y="9385"/>
                </a:cubicBezTo>
                <a:cubicBezTo>
                  <a:pt x="7995" y="9167"/>
                  <a:pt x="8066" y="9015"/>
                  <a:pt x="8101" y="8942"/>
                </a:cubicBezTo>
                <a:cubicBezTo>
                  <a:pt x="8343" y="8506"/>
                  <a:pt x="8717" y="8288"/>
                  <a:pt x="8890" y="8215"/>
                </a:cubicBezTo>
                <a:cubicBezTo>
                  <a:pt x="9098" y="8106"/>
                  <a:pt x="9279" y="8070"/>
                  <a:pt x="9452" y="8033"/>
                </a:cubicBezTo>
                <a:cubicBezTo>
                  <a:pt x="9522" y="8033"/>
                  <a:pt x="9829" y="7965"/>
                  <a:pt x="10209" y="796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6" name="Google Shape;1836;p119"/>
          <p:cNvSpPr/>
          <p:nvPr/>
        </p:nvSpPr>
        <p:spPr>
          <a:xfrm>
            <a:off x="4732552" y="4483100"/>
            <a:ext cx="609602" cy="609919"/>
          </a:xfrm>
          <a:custGeom>
            <a:rect b="b" l="l" r="r" t="t"/>
            <a:pathLst>
              <a:path extrusionOk="0" h="21600" w="21600">
                <a:moveTo>
                  <a:pt x="10806" y="0"/>
                </a:moveTo>
                <a:cubicBezTo>
                  <a:pt x="8044" y="0"/>
                  <a:pt x="5281" y="1057"/>
                  <a:pt x="3170" y="3168"/>
                </a:cubicBezTo>
                <a:cubicBezTo>
                  <a:pt x="1058" y="5260"/>
                  <a:pt x="0" y="8015"/>
                  <a:pt x="0" y="10777"/>
                </a:cubicBezTo>
                <a:cubicBezTo>
                  <a:pt x="0" y="13540"/>
                  <a:pt x="1058" y="16310"/>
                  <a:pt x="3170" y="18421"/>
                </a:cubicBezTo>
                <a:cubicBezTo>
                  <a:pt x="5299" y="20549"/>
                  <a:pt x="8038" y="21600"/>
                  <a:pt x="10817" y="21600"/>
                </a:cubicBezTo>
                <a:cubicBezTo>
                  <a:pt x="13560" y="21600"/>
                  <a:pt x="16337" y="20549"/>
                  <a:pt x="18430" y="18421"/>
                </a:cubicBezTo>
                <a:cubicBezTo>
                  <a:pt x="20542" y="16329"/>
                  <a:pt x="21600" y="13574"/>
                  <a:pt x="21600" y="10811"/>
                </a:cubicBezTo>
                <a:cubicBezTo>
                  <a:pt x="21600" y="8049"/>
                  <a:pt x="20542" y="5278"/>
                  <a:pt x="18430" y="3168"/>
                </a:cubicBezTo>
                <a:cubicBezTo>
                  <a:pt x="16319" y="1057"/>
                  <a:pt x="13567" y="0"/>
                  <a:pt x="10806" y="0"/>
                </a:cubicBezTo>
                <a:close/>
                <a:moveTo>
                  <a:pt x="10817" y="1037"/>
                </a:moveTo>
                <a:cubicBezTo>
                  <a:pt x="13307" y="1037"/>
                  <a:pt x="15832" y="1977"/>
                  <a:pt x="17709" y="3889"/>
                </a:cubicBezTo>
                <a:cubicBezTo>
                  <a:pt x="21535" y="7677"/>
                  <a:pt x="21535" y="13875"/>
                  <a:pt x="17709" y="17699"/>
                </a:cubicBezTo>
                <a:cubicBezTo>
                  <a:pt x="13919" y="21523"/>
                  <a:pt x="7717" y="21523"/>
                  <a:pt x="3891" y="17699"/>
                </a:cubicBezTo>
                <a:cubicBezTo>
                  <a:pt x="65" y="13911"/>
                  <a:pt x="65" y="7713"/>
                  <a:pt x="3891" y="3889"/>
                </a:cubicBezTo>
                <a:cubicBezTo>
                  <a:pt x="5804" y="1977"/>
                  <a:pt x="8326" y="1037"/>
                  <a:pt x="10817" y="1037"/>
                </a:cubicBezTo>
                <a:close/>
                <a:moveTo>
                  <a:pt x="14110" y="6775"/>
                </a:moveTo>
                <a:cubicBezTo>
                  <a:pt x="13425" y="6739"/>
                  <a:pt x="12926" y="7028"/>
                  <a:pt x="12746" y="7136"/>
                </a:cubicBezTo>
                <a:cubicBezTo>
                  <a:pt x="11663" y="7785"/>
                  <a:pt x="11372" y="9014"/>
                  <a:pt x="11336" y="9267"/>
                </a:cubicBezTo>
                <a:cubicBezTo>
                  <a:pt x="11444" y="9195"/>
                  <a:pt x="11731" y="9017"/>
                  <a:pt x="12091" y="9053"/>
                </a:cubicBezTo>
                <a:cubicBezTo>
                  <a:pt x="12200" y="9053"/>
                  <a:pt x="12419" y="9086"/>
                  <a:pt x="12599" y="9267"/>
                </a:cubicBezTo>
                <a:cubicBezTo>
                  <a:pt x="12635" y="9339"/>
                  <a:pt x="12816" y="9486"/>
                  <a:pt x="12780" y="9954"/>
                </a:cubicBezTo>
                <a:cubicBezTo>
                  <a:pt x="12743" y="10315"/>
                  <a:pt x="12525" y="10816"/>
                  <a:pt x="12091" y="11465"/>
                </a:cubicBezTo>
                <a:cubicBezTo>
                  <a:pt x="11658" y="12151"/>
                  <a:pt x="11336" y="12480"/>
                  <a:pt x="11155" y="12480"/>
                </a:cubicBezTo>
                <a:cubicBezTo>
                  <a:pt x="10867" y="12480"/>
                  <a:pt x="10652" y="11970"/>
                  <a:pt x="10400" y="10924"/>
                </a:cubicBezTo>
                <a:cubicBezTo>
                  <a:pt x="10327" y="10635"/>
                  <a:pt x="10174" y="9840"/>
                  <a:pt x="9994" y="8613"/>
                </a:cubicBezTo>
                <a:cubicBezTo>
                  <a:pt x="9813" y="7422"/>
                  <a:pt x="9387" y="7210"/>
                  <a:pt x="9170" y="7102"/>
                </a:cubicBezTo>
                <a:cubicBezTo>
                  <a:pt x="8809" y="6886"/>
                  <a:pt x="8412" y="6956"/>
                  <a:pt x="8268" y="6956"/>
                </a:cubicBezTo>
                <a:cubicBezTo>
                  <a:pt x="7799" y="7028"/>
                  <a:pt x="7440" y="7278"/>
                  <a:pt x="6971" y="7711"/>
                </a:cubicBezTo>
                <a:cubicBezTo>
                  <a:pt x="6538" y="8072"/>
                  <a:pt x="6028" y="8586"/>
                  <a:pt x="5414" y="9199"/>
                </a:cubicBezTo>
                <a:cubicBezTo>
                  <a:pt x="5558" y="9416"/>
                  <a:pt x="5743" y="9591"/>
                  <a:pt x="5888" y="9808"/>
                </a:cubicBezTo>
                <a:cubicBezTo>
                  <a:pt x="6104" y="9555"/>
                  <a:pt x="6465" y="9262"/>
                  <a:pt x="6790" y="9334"/>
                </a:cubicBezTo>
                <a:cubicBezTo>
                  <a:pt x="7187" y="9407"/>
                  <a:pt x="7365" y="9916"/>
                  <a:pt x="7726" y="11071"/>
                </a:cubicBezTo>
                <a:cubicBezTo>
                  <a:pt x="8448" y="13596"/>
                  <a:pt x="8372" y="14532"/>
                  <a:pt x="9238" y="15253"/>
                </a:cubicBezTo>
                <a:cubicBezTo>
                  <a:pt x="9418" y="15397"/>
                  <a:pt x="9705" y="15654"/>
                  <a:pt x="10174" y="15727"/>
                </a:cubicBezTo>
                <a:cubicBezTo>
                  <a:pt x="11473" y="15943"/>
                  <a:pt x="12592" y="14500"/>
                  <a:pt x="13783" y="13021"/>
                </a:cubicBezTo>
                <a:cubicBezTo>
                  <a:pt x="14686" y="11866"/>
                  <a:pt x="16170" y="9957"/>
                  <a:pt x="15881" y="8297"/>
                </a:cubicBezTo>
                <a:cubicBezTo>
                  <a:pt x="15845" y="8045"/>
                  <a:pt x="15699" y="7431"/>
                  <a:pt x="15193" y="7035"/>
                </a:cubicBezTo>
                <a:cubicBezTo>
                  <a:pt x="14724" y="6818"/>
                  <a:pt x="14291" y="6775"/>
                  <a:pt x="14110" y="677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7" name="Google Shape;1837;p119"/>
          <p:cNvSpPr/>
          <p:nvPr/>
        </p:nvSpPr>
        <p:spPr>
          <a:xfrm>
            <a:off x="12553870" y="4483100"/>
            <a:ext cx="609601" cy="609729"/>
          </a:xfrm>
          <a:custGeom>
            <a:rect b="b" l="l" r="r" t="t"/>
            <a:pathLst>
              <a:path extrusionOk="0" h="21600" w="19680">
                <a:moveTo>
                  <a:pt x="9835" y="0"/>
                </a:moveTo>
                <a:cubicBezTo>
                  <a:pt x="7316" y="0"/>
                  <a:pt x="4801" y="1056"/>
                  <a:pt x="2880" y="3163"/>
                </a:cubicBezTo>
                <a:cubicBezTo>
                  <a:pt x="-960" y="7377"/>
                  <a:pt x="-960" y="14223"/>
                  <a:pt x="2880" y="18437"/>
                </a:cubicBezTo>
                <a:cubicBezTo>
                  <a:pt x="4784" y="20562"/>
                  <a:pt x="7307" y="21600"/>
                  <a:pt x="9835" y="21600"/>
                </a:cubicBezTo>
                <a:cubicBezTo>
                  <a:pt x="12362" y="21600"/>
                  <a:pt x="14863" y="20526"/>
                  <a:pt x="16800" y="18437"/>
                </a:cubicBezTo>
                <a:cubicBezTo>
                  <a:pt x="20640" y="14223"/>
                  <a:pt x="20640" y="7377"/>
                  <a:pt x="16800" y="3163"/>
                </a:cubicBezTo>
                <a:cubicBezTo>
                  <a:pt x="14879" y="1056"/>
                  <a:pt x="12354" y="0"/>
                  <a:pt x="9835" y="0"/>
                </a:cubicBezTo>
                <a:close/>
                <a:moveTo>
                  <a:pt x="9835" y="1002"/>
                </a:moveTo>
                <a:cubicBezTo>
                  <a:pt x="12100" y="1002"/>
                  <a:pt x="14403" y="1941"/>
                  <a:pt x="16143" y="3850"/>
                </a:cubicBezTo>
                <a:cubicBezTo>
                  <a:pt x="19622" y="7667"/>
                  <a:pt x="19622" y="13854"/>
                  <a:pt x="16143" y="17672"/>
                </a:cubicBezTo>
                <a:cubicBezTo>
                  <a:pt x="12664" y="21490"/>
                  <a:pt x="7016" y="21490"/>
                  <a:pt x="3537" y="17672"/>
                </a:cubicBezTo>
                <a:cubicBezTo>
                  <a:pt x="58" y="13854"/>
                  <a:pt x="58" y="7667"/>
                  <a:pt x="3537" y="3850"/>
                </a:cubicBezTo>
                <a:cubicBezTo>
                  <a:pt x="5276" y="1941"/>
                  <a:pt x="7537" y="1002"/>
                  <a:pt x="9835" y="1002"/>
                </a:cubicBezTo>
                <a:close/>
                <a:moveTo>
                  <a:pt x="7281" y="8645"/>
                </a:moveTo>
                <a:cubicBezTo>
                  <a:pt x="6157" y="8645"/>
                  <a:pt x="5250" y="9640"/>
                  <a:pt x="5250" y="10873"/>
                </a:cubicBezTo>
                <a:cubicBezTo>
                  <a:pt x="5250" y="12106"/>
                  <a:pt x="6157" y="13113"/>
                  <a:pt x="7281" y="13113"/>
                </a:cubicBezTo>
                <a:cubicBezTo>
                  <a:pt x="8405" y="13113"/>
                  <a:pt x="9322" y="12107"/>
                  <a:pt x="9322" y="10873"/>
                </a:cubicBezTo>
                <a:cubicBezTo>
                  <a:pt x="9322" y="9640"/>
                  <a:pt x="8405" y="8645"/>
                  <a:pt x="7281" y="8645"/>
                </a:cubicBezTo>
                <a:close/>
                <a:moveTo>
                  <a:pt x="12533" y="8645"/>
                </a:moveTo>
                <a:cubicBezTo>
                  <a:pt x="11409" y="8645"/>
                  <a:pt x="10502" y="9640"/>
                  <a:pt x="10502" y="10873"/>
                </a:cubicBezTo>
                <a:cubicBezTo>
                  <a:pt x="10502" y="12106"/>
                  <a:pt x="11409" y="13113"/>
                  <a:pt x="12533" y="13113"/>
                </a:cubicBezTo>
                <a:cubicBezTo>
                  <a:pt x="13657" y="13113"/>
                  <a:pt x="14574" y="12107"/>
                  <a:pt x="14574" y="10873"/>
                </a:cubicBezTo>
                <a:cubicBezTo>
                  <a:pt x="14574" y="9640"/>
                  <a:pt x="13657" y="8645"/>
                  <a:pt x="12533" y="864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8" name="Google Shape;1838;p119"/>
          <p:cNvSpPr/>
          <p:nvPr/>
        </p:nvSpPr>
        <p:spPr>
          <a:xfrm>
            <a:off x="9946764" y="4483100"/>
            <a:ext cx="609601" cy="609729"/>
          </a:xfrm>
          <a:custGeom>
            <a:rect b="b" l="l" r="r" t="t"/>
            <a:pathLst>
              <a:path extrusionOk="0" h="21600" w="19680">
                <a:moveTo>
                  <a:pt x="9835" y="0"/>
                </a:moveTo>
                <a:cubicBezTo>
                  <a:pt x="7316" y="0"/>
                  <a:pt x="4801" y="1056"/>
                  <a:pt x="2880" y="3163"/>
                </a:cubicBezTo>
                <a:cubicBezTo>
                  <a:pt x="-960" y="7377"/>
                  <a:pt x="-960" y="14223"/>
                  <a:pt x="2880" y="18437"/>
                </a:cubicBezTo>
                <a:cubicBezTo>
                  <a:pt x="4784" y="20562"/>
                  <a:pt x="7307" y="21600"/>
                  <a:pt x="9835" y="21600"/>
                </a:cubicBezTo>
                <a:cubicBezTo>
                  <a:pt x="12362" y="21600"/>
                  <a:pt x="14896" y="20526"/>
                  <a:pt x="16800" y="18437"/>
                </a:cubicBezTo>
                <a:cubicBezTo>
                  <a:pt x="20640" y="14223"/>
                  <a:pt x="20640" y="7377"/>
                  <a:pt x="16800" y="3163"/>
                </a:cubicBezTo>
                <a:cubicBezTo>
                  <a:pt x="14879" y="1056"/>
                  <a:pt x="12354" y="0"/>
                  <a:pt x="9835" y="0"/>
                </a:cubicBezTo>
                <a:close/>
                <a:moveTo>
                  <a:pt x="9835" y="1002"/>
                </a:moveTo>
                <a:cubicBezTo>
                  <a:pt x="12133" y="1002"/>
                  <a:pt x="14404" y="1941"/>
                  <a:pt x="16143" y="3850"/>
                </a:cubicBezTo>
                <a:cubicBezTo>
                  <a:pt x="19622" y="7667"/>
                  <a:pt x="19622" y="13854"/>
                  <a:pt x="16143" y="17672"/>
                </a:cubicBezTo>
                <a:cubicBezTo>
                  <a:pt x="12664" y="21490"/>
                  <a:pt x="7016" y="21490"/>
                  <a:pt x="3537" y="17672"/>
                </a:cubicBezTo>
                <a:cubicBezTo>
                  <a:pt x="58" y="13854"/>
                  <a:pt x="58" y="7667"/>
                  <a:pt x="3537" y="3850"/>
                </a:cubicBezTo>
                <a:cubicBezTo>
                  <a:pt x="5276" y="1941"/>
                  <a:pt x="7537" y="1002"/>
                  <a:pt x="9835" y="1002"/>
                </a:cubicBezTo>
                <a:close/>
                <a:moveTo>
                  <a:pt x="12738" y="6123"/>
                </a:moveTo>
                <a:cubicBezTo>
                  <a:pt x="12409" y="6123"/>
                  <a:pt x="12141" y="6308"/>
                  <a:pt x="12009" y="6596"/>
                </a:cubicBezTo>
                <a:lnTo>
                  <a:pt x="10399" y="6236"/>
                </a:lnTo>
                <a:lnTo>
                  <a:pt x="10368" y="6416"/>
                </a:lnTo>
                <a:cubicBezTo>
                  <a:pt x="10204" y="6992"/>
                  <a:pt x="9944" y="7893"/>
                  <a:pt x="9845" y="8217"/>
                </a:cubicBezTo>
                <a:cubicBezTo>
                  <a:pt x="9779" y="8217"/>
                  <a:pt x="9716" y="8217"/>
                  <a:pt x="9650" y="8217"/>
                </a:cubicBezTo>
                <a:cubicBezTo>
                  <a:pt x="8600" y="8217"/>
                  <a:pt x="7615" y="8541"/>
                  <a:pt x="6860" y="9117"/>
                </a:cubicBezTo>
                <a:cubicBezTo>
                  <a:pt x="6663" y="8937"/>
                  <a:pt x="6395" y="8825"/>
                  <a:pt x="6132" y="8825"/>
                </a:cubicBezTo>
                <a:cubicBezTo>
                  <a:pt x="5475" y="8825"/>
                  <a:pt x="4922" y="9396"/>
                  <a:pt x="4922" y="10153"/>
                </a:cubicBezTo>
                <a:cubicBezTo>
                  <a:pt x="4922" y="10621"/>
                  <a:pt x="5156" y="11062"/>
                  <a:pt x="5517" y="11278"/>
                </a:cubicBezTo>
                <a:cubicBezTo>
                  <a:pt x="5484" y="11422"/>
                  <a:pt x="5475" y="11562"/>
                  <a:pt x="5475" y="11706"/>
                </a:cubicBezTo>
                <a:cubicBezTo>
                  <a:pt x="5475" y="13615"/>
                  <a:pt x="7351" y="15195"/>
                  <a:pt x="9681" y="15195"/>
                </a:cubicBezTo>
                <a:cubicBezTo>
                  <a:pt x="11979" y="15195"/>
                  <a:pt x="13887" y="13651"/>
                  <a:pt x="13887" y="11706"/>
                </a:cubicBezTo>
                <a:cubicBezTo>
                  <a:pt x="13887" y="11562"/>
                  <a:pt x="13878" y="11454"/>
                  <a:pt x="13846" y="11346"/>
                </a:cubicBezTo>
                <a:cubicBezTo>
                  <a:pt x="14239" y="11094"/>
                  <a:pt x="14471" y="10623"/>
                  <a:pt x="14471" y="10119"/>
                </a:cubicBezTo>
                <a:cubicBezTo>
                  <a:pt x="14471" y="9399"/>
                  <a:pt x="13950" y="8791"/>
                  <a:pt x="13261" y="8791"/>
                </a:cubicBezTo>
                <a:cubicBezTo>
                  <a:pt x="12965" y="8791"/>
                  <a:pt x="12701" y="8901"/>
                  <a:pt x="12471" y="9117"/>
                </a:cubicBezTo>
                <a:cubicBezTo>
                  <a:pt x="11847" y="8613"/>
                  <a:pt x="11027" y="8325"/>
                  <a:pt x="10173" y="8217"/>
                </a:cubicBezTo>
                <a:cubicBezTo>
                  <a:pt x="10239" y="8037"/>
                  <a:pt x="10301" y="7812"/>
                  <a:pt x="10399" y="7451"/>
                </a:cubicBezTo>
                <a:cubicBezTo>
                  <a:pt x="10497" y="7127"/>
                  <a:pt x="10602" y="6844"/>
                  <a:pt x="10635" y="6663"/>
                </a:cubicBezTo>
                <a:lnTo>
                  <a:pt x="11917" y="6956"/>
                </a:lnTo>
                <a:cubicBezTo>
                  <a:pt x="11917" y="6992"/>
                  <a:pt x="11917" y="6988"/>
                  <a:pt x="11917" y="7024"/>
                </a:cubicBezTo>
                <a:cubicBezTo>
                  <a:pt x="11917" y="7528"/>
                  <a:pt x="12278" y="7924"/>
                  <a:pt x="12738" y="7924"/>
                </a:cubicBezTo>
                <a:cubicBezTo>
                  <a:pt x="13197" y="7924"/>
                  <a:pt x="13558" y="7528"/>
                  <a:pt x="13558" y="7024"/>
                </a:cubicBezTo>
                <a:cubicBezTo>
                  <a:pt x="13558" y="6519"/>
                  <a:pt x="13197" y="6123"/>
                  <a:pt x="12738" y="6123"/>
                </a:cubicBezTo>
                <a:close/>
                <a:moveTo>
                  <a:pt x="12799" y="6517"/>
                </a:moveTo>
                <a:cubicBezTo>
                  <a:pt x="13062" y="6517"/>
                  <a:pt x="13292" y="6769"/>
                  <a:pt x="13292" y="7057"/>
                </a:cubicBezTo>
                <a:cubicBezTo>
                  <a:pt x="13292" y="7346"/>
                  <a:pt x="13062" y="7598"/>
                  <a:pt x="12799" y="7598"/>
                </a:cubicBezTo>
                <a:cubicBezTo>
                  <a:pt x="12537" y="7598"/>
                  <a:pt x="12307" y="7346"/>
                  <a:pt x="12307" y="7057"/>
                </a:cubicBezTo>
                <a:cubicBezTo>
                  <a:pt x="12307" y="6733"/>
                  <a:pt x="12537" y="6517"/>
                  <a:pt x="12799" y="6517"/>
                </a:cubicBezTo>
                <a:close/>
                <a:moveTo>
                  <a:pt x="9681" y="8645"/>
                </a:moveTo>
                <a:cubicBezTo>
                  <a:pt x="10731" y="8645"/>
                  <a:pt x="11718" y="8966"/>
                  <a:pt x="12440" y="9579"/>
                </a:cubicBezTo>
                <a:lnTo>
                  <a:pt x="12574" y="9691"/>
                </a:lnTo>
                <a:lnTo>
                  <a:pt x="12666" y="9545"/>
                </a:lnTo>
                <a:cubicBezTo>
                  <a:pt x="12830" y="9365"/>
                  <a:pt x="13062" y="9252"/>
                  <a:pt x="13292" y="9252"/>
                </a:cubicBezTo>
                <a:cubicBezTo>
                  <a:pt x="13751" y="9252"/>
                  <a:pt x="14143" y="9694"/>
                  <a:pt x="14143" y="10198"/>
                </a:cubicBezTo>
                <a:cubicBezTo>
                  <a:pt x="14143" y="10522"/>
                  <a:pt x="13917" y="10875"/>
                  <a:pt x="13589" y="11019"/>
                </a:cubicBezTo>
                <a:lnTo>
                  <a:pt x="13456" y="11098"/>
                </a:lnTo>
                <a:lnTo>
                  <a:pt x="13486" y="11278"/>
                </a:lnTo>
                <a:cubicBezTo>
                  <a:pt x="13519" y="11422"/>
                  <a:pt x="13517" y="11560"/>
                  <a:pt x="13517" y="11740"/>
                </a:cubicBezTo>
                <a:cubicBezTo>
                  <a:pt x="13517" y="13469"/>
                  <a:pt x="11815" y="14835"/>
                  <a:pt x="9681" y="14835"/>
                </a:cubicBezTo>
                <a:cubicBezTo>
                  <a:pt x="7580" y="14835"/>
                  <a:pt x="5845" y="13433"/>
                  <a:pt x="5845" y="11740"/>
                </a:cubicBezTo>
                <a:cubicBezTo>
                  <a:pt x="5845" y="11596"/>
                  <a:pt x="5843" y="11422"/>
                  <a:pt x="5876" y="11278"/>
                </a:cubicBezTo>
                <a:lnTo>
                  <a:pt x="5906" y="11132"/>
                </a:lnTo>
                <a:lnTo>
                  <a:pt x="5773" y="11053"/>
                </a:lnTo>
                <a:cubicBezTo>
                  <a:pt x="5478" y="10909"/>
                  <a:pt x="5281" y="10594"/>
                  <a:pt x="5281" y="10198"/>
                </a:cubicBezTo>
                <a:cubicBezTo>
                  <a:pt x="5281" y="9694"/>
                  <a:pt x="5672" y="9252"/>
                  <a:pt x="6132" y="9252"/>
                </a:cubicBezTo>
                <a:cubicBezTo>
                  <a:pt x="6362" y="9252"/>
                  <a:pt x="6563" y="9365"/>
                  <a:pt x="6727" y="9545"/>
                </a:cubicBezTo>
                <a:lnTo>
                  <a:pt x="6829" y="9658"/>
                </a:lnTo>
                <a:lnTo>
                  <a:pt x="6953" y="9545"/>
                </a:lnTo>
                <a:cubicBezTo>
                  <a:pt x="7675" y="8969"/>
                  <a:pt x="8631" y="8645"/>
                  <a:pt x="9681" y="8645"/>
                </a:cubicBezTo>
                <a:close/>
                <a:moveTo>
                  <a:pt x="8173" y="10445"/>
                </a:moveTo>
                <a:cubicBezTo>
                  <a:pt x="7845" y="10445"/>
                  <a:pt x="7547" y="10736"/>
                  <a:pt x="7547" y="11132"/>
                </a:cubicBezTo>
                <a:cubicBezTo>
                  <a:pt x="7547" y="11492"/>
                  <a:pt x="7812" y="11819"/>
                  <a:pt x="8173" y="11819"/>
                </a:cubicBezTo>
                <a:cubicBezTo>
                  <a:pt x="8534" y="11783"/>
                  <a:pt x="8799" y="11492"/>
                  <a:pt x="8799" y="11132"/>
                </a:cubicBezTo>
                <a:cubicBezTo>
                  <a:pt x="8799" y="10772"/>
                  <a:pt x="8534" y="10445"/>
                  <a:pt x="8173" y="10445"/>
                </a:cubicBezTo>
                <a:close/>
                <a:moveTo>
                  <a:pt x="11127" y="10445"/>
                </a:moveTo>
                <a:cubicBezTo>
                  <a:pt x="10799" y="10445"/>
                  <a:pt x="10502" y="10736"/>
                  <a:pt x="10502" y="11132"/>
                </a:cubicBezTo>
                <a:cubicBezTo>
                  <a:pt x="10502" y="11492"/>
                  <a:pt x="10766" y="11819"/>
                  <a:pt x="11127" y="11819"/>
                </a:cubicBezTo>
                <a:cubicBezTo>
                  <a:pt x="11488" y="11819"/>
                  <a:pt x="11753" y="11528"/>
                  <a:pt x="11753" y="11132"/>
                </a:cubicBezTo>
                <a:cubicBezTo>
                  <a:pt x="11753" y="10736"/>
                  <a:pt x="11488" y="10445"/>
                  <a:pt x="11127" y="10445"/>
                </a:cubicBezTo>
                <a:close/>
                <a:moveTo>
                  <a:pt x="8481" y="13012"/>
                </a:moveTo>
                <a:cubicBezTo>
                  <a:pt x="8415" y="12940"/>
                  <a:pt x="8278" y="12949"/>
                  <a:pt x="8245" y="13057"/>
                </a:cubicBezTo>
                <a:cubicBezTo>
                  <a:pt x="8179" y="13129"/>
                  <a:pt x="8187" y="13268"/>
                  <a:pt x="8286" y="13304"/>
                </a:cubicBezTo>
                <a:cubicBezTo>
                  <a:pt x="8680" y="13665"/>
                  <a:pt x="9205" y="13878"/>
                  <a:pt x="9763" y="13878"/>
                </a:cubicBezTo>
                <a:cubicBezTo>
                  <a:pt x="10288" y="13878"/>
                  <a:pt x="10813" y="13665"/>
                  <a:pt x="11240" y="13304"/>
                </a:cubicBezTo>
                <a:cubicBezTo>
                  <a:pt x="11306" y="13232"/>
                  <a:pt x="11337" y="13129"/>
                  <a:pt x="11271" y="13057"/>
                </a:cubicBezTo>
                <a:cubicBezTo>
                  <a:pt x="11172" y="12949"/>
                  <a:pt x="11039" y="12940"/>
                  <a:pt x="10973" y="13012"/>
                </a:cubicBezTo>
                <a:cubicBezTo>
                  <a:pt x="10612" y="13336"/>
                  <a:pt x="10182" y="13518"/>
                  <a:pt x="9722" y="13518"/>
                </a:cubicBezTo>
                <a:cubicBezTo>
                  <a:pt x="9262" y="13518"/>
                  <a:pt x="8842" y="13336"/>
                  <a:pt x="8481" y="130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9" name="Google Shape;1839;p119"/>
          <p:cNvSpPr/>
          <p:nvPr/>
        </p:nvSpPr>
        <p:spPr>
          <a:xfrm>
            <a:off x="19071634" y="4483100"/>
            <a:ext cx="609601" cy="609090"/>
          </a:xfrm>
          <a:custGeom>
            <a:rect b="b" l="l" r="r" t="t"/>
            <a:pathLst>
              <a:path extrusionOk="0" h="21600" w="19676">
                <a:moveTo>
                  <a:pt x="9843" y="0"/>
                </a:moveTo>
                <a:cubicBezTo>
                  <a:pt x="7327" y="0"/>
                  <a:pt x="4810" y="1059"/>
                  <a:pt x="2886" y="3173"/>
                </a:cubicBezTo>
                <a:cubicBezTo>
                  <a:pt x="-962" y="7400"/>
                  <a:pt x="-962" y="14222"/>
                  <a:pt x="2886" y="18450"/>
                </a:cubicBezTo>
                <a:cubicBezTo>
                  <a:pt x="4826" y="20545"/>
                  <a:pt x="7321" y="21600"/>
                  <a:pt x="9853" y="21600"/>
                </a:cubicBezTo>
                <a:cubicBezTo>
                  <a:pt x="12386" y="21600"/>
                  <a:pt x="14883" y="20509"/>
                  <a:pt x="16790" y="18450"/>
                </a:cubicBezTo>
                <a:cubicBezTo>
                  <a:pt x="20638" y="14222"/>
                  <a:pt x="20638" y="7400"/>
                  <a:pt x="16790" y="3173"/>
                </a:cubicBezTo>
                <a:cubicBezTo>
                  <a:pt x="14866" y="1059"/>
                  <a:pt x="12359" y="0"/>
                  <a:pt x="9843" y="0"/>
                </a:cubicBezTo>
                <a:close/>
                <a:moveTo>
                  <a:pt x="9853" y="1005"/>
                </a:moveTo>
                <a:cubicBezTo>
                  <a:pt x="12155" y="1005"/>
                  <a:pt x="14422" y="1947"/>
                  <a:pt x="16133" y="3862"/>
                </a:cubicBezTo>
                <a:cubicBezTo>
                  <a:pt x="19618" y="7692"/>
                  <a:pt x="19618" y="13863"/>
                  <a:pt x="16133" y="17693"/>
                </a:cubicBezTo>
                <a:cubicBezTo>
                  <a:pt x="12647" y="21523"/>
                  <a:pt x="7029" y="21523"/>
                  <a:pt x="3543" y="17693"/>
                </a:cubicBezTo>
                <a:cubicBezTo>
                  <a:pt x="58" y="13863"/>
                  <a:pt x="58" y="7692"/>
                  <a:pt x="3543" y="3862"/>
                </a:cubicBezTo>
                <a:cubicBezTo>
                  <a:pt x="5286" y="1947"/>
                  <a:pt x="7584" y="1005"/>
                  <a:pt x="9853" y="1005"/>
                </a:cubicBezTo>
                <a:close/>
                <a:moveTo>
                  <a:pt x="9699" y="5420"/>
                </a:moveTo>
                <a:cubicBezTo>
                  <a:pt x="7068" y="5420"/>
                  <a:pt x="4931" y="7768"/>
                  <a:pt x="4931" y="10659"/>
                </a:cubicBezTo>
                <a:cubicBezTo>
                  <a:pt x="4931" y="13549"/>
                  <a:pt x="7068" y="15898"/>
                  <a:pt x="9699" y="15898"/>
                </a:cubicBezTo>
                <a:cubicBezTo>
                  <a:pt x="12330" y="15898"/>
                  <a:pt x="14468" y="13549"/>
                  <a:pt x="14468" y="10659"/>
                </a:cubicBezTo>
                <a:cubicBezTo>
                  <a:pt x="14468" y="7768"/>
                  <a:pt x="12330" y="5420"/>
                  <a:pt x="9699" y="5420"/>
                </a:cubicBezTo>
                <a:close/>
                <a:moveTo>
                  <a:pt x="9535" y="8570"/>
                </a:moveTo>
                <a:cubicBezTo>
                  <a:pt x="9860" y="8579"/>
                  <a:pt x="10244" y="8615"/>
                  <a:pt x="10655" y="8705"/>
                </a:cubicBezTo>
                <a:cubicBezTo>
                  <a:pt x="11313" y="8850"/>
                  <a:pt x="11964" y="9101"/>
                  <a:pt x="12556" y="9462"/>
                </a:cubicBezTo>
                <a:cubicBezTo>
                  <a:pt x="12721" y="9534"/>
                  <a:pt x="12789" y="9753"/>
                  <a:pt x="12690" y="9970"/>
                </a:cubicBezTo>
                <a:cubicBezTo>
                  <a:pt x="12624" y="10115"/>
                  <a:pt x="12493" y="10185"/>
                  <a:pt x="12361" y="10185"/>
                </a:cubicBezTo>
                <a:cubicBezTo>
                  <a:pt x="12295" y="10185"/>
                  <a:pt x="12229" y="10187"/>
                  <a:pt x="12197" y="10151"/>
                </a:cubicBezTo>
                <a:cubicBezTo>
                  <a:pt x="11670" y="9826"/>
                  <a:pt x="11083" y="9607"/>
                  <a:pt x="10491" y="9462"/>
                </a:cubicBezTo>
                <a:cubicBezTo>
                  <a:pt x="9767" y="9281"/>
                  <a:pt x="9169" y="9324"/>
                  <a:pt x="8774" y="9360"/>
                </a:cubicBezTo>
                <a:cubicBezTo>
                  <a:pt x="8281" y="9397"/>
                  <a:pt x="7757" y="9464"/>
                  <a:pt x="7264" y="9609"/>
                </a:cubicBezTo>
                <a:cubicBezTo>
                  <a:pt x="7066" y="9645"/>
                  <a:pt x="6875" y="9543"/>
                  <a:pt x="6842" y="9326"/>
                </a:cubicBezTo>
                <a:cubicBezTo>
                  <a:pt x="6809" y="9110"/>
                  <a:pt x="6902" y="8888"/>
                  <a:pt x="7099" y="8852"/>
                </a:cubicBezTo>
                <a:cubicBezTo>
                  <a:pt x="7625" y="8708"/>
                  <a:pt x="8184" y="8640"/>
                  <a:pt x="8744" y="8604"/>
                </a:cubicBezTo>
                <a:cubicBezTo>
                  <a:pt x="8941" y="8586"/>
                  <a:pt x="9210" y="8561"/>
                  <a:pt x="9535" y="8570"/>
                </a:cubicBezTo>
                <a:close/>
                <a:moveTo>
                  <a:pt x="8497" y="10117"/>
                </a:moveTo>
                <a:cubicBezTo>
                  <a:pt x="8875" y="10081"/>
                  <a:pt x="9259" y="10081"/>
                  <a:pt x="9638" y="10117"/>
                </a:cubicBezTo>
                <a:cubicBezTo>
                  <a:pt x="9999" y="10153"/>
                  <a:pt x="10521" y="10259"/>
                  <a:pt x="11179" y="10512"/>
                </a:cubicBezTo>
                <a:cubicBezTo>
                  <a:pt x="11475" y="10620"/>
                  <a:pt x="11767" y="10772"/>
                  <a:pt x="12063" y="10952"/>
                </a:cubicBezTo>
                <a:cubicBezTo>
                  <a:pt x="12162" y="11025"/>
                  <a:pt x="12233" y="11235"/>
                  <a:pt x="12135" y="11415"/>
                </a:cubicBezTo>
                <a:cubicBezTo>
                  <a:pt x="12069" y="11524"/>
                  <a:pt x="11966" y="11596"/>
                  <a:pt x="11868" y="11596"/>
                </a:cubicBezTo>
                <a:cubicBezTo>
                  <a:pt x="11802" y="11596"/>
                  <a:pt x="11767" y="11598"/>
                  <a:pt x="11734" y="11562"/>
                </a:cubicBezTo>
                <a:cubicBezTo>
                  <a:pt x="11471" y="11418"/>
                  <a:pt x="11216" y="11275"/>
                  <a:pt x="10953" y="11167"/>
                </a:cubicBezTo>
                <a:cubicBezTo>
                  <a:pt x="10493" y="10986"/>
                  <a:pt x="9993" y="10878"/>
                  <a:pt x="9566" y="10806"/>
                </a:cubicBezTo>
                <a:cubicBezTo>
                  <a:pt x="8875" y="10733"/>
                  <a:pt x="8189" y="10803"/>
                  <a:pt x="7531" y="11020"/>
                </a:cubicBezTo>
                <a:cubicBezTo>
                  <a:pt x="7366" y="11056"/>
                  <a:pt x="7196" y="10952"/>
                  <a:pt x="7130" y="10772"/>
                </a:cubicBezTo>
                <a:cubicBezTo>
                  <a:pt x="7097" y="10591"/>
                  <a:pt x="7202" y="10404"/>
                  <a:pt x="7366" y="10331"/>
                </a:cubicBezTo>
                <a:cubicBezTo>
                  <a:pt x="7745" y="10223"/>
                  <a:pt x="8119" y="10153"/>
                  <a:pt x="8497" y="10117"/>
                </a:cubicBezTo>
                <a:close/>
                <a:moveTo>
                  <a:pt x="9268" y="11596"/>
                </a:moveTo>
                <a:cubicBezTo>
                  <a:pt x="10024" y="11668"/>
                  <a:pt x="10819" y="11921"/>
                  <a:pt x="11477" y="12319"/>
                </a:cubicBezTo>
                <a:cubicBezTo>
                  <a:pt x="11642" y="12355"/>
                  <a:pt x="11676" y="12535"/>
                  <a:pt x="11611" y="12680"/>
                </a:cubicBezTo>
                <a:cubicBezTo>
                  <a:pt x="11578" y="12788"/>
                  <a:pt x="11473" y="12827"/>
                  <a:pt x="11374" y="12827"/>
                </a:cubicBezTo>
                <a:cubicBezTo>
                  <a:pt x="11342" y="12827"/>
                  <a:pt x="11274" y="12829"/>
                  <a:pt x="11241" y="12793"/>
                </a:cubicBezTo>
                <a:cubicBezTo>
                  <a:pt x="10616" y="12432"/>
                  <a:pt x="9927" y="12174"/>
                  <a:pt x="9237" y="12138"/>
                </a:cubicBezTo>
                <a:cubicBezTo>
                  <a:pt x="8678" y="12102"/>
                  <a:pt x="8119" y="12174"/>
                  <a:pt x="7593" y="12319"/>
                </a:cubicBezTo>
                <a:cubicBezTo>
                  <a:pt x="7461" y="12355"/>
                  <a:pt x="7328" y="12283"/>
                  <a:pt x="7294" y="12138"/>
                </a:cubicBezTo>
                <a:cubicBezTo>
                  <a:pt x="7262" y="11993"/>
                  <a:pt x="7327" y="11847"/>
                  <a:pt x="7459" y="11811"/>
                </a:cubicBezTo>
                <a:cubicBezTo>
                  <a:pt x="8051" y="11630"/>
                  <a:pt x="8676" y="11560"/>
                  <a:pt x="9268" y="115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0" name="Google Shape;1840;p119"/>
          <p:cNvSpPr/>
          <p:nvPr/>
        </p:nvSpPr>
        <p:spPr>
          <a:xfrm>
            <a:off x="16464528" y="4483100"/>
            <a:ext cx="609601" cy="609601"/>
          </a:xfrm>
          <a:custGeom>
            <a:rect b="b" l="l" r="r" t="t"/>
            <a:pathLst>
              <a:path extrusionOk="0" h="21600" w="21600">
                <a:moveTo>
                  <a:pt x="10806" y="0"/>
                </a:moveTo>
                <a:cubicBezTo>
                  <a:pt x="7906" y="0"/>
                  <a:pt x="5179" y="1119"/>
                  <a:pt x="3149" y="3149"/>
                </a:cubicBezTo>
                <a:cubicBezTo>
                  <a:pt x="1119" y="5179"/>
                  <a:pt x="0" y="7906"/>
                  <a:pt x="0" y="10806"/>
                </a:cubicBezTo>
                <a:cubicBezTo>
                  <a:pt x="0" y="13705"/>
                  <a:pt x="1119" y="16421"/>
                  <a:pt x="3149" y="18451"/>
                </a:cubicBezTo>
                <a:cubicBezTo>
                  <a:pt x="5179" y="20481"/>
                  <a:pt x="7906" y="21600"/>
                  <a:pt x="10806" y="21600"/>
                </a:cubicBezTo>
                <a:cubicBezTo>
                  <a:pt x="13669" y="21600"/>
                  <a:pt x="16385" y="20481"/>
                  <a:pt x="18451" y="18451"/>
                </a:cubicBezTo>
                <a:cubicBezTo>
                  <a:pt x="20481" y="16421"/>
                  <a:pt x="21600" y="13705"/>
                  <a:pt x="21600" y="10806"/>
                </a:cubicBezTo>
                <a:cubicBezTo>
                  <a:pt x="21600" y="7906"/>
                  <a:pt x="20481" y="5179"/>
                  <a:pt x="18451" y="3149"/>
                </a:cubicBezTo>
                <a:cubicBezTo>
                  <a:pt x="16421" y="1119"/>
                  <a:pt x="13705" y="0"/>
                  <a:pt x="10806" y="0"/>
                </a:cubicBezTo>
                <a:close/>
                <a:moveTo>
                  <a:pt x="10806" y="974"/>
                </a:moveTo>
                <a:cubicBezTo>
                  <a:pt x="13415" y="974"/>
                  <a:pt x="15878" y="1991"/>
                  <a:pt x="17726" y="3840"/>
                </a:cubicBezTo>
                <a:cubicBezTo>
                  <a:pt x="19575" y="5688"/>
                  <a:pt x="20592" y="8151"/>
                  <a:pt x="20592" y="10760"/>
                </a:cubicBezTo>
                <a:cubicBezTo>
                  <a:pt x="20592" y="13370"/>
                  <a:pt x="19575" y="15844"/>
                  <a:pt x="17726" y="17692"/>
                </a:cubicBezTo>
                <a:cubicBezTo>
                  <a:pt x="15878" y="19541"/>
                  <a:pt x="13415" y="20547"/>
                  <a:pt x="10806" y="20547"/>
                </a:cubicBezTo>
                <a:cubicBezTo>
                  <a:pt x="8196" y="20547"/>
                  <a:pt x="5722" y="19541"/>
                  <a:pt x="3874" y="17692"/>
                </a:cubicBezTo>
                <a:cubicBezTo>
                  <a:pt x="2025" y="15844"/>
                  <a:pt x="1019" y="13370"/>
                  <a:pt x="1019" y="10760"/>
                </a:cubicBezTo>
                <a:cubicBezTo>
                  <a:pt x="1019" y="8151"/>
                  <a:pt x="2025" y="5688"/>
                  <a:pt x="3874" y="3840"/>
                </a:cubicBezTo>
                <a:cubicBezTo>
                  <a:pt x="5722" y="1991"/>
                  <a:pt x="8196" y="974"/>
                  <a:pt x="10806" y="974"/>
                </a:cubicBezTo>
                <a:close/>
                <a:moveTo>
                  <a:pt x="9129" y="5437"/>
                </a:moveTo>
                <a:cubicBezTo>
                  <a:pt x="7281" y="5437"/>
                  <a:pt x="5799" y="6918"/>
                  <a:pt x="5799" y="8767"/>
                </a:cubicBezTo>
                <a:lnTo>
                  <a:pt x="5799" y="12573"/>
                </a:lnTo>
                <a:cubicBezTo>
                  <a:pt x="5799" y="14421"/>
                  <a:pt x="7281" y="15914"/>
                  <a:pt x="9129" y="15914"/>
                </a:cubicBezTo>
                <a:lnTo>
                  <a:pt x="10942" y="15914"/>
                </a:lnTo>
                <a:lnTo>
                  <a:pt x="12867" y="15914"/>
                </a:lnTo>
                <a:cubicBezTo>
                  <a:pt x="14716" y="15914"/>
                  <a:pt x="16197" y="14421"/>
                  <a:pt x="16197" y="12573"/>
                </a:cubicBezTo>
                <a:lnTo>
                  <a:pt x="16197" y="9934"/>
                </a:lnTo>
                <a:cubicBezTo>
                  <a:pt x="16197" y="9644"/>
                  <a:pt x="15989" y="9424"/>
                  <a:pt x="15699" y="9424"/>
                </a:cubicBezTo>
                <a:lnTo>
                  <a:pt x="15076" y="9424"/>
                </a:lnTo>
                <a:cubicBezTo>
                  <a:pt x="14641" y="9424"/>
                  <a:pt x="14283" y="9202"/>
                  <a:pt x="14283" y="8767"/>
                </a:cubicBezTo>
                <a:cubicBezTo>
                  <a:pt x="14283" y="7317"/>
                  <a:pt x="12790" y="5437"/>
                  <a:pt x="10942" y="5437"/>
                </a:cubicBezTo>
                <a:lnTo>
                  <a:pt x="9129" y="5437"/>
                </a:lnTo>
                <a:close/>
                <a:moveTo>
                  <a:pt x="9129" y="8189"/>
                </a:moveTo>
                <a:lnTo>
                  <a:pt x="10942" y="8189"/>
                </a:lnTo>
                <a:cubicBezTo>
                  <a:pt x="11268" y="8189"/>
                  <a:pt x="11565" y="8486"/>
                  <a:pt x="11565" y="8812"/>
                </a:cubicBezTo>
                <a:cubicBezTo>
                  <a:pt x="11565" y="9138"/>
                  <a:pt x="11268" y="9424"/>
                  <a:pt x="10942" y="9424"/>
                </a:cubicBezTo>
                <a:lnTo>
                  <a:pt x="9129" y="9424"/>
                </a:lnTo>
                <a:cubicBezTo>
                  <a:pt x="8803" y="9424"/>
                  <a:pt x="8518" y="9138"/>
                  <a:pt x="8518" y="8812"/>
                </a:cubicBezTo>
                <a:cubicBezTo>
                  <a:pt x="8518" y="8450"/>
                  <a:pt x="8803" y="8189"/>
                  <a:pt x="9129" y="8189"/>
                </a:cubicBezTo>
                <a:close/>
                <a:moveTo>
                  <a:pt x="9129" y="11927"/>
                </a:moveTo>
                <a:lnTo>
                  <a:pt x="12799" y="11927"/>
                </a:lnTo>
                <a:cubicBezTo>
                  <a:pt x="13125" y="11927"/>
                  <a:pt x="13411" y="12212"/>
                  <a:pt x="13411" y="12539"/>
                </a:cubicBezTo>
                <a:cubicBezTo>
                  <a:pt x="13411" y="12865"/>
                  <a:pt x="13125" y="13162"/>
                  <a:pt x="12799" y="13162"/>
                </a:cubicBezTo>
                <a:lnTo>
                  <a:pt x="9129" y="13162"/>
                </a:lnTo>
                <a:cubicBezTo>
                  <a:pt x="8803" y="13162"/>
                  <a:pt x="8518" y="12865"/>
                  <a:pt x="8518" y="12539"/>
                </a:cubicBezTo>
                <a:cubicBezTo>
                  <a:pt x="8518" y="12212"/>
                  <a:pt x="8803" y="11927"/>
                  <a:pt x="9129" y="119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1" name="Google Shape;1841;p119"/>
          <p:cNvSpPr/>
          <p:nvPr/>
        </p:nvSpPr>
        <p:spPr>
          <a:xfrm>
            <a:off x="17768081" y="4483100"/>
            <a:ext cx="609601" cy="609601"/>
          </a:xfrm>
          <a:custGeom>
            <a:rect b="b" l="l" r="r" t="t"/>
            <a:pathLst>
              <a:path extrusionOk="0" h="21600" w="21600">
                <a:moveTo>
                  <a:pt x="10806" y="0"/>
                </a:moveTo>
                <a:cubicBezTo>
                  <a:pt x="7906" y="0"/>
                  <a:pt x="5179" y="1119"/>
                  <a:pt x="3149" y="3149"/>
                </a:cubicBezTo>
                <a:cubicBezTo>
                  <a:pt x="1119" y="5179"/>
                  <a:pt x="0" y="7906"/>
                  <a:pt x="0" y="10806"/>
                </a:cubicBezTo>
                <a:cubicBezTo>
                  <a:pt x="0" y="13705"/>
                  <a:pt x="1119" y="16421"/>
                  <a:pt x="3149" y="18451"/>
                </a:cubicBezTo>
                <a:cubicBezTo>
                  <a:pt x="5179" y="20481"/>
                  <a:pt x="7906" y="21600"/>
                  <a:pt x="10806" y="21600"/>
                </a:cubicBezTo>
                <a:cubicBezTo>
                  <a:pt x="13705" y="21600"/>
                  <a:pt x="16421" y="20481"/>
                  <a:pt x="18451" y="18451"/>
                </a:cubicBezTo>
                <a:cubicBezTo>
                  <a:pt x="20481" y="16421"/>
                  <a:pt x="21600" y="13705"/>
                  <a:pt x="21600" y="10806"/>
                </a:cubicBezTo>
                <a:cubicBezTo>
                  <a:pt x="21600" y="7906"/>
                  <a:pt x="20481" y="5179"/>
                  <a:pt x="18451" y="3149"/>
                </a:cubicBezTo>
                <a:cubicBezTo>
                  <a:pt x="16421" y="1119"/>
                  <a:pt x="13705" y="0"/>
                  <a:pt x="10806" y="0"/>
                </a:cubicBezTo>
                <a:close/>
                <a:moveTo>
                  <a:pt x="10806" y="974"/>
                </a:moveTo>
                <a:cubicBezTo>
                  <a:pt x="13415" y="974"/>
                  <a:pt x="15878" y="1991"/>
                  <a:pt x="17726" y="3840"/>
                </a:cubicBezTo>
                <a:cubicBezTo>
                  <a:pt x="19575" y="5688"/>
                  <a:pt x="20592" y="8151"/>
                  <a:pt x="20592" y="10760"/>
                </a:cubicBezTo>
                <a:cubicBezTo>
                  <a:pt x="20592" y="13370"/>
                  <a:pt x="19575" y="15844"/>
                  <a:pt x="17726" y="17692"/>
                </a:cubicBezTo>
                <a:cubicBezTo>
                  <a:pt x="15878" y="19541"/>
                  <a:pt x="13415" y="20547"/>
                  <a:pt x="10806" y="20547"/>
                </a:cubicBezTo>
                <a:cubicBezTo>
                  <a:pt x="8196" y="20547"/>
                  <a:pt x="5722" y="19541"/>
                  <a:pt x="3874" y="17692"/>
                </a:cubicBezTo>
                <a:cubicBezTo>
                  <a:pt x="2025" y="15844"/>
                  <a:pt x="1019" y="13370"/>
                  <a:pt x="1019" y="10760"/>
                </a:cubicBezTo>
                <a:cubicBezTo>
                  <a:pt x="1019" y="8151"/>
                  <a:pt x="2025" y="5688"/>
                  <a:pt x="3874" y="3840"/>
                </a:cubicBezTo>
                <a:cubicBezTo>
                  <a:pt x="5722" y="1991"/>
                  <a:pt x="8196" y="974"/>
                  <a:pt x="10806" y="974"/>
                </a:cubicBezTo>
                <a:close/>
                <a:moveTo>
                  <a:pt x="10692" y="5799"/>
                </a:moveTo>
                <a:cubicBezTo>
                  <a:pt x="7793" y="5799"/>
                  <a:pt x="5437" y="8155"/>
                  <a:pt x="5437" y="11055"/>
                </a:cubicBezTo>
                <a:cubicBezTo>
                  <a:pt x="5437" y="13954"/>
                  <a:pt x="7793" y="16310"/>
                  <a:pt x="10692" y="16310"/>
                </a:cubicBezTo>
                <a:cubicBezTo>
                  <a:pt x="13556" y="16310"/>
                  <a:pt x="15912" y="13954"/>
                  <a:pt x="15948" y="11055"/>
                </a:cubicBezTo>
                <a:cubicBezTo>
                  <a:pt x="15948" y="8155"/>
                  <a:pt x="13592" y="5799"/>
                  <a:pt x="10692" y="5799"/>
                </a:cubicBezTo>
                <a:close/>
                <a:moveTo>
                  <a:pt x="10692" y="6128"/>
                </a:moveTo>
                <a:cubicBezTo>
                  <a:pt x="13375" y="6128"/>
                  <a:pt x="15620" y="8336"/>
                  <a:pt x="15620" y="11055"/>
                </a:cubicBezTo>
                <a:cubicBezTo>
                  <a:pt x="15620" y="13773"/>
                  <a:pt x="13411" y="15982"/>
                  <a:pt x="10692" y="15982"/>
                </a:cubicBezTo>
                <a:cubicBezTo>
                  <a:pt x="7974" y="15982"/>
                  <a:pt x="5765" y="13773"/>
                  <a:pt x="5765" y="11055"/>
                </a:cubicBezTo>
                <a:cubicBezTo>
                  <a:pt x="5765" y="8336"/>
                  <a:pt x="7974" y="6128"/>
                  <a:pt x="10692" y="6128"/>
                </a:cubicBezTo>
                <a:close/>
                <a:moveTo>
                  <a:pt x="10579" y="6524"/>
                </a:moveTo>
                <a:cubicBezTo>
                  <a:pt x="9057" y="6524"/>
                  <a:pt x="7684" y="7322"/>
                  <a:pt x="6887" y="8518"/>
                </a:cubicBezTo>
                <a:lnTo>
                  <a:pt x="8370" y="8518"/>
                </a:lnTo>
                <a:lnTo>
                  <a:pt x="8370" y="8484"/>
                </a:lnTo>
                <a:cubicBezTo>
                  <a:pt x="8479" y="8484"/>
                  <a:pt x="8552" y="8556"/>
                  <a:pt x="8552" y="8665"/>
                </a:cubicBezTo>
                <a:cubicBezTo>
                  <a:pt x="8552" y="8774"/>
                  <a:pt x="8479" y="8846"/>
                  <a:pt x="8370" y="8846"/>
                </a:cubicBezTo>
                <a:lnTo>
                  <a:pt x="7906" y="8846"/>
                </a:lnTo>
                <a:lnTo>
                  <a:pt x="9458" y="13479"/>
                </a:lnTo>
                <a:lnTo>
                  <a:pt x="10398" y="10692"/>
                </a:lnTo>
                <a:cubicBezTo>
                  <a:pt x="10035" y="9750"/>
                  <a:pt x="9789" y="8989"/>
                  <a:pt x="9752" y="8880"/>
                </a:cubicBezTo>
                <a:lnTo>
                  <a:pt x="9311" y="8880"/>
                </a:lnTo>
                <a:cubicBezTo>
                  <a:pt x="9202" y="8880"/>
                  <a:pt x="9129" y="8808"/>
                  <a:pt x="9129" y="8699"/>
                </a:cubicBezTo>
                <a:cubicBezTo>
                  <a:pt x="9129" y="8590"/>
                  <a:pt x="9202" y="8518"/>
                  <a:pt x="9311" y="8518"/>
                </a:cubicBezTo>
                <a:lnTo>
                  <a:pt x="11599" y="8518"/>
                </a:lnTo>
                <a:cubicBezTo>
                  <a:pt x="11707" y="8518"/>
                  <a:pt x="11780" y="8590"/>
                  <a:pt x="11780" y="8699"/>
                </a:cubicBezTo>
                <a:cubicBezTo>
                  <a:pt x="11780" y="8808"/>
                  <a:pt x="11707" y="8880"/>
                  <a:pt x="11599" y="8880"/>
                </a:cubicBezTo>
                <a:lnTo>
                  <a:pt x="11123" y="8880"/>
                </a:lnTo>
                <a:lnTo>
                  <a:pt x="12686" y="13479"/>
                </a:lnTo>
                <a:lnTo>
                  <a:pt x="13298" y="11451"/>
                </a:lnTo>
                <a:cubicBezTo>
                  <a:pt x="13298" y="11451"/>
                  <a:pt x="13739" y="10368"/>
                  <a:pt x="13014" y="9390"/>
                </a:cubicBezTo>
                <a:cubicBezTo>
                  <a:pt x="12833" y="9172"/>
                  <a:pt x="12650" y="8848"/>
                  <a:pt x="12686" y="8450"/>
                </a:cubicBezTo>
                <a:cubicBezTo>
                  <a:pt x="12686" y="8232"/>
                  <a:pt x="12763" y="8114"/>
                  <a:pt x="12799" y="8042"/>
                </a:cubicBezTo>
                <a:cubicBezTo>
                  <a:pt x="12908" y="7861"/>
                  <a:pt x="13044" y="7795"/>
                  <a:pt x="13116" y="7759"/>
                </a:cubicBezTo>
                <a:cubicBezTo>
                  <a:pt x="13225" y="7723"/>
                  <a:pt x="13408" y="7723"/>
                  <a:pt x="13626" y="7759"/>
                </a:cubicBezTo>
                <a:cubicBezTo>
                  <a:pt x="12829" y="6998"/>
                  <a:pt x="11739" y="6524"/>
                  <a:pt x="10579" y="6524"/>
                </a:cubicBezTo>
                <a:close/>
                <a:moveTo>
                  <a:pt x="14351" y="8699"/>
                </a:moveTo>
                <a:cubicBezTo>
                  <a:pt x="14423" y="8989"/>
                  <a:pt x="14464" y="9274"/>
                  <a:pt x="14464" y="9311"/>
                </a:cubicBezTo>
                <a:cubicBezTo>
                  <a:pt x="14500" y="9782"/>
                  <a:pt x="14351" y="10117"/>
                  <a:pt x="14170" y="10624"/>
                </a:cubicBezTo>
                <a:cubicBezTo>
                  <a:pt x="13952" y="11241"/>
                  <a:pt x="13012" y="14099"/>
                  <a:pt x="12686" y="14861"/>
                </a:cubicBezTo>
                <a:cubicBezTo>
                  <a:pt x="14063" y="14099"/>
                  <a:pt x="15008" y="12654"/>
                  <a:pt x="15008" y="10987"/>
                </a:cubicBezTo>
                <a:cubicBezTo>
                  <a:pt x="15008" y="10153"/>
                  <a:pt x="14750" y="9351"/>
                  <a:pt x="14351" y="8699"/>
                </a:cubicBezTo>
                <a:close/>
                <a:moveTo>
                  <a:pt x="6558" y="9061"/>
                </a:moveTo>
                <a:cubicBezTo>
                  <a:pt x="6304" y="9605"/>
                  <a:pt x="6162" y="10221"/>
                  <a:pt x="6162" y="10874"/>
                </a:cubicBezTo>
                <a:cubicBezTo>
                  <a:pt x="6162" y="12650"/>
                  <a:pt x="7213" y="14172"/>
                  <a:pt x="8699" y="14861"/>
                </a:cubicBezTo>
                <a:cubicBezTo>
                  <a:pt x="8735" y="14824"/>
                  <a:pt x="8699" y="14793"/>
                  <a:pt x="8699" y="14793"/>
                </a:cubicBezTo>
                <a:cubicBezTo>
                  <a:pt x="8554" y="14539"/>
                  <a:pt x="7718" y="12251"/>
                  <a:pt x="6558" y="9061"/>
                </a:cubicBezTo>
                <a:close/>
                <a:moveTo>
                  <a:pt x="10511" y="11236"/>
                </a:moveTo>
                <a:cubicBezTo>
                  <a:pt x="10112" y="12360"/>
                  <a:pt x="9385" y="14503"/>
                  <a:pt x="9277" y="14793"/>
                </a:cubicBezTo>
                <a:cubicBezTo>
                  <a:pt x="9240" y="14865"/>
                  <a:pt x="9204" y="14969"/>
                  <a:pt x="9095" y="15042"/>
                </a:cubicBezTo>
                <a:cubicBezTo>
                  <a:pt x="9522" y="15180"/>
                  <a:pt x="9982" y="15257"/>
                  <a:pt x="10477" y="15257"/>
                </a:cubicBezTo>
                <a:cubicBezTo>
                  <a:pt x="11021" y="15257"/>
                  <a:pt x="11524" y="15153"/>
                  <a:pt x="11995" y="15008"/>
                </a:cubicBezTo>
                <a:cubicBezTo>
                  <a:pt x="11886" y="14935"/>
                  <a:pt x="11850" y="14863"/>
                  <a:pt x="11814" y="14827"/>
                </a:cubicBezTo>
                <a:cubicBezTo>
                  <a:pt x="11705" y="14573"/>
                  <a:pt x="11200" y="13157"/>
                  <a:pt x="10511" y="112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2" name="Google Shape;1842;p119"/>
          <p:cNvSpPr/>
          <p:nvPr/>
        </p:nvSpPr>
        <p:spPr>
          <a:xfrm>
            <a:off x="6036105" y="4483100"/>
            <a:ext cx="609601" cy="60928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8029" y="0"/>
                  <a:pt x="5248" y="1047"/>
                  <a:pt x="3147" y="3149"/>
                </a:cubicBezTo>
                <a:cubicBezTo>
                  <a:pt x="1046" y="5251"/>
                  <a:pt x="0" y="8031"/>
                  <a:pt x="0" y="10806"/>
                </a:cubicBezTo>
                <a:cubicBezTo>
                  <a:pt x="0" y="13580"/>
                  <a:pt x="1046" y="16349"/>
                  <a:pt x="3147" y="18451"/>
                </a:cubicBezTo>
                <a:cubicBezTo>
                  <a:pt x="5248" y="20553"/>
                  <a:pt x="8047" y="21600"/>
                  <a:pt x="10800" y="21600"/>
                </a:cubicBezTo>
                <a:cubicBezTo>
                  <a:pt x="13589" y="21600"/>
                  <a:pt x="16340" y="20553"/>
                  <a:pt x="18442" y="18451"/>
                </a:cubicBezTo>
                <a:cubicBezTo>
                  <a:pt x="20543" y="16349"/>
                  <a:pt x="21600" y="13580"/>
                  <a:pt x="21600" y="10806"/>
                </a:cubicBezTo>
                <a:cubicBezTo>
                  <a:pt x="21600" y="8031"/>
                  <a:pt x="20543" y="5251"/>
                  <a:pt x="18442" y="3149"/>
                </a:cubicBezTo>
                <a:cubicBezTo>
                  <a:pt x="16340" y="1047"/>
                  <a:pt x="13571" y="0"/>
                  <a:pt x="10800" y="0"/>
                </a:cubicBezTo>
                <a:close/>
                <a:moveTo>
                  <a:pt x="10800" y="974"/>
                </a:moveTo>
                <a:cubicBezTo>
                  <a:pt x="13300" y="974"/>
                  <a:pt x="15833" y="1955"/>
                  <a:pt x="17717" y="3840"/>
                </a:cubicBezTo>
                <a:cubicBezTo>
                  <a:pt x="21521" y="7646"/>
                  <a:pt x="21521" y="13887"/>
                  <a:pt x="17717" y="17692"/>
                </a:cubicBezTo>
                <a:cubicBezTo>
                  <a:pt x="13913" y="21498"/>
                  <a:pt x="7675" y="21498"/>
                  <a:pt x="3872" y="17692"/>
                </a:cubicBezTo>
                <a:cubicBezTo>
                  <a:pt x="68" y="13887"/>
                  <a:pt x="68" y="7646"/>
                  <a:pt x="3872" y="3840"/>
                </a:cubicBezTo>
                <a:cubicBezTo>
                  <a:pt x="5792" y="1919"/>
                  <a:pt x="8300" y="974"/>
                  <a:pt x="10800" y="974"/>
                </a:cubicBezTo>
                <a:close/>
                <a:moveTo>
                  <a:pt x="14400" y="6943"/>
                </a:moveTo>
                <a:lnTo>
                  <a:pt x="4766" y="10681"/>
                </a:lnTo>
                <a:cubicBezTo>
                  <a:pt x="4476" y="10790"/>
                  <a:pt x="4474" y="11184"/>
                  <a:pt x="4800" y="11293"/>
                </a:cubicBezTo>
                <a:lnTo>
                  <a:pt x="7336" y="12086"/>
                </a:lnTo>
                <a:lnTo>
                  <a:pt x="12883" y="8574"/>
                </a:lnTo>
                <a:cubicBezTo>
                  <a:pt x="13064" y="8466"/>
                  <a:pt x="13311" y="8543"/>
                  <a:pt x="13166" y="8688"/>
                </a:cubicBezTo>
                <a:lnTo>
                  <a:pt x="8638" y="12675"/>
                </a:lnTo>
                <a:cubicBezTo>
                  <a:pt x="8602" y="12711"/>
                  <a:pt x="8527" y="14043"/>
                  <a:pt x="8491" y="14985"/>
                </a:cubicBezTo>
                <a:lnTo>
                  <a:pt x="8491" y="15166"/>
                </a:lnTo>
                <a:cubicBezTo>
                  <a:pt x="8599" y="15166"/>
                  <a:pt x="8679" y="15135"/>
                  <a:pt x="8751" y="15098"/>
                </a:cubicBezTo>
                <a:cubicBezTo>
                  <a:pt x="8787" y="15062"/>
                  <a:pt x="8783" y="15064"/>
                  <a:pt x="8819" y="15064"/>
                </a:cubicBezTo>
                <a:lnTo>
                  <a:pt x="10121" y="13796"/>
                </a:lnTo>
                <a:cubicBezTo>
                  <a:pt x="11099" y="14521"/>
                  <a:pt x="12263" y="15354"/>
                  <a:pt x="12589" y="15608"/>
                </a:cubicBezTo>
                <a:cubicBezTo>
                  <a:pt x="12878" y="15826"/>
                  <a:pt x="13309" y="15640"/>
                  <a:pt x="13381" y="15314"/>
                </a:cubicBezTo>
                <a:lnTo>
                  <a:pt x="15011" y="7487"/>
                </a:lnTo>
                <a:cubicBezTo>
                  <a:pt x="15084" y="7124"/>
                  <a:pt x="14726" y="6835"/>
                  <a:pt x="14400" y="69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3" name="Google Shape;1843;p119"/>
          <p:cNvSpPr/>
          <p:nvPr/>
        </p:nvSpPr>
        <p:spPr>
          <a:xfrm>
            <a:off x="13857422" y="4483100"/>
            <a:ext cx="609601" cy="60960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920" y="0"/>
                  <a:pt x="5224" y="1120"/>
                  <a:pt x="3172" y="3172"/>
                </a:cubicBezTo>
                <a:cubicBezTo>
                  <a:pt x="1121" y="5224"/>
                  <a:pt x="0" y="7920"/>
                  <a:pt x="0" y="10800"/>
                </a:cubicBezTo>
                <a:cubicBezTo>
                  <a:pt x="0" y="13680"/>
                  <a:pt x="1121" y="16375"/>
                  <a:pt x="3172" y="18427"/>
                </a:cubicBezTo>
                <a:cubicBezTo>
                  <a:pt x="5224" y="20479"/>
                  <a:pt x="7920" y="21600"/>
                  <a:pt x="10800" y="21600"/>
                </a:cubicBezTo>
                <a:cubicBezTo>
                  <a:pt x="13680" y="21600"/>
                  <a:pt x="16375" y="20479"/>
                  <a:pt x="18428" y="18427"/>
                </a:cubicBezTo>
                <a:cubicBezTo>
                  <a:pt x="20479" y="16375"/>
                  <a:pt x="21600" y="13680"/>
                  <a:pt x="21600" y="10800"/>
                </a:cubicBezTo>
                <a:cubicBezTo>
                  <a:pt x="21600" y="7920"/>
                  <a:pt x="20479" y="5224"/>
                  <a:pt x="18428" y="3172"/>
                </a:cubicBezTo>
                <a:cubicBezTo>
                  <a:pt x="16376" y="1121"/>
                  <a:pt x="13680" y="0"/>
                  <a:pt x="10800" y="0"/>
                </a:cubicBezTo>
                <a:close/>
                <a:moveTo>
                  <a:pt x="10800" y="1046"/>
                </a:moveTo>
                <a:cubicBezTo>
                  <a:pt x="13392" y="1046"/>
                  <a:pt x="15871" y="2093"/>
                  <a:pt x="17708" y="3892"/>
                </a:cubicBezTo>
                <a:cubicBezTo>
                  <a:pt x="19543" y="5729"/>
                  <a:pt x="20554" y="8208"/>
                  <a:pt x="20554" y="10800"/>
                </a:cubicBezTo>
                <a:cubicBezTo>
                  <a:pt x="20554" y="13428"/>
                  <a:pt x="19543" y="15871"/>
                  <a:pt x="17708" y="17707"/>
                </a:cubicBezTo>
                <a:cubicBezTo>
                  <a:pt x="15871" y="19543"/>
                  <a:pt x="13392" y="20554"/>
                  <a:pt x="10800" y="20554"/>
                </a:cubicBezTo>
                <a:cubicBezTo>
                  <a:pt x="8172" y="20554"/>
                  <a:pt x="5728" y="19543"/>
                  <a:pt x="3892" y="17707"/>
                </a:cubicBezTo>
                <a:cubicBezTo>
                  <a:pt x="2057" y="15871"/>
                  <a:pt x="1046" y="13392"/>
                  <a:pt x="1046" y="10800"/>
                </a:cubicBezTo>
                <a:cubicBezTo>
                  <a:pt x="1046" y="8172"/>
                  <a:pt x="2057" y="5728"/>
                  <a:pt x="3892" y="3892"/>
                </a:cubicBezTo>
                <a:cubicBezTo>
                  <a:pt x="5728" y="2056"/>
                  <a:pt x="8208" y="1046"/>
                  <a:pt x="10800" y="1046"/>
                </a:cubicBezTo>
                <a:close/>
                <a:moveTo>
                  <a:pt x="11970" y="5467"/>
                </a:moveTo>
                <a:cubicBezTo>
                  <a:pt x="11517" y="5425"/>
                  <a:pt x="11045" y="5470"/>
                  <a:pt x="10586" y="5614"/>
                </a:cubicBezTo>
                <a:lnTo>
                  <a:pt x="7999" y="6446"/>
                </a:lnTo>
                <a:cubicBezTo>
                  <a:pt x="6163" y="7058"/>
                  <a:pt x="5150" y="9043"/>
                  <a:pt x="5726" y="10879"/>
                </a:cubicBezTo>
                <a:lnTo>
                  <a:pt x="6559" y="13466"/>
                </a:lnTo>
                <a:cubicBezTo>
                  <a:pt x="7171" y="15302"/>
                  <a:pt x="9155" y="16315"/>
                  <a:pt x="10991" y="15739"/>
                </a:cubicBezTo>
                <a:lnTo>
                  <a:pt x="13579" y="14906"/>
                </a:lnTo>
                <a:cubicBezTo>
                  <a:pt x="15451" y="14294"/>
                  <a:pt x="16463" y="12310"/>
                  <a:pt x="15851" y="10474"/>
                </a:cubicBezTo>
                <a:lnTo>
                  <a:pt x="15019" y="7886"/>
                </a:lnTo>
                <a:cubicBezTo>
                  <a:pt x="14560" y="6509"/>
                  <a:pt x="13330" y="5594"/>
                  <a:pt x="11970" y="5467"/>
                </a:cubicBezTo>
                <a:close/>
                <a:moveTo>
                  <a:pt x="11273" y="7594"/>
                </a:moveTo>
                <a:cubicBezTo>
                  <a:pt x="11488" y="7594"/>
                  <a:pt x="11673" y="7740"/>
                  <a:pt x="11745" y="7920"/>
                </a:cubicBezTo>
                <a:lnTo>
                  <a:pt x="11959" y="8606"/>
                </a:lnTo>
                <a:lnTo>
                  <a:pt x="12645" y="8392"/>
                </a:lnTo>
                <a:cubicBezTo>
                  <a:pt x="12681" y="8392"/>
                  <a:pt x="12755" y="8359"/>
                  <a:pt x="12791" y="8359"/>
                </a:cubicBezTo>
                <a:cubicBezTo>
                  <a:pt x="13007" y="8359"/>
                  <a:pt x="13181" y="8494"/>
                  <a:pt x="13253" y="8674"/>
                </a:cubicBezTo>
                <a:cubicBezTo>
                  <a:pt x="13324" y="8926"/>
                  <a:pt x="13178" y="9220"/>
                  <a:pt x="12926" y="9292"/>
                </a:cubicBezTo>
                <a:lnTo>
                  <a:pt x="12251" y="9506"/>
                </a:lnTo>
                <a:lnTo>
                  <a:pt x="12679" y="10879"/>
                </a:lnTo>
                <a:lnTo>
                  <a:pt x="13365" y="10654"/>
                </a:lnTo>
                <a:cubicBezTo>
                  <a:pt x="13401" y="10654"/>
                  <a:pt x="13475" y="10620"/>
                  <a:pt x="13511" y="10620"/>
                </a:cubicBezTo>
                <a:cubicBezTo>
                  <a:pt x="13727" y="10620"/>
                  <a:pt x="13901" y="10766"/>
                  <a:pt x="13973" y="10946"/>
                </a:cubicBezTo>
                <a:cubicBezTo>
                  <a:pt x="14044" y="11198"/>
                  <a:pt x="13898" y="11482"/>
                  <a:pt x="13646" y="11554"/>
                </a:cubicBezTo>
                <a:lnTo>
                  <a:pt x="12971" y="11779"/>
                </a:lnTo>
                <a:lnTo>
                  <a:pt x="13185" y="12454"/>
                </a:lnTo>
                <a:cubicBezTo>
                  <a:pt x="13257" y="12706"/>
                  <a:pt x="13111" y="13000"/>
                  <a:pt x="12859" y="13072"/>
                </a:cubicBezTo>
                <a:cubicBezTo>
                  <a:pt x="12823" y="13072"/>
                  <a:pt x="12748" y="13106"/>
                  <a:pt x="12713" y="13106"/>
                </a:cubicBezTo>
                <a:cubicBezTo>
                  <a:pt x="12497" y="13106"/>
                  <a:pt x="12323" y="12960"/>
                  <a:pt x="12251" y="12780"/>
                </a:cubicBezTo>
                <a:lnTo>
                  <a:pt x="12026" y="12094"/>
                </a:lnTo>
                <a:lnTo>
                  <a:pt x="10665" y="12532"/>
                </a:lnTo>
                <a:lnTo>
                  <a:pt x="10879" y="13219"/>
                </a:lnTo>
                <a:cubicBezTo>
                  <a:pt x="10951" y="13471"/>
                  <a:pt x="10805" y="13754"/>
                  <a:pt x="10552" y="13826"/>
                </a:cubicBezTo>
                <a:cubicBezTo>
                  <a:pt x="10517" y="13826"/>
                  <a:pt x="10442" y="13860"/>
                  <a:pt x="10406" y="13860"/>
                </a:cubicBezTo>
                <a:cubicBezTo>
                  <a:pt x="10190" y="13860"/>
                  <a:pt x="10017" y="13714"/>
                  <a:pt x="9945" y="13534"/>
                </a:cubicBezTo>
                <a:lnTo>
                  <a:pt x="9731" y="12859"/>
                </a:lnTo>
                <a:lnTo>
                  <a:pt x="9045" y="13072"/>
                </a:lnTo>
                <a:cubicBezTo>
                  <a:pt x="9009" y="13072"/>
                  <a:pt x="8935" y="13106"/>
                  <a:pt x="8899" y="13106"/>
                </a:cubicBezTo>
                <a:cubicBezTo>
                  <a:pt x="8683" y="13106"/>
                  <a:pt x="8498" y="12960"/>
                  <a:pt x="8426" y="12780"/>
                </a:cubicBezTo>
                <a:cubicBezTo>
                  <a:pt x="8354" y="12528"/>
                  <a:pt x="8500" y="12244"/>
                  <a:pt x="8752" y="12172"/>
                </a:cubicBezTo>
                <a:lnTo>
                  <a:pt x="9439" y="11959"/>
                </a:lnTo>
                <a:lnTo>
                  <a:pt x="9011" y="10586"/>
                </a:lnTo>
                <a:lnTo>
                  <a:pt x="8325" y="10800"/>
                </a:lnTo>
                <a:cubicBezTo>
                  <a:pt x="8289" y="10800"/>
                  <a:pt x="8215" y="10834"/>
                  <a:pt x="8179" y="10834"/>
                </a:cubicBezTo>
                <a:cubicBezTo>
                  <a:pt x="7963" y="10834"/>
                  <a:pt x="7778" y="10699"/>
                  <a:pt x="7706" y="10519"/>
                </a:cubicBezTo>
                <a:cubicBezTo>
                  <a:pt x="7634" y="10267"/>
                  <a:pt x="7780" y="9972"/>
                  <a:pt x="8032" y="9900"/>
                </a:cubicBezTo>
                <a:lnTo>
                  <a:pt x="8719" y="9686"/>
                </a:lnTo>
                <a:lnTo>
                  <a:pt x="8505" y="9000"/>
                </a:lnTo>
                <a:cubicBezTo>
                  <a:pt x="8433" y="8748"/>
                  <a:pt x="8579" y="8464"/>
                  <a:pt x="8831" y="8392"/>
                </a:cubicBezTo>
                <a:cubicBezTo>
                  <a:pt x="8867" y="8392"/>
                  <a:pt x="8930" y="8359"/>
                  <a:pt x="8966" y="8359"/>
                </a:cubicBezTo>
                <a:cubicBezTo>
                  <a:pt x="9182" y="8359"/>
                  <a:pt x="9367" y="8494"/>
                  <a:pt x="9439" y="8674"/>
                </a:cubicBezTo>
                <a:lnTo>
                  <a:pt x="9652" y="9360"/>
                </a:lnTo>
                <a:lnTo>
                  <a:pt x="11025" y="8932"/>
                </a:lnTo>
                <a:lnTo>
                  <a:pt x="10811" y="8246"/>
                </a:lnTo>
                <a:cubicBezTo>
                  <a:pt x="10739" y="7994"/>
                  <a:pt x="10874" y="7711"/>
                  <a:pt x="11126" y="7639"/>
                </a:cubicBezTo>
                <a:cubicBezTo>
                  <a:pt x="11162" y="7639"/>
                  <a:pt x="11237" y="7594"/>
                  <a:pt x="11273" y="7594"/>
                </a:cubicBezTo>
                <a:close/>
                <a:moveTo>
                  <a:pt x="11261" y="9776"/>
                </a:moveTo>
                <a:lnTo>
                  <a:pt x="9889" y="10226"/>
                </a:lnTo>
                <a:lnTo>
                  <a:pt x="10339" y="11587"/>
                </a:lnTo>
                <a:lnTo>
                  <a:pt x="11700" y="11149"/>
                </a:lnTo>
                <a:lnTo>
                  <a:pt x="11261" y="977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4" name="Google Shape;1844;p119"/>
          <p:cNvSpPr/>
          <p:nvPr/>
        </p:nvSpPr>
        <p:spPr>
          <a:xfrm>
            <a:off x="7339658" y="4483100"/>
            <a:ext cx="609601" cy="60960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920" y="0"/>
                  <a:pt x="5225" y="1120"/>
                  <a:pt x="3173" y="3172"/>
                </a:cubicBezTo>
                <a:cubicBezTo>
                  <a:pt x="1121" y="5224"/>
                  <a:pt x="0" y="7920"/>
                  <a:pt x="0" y="10800"/>
                </a:cubicBezTo>
                <a:cubicBezTo>
                  <a:pt x="0" y="13680"/>
                  <a:pt x="1121" y="16375"/>
                  <a:pt x="3173" y="18427"/>
                </a:cubicBezTo>
                <a:cubicBezTo>
                  <a:pt x="5224" y="20479"/>
                  <a:pt x="7920" y="21600"/>
                  <a:pt x="10800" y="21600"/>
                </a:cubicBezTo>
                <a:cubicBezTo>
                  <a:pt x="13680" y="21600"/>
                  <a:pt x="16412" y="20479"/>
                  <a:pt x="18427" y="18427"/>
                </a:cubicBezTo>
                <a:cubicBezTo>
                  <a:pt x="20479" y="16375"/>
                  <a:pt x="21600" y="13680"/>
                  <a:pt x="21600" y="10800"/>
                </a:cubicBezTo>
                <a:cubicBezTo>
                  <a:pt x="21600" y="7920"/>
                  <a:pt x="20479" y="5224"/>
                  <a:pt x="18427" y="3172"/>
                </a:cubicBezTo>
                <a:cubicBezTo>
                  <a:pt x="16375" y="1121"/>
                  <a:pt x="13680" y="0"/>
                  <a:pt x="10800" y="0"/>
                </a:cubicBezTo>
                <a:close/>
                <a:moveTo>
                  <a:pt x="10800" y="1046"/>
                </a:moveTo>
                <a:cubicBezTo>
                  <a:pt x="13428" y="1046"/>
                  <a:pt x="15872" y="2093"/>
                  <a:pt x="17707" y="3892"/>
                </a:cubicBezTo>
                <a:cubicBezTo>
                  <a:pt x="19544" y="5729"/>
                  <a:pt x="20554" y="8208"/>
                  <a:pt x="20554" y="10800"/>
                </a:cubicBezTo>
                <a:cubicBezTo>
                  <a:pt x="20554" y="13428"/>
                  <a:pt x="19543" y="15871"/>
                  <a:pt x="17707" y="17707"/>
                </a:cubicBezTo>
                <a:cubicBezTo>
                  <a:pt x="15871" y="19543"/>
                  <a:pt x="13392" y="20554"/>
                  <a:pt x="10800" y="20554"/>
                </a:cubicBezTo>
                <a:cubicBezTo>
                  <a:pt x="8172" y="20554"/>
                  <a:pt x="5729" y="19543"/>
                  <a:pt x="3893" y="17707"/>
                </a:cubicBezTo>
                <a:cubicBezTo>
                  <a:pt x="2056" y="15871"/>
                  <a:pt x="1046" y="13392"/>
                  <a:pt x="1046" y="10800"/>
                </a:cubicBezTo>
                <a:cubicBezTo>
                  <a:pt x="1046" y="8172"/>
                  <a:pt x="2057" y="5728"/>
                  <a:pt x="3893" y="3892"/>
                </a:cubicBezTo>
                <a:cubicBezTo>
                  <a:pt x="5729" y="2056"/>
                  <a:pt x="8208" y="1046"/>
                  <a:pt x="10800" y="1046"/>
                </a:cubicBezTo>
                <a:close/>
                <a:moveTo>
                  <a:pt x="11149" y="5996"/>
                </a:moveTo>
                <a:cubicBezTo>
                  <a:pt x="10753" y="5996"/>
                  <a:pt x="10033" y="5996"/>
                  <a:pt x="9169" y="6356"/>
                </a:cubicBezTo>
                <a:cubicBezTo>
                  <a:pt x="8989" y="6428"/>
                  <a:pt x="8190" y="6791"/>
                  <a:pt x="7470" y="7582"/>
                </a:cubicBezTo>
                <a:cubicBezTo>
                  <a:pt x="7254" y="7798"/>
                  <a:pt x="6858" y="8228"/>
                  <a:pt x="6570" y="8876"/>
                </a:cubicBezTo>
                <a:cubicBezTo>
                  <a:pt x="6102" y="9884"/>
                  <a:pt x="6174" y="10784"/>
                  <a:pt x="6210" y="11216"/>
                </a:cubicBezTo>
                <a:cubicBezTo>
                  <a:pt x="6318" y="12116"/>
                  <a:pt x="6647" y="12760"/>
                  <a:pt x="6863" y="13084"/>
                </a:cubicBezTo>
                <a:cubicBezTo>
                  <a:pt x="7151" y="13552"/>
                  <a:pt x="7513" y="13914"/>
                  <a:pt x="7729" y="14130"/>
                </a:cubicBezTo>
                <a:cubicBezTo>
                  <a:pt x="7729" y="14922"/>
                  <a:pt x="7695" y="15678"/>
                  <a:pt x="7695" y="16470"/>
                </a:cubicBezTo>
                <a:cubicBezTo>
                  <a:pt x="8343" y="16074"/>
                  <a:pt x="9027" y="15685"/>
                  <a:pt x="9675" y="15289"/>
                </a:cubicBezTo>
                <a:cubicBezTo>
                  <a:pt x="9999" y="15325"/>
                  <a:pt x="10318" y="15388"/>
                  <a:pt x="10642" y="15424"/>
                </a:cubicBezTo>
                <a:cubicBezTo>
                  <a:pt x="10967" y="15460"/>
                  <a:pt x="12762" y="15640"/>
                  <a:pt x="14310" y="14344"/>
                </a:cubicBezTo>
                <a:cubicBezTo>
                  <a:pt x="15714" y="13192"/>
                  <a:pt x="16004" y="11610"/>
                  <a:pt x="16076" y="11250"/>
                </a:cubicBezTo>
                <a:cubicBezTo>
                  <a:pt x="16364" y="9666"/>
                  <a:pt x="15538" y="8480"/>
                  <a:pt x="15322" y="8156"/>
                </a:cubicBezTo>
                <a:cubicBezTo>
                  <a:pt x="15142" y="7868"/>
                  <a:pt x="14427" y="6863"/>
                  <a:pt x="13095" y="6322"/>
                </a:cubicBezTo>
                <a:cubicBezTo>
                  <a:pt x="12267" y="5998"/>
                  <a:pt x="11545" y="5996"/>
                  <a:pt x="11149" y="5996"/>
                </a:cubicBezTo>
                <a:close/>
                <a:moveTo>
                  <a:pt x="10609" y="9382"/>
                </a:moveTo>
                <a:lnTo>
                  <a:pt x="11936" y="10676"/>
                </a:lnTo>
                <a:lnTo>
                  <a:pt x="14276" y="9382"/>
                </a:lnTo>
                <a:lnTo>
                  <a:pt x="11655" y="12296"/>
                </a:lnTo>
                <a:lnTo>
                  <a:pt x="10350" y="10969"/>
                </a:lnTo>
                <a:lnTo>
                  <a:pt x="8010" y="12262"/>
                </a:lnTo>
                <a:lnTo>
                  <a:pt x="10609" y="938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5" name="Google Shape;1845;p119"/>
          <p:cNvSpPr/>
          <p:nvPr/>
        </p:nvSpPr>
        <p:spPr>
          <a:xfrm>
            <a:off x="3441779" y="5575300"/>
            <a:ext cx="609601" cy="610046"/>
          </a:xfrm>
          <a:custGeom>
            <a:rect b="b" l="l" r="r" t="t"/>
            <a:pathLst>
              <a:path extrusionOk="0" h="21600" w="19676">
                <a:moveTo>
                  <a:pt x="9853" y="0"/>
                </a:moveTo>
                <a:cubicBezTo>
                  <a:pt x="7334" y="0"/>
                  <a:pt x="4810" y="1057"/>
                  <a:pt x="2886" y="3168"/>
                </a:cubicBezTo>
                <a:cubicBezTo>
                  <a:pt x="-962" y="7353"/>
                  <a:pt x="-962" y="14200"/>
                  <a:pt x="2886" y="18421"/>
                </a:cubicBezTo>
                <a:cubicBezTo>
                  <a:pt x="4826" y="20549"/>
                  <a:pt x="7321" y="21600"/>
                  <a:pt x="9853" y="21600"/>
                </a:cubicBezTo>
                <a:cubicBezTo>
                  <a:pt x="12353" y="21600"/>
                  <a:pt x="14883" y="20549"/>
                  <a:pt x="16790" y="18421"/>
                </a:cubicBezTo>
                <a:cubicBezTo>
                  <a:pt x="20638" y="14236"/>
                  <a:pt x="20638" y="7389"/>
                  <a:pt x="16790" y="3168"/>
                </a:cubicBezTo>
                <a:cubicBezTo>
                  <a:pt x="14883" y="1057"/>
                  <a:pt x="12373" y="0"/>
                  <a:pt x="9853" y="0"/>
                </a:cubicBezTo>
                <a:close/>
                <a:moveTo>
                  <a:pt x="9853" y="1037"/>
                </a:moveTo>
                <a:cubicBezTo>
                  <a:pt x="12123" y="1037"/>
                  <a:pt x="14398" y="1977"/>
                  <a:pt x="16174" y="3889"/>
                </a:cubicBezTo>
                <a:cubicBezTo>
                  <a:pt x="19660" y="7713"/>
                  <a:pt x="19660" y="13921"/>
                  <a:pt x="16174" y="17744"/>
                </a:cubicBezTo>
                <a:cubicBezTo>
                  <a:pt x="12688" y="21568"/>
                  <a:pt x="7029" y="21568"/>
                  <a:pt x="3543" y="17744"/>
                </a:cubicBezTo>
                <a:cubicBezTo>
                  <a:pt x="57" y="13920"/>
                  <a:pt x="57" y="7713"/>
                  <a:pt x="3543" y="3889"/>
                </a:cubicBezTo>
                <a:cubicBezTo>
                  <a:pt x="5286" y="1977"/>
                  <a:pt x="7584" y="1037"/>
                  <a:pt x="9853" y="1037"/>
                </a:cubicBezTo>
                <a:close/>
                <a:moveTo>
                  <a:pt x="5034" y="7486"/>
                </a:moveTo>
                <a:lnTo>
                  <a:pt x="5034" y="14081"/>
                </a:lnTo>
                <a:lnTo>
                  <a:pt x="7726" y="14081"/>
                </a:lnTo>
                <a:cubicBezTo>
                  <a:pt x="8022" y="14081"/>
                  <a:pt x="8316" y="14085"/>
                  <a:pt x="8579" y="14013"/>
                </a:cubicBezTo>
                <a:cubicBezTo>
                  <a:pt x="8842" y="13977"/>
                  <a:pt x="9070" y="13830"/>
                  <a:pt x="9268" y="13686"/>
                </a:cubicBezTo>
                <a:cubicBezTo>
                  <a:pt x="9432" y="13578"/>
                  <a:pt x="9601" y="13395"/>
                  <a:pt x="9699" y="13179"/>
                </a:cubicBezTo>
                <a:cubicBezTo>
                  <a:pt x="9864" y="12890"/>
                  <a:pt x="9966" y="12527"/>
                  <a:pt x="9966" y="12130"/>
                </a:cubicBezTo>
                <a:cubicBezTo>
                  <a:pt x="9966" y="11733"/>
                  <a:pt x="9895" y="11413"/>
                  <a:pt x="9730" y="11161"/>
                </a:cubicBezTo>
                <a:cubicBezTo>
                  <a:pt x="9566" y="10908"/>
                  <a:pt x="9338" y="10694"/>
                  <a:pt x="9042" y="10586"/>
                </a:cubicBezTo>
                <a:cubicBezTo>
                  <a:pt x="9239" y="10478"/>
                  <a:pt x="9405" y="10369"/>
                  <a:pt x="9504" y="10225"/>
                </a:cubicBezTo>
                <a:cubicBezTo>
                  <a:pt x="9668" y="9973"/>
                  <a:pt x="9761" y="9641"/>
                  <a:pt x="9761" y="9244"/>
                </a:cubicBezTo>
                <a:cubicBezTo>
                  <a:pt x="9761" y="8847"/>
                  <a:pt x="9701" y="8530"/>
                  <a:pt x="9504" y="8241"/>
                </a:cubicBezTo>
                <a:cubicBezTo>
                  <a:pt x="9208" y="7772"/>
                  <a:pt x="8678" y="7522"/>
                  <a:pt x="7921" y="7486"/>
                </a:cubicBezTo>
                <a:lnTo>
                  <a:pt x="5034" y="7486"/>
                </a:lnTo>
                <a:close/>
                <a:moveTo>
                  <a:pt x="11282" y="7846"/>
                </a:moveTo>
                <a:lnTo>
                  <a:pt x="11282" y="8568"/>
                </a:lnTo>
                <a:lnTo>
                  <a:pt x="13707" y="8568"/>
                </a:lnTo>
                <a:lnTo>
                  <a:pt x="13707" y="7846"/>
                </a:lnTo>
                <a:lnTo>
                  <a:pt x="11282" y="7846"/>
                </a:lnTo>
                <a:close/>
                <a:moveTo>
                  <a:pt x="6246" y="8635"/>
                </a:moveTo>
                <a:lnTo>
                  <a:pt x="7500" y="8635"/>
                </a:lnTo>
                <a:cubicBezTo>
                  <a:pt x="7796" y="8636"/>
                  <a:pt x="8022" y="8676"/>
                  <a:pt x="8219" y="8748"/>
                </a:cubicBezTo>
                <a:cubicBezTo>
                  <a:pt x="8450" y="8856"/>
                  <a:pt x="8548" y="9032"/>
                  <a:pt x="8548" y="9357"/>
                </a:cubicBezTo>
                <a:cubicBezTo>
                  <a:pt x="8548" y="9646"/>
                  <a:pt x="8487" y="9824"/>
                  <a:pt x="8322" y="9932"/>
                </a:cubicBezTo>
                <a:cubicBezTo>
                  <a:pt x="8158" y="10040"/>
                  <a:pt x="7958" y="10112"/>
                  <a:pt x="7695" y="10112"/>
                </a:cubicBezTo>
                <a:lnTo>
                  <a:pt x="6246" y="10112"/>
                </a:lnTo>
                <a:lnTo>
                  <a:pt x="6246" y="8669"/>
                </a:lnTo>
                <a:lnTo>
                  <a:pt x="6246" y="8635"/>
                </a:lnTo>
                <a:close/>
                <a:moveTo>
                  <a:pt x="12495" y="8929"/>
                </a:moveTo>
                <a:cubicBezTo>
                  <a:pt x="11870" y="8929"/>
                  <a:pt x="11307" y="9172"/>
                  <a:pt x="10912" y="9605"/>
                </a:cubicBezTo>
                <a:cubicBezTo>
                  <a:pt x="10484" y="10074"/>
                  <a:pt x="10295" y="10726"/>
                  <a:pt x="10295" y="11555"/>
                </a:cubicBezTo>
                <a:cubicBezTo>
                  <a:pt x="10295" y="12457"/>
                  <a:pt x="10523" y="13109"/>
                  <a:pt x="10984" y="13506"/>
                </a:cubicBezTo>
                <a:cubicBezTo>
                  <a:pt x="11444" y="13902"/>
                  <a:pt x="11964" y="14114"/>
                  <a:pt x="12556" y="14114"/>
                </a:cubicBezTo>
                <a:cubicBezTo>
                  <a:pt x="13280" y="14114"/>
                  <a:pt x="13847" y="13862"/>
                  <a:pt x="14242" y="13393"/>
                </a:cubicBezTo>
                <a:cubicBezTo>
                  <a:pt x="14505" y="13104"/>
                  <a:pt x="14630" y="12825"/>
                  <a:pt x="14663" y="12536"/>
                </a:cubicBezTo>
                <a:lnTo>
                  <a:pt x="13481" y="12536"/>
                </a:lnTo>
                <a:cubicBezTo>
                  <a:pt x="13415" y="12680"/>
                  <a:pt x="13354" y="12780"/>
                  <a:pt x="13255" y="12852"/>
                </a:cubicBezTo>
                <a:cubicBezTo>
                  <a:pt x="13091" y="12996"/>
                  <a:pt x="12860" y="13077"/>
                  <a:pt x="12597" y="13077"/>
                </a:cubicBezTo>
                <a:cubicBezTo>
                  <a:pt x="12367" y="13077"/>
                  <a:pt x="12135" y="13005"/>
                  <a:pt x="11970" y="12897"/>
                </a:cubicBezTo>
                <a:cubicBezTo>
                  <a:pt x="11674" y="12680"/>
                  <a:pt x="11541" y="12353"/>
                  <a:pt x="11508" y="11848"/>
                </a:cubicBezTo>
                <a:lnTo>
                  <a:pt x="14735" y="11848"/>
                </a:lnTo>
                <a:cubicBezTo>
                  <a:pt x="14735" y="11416"/>
                  <a:pt x="14727" y="11084"/>
                  <a:pt x="14694" y="10868"/>
                </a:cubicBezTo>
                <a:cubicBezTo>
                  <a:pt x="14628" y="10471"/>
                  <a:pt x="14531" y="10153"/>
                  <a:pt x="14334" y="9864"/>
                </a:cubicBezTo>
                <a:cubicBezTo>
                  <a:pt x="14137" y="9540"/>
                  <a:pt x="13880" y="9287"/>
                  <a:pt x="13584" y="9143"/>
                </a:cubicBezTo>
                <a:cubicBezTo>
                  <a:pt x="13255" y="8998"/>
                  <a:pt x="12922" y="8929"/>
                  <a:pt x="12495" y="8929"/>
                </a:cubicBezTo>
                <a:close/>
                <a:moveTo>
                  <a:pt x="12556" y="9966"/>
                </a:moveTo>
                <a:cubicBezTo>
                  <a:pt x="12819" y="9966"/>
                  <a:pt x="13058" y="10045"/>
                  <a:pt x="13255" y="10225"/>
                </a:cubicBezTo>
                <a:cubicBezTo>
                  <a:pt x="13420" y="10369"/>
                  <a:pt x="13510" y="10656"/>
                  <a:pt x="13543" y="10980"/>
                </a:cubicBezTo>
                <a:lnTo>
                  <a:pt x="11539" y="10980"/>
                </a:lnTo>
                <a:cubicBezTo>
                  <a:pt x="11572" y="10656"/>
                  <a:pt x="11672" y="10405"/>
                  <a:pt x="11837" y="10225"/>
                </a:cubicBezTo>
                <a:cubicBezTo>
                  <a:pt x="12001" y="10045"/>
                  <a:pt x="12227" y="9966"/>
                  <a:pt x="12556" y="9966"/>
                </a:cubicBezTo>
                <a:close/>
                <a:moveTo>
                  <a:pt x="6246" y="11195"/>
                </a:moveTo>
                <a:lnTo>
                  <a:pt x="7726" y="11195"/>
                </a:lnTo>
                <a:cubicBezTo>
                  <a:pt x="7989" y="11195"/>
                  <a:pt x="8191" y="11235"/>
                  <a:pt x="8322" y="11307"/>
                </a:cubicBezTo>
                <a:cubicBezTo>
                  <a:pt x="8585" y="11452"/>
                  <a:pt x="8713" y="11668"/>
                  <a:pt x="8713" y="12029"/>
                </a:cubicBezTo>
                <a:cubicBezTo>
                  <a:pt x="8713" y="12426"/>
                  <a:pt x="8585" y="12707"/>
                  <a:pt x="8322" y="12852"/>
                </a:cubicBezTo>
                <a:cubicBezTo>
                  <a:pt x="8158" y="12924"/>
                  <a:pt x="7958" y="12965"/>
                  <a:pt x="7695" y="12965"/>
                </a:cubicBezTo>
                <a:lnTo>
                  <a:pt x="6246" y="12965"/>
                </a:lnTo>
                <a:lnTo>
                  <a:pt x="6246" y="111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6" name="Google Shape;1846;p119"/>
          <p:cNvSpPr/>
          <p:nvPr/>
        </p:nvSpPr>
        <p:spPr>
          <a:xfrm>
            <a:off x="12565141" y="5575300"/>
            <a:ext cx="609601" cy="609278"/>
          </a:xfrm>
          <a:custGeom>
            <a:rect b="b" l="l" r="r" t="t"/>
            <a:pathLst>
              <a:path extrusionOk="0" h="21600" w="19684">
                <a:moveTo>
                  <a:pt x="9842" y="0"/>
                </a:moveTo>
                <a:cubicBezTo>
                  <a:pt x="7317" y="0"/>
                  <a:pt x="4791" y="1052"/>
                  <a:pt x="2875" y="3156"/>
                </a:cubicBezTo>
                <a:cubicBezTo>
                  <a:pt x="-958" y="7364"/>
                  <a:pt x="-958" y="14248"/>
                  <a:pt x="2875" y="18455"/>
                </a:cubicBezTo>
                <a:cubicBezTo>
                  <a:pt x="4808" y="20541"/>
                  <a:pt x="7309" y="21600"/>
                  <a:pt x="9842" y="21600"/>
                </a:cubicBezTo>
                <a:cubicBezTo>
                  <a:pt x="12341" y="21600"/>
                  <a:pt x="14876" y="20578"/>
                  <a:pt x="16809" y="18455"/>
                </a:cubicBezTo>
                <a:cubicBezTo>
                  <a:pt x="20642" y="14248"/>
                  <a:pt x="20642" y="7364"/>
                  <a:pt x="16809" y="3156"/>
                </a:cubicBezTo>
                <a:cubicBezTo>
                  <a:pt x="14893" y="1052"/>
                  <a:pt x="12367" y="0"/>
                  <a:pt x="9842" y="0"/>
                </a:cubicBezTo>
                <a:close/>
                <a:moveTo>
                  <a:pt x="9842" y="1029"/>
                </a:moveTo>
                <a:cubicBezTo>
                  <a:pt x="12108" y="1029"/>
                  <a:pt x="14410" y="1985"/>
                  <a:pt x="16143" y="3888"/>
                </a:cubicBezTo>
                <a:cubicBezTo>
                  <a:pt x="19609" y="7693"/>
                  <a:pt x="19609" y="13918"/>
                  <a:pt x="16143" y="17724"/>
                </a:cubicBezTo>
                <a:cubicBezTo>
                  <a:pt x="12677" y="21529"/>
                  <a:pt x="7007" y="21529"/>
                  <a:pt x="3541" y="17724"/>
                </a:cubicBezTo>
                <a:cubicBezTo>
                  <a:pt x="75" y="13918"/>
                  <a:pt x="75" y="7693"/>
                  <a:pt x="3541" y="3888"/>
                </a:cubicBezTo>
                <a:cubicBezTo>
                  <a:pt x="5274" y="1985"/>
                  <a:pt x="7542" y="1029"/>
                  <a:pt x="9842" y="1029"/>
                </a:cubicBezTo>
                <a:close/>
                <a:moveTo>
                  <a:pt x="9998" y="5717"/>
                </a:moveTo>
                <a:cubicBezTo>
                  <a:pt x="7365" y="5717"/>
                  <a:pt x="5228" y="8064"/>
                  <a:pt x="5228" y="10954"/>
                </a:cubicBezTo>
                <a:cubicBezTo>
                  <a:pt x="5228" y="13845"/>
                  <a:pt x="7365" y="16191"/>
                  <a:pt x="9998" y="16191"/>
                </a:cubicBezTo>
                <a:cubicBezTo>
                  <a:pt x="12631" y="16191"/>
                  <a:pt x="14768" y="13845"/>
                  <a:pt x="14768" y="10954"/>
                </a:cubicBezTo>
                <a:cubicBezTo>
                  <a:pt x="14768" y="8064"/>
                  <a:pt x="12631" y="5717"/>
                  <a:pt x="9998" y="5717"/>
                </a:cubicBezTo>
                <a:close/>
                <a:moveTo>
                  <a:pt x="9696" y="7593"/>
                </a:moveTo>
                <a:lnTo>
                  <a:pt x="10227" y="7730"/>
                </a:lnTo>
                <a:lnTo>
                  <a:pt x="10029" y="8690"/>
                </a:lnTo>
                <a:lnTo>
                  <a:pt x="10498" y="8793"/>
                </a:lnTo>
                <a:lnTo>
                  <a:pt x="10696" y="7844"/>
                </a:lnTo>
                <a:lnTo>
                  <a:pt x="11165" y="7958"/>
                </a:lnTo>
                <a:lnTo>
                  <a:pt x="10967" y="8908"/>
                </a:lnTo>
                <a:cubicBezTo>
                  <a:pt x="11033" y="8908"/>
                  <a:pt x="11731" y="9086"/>
                  <a:pt x="11998" y="9708"/>
                </a:cubicBezTo>
                <a:cubicBezTo>
                  <a:pt x="12098" y="9891"/>
                  <a:pt x="12135" y="10076"/>
                  <a:pt x="12102" y="10223"/>
                </a:cubicBezTo>
                <a:cubicBezTo>
                  <a:pt x="12102" y="10296"/>
                  <a:pt x="12062" y="10552"/>
                  <a:pt x="11862" y="10771"/>
                </a:cubicBezTo>
                <a:cubicBezTo>
                  <a:pt x="11696" y="10954"/>
                  <a:pt x="11460" y="10986"/>
                  <a:pt x="11394" y="11023"/>
                </a:cubicBezTo>
                <a:cubicBezTo>
                  <a:pt x="11427" y="11023"/>
                  <a:pt x="11998" y="11396"/>
                  <a:pt x="11998" y="12018"/>
                </a:cubicBezTo>
                <a:cubicBezTo>
                  <a:pt x="11998" y="12274"/>
                  <a:pt x="11929" y="12457"/>
                  <a:pt x="11862" y="12567"/>
                </a:cubicBezTo>
                <a:cubicBezTo>
                  <a:pt x="11796" y="12713"/>
                  <a:pt x="11731" y="12825"/>
                  <a:pt x="11665" y="12898"/>
                </a:cubicBezTo>
                <a:cubicBezTo>
                  <a:pt x="11131" y="13484"/>
                  <a:pt x="10236" y="13255"/>
                  <a:pt x="10102" y="13218"/>
                </a:cubicBezTo>
                <a:lnTo>
                  <a:pt x="9894" y="14179"/>
                </a:lnTo>
                <a:lnTo>
                  <a:pt x="9363" y="14030"/>
                </a:lnTo>
                <a:lnTo>
                  <a:pt x="9561" y="13081"/>
                </a:lnTo>
                <a:lnTo>
                  <a:pt x="9134" y="12967"/>
                </a:lnTo>
                <a:lnTo>
                  <a:pt x="8936" y="13916"/>
                </a:lnTo>
                <a:lnTo>
                  <a:pt x="8394" y="13767"/>
                </a:lnTo>
                <a:lnTo>
                  <a:pt x="8603" y="12818"/>
                </a:lnTo>
                <a:lnTo>
                  <a:pt x="7603" y="12567"/>
                </a:lnTo>
                <a:lnTo>
                  <a:pt x="7728" y="11903"/>
                </a:lnTo>
                <a:lnTo>
                  <a:pt x="8269" y="12052"/>
                </a:lnTo>
                <a:cubicBezTo>
                  <a:pt x="8336" y="12052"/>
                  <a:pt x="8403" y="12011"/>
                  <a:pt x="8436" y="11938"/>
                </a:cubicBezTo>
                <a:lnTo>
                  <a:pt x="8998" y="9193"/>
                </a:lnTo>
                <a:cubicBezTo>
                  <a:pt x="8998" y="9120"/>
                  <a:pt x="8961" y="9047"/>
                  <a:pt x="8894" y="9010"/>
                </a:cubicBezTo>
                <a:lnTo>
                  <a:pt x="8363" y="8873"/>
                </a:lnTo>
                <a:lnTo>
                  <a:pt x="8499" y="8279"/>
                </a:lnTo>
                <a:lnTo>
                  <a:pt x="9498" y="8542"/>
                </a:lnTo>
                <a:lnTo>
                  <a:pt x="9696" y="7593"/>
                </a:lnTo>
                <a:close/>
                <a:moveTo>
                  <a:pt x="9894" y="9148"/>
                </a:moveTo>
                <a:cubicBezTo>
                  <a:pt x="9894" y="9148"/>
                  <a:pt x="9665" y="10314"/>
                  <a:pt x="9665" y="10314"/>
                </a:cubicBezTo>
                <a:cubicBezTo>
                  <a:pt x="9732" y="10351"/>
                  <a:pt x="10667" y="10653"/>
                  <a:pt x="10967" y="10177"/>
                </a:cubicBezTo>
                <a:cubicBezTo>
                  <a:pt x="11000" y="10140"/>
                  <a:pt x="10996" y="10101"/>
                  <a:pt x="11029" y="10028"/>
                </a:cubicBezTo>
                <a:cubicBezTo>
                  <a:pt x="11063" y="9955"/>
                  <a:pt x="11060" y="9884"/>
                  <a:pt x="11061" y="9811"/>
                </a:cubicBezTo>
                <a:cubicBezTo>
                  <a:pt x="10961" y="9555"/>
                  <a:pt x="10527" y="9257"/>
                  <a:pt x="9894" y="9148"/>
                </a:cubicBezTo>
                <a:close/>
                <a:moveTo>
                  <a:pt x="9602" y="10977"/>
                </a:moveTo>
                <a:cubicBezTo>
                  <a:pt x="9602" y="11014"/>
                  <a:pt x="9332" y="12292"/>
                  <a:pt x="9332" y="12292"/>
                </a:cubicBezTo>
                <a:cubicBezTo>
                  <a:pt x="9598" y="12365"/>
                  <a:pt x="9802" y="12407"/>
                  <a:pt x="9936" y="12407"/>
                </a:cubicBezTo>
                <a:cubicBezTo>
                  <a:pt x="10269" y="12443"/>
                  <a:pt x="10665" y="12445"/>
                  <a:pt x="10831" y="12189"/>
                </a:cubicBezTo>
                <a:cubicBezTo>
                  <a:pt x="10931" y="12080"/>
                  <a:pt x="10936" y="11931"/>
                  <a:pt x="10936" y="11858"/>
                </a:cubicBezTo>
                <a:cubicBezTo>
                  <a:pt x="10936" y="11821"/>
                  <a:pt x="10927" y="11748"/>
                  <a:pt x="10894" y="11675"/>
                </a:cubicBezTo>
                <a:cubicBezTo>
                  <a:pt x="10894" y="11602"/>
                  <a:pt x="10836" y="11531"/>
                  <a:pt x="10769" y="11457"/>
                </a:cubicBezTo>
                <a:cubicBezTo>
                  <a:pt x="10669" y="11348"/>
                  <a:pt x="10536" y="11272"/>
                  <a:pt x="10102" y="11126"/>
                </a:cubicBezTo>
                <a:cubicBezTo>
                  <a:pt x="9969" y="11089"/>
                  <a:pt x="9802" y="11050"/>
                  <a:pt x="9602" y="1097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7" name="Google Shape;1847;p119"/>
          <p:cNvSpPr/>
          <p:nvPr/>
        </p:nvSpPr>
        <p:spPr>
          <a:xfrm>
            <a:off x="13868480" y="5575300"/>
            <a:ext cx="609601" cy="610047"/>
          </a:xfrm>
          <a:custGeom>
            <a:rect b="b" l="l" r="r" t="t"/>
            <a:pathLst>
              <a:path extrusionOk="0" h="21600" w="19676">
                <a:moveTo>
                  <a:pt x="9853" y="0"/>
                </a:moveTo>
                <a:cubicBezTo>
                  <a:pt x="7334" y="0"/>
                  <a:pt x="4810" y="1057"/>
                  <a:pt x="2886" y="3168"/>
                </a:cubicBezTo>
                <a:cubicBezTo>
                  <a:pt x="-962" y="7353"/>
                  <a:pt x="-962" y="14200"/>
                  <a:pt x="2886" y="18421"/>
                </a:cubicBezTo>
                <a:cubicBezTo>
                  <a:pt x="4826" y="20549"/>
                  <a:pt x="7321" y="21600"/>
                  <a:pt x="9853" y="21600"/>
                </a:cubicBezTo>
                <a:cubicBezTo>
                  <a:pt x="12386" y="21600"/>
                  <a:pt x="14883" y="20549"/>
                  <a:pt x="16790" y="18421"/>
                </a:cubicBezTo>
                <a:cubicBezTo>
                  <a:pt x="20638" y="14236"/>
                  <a:pt x="20638" y="7389"/>
                  <a:pt x="16790" y="3168"/>
                </a:cubicBezTo>
                <a:cubicBezTo>
                  <a:pt x="14883" y="1057"/>
                  <a:pt x="12373" y="0"/>
                  <a:pt x="9853" y="0"/>
                </a:cubicBezTo>
                <a:close/>
                <a:moveTo>
                  <a:pt x="9853" y="1037"/>
                </a:moveTo>
                <a:cubicBezTo>
                  <a:pt x="12123" y="1037"/>
                  <a:pt x="14431" y="1977"/>
                  <a:pt x="16174" y="3889"/>
                </a:cubicBezTo>
                <a:cubicBezTo>
                  <a:pt x="19660" y="7713"/>
                  <a:pt x="19660" y="13921"/>
                  <a:pt x="16174" y="17744"/>
                </a:cubicBezTo>
                <a:cubicBezTo>
                  <a:pt x="12688" y="21568"/>
                  <a:pt x="7029" y="21568"/>
                  <a:pt x="3543" y="17744"/>
                </a:cubicBezTo>
                <a:cubicBezTo>
                  <a:pt x="57" y="13920"/>
                  <a:pt x="57" y="7713"/>
                  <a:pt x="3543" y="3889"/>
                </a:cubicBezTo>
                <a:cubicBezTo>
                  <a:pt x="5286" y="1977"/>
                  <a:pt x="7584" y="1037"/>
                  <a:pt x="9853" y="1037"/>
                </a:cubicBezTo>
                <a:close/>
                <a:moveTo>
                  <a:pt x="9843" y="5637"/>
                </a:moveTo>
                <a:lnTo>
                  <a:pt x="6883" y="11127"/>
                </a:lnTo>
                <a:lnTo>
                  <a:pt x="9843" y="12998"/>
                </a:lnTo>
                <a:lnTo>
                  <a:pt x="9843" y="12965"/>
                </a:lnTo>
                <a:lnTo>
                  <a:pt x="12803" y="11127"/>
                </a:lnTo>
                <a:lnTo>
                  <a:pt x="9843" y="5637"/>
                </a:lnTo>
                <a:close/>
                <a:moveTo>
                  <a:pt x="12803" y="11409"/>
                </a:moveTo>
                <a:lnTo>
                  <a:pt x="9843" y="13325"/>
                </a:lnTo>
                <a:lnTo>
                  <a:pt x="6883" y="11454"/>
                </a:lnTo>
                <a:cubicBezTo>
                  <a:pt x="6883" y="11454"/>
                  <a:pt x="9843" y="15927"/>
                  <a:pt x="9843" y="15963"/>
                </a:cubicBezTo>
                <a:cubicBezTo>
                  <a:pt x="9843" y="15963"/>
                  <a:pt x="9843" y="15954"/>
                  <a:pt x="9843" y="15918"/>
                </a:cubicBezTo>
                <a:cubicBezTo>
                  <a:pt x="9843" y="15882"/>
                  <a:pt x="12803" y="11409"/>
                  <a:pt x="12803" y="114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8" name="Google Shape;1848;p119"/>
          <p:cNvSpPr/>
          <p:nvPr/>
        </p:nvSpPr>
        <p:spPr>
          <a:xfrm>
            <a:off x="4745116" y="5575300"/>
            <a:ext cx="609601" cy="610046"/>
          </a:xfrm>
          <a:custGeom>
            <a:rect b="b" l="l" r="r" t="t"/>
            <a:pathLst>
              <a:path extrusionOk="0" h="21600" w="19676">
                <a:moveTo>
                  <a:pt x="9853" y="0"/>
                </a:moveTo>
                <a:cubicBezTo>
                  <a:pt x="7334" y="0"/>
                  <a:pt x="4810" y="1057"/>
                  <a:pt x="2886" y="3168"/>
                </a:cubicBezTo>
                <a:cubicBezTo>
                  <a:pt x="-962" y="7353"/>
                  <a:pt x="-962" y="14200"/>
                  <a:pt x="2886" y="18421"/>
                </a:cubicBezTo>
                <a:cubicBezTo>
                  <a:pt x="4826" y="20549"/>
                  <a:pt x="7321" y="21600"/>
                  <a:pt x="9853" y="21600"/>
                </a:cubicBezTo>
                <a:cubicBezTo>
                  <a:pt x="12386" y="21600"/>
                  <a:pt x="14883" y="20549"/>
                  <a:pt x="16790" y="18421"/>
                </a:cubicBezTo>
                <a:cubicBezTo>
                  <a:pt x="20638" y="14236"/>
                  <a:pt x="20638" y="7389"/>
                  <a:pt x="16790" y="3168"/>
                </a:cubicBezTo>
                <a:cubicBezTo>
                  <a:pt x="14883" y="1057"/>
                  <a:pt x="12373" y="0"/>
                  <a:pt x="9853" y="0"/>
                </a:cubicBezTo>
                <a:close/>
                <a:moveTo>
                  <a:pt x="9853" y="1037"/>
                </a:moveTo>
                <a:cubicBezTo>
                  <a:pt x="12123" y="1037"/>
                  <a:pt x="14431" y="1977"/>
                  <a:pt x="16174" y="3889"/>
                </a:cubicBezTo>
                <a:cubicBezTo>
                  <a:pt x="19660" y="7713"/>
                  <a:pt x="19660" y="13921"/>
                  <a:pt x="16174" y="17744"/>
                </a:cubicBezTo>
                <a:cubicBezTo>
                  <a:pt x="12688" y="21568"/>
                  <a:pt x="7029" y="21568"/>
                  <a:pt x="3543" y="17744"/>
                </a:cubicBezTo>
                <a:cubicBezTo>
                  <a:pt x="57" y="13920"/>
                  <a:pt x="57" y="7713"/>
                  <a:pt x="3543" y="3889"/>
                </a:cubicBezTo>
                <a:cubicBezTo>
                  <a:pt x="5286" y="1977"/>
                  <a:pt x="7584" y="1037"/>
                  <a:pt x="9853" y="1037"/>
                </a:cubicBezTo>
                <a:close/>
                <a:moveTo>
                  <a:pt x="9853" y="5930"/>
                </a:moveTo>
                <a:cubicBezTo>
                  <a:pt x="9360" y="5930"/>
                  <a:pt x="8906" y="6011"/>
                  <a:pt x="8445" y="6155"/>
                </a:cubicBezTo>
                <a:cubicBezTo>
                  <a:pt x="8215" y="6227"/>
                  <a:pt x="8018" y="6329"/>
                  <a:pt x="7788" y="6437"/>
                </a:cubicBezTo>
                <a:cubicBezTo>
                  <a:pt x="6472" y="7123"/>
                  <a:pt x="5486" y="8500"/>
                  <a:pt x="5157" y="10124"/>
                </a:cubicBezTo>
                <a:cubicBezTo>
                  <a:pt x="5124" y="10376"/>
                  <a:pt x="5087" y="10593"/>
                  <a:pt x="5054" y="10845"/>
                </a:cubicBezTo>
                <a:cubicBezTo>
                  <a:pt x="5054" y="10953"/>
                  <a:pt x="5054" y="11052"/>
                  <a:pt x="5054" y="11161"/>
                </a:cubicBezTo>
                <a:cubicBezTo>
                  <a:pt x="5054" y="12640"/>
                  <a:pt x="5617" y="13941"/>
                  <a:pt x="6472" y="14915"/>
                </a:cubicBezTo>
                <a:cubicBezTo>
                  <a:pt x="6637" y="15095"/>
                  <a:pt x="6799" y="15278"/>
                  <a:pt x="6996" y="15422"/>
                </a:cubicBezTo>
                <a:cubicBezTo>
                  <a:pt x="7786" y="16071"/>
                  <a:pt x="8770" y="16437"/>
                  <a:pt x="9823" y="16437"/>
                </a:cubicBezTo>
                <a:cubicBezTo>
                  <a:pt x="10480" y="16437"/>
                  <a:pt x="11103" y="16283"/>
                  <a:pt x="11662" y="16031"/>
                </a:cubicBezTo>
                <a:cubicBezTo>
                  <a:pt x="11892" y="15923"/>
                  <a:pt x="12092" y="15814"/>
                  <a:pt x="12289" y="15670"/>
                </a:cubicBezTo>
                <a:cubicBezTo>
                  <a:pt x="13407" y="14913"/>
                  <a:pt x="14266" y="13688"/>
                  <a:pt x="14529" y="12209"/>
                </a:cubicBezTo>
                <a:cubicBezTo>
                  <a:pt x="14562" y="11957"/>
                  <a:pt x="14589" y="11706"/>
                  <a:pt x="14622" y="11454"/>
                </a:cubicBezTo>
                <a:cubicBezTo>
                  <a:pt x="14622" y="11382"/>
                  <a:pt x="14622" y="11278"/>
                  <a:pt x="14622" y="11206"/>
                </a:cubicBezTo>
                <a:cubicBezTo>
                  <a:pt x="14622" y="9979"/>
                  <a:pt x="14258" y="8895"/>
                  <a:pt x="13666" y="7993"/>
                </a:cubicBezTo>
                <a:cubicBezTo>
                  <a:pt x="13535" y="7813"/>
                  <a:pt x="13378" y="7596"/>
                  <a:pt x="13214" y="7452"/>
                </a:cubicBezTo>
                <a:cubicBezTo>
                  <a:pt x="12359" y="6514"/>
                  <a:pt x="11169" y="5930"/>
                  <a:pt x="9853" y="5930"/>
                </a:cubicBezTo>
                <a:close/>
                <a:moveTo>
                  <a:pt x="9853" y="6651"/>
                </a:moveTo>
                <a:cubicBezTo>
                  <a:pt x="10972" y="6651"/>
                  <a:pt x="11997" y="7165"/>
                  <a:pt x="12721" y="7959"/>
                </a:cubicBezTo>
                <a:cubicBezTo>
                  <a:pt x="12030" y="8608"/>
                  <a:pt x="11274" y="9141"/>
                  <a:pt x="10419" y="9537"/>
                </a:cubicBezTo>
                <a:cubicBezTo>
                  <a:pt x="9958" y="8599"/>
                  <a:pt x="9426" y="7664"/>
                  <a:pt x="8867" y="6798"/>
                </a:cubicBezTo>
                <a:cubicBezTo>
                  <a:pt x="9196" y="6690"/>
                  <a:pt x="9525" y="6651"/>
                  <a:pt x="9853" y="6651"/>
                </a:cubicBezTo>
                <a:close/>
                <a:moveTo>
                  <a:pt x="8209" y="7057"/>
                </a:moveTo>
                <a:cubicBezTo>
                  <a:pt x="8801" y="7923"/>
                  <a:pt x="9331" y="8823"/>
                  <a:pt x="9792" y="9797"/>
                </a:cubicBezTo>
                <a:cubicBezTo>
                  <a:pt x="8904" y="10121"/>
                  <a:pt x="7911" y="10304"/>
                  <a:pt x="6925" y="10304"/>
                </a:cubicBezTo>
                <a:cubicBezTo>
                  <a:pt x="6563" y="10304"/>
                  <a:pt x="6207" y="10261"/>
                  <a:pt x="5845" y="10225"/>
                </a:cubicBezTo>
                <a:cubicBezTo>
                  <a:pt x="6109" y="8782"/>
                  <a:pt x="7025" y="7598"/>
                  <a:pt x="8209" y="7057"/>
                </a:cubicBezTo>
                <a:close/>
                <a:moveTo>
                  <a:pt x="13142" y="8534"/>
                </a:moveTo>
                <a:cubicBezTo>
                  <a:pt x="13635" y="9292"/>
                  <a:pt x="13933" y="10196"/>
                  <a:pt x="13933" y="11206"/>
                </a:cubicBezTo>
                <a:cubicBezTo>
                  <a:pt x="13407" y="10989"/>
                  <a:pt x="12780" y="10879"/>
                  <a:pt x="12155" y="10879"/>
                </a:cubicBezTo>
                <a:cubicBezTo>
                  <a:pt x="11794" y="10879"/>
                  <a:pt x="11397" y="10908"/>
                  <a:pt x="11035" y="10980"/>
                </a:cubicBezTo>
                <a:cubicBezTo>
                  <a:pt x="10937" y="10692"/>
                  <a:pt x="10805" y="10444"/>
                  <a:pt x="10706" y="10191"/>
                </a:cubicBezTo>
                <a:cubicBezTo>
                  <a:pt x="11594" y="9758"/>
                  <a:pt x="12419" y="9219"/>
                  <a:pt x="13142" y="8534"/>
                </a:cubicBezTo>
                <a:close/>
                <a:moveTo>
                  <a:pt x="10121" y="10439"/>
                </a:moveTo>
                <a:cubicBezTo>
                  <a:pt x="10219" y="10656"/>
                  <a:pt x="10320" y="10908"/>
                  <a:pt x="10419" y="11161"/>
                </a:cubicBezTo>
                <a:cubicBezTo>
                  <a:pt x="8906" y="11666"/>
                  <a:pt x="7621" y="12748"/>
                  <a:pt x="6832" y="14227"/>
                </a:cubicBezTo>
                <a:cubicBezTo>
                  <a:pt x="6141" y="13397"/>
                  <a:pt x="5743" y="12351"/>
                  <a:pt x="5743" y="11161"/>
                </a:cubicBezTo>
                <a:cubicBezTo>
                  <a:pt x="5743" y="11089"/>
                  <a:pt x="5743" y="11019"/>
                  <a:pt x="5743" y="10947"/>
                </a:cubicBezTo>
                <a:cubicBezTo>
                  <a:pt x="6137" y="10983"/>
                  <a:pt x="6530" y="11025"/>
                  <a:pt x="6925" y="11025"/>
                </a:cubicBezTo>
                <a:cubicBezTo>
                  <a:pt x="8043" y="11025"/>
                  <a:pt x="9101" y="10800"/>
                  <a:pt x="10121" y="10439"/>
                </a:cubicBezTo>
                <a:close/>
                <a:moveTo>
                  <a:pt x="12186" y="11600"/>
                </a:moveTo>
                <a:cubicBezTo>
                  <a:pt x="12778" y="11600"/>
                  <a:pt x="13374" y="11711"/>
                  <a:pt x="13933" y="11927"/>
                </a:cubicBezTo>
                <a:cubicBezTo>
                  <a:pt x="13703" y="13154"/>
                  <a:pt x="13074" y="14196"/>
                  <a:pt x="12186" y="14881"/>
                </a:cubicBezTo>
                <a:cubicBezTo>
                  <a:pt x="11989" y="13763"/>
                  <a:pt x="11695" y="12714"/>
                  <a:pt x="11333" y="11668"/>
                </a:cubicBezTo>
                <a:cubicBezTo>
                  <a:pt x="11596" y="11632"/>
                  <a:pt x="11890" y="11600"/>
                  <a:pt x="12186" y="11600"/>
                </a:cubicBezTo>
                <a:close/>
                <a:moveTo>
                  <a:pt x="10645" y="11848"/>
                </a:moveTo>
                <a:cubicBezTo>
                  <a:pt x="11039" y="12967"/>
                  <a:pt x="11339" y="14121"/>
                  <a:pt x="11570" y="15276"/>
                </a:cubicBezTo>
                <a:cubicBezTo>
                  <a:pt x="11043" y="15528"/>
                  <a:pt x="10478" y="15670"/>
                  <a:pt x="9853" y="15670"/>
                </a:cubicBezTo>
                <a:cubicBezTo>
                  <a:pt x="8900" y="15670"/>
                  <a:pt x="8049" y="15312"/>
                  <a:pt x="7325" y="14734"/>
                </a:cubicBezTo>
                <a:cubicBezTo>
                  <a:pt x="8049" y="13328"/>
                  <a:pt x="9231" y="12281"/>
                  <a:pt x="10645" y="118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9" name="Google Shape;1849;p119"/>
          <p:cNvSpPr/>
          <p:nvPr/>
        </p:nvSpPr>
        <p:spPr>
          <a:xfrm>
            <a:off x="11261804" y="5575300"/>
            <a:ext cx="609601" cy="609346"/>
          </a:xfrm>
          <a:custGeom>
            <a:rect b="b" l="l" r="r" t="t"/>
            <a:pathLst>
              <a:path extrusionOk="0" h="21600" w="19682">
                <a:moveTo>
                  <a:pt x="9841" y="0"/>
                </a:moveTo>
                <a:cubicBezTo>
                  <a:pt x="7320" y="0"/>
                  <a:pt x="4794" y="1048"/>
                  <a:pt x="2877" y="3154"/>
                </a:cubicBezTo>
                <a:cubicBezTo>
                  <a:pt x="-959" y="7365"/>
                  <a:pt x="-959" y="14235"/>
                  <a:pt x="2877" y="18446"/>
                </a:cubicBezTo>
                <a:cubicBezTo>
                  <a:pt x="4794" y="20552"/>
                  <a:pt x="7307" y="21600"/>
                  <a:pt x="9820" y="21600"/>
                </a:cubicBezTo>
                <a:cubicBezTo>
                  <a:pt x="12333" y="21600"/>
                  <a:pt x="14855" y="20552"/>
                  <a:pt x="16805" y="18446"/>
                </a:cubicBezTo>
                <a:cubicBezTo>
                  <a:pt x="20641" y="14235"/>
                  <a:pt x="20641" y="7365"/>
                  <a:pt x="16805" y="3154"/>
                </a:cubicBezTo>
                <a:cubicBezTo>
                  <a:pt x="14888" y="1048"/>
                  <a:pt x="12362" y="0"/>
                  <a:pt x="9841" y="0"/>
                </a:cubicBezTo>
                <a:close/>
                <a:moveTo>
                  <a:pt x="9820" y="1055"/>
                </a:moveTo>
                <a:cubicBezTo>
                  <a:pt x="12102" y="1055"/>
                  <a:pt x="14392" y="2001"/>
                  <a:pt x="16144" y="3925"/>
                </a:cubicBezTo>
                <a:cubicBezTo>
                  <a:pt x="19616" y="7737"/>
                  <a:pt x="19616" y="13942"/>
                  <a:pt x="16144" y="17754"/>
                </a:cubicBezTo>
                <a:cubicBezTo>
                  <a:pt x="12672" y="21566"/>
                  <a:pt x="7010" y="21566"/>
                  <a:pt x="3538" y="17754"/>
                </a:cubicBezTo>
                <a:cubicBezTo>
                  <a:pt x="66" y="13942"/>
                  <a:pt x="66" y="7737"/>
                  <a:pt x="3538" y="3925"/>
                </a:cubicBezTo>
                <a:cubicBezTo>
                  <a:pt x="5257" y="2001"/>
                  <a:pt x="7539" y="1055"/>
                  <a:pt x="9820" y="1055"/>
                </a:cubicBezTo>
                <a:close/>
                <a:moveTo>
                  <a:pt x="8188" y="5604"/>
                </a:moveTo>
                <a:lnTo>
                  <a:pt x="8188" y="7204"/>
                </a:lnTo>
                <a:lnTo>
                  <a:pt x="6503" y="7204"/>
                </a:lnTo>
                <a:lnTo>
                  <a:pt x="6503" y="8213"/>
                </a:lnTo>
                <a:lnTo>
                  <a:pt x="7433" y="8213"/>
                </a:lnTo>
                <a:cubicBezTo>
                  <a:pt x="7566" y="8213"/>
                  <a:pt x="7661" y="8329"/>
                  <a:pt x="7661" y="8474"/>
                </a:cubicBezTo>
                <a:lnTo>
                  <a:pt x="7661" y="13160"/>
                </a:lnTo>
                <a:cubicBezTo>
                  <a:pt x="7661" y="13305"/>
                  <a:pt x="7566" y="13409"/>
                  <a:pt x="7433" y="13409"/>
                </a:cubicBezTo>
                <a:lnTo>
                  <a:pt x="6503" y="13409"/>
                </a:lnTo>
                <a:lnTo>
                  <a:pt x="6503" y="14532"/>
                </a:lnTo>
                <a:lnTo>
                  <a:pt x="8188" y="14532"/>
                </a:lnTo>
                <a:lnTo>
                  <a:pt x="8188" y="16132"/>
                </a:lnTo>
                <a:lnTo>
                  <a:pt x="9087" y="16132"/>
                </a:lnTo>
                <a:lnTo>
                  <a:pt x="9087" y="14532"/>
                </a:lnTo>
                <a:lnTo>
                  <a:pt x="9810" y="14532"/>
                </a:lnTo>
                <a:lnTo>
                  <a:pt x="9810" y="16132"/>
                </a:lnTo>
                <a:lnTo>
                  <a:pt x="10709" y="16132"/>
                </a:lnTo>
                <a:lnTo>
                  <a:pt x="10709" y="14532"/>
                </a:lnTo>
                <a:cubicBezTo>
                  <a:pt x="10907" y="14532"/>
                  <a:pt x="12457" y="14537"/>
                  <a:pt x="13086" y="13375"/>
                </a:cubicBezTo>
                <a:cubicBezTo>
                  <a:pt x="13185" y="13230"/>
                  <a:pt x="13247" y="13005"/>
                  <a:pt x="13313" y="12751"/>
                </a:cubicBezTo>
                <a:cubicBezTo>
                  <a:pt x="13313" y="12570"/>
                  <a:pt x="13379" y="12209"/>
                  <a:pt x="13313" y="11810"/>
                </a:cubicBezTo>
                <a:cubicBezTo>
                  <a:pt x="13081" y="10829"/>
                  <a:pt x="12065" y="10507"/>
                  <a:pt x="12032" y="10471"/>
                </a:cubicBezTo>
                <a:cubicBezTo>
                  <a:pt x="12131" y="10435"/>
                  <a:pt x="12461" y="10292"/>
                  <a:pt x="12693" y="9892"/>
                </a:cubicBezTo>
                <a:cubicBezTo>
                  <a:pt x="12924" y="9457"/>
                  <a:pt x="12889" y="9051"/>
                  <a:pt x="12889" y="8905"/>
                </a:cubicBezTo>
                <a:cubicBezTo>
                  <a:pt x="12856" y="8688"/>
                  <a:pt x="12755" y="8402"/>
                  <a:pt x="12590" y="8111"/>
                </a:cubicBezTo>
                <a:cubicBezTo>
                  <a:pt x="11994" y="7167"/>
                  <a:pt x="10800" y="7204"/>
                  <a:pt x="10668" y="7204"/>
                </a:cubicBezTo>
                <a:lnTo>
                  <a:pt x="10668" y="5604"/>
                </a:lnTo>
                <a:lnTo>
                  <a:pt x="9882" y="5604"/>
                </a:lnTo>
                <a:lnTo>
                  <a:pt x="9882" y="7204"/>
                </a:lnTo>
                <a:lnTo>
                  <a:pt x="9087" y="7204"/>
                </a:lnTo>
                <a:lnTo>
                  <a:pt x="9087" y="5604"/>
                </a:lnTo>
                <a:lnTo>
                  <a:pt x="8188" y="5604"/>
                </a:lnTo>
                <a:close/>
                <a:moveTo>
                  <a:pt x="9087" y="8361"/>
                </a:moveTo>
                <a:cubicBezTo>
                  <a:pt x="10145" y="8252"/>
                  <a:pt x="10967" y="8542"/>
                  <a:pt x="11133" y="9087"/>
                </a:cubicBezTo>
                <a:cubicBezTo>
                  <a:pt x="11166" y="9160"/>
                  <a:pt x="11164" y="9307"/>
                  <a:pt x="11164" y="9416"/>
                </a:cubicBezTo>
                <a:cubicBezTo>
                  <a:pt x="11164" y="9489"/>
                  <a:pt x="11135" y="9593"/>
                  <a:pt x="11102" y="9666"/>
                </a:cubicBezTo>
                <a:cubicBezTo>
                  <a:pt x="10771" y="10501"/>
                  <a:pt x="9188" y="10392"/>
                  <a:pt x="9056" y="10392"/>
                </a:cubicBezTo>
                <a:cubicBezTo>
                  <a:pt x="9089" y="10355"/>
                  <a:pt x="9087" y="8397"/>
                  <a:pt x="9087" y="8361"/>
                </a:cubicBezTo>
                <a:close/>
                <a:moveTo>
                  <a:pt x="9087" y="11265"/>
                </a:moveTo>
                <a:cubicBezTo>
                  <a:pt x="9417" y="11265"/>
                  <a:pt x="9713" y="11263"/>
                  <a:pt x="9944" y="11299"/>
                </a:cubicBezTo>
                <a:cubicBezTo>
                  <a:pt x="10705" y="11335"/>
                  <a:pt x="10936" y="11451"/>
                  <a:pt x="11102" y="11560"/>
                </a:cubicBezTo>
                <a:cubicBezTo>
                  <a:pt x="11267" y="11669"/>
                  <a:pt x="11366" y="11771"/>
                  <a:pt x="11432" y="11844"/>
                </a:cubicBezTo>
                <a:cubicBezTo>
                  <a:pt x="11498" y="11953"/>
                  <a:pt x="11533" y="12032"/>
                  <a:pt x="11567" y="12105"/>
                </a:cubicBezTo>
                <a:cubicBezTo>
                  <a:pt x="11567" y="12286"/>
                  <a:pt x="11593" y="12497"/>
                  <a:pt x="11494" y="12751"/>
                </a:cubicBezTo>
                <a:cubicBezTo>
                  <a:pt x="11296" y="13259"/>
                  <a:pt x="10672" y="13371"/>
                  <a:pt x="10110" y="13443"/>
                </a:cubicBezTo>
                <a:cubicBezTo>
                  <a:pt x="9878" y="13480"/>
                  <a:pt x="9517" y="13514"/>
                  <a:pt x="9087" y="13477"/>
                </a:cubicBezTo>
                <a:cubicBezTo>
                  <a:pt x="9087" y="13477"/>
                  <a:pt x="9087" y="11301"/>
                  <a:pt x="9087" y="1126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0" name="Google Shape;1850;p119"/>
          <p:cNvSpPr/>
          <p:nvPr/>
        </p:nvSpPr>
        <p:spPr>
          <a:xfrm>
            <a:off x="6048454" y="5575300"/>
            <a:ext cx="609601" cy="610046"/>
          </a:xfrm>
          <a:custGeom>
            <a:rect b="b" l="l" r="r" t="t"/>
            <a:pathLst>
              <a:path extrusionOk="0" h="21600" w="19676">
                <a:moveTo>
                  <a:pt x="9843" y="0"/>
                </a:moveTo>
                <a:cubicBezTo>
                  <a:pt x="7327" y="0"/>
                  <a:pt x="4810" y="1057"/>
                  <a:pt x="2886" y="3168"/>
                </a:cubicBezTo>
                <a:cubicBezTo>
                  <a:pt x="-962" y="7353"/>
                  <a:pt x="-962" y="14200"/>
                  <a:pt x="2886" y="18421"/>
                </a:cubicBezTo>
                <a:cubicBezTo>
                  <a:pt x="4826" y="20549"/>
                  <a:pt x="7321" y="21600"/>
                  <a:pt x="9853" y="21600"/>
                </a:cubicBezTo>
                <a:cubicBezTo>
                  <a:pt x="12386" y="21600"/>
                  <a:pt x="14916" y="20549"/>
                  <a:pt x="16790" y="18421"/>
                </a:cubicBezTo>
                <a:cubicBezTo>
                  <a:pt x="20638" y="14236"/>
                  <a:pt x="20638" y="7389"/>
                  <a:pt x="16790" y="3168"/>
                </a:cubicBezTo>
                <a:cubicBezTo>
                  <a:pt x="14866" y="1057"/>
                  <a:pt x="12359" y="0"/>
                  <a:pt x="9843" y="0"/>
                </a:cubicBezTo>
                <a:close/>
                <a:moveTo>
                  <a:pt x="9853" y="1037"/>
                </a:moveTo>
                <a:cubicBezTo>
                  <a:pt x="12155" y="1037"/>
                  <a:pt x="14423" y="2013"/>
                  <a:pt x="16133" y="3889"/>
                </a:cubicBezTo>
                <a:cubicBezTo>
                  <a:pt x="19619" y="7677"/>
                  <a:pt x="19619" y="13875"/>
                  <a:pt x="16133" y="17699"/>
                </a:cubicBezTo>
                <a:cubicBezTo>
                  <a:pt x="12680" y="21523"/>
                  <a:pt x="7029" y="21523"/>
                  <a:pt x="3543" y="17699"/>
                </a:cubicBezTo>
                <a:cubicBezTo>
                  <a:pt x="57" y="13911"/>
                  <a:pt x="57" y="7713"/>
                  <a:pt x="3543" y="3889"/>
                </a:cubicBezTo>
                <a:cubicBezTo>
                  <a:pt x="5286" y="1977"/>
                  <a:pt x="7584" y="1037"/>
                  <a:pt x="9853" y="1037"/>
                </a:cubicBezTo>
                <a:close/>
                <a:moveTo>
                  <a:pt x="7336" y="6494"/>
                </a:moveTo>
                <a:lnTo>
                  <a:pt x="4931" y="8185"/>
                </a:lnTo>
                <a:lnTo>
                  <a:pt x="7253" y="9797"/>
                </a:lnTo>
                <a:lnTo>
                  <a:pt x="4931" y="11431"/>
                </a:lnTo>
                <a:lnTo>
                  <a:pt x="7336" y="13100"/>
                </a:lnTo>
                <a:lnTo>
                  <a:pt x="9699" y="11431"/>
                </a:lnTo>
                <a:lnTo>
                  <a:pt x="7418" y="9797"/>
                </a:lnTo>
                <a:lnTo>
                  <a:pt x="9699" y="8185"/>
                </a:lnTo>
                <a:lnTo>
                  <a:pt x="7336" y="6494"/>
                </a:lnTo>
                <a:close/>
                <a:moveTo>
                  <a:pt x="9699" y="8185"/>
                </a:moveTo>
                <a:lnTo>
                  <a:pt x="12104" y="9853"/>
                </a:lnTo>
                <a:lnTo>
                  <a:pt x="9864" y="11431"/>
                </a:lnTo>
                <a:lnTo>
                  <a:pt x="12268" y="13100"/>
                </a:lnTo>
                <a:lnTo>
                  <a:pt x="14663" y="11431"/>
                </a:lnTo>
                <a:lnTo>
                  <a:pt x="12268" y="9740"/>
                </a:lnTo>
                <a:lnTo>
                  <a:pt x="14499" y="8185"/>
                </a:lnTo>
                <a:lnTo>
                  <a:pt x="12104" y="6494"/>
                </a:lnTo>
                <a:lnTo>
                  <a:pt x="9699" y="8185"/>
                </a:lnTo>
                <a:close/>
                <a:moveTo>
                  <a:pt x="9925" y="12266"/>
                </a:moveTo>
                <a:lnTo>
                  <a:pt x="7562" y="13923"/>
                </a:lnTo>
                <a:lnTo>
                  <a:pt x="9925" y="15625"/>
                </a:lnTo>
                <a:lnTo>
                  <a:pt x="12330" y="13923"/>
                </a:lnTo>
                <a:lnTo>
                  <a:pt x="9925" y="1226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1" name="Google Shape;1851;p119"/>
          <p:cNvSpPr/>
          <p:nvPr/>
        </p:nvSpPr>
        <p:spPr>
          <a:xfrm>
            <a:off x="8655129" y="5575300"/>
            <a:ext cx="609601" cy="609091"/>
          </a:xfrm>
          <a:custGeom>
            <a:rect b="b" l="l" r="r" t="t"/>
            <a:pathLst>
              <a:path extrusionOk="0" h="21600" w="19676">
                <a:moveTo>
                  <a:pt x="9843" y="0"/>
                </a:moveTo>
                <a:cubicBezTo>
                  <a:pt x="7327" y="0"/>
                  <a:pt x="4810" y="1059"/>
                  <a:pt x="2886" y="3173"/>
                </a:cubicBezTo>
                <a:cubicBezTo>
                  <a:pt x="-962" y="7400"/>
                  <a:pt x="-962" y="14222"/>
                  <a:pt x="2886" y="18450"/>
                </a:cubicBezTo>
                <a:cubicBezTo>
                  <a:pt x="4826" y="20545"/>
                  <a:pt x="7321" y="21600"/>
                  <a:pt x="9853" y="21600"/>
                </a:cubicBezTo>
                <a:cubicBezTo>
                  <a:pt x="12386" y="21600"/>
                  <a:pt x="14883" y="20545"/>
                  <a:pt x="16790" y="18450"/>
                </a:cubicBezTo>
                <a:cubicBezTo>
                  <a:pt x="20638" y="14222"/>
                  <a:pt x="20638" y="7400"/>
                  <a:pt x="16790" y="3173"/>
                </a:cubicBezTo>
                <a:cubicBezTo>
                  <a:pt x="14866" y="1059"/>
                  <a:pt x="12359" y="0"/>
                  <a:pt x="9843" y="0"/>
                </a:cubicBezTo>
                <a:close/>
                <a:moveTo>
                  <a:pt x="9853" y="1005"/>
                </a:moveTo>
                <a:cubicBezTo>
                  <a:pt x="12155" y="1005"/>
                  <a:pt x="14423" y="1983"/>
                  <a:pt x="16133" y="3862"/>
                </a:cubicBezTo>
                <a:cubicBezTo>
                  <a:pt x="19618" y="7692"/>
                  <a:pt x="19619" y="13863"/>
                  <a:pt x="16133" y="17693"/>
                </a:cubicBezTo>
                <a:cubicBezTo>
                  <a:pt x="12647" y="21523"/>
                  <a:pt x="7029" y="21523"/>
                  <a:pt x="3543" y="17693"/>
                </a:cubicBezTo>
                <a:cubicBezTo>
                  <a:pt x="57" y="13863"/>
                  <a:pt x="57" y="7692"/>
                  <a:pt x="3543" y="3862"/>
                </a:cubicBezTo>
                <a:cubicBezTo>
                  <a:pt x="5286" y="1947"/>
                  <a:pt x="7584" y="1005"/>
                  <a:pt x="9853" y="1005"/>
                </a:cubicBezTo>
                <a:close/>
                <a:moveTo>
                  <a:pt x="7397" y="5871"/>
                </a:moveTo>
                <a:cubicBezTo>
                  <a:pt x="7200" y="5871"/>
                  <a:pt x="6998" y="6050"/>
                  <a:pt x="6966" y="6267"/>
                </a:cubicBezTo>
                <a:lnTo>
                  <a:pt x="5722" y="14870"/>
                </a:lnTo>
                <a:cubicBezTo>
                  <a:pt x="5689" y="15051"/>
                  <a:pt x="5815" y="15198"/>
                  <a:pt x="5979" y="15198"/>
                </a:cubicBezTo>
                <a:cubicBezTo>
                  <a:pt x="6604" y="15198"/>
                  <a:pt x="7204" y="15198"/>
                  <a:pt x="7829" y="15198"/>
                </a:cubicBezTo>
                <a:lnTo>
                  <a:pt x="8281" y="12048"/>
                </a:lnTo>
                <a:cubicBezTo>
                  <a:pt x="8281" y="12012"/>
                  <a:pt x="8316" y="11874"/>
                  <a:pt x="8415" y="11765"/>
                </a:cubicBezTo>
                <a:cubicBezTo>
                  <a:pt x="8546" y="11657"/>
                  <a:pt x="8680" y="11652"/>
                  <a:pt x="8713" y="11652"/>
                </a:cubicBezTo>
                <a:lnTo>
                  <a:pt x="9566" y="11652"/>
                </a:lnTo>
                <a:cubicBezTo>
                  <a:pt x="9829" y="11652"/>
                  <a:pt x="11015" y="11768"/>
                  <a:pt x="12001" y="10828"/>
                </a:cubicBezTo>
                <a:cubicBezTo>
                  <a:pt x="12133" y="10684"/>
                  <a:pt x="13417" y="9381"/>
                  <a:pt x="12957" y="7791"/>
                </a:cubicBezTo>
                <a:cubicBezTo>
                  <a:pt x="12628" y="6671"/>
                  <a:pt x="11574" y="5835"/>
                  <a:pt x="10357" y="5871"/>
                </a:cubicBezTo>
                <a:lnTo>
                  <a:pt x="7397" y="5871"/>
                </a:lnTo>
                <a:close/>
                <a:moveTo>
                  <a:pt x="13676" y="9123"/>
                </a:moveTo>
                <a:cubicBezTo>
                  <a:pt x="13249" y="11291"/>
                  <a:pt x="11901" y="12443"/>
                  <a:pt x="9730" y="12443"/>
                </a:cubicBezTo>
                <a:lnTo>
                  <a:pt x="9031" y="12443"/>
                </a:lnTo>
                <a:cubicBezTo>
                  <a:pt x="8965" y="12443"/>
                  <a:pt x="8941" y="12484"/>
                  <a:pt x="8908" y="12556"/>
                </a:cubicBezTo>
                <a:lnTo>
                  <a:pt x="8343" y="16530"/>
                </a:lnTo>
                <a:lnTo>
                  <a:pt x="9596" y="16530"/>
                </a:lnTo>
                <a:cubicBezTo>
                  <a:pt x="9794" y="16530"/>
                  <a:pt x="9923" y="16386"/>
                  <a:pt x="9956" y="16169"/>
                </a:cubicBezTo>
                <a:cubicBezTo>
                  <a:pt x="10055" y="15410"/>
                  <a:pt x="10186" y="14692"/>
                  <a:pt x="10285" y="13933"/>
                </a:cubicBezTo>
                <a:cubicBezTo>
                  <a:pt x="10318" y="13753"/>
                  <a:pt x="10480" y="13572"/>
                  <a:pt x="10645" y="13572"/>
                </a:cubicBezTo>
                <a:cubicBezTo>
                  <a:pt x="10842" y="13608"/>
                  <a:pt x="12065" y="13789"/>
                  <a:pt x="13019" y="12849"/>
                </a:cubicBezTo>
                <a:cubicBezTo>
                  <a:pt x="13972" y="11982"/>
                  <a:pt x="14235" y="10460"/>
                  <a:pt x="13676" y="91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2" name="Google Shape;1852;p119"/>
          <p:cNvSpPr/>
          <p:nvPr/>
        </p:nvSpPr>
        <p:spPr>
          <a:xfrm>
            <a:off x="9958466" y="5575300"/>
            <a:ext cx="609601" cy="609664"/>
          </a:xfrm>
          <a:custGeom>
            <a:rect b="b" l="l" r="r" t="t"/>
            <a:pathLst>
              <a:path extrusionOk="0" h="21600" w="19676">
                <a:moveTo>
                  <a:pt x="9854" y="0"/>
                </a:moveTo>
                <a:cubicBezTo>
                  <a:pt x="7336" y="0"/>
                  <a:pt x="4811" y="1052"/>
                  <a:pt x="2886" y="3164"/>
                </a:cubicBezTo>
                <a:cubicBezTo>
                  <a:pt x="-962" y="7352"/>
                  <a:pt x="-962" y="14200"/>
                  <a:pt x="2886" y="18425"/>
                </a:cubicBezTo>
                <a:cubicBezTo>
                  <a:pt x="4811" y="20537"/>
                  <a:pt x="7332" y="21600"/>
                  <a:pt x="9854" y="21600"/>
                </a:cubicBezTo>
                <a:cubicBezTo>
                  <a:pt x="12375" y="21600"/>
                  <a:pt x="14898" y="20537"/>
                  <a:pt x="16790" y="18425"/>
                </a:cubicBezTo>
                <a:cubicBezTo>
                  <a:pt x="20638" y="14237"/>
                  <a:pt x="20638" y="7388"/>
                  <a:pt x="16790" y="3164"/>
                </a:cubicBezTo>
                <a:cubicBezTo>
                  <a:pt x="14882" y="1052"/>
                  <a:pt x="12371" y="0"/>
                  <a:pt x="9854" y="0"/>
                </a:cubicBezTo>
                <a:close/>
                <a:moveTo>
                  <a:pt x="9854" y="1058"/>
                </a:moveTo>
                <a:cubicBezTo>
                  <a:pt x="12110" y="1058"/>
                  <a:pt x="14399" y="2007"/>
                  <a:pt x="16157" y="3938"/>
                </a:cubicBezTo>
                <a:cubicBezTo>
                  <a:pt x="19641" y="7761"/>
                  <a:pt x="19641" y="13952"/>
                  <a:pt x="16157" y="17776"/>
                </a:cubicBezTo>
                <a:cubicBezTo>
                  <a:pt x="12674" y="21600"/>
                  <a:pt x="7034" y="21600"/>
                  <a:pt x="3550" y="17776"/>
                </a:cubicBezTo>
                <a:cubicBezTo>
                  <a:pt x="66" y="13952"/>
                  <a:pt x="67" y="7761"/>
                  <a:pt x="3550" y="3938"/>
                </a:cubicBezTo>
                <a:cubicBezTo>
                  <a:pt x="5308" y="2007"/>
                  <a:pt x="7564" y="1058"/>
                  <a:pt x="9854" y="1058"/>
                </a:cubicBezTo>
                <a:close/>
                <a:moveTo>
                  <a:pt x="8858" y="5656"/>
                </a:moveTo>
                <a:cubicBezTo>
                  <a:pt x="8659" y="5656"/>
                  <a:pt x="8495" y="5690"/>
                  <a:pt x="8495" y="5690"/>
                </a:cubicBezTo>
                <a:cubicBezTo>
                  <a:pt x="8495" y="5690"/>
                  <a:pt x="8230" y="5731"/>
                  <a:pt x="7998" y="5804"/>
                </a:cubicBezTo>
                <a:cubicBezTo>
                  <a:pt x="6903" y="6095"/>
                  <a:pt x="6111" y="7010"/>
                  <a:pt x="6111" y="7010"/>
                </a:cubicBezTo>
                <a:cubicBezTo>
                  <a:pt x="5116" y="8103"/>
                  <a:pt x="4950" y="9414"/>
                  <a:pt x="4950" y="9742"/>
                </a:cubicBezTo>
                <a:cubicBezTo>
                  <a:pt x="4950" y="9814"/>
                  <a:pt x="4950" y="9878"/>
                  <a:pt x="4950" y="9878"/>
                </a:cubicBezTo>
                <a:cubicBezTo>
                  <a:pt x="4950" y="10752"/>
                  <a:pt x="5182" y="11556"/>
                  <a:pt x="5613" y="12211"/>
                </a:cubicBezTo>
                <a:cubicBezTo>
                  <a:pt x="5978" y="12794"/>
                  <a:pt x="6438" y="13272"/>
                  <a:pt x="7002" y="13600"/>
                </a:cubicBezTo>
                <a:cubicBezTo>
                  <a:pt x="7002" y="13600"/>
                  <a:pt x="7002" y="13634"/>
                  <a:pt x="7002" y="13634"/>
                </a:cubicBezTo>
                <a:cubicBezTo>
                  <a:pt x="6903" y="13816"/>
                  <a:pt x="6803" y="14000"/>
                  <a:pt x="6671" y="14146"/>
                </a:cubicBezTo>
                <a:cubicBezTo>
                  <a:pt x="6438" y="14437"/>
                  <a:pt x="6142" y="14615"/>
                  <a:pt x="5810" y="14760"/>
                </a:cubicBezTo>
                <a:cubicBezTo>
                  <a:pt x="5711" y="14797"/>
                  <a:pt x="5640" y="14840"/>
                  <a:pt x="5541" y="14840"/>
                </a:cubicBezTo>
                <a:cubicBezTo>
                  <a:pt x="6171" y="15168"/>
                  <a:pt x="6706" y="15386"/>
                  <a:pt x="7137" y="15568"/>
                </a:cubicBezTo>
                <a:cubicBezTo>
                  <a:pt x="7569" y="15750"/>
                  <a:pt x="8230" y="15960"/>
                  <a:pt x="8993" y="16069"/>
                </a:cubicBezTo>
                <a:cubicBezTo>
                  <a:pt x="9225" y="16106"/>
                  <a:pt x="9495" y="16149"/>
                  <a:pt x="9760" y="16149"/>
                </a:cubicBezTo>
                <a:cubicBezTo>
                  <a:pt x="9992" y="16149"/>
                  <a:pt x="10293" y="16115"/>
                  <a:pt x="10559" y="16115"/>
                </a:cubicBezTo>
                <a:cubicBezTo>
                  <a:pt x="12350" y="16078"/>
                  <a:pt x="13801" y="14615"/>
                  <a:pt x="14166" y="12757"/>
                </a:cubicBezTo>
                <a:cubicBezTo>
                  <a:pt x="14200" y="12612"/>
                  <a:pt x="14270" y="11993"/>
                  <a:pt x="14270" y="11847"/>
                </a:cubicBezTo>
                <a:cubicBezTo>
                  <a:pt x="14270" y="11811"/>
                  <a:pt x="14270" y="11779"/>
                  <a:pt x="14270" y="11779"/>
                </a:cubicBezTo>
                <a:cubicBezTo>
                  <a:pt x="14270" y="11779"/>
                  <a:pt x="14270" y="11704"/>
                  <a:pt x="14270" y="11631"/>
                </a:cubicBezTo>
                <a:cubicBezTo>
                  <a:pt x="14237" y="10720"/>
                  <a:pt x="13938" y="10026"/>
                  <a:pt x="13938" y="10026"/>
                </a:cubicBezTo>
                <a:cubicBezTo>
                  <a:pt x="13474" y="8861"/>
                  <a:pt x="12514" y="8319"/>
                  <a:pt x="12248" y="8137"/>
                </a:cubicBezTo>
                <a:cubicBezTo>
                  <a:pt x="12083" y="8028"/>
                  <a:pt x="11913" y="7957"/>
                  <a:pt x="11813" y="7921"/>
                </a:cubicBezTo>
                <a:cubicBezTo>
                  <a:pt x="11879" y="7812"/>
                  <a:pt x="11913" y="7700"/>
                  <a:pt x="11979" y="7591"/>
                </a:cubicBezTo>
                <a:cubicBezTo>
                  <a:pt x="12278" y="7154"/>
                  <a:pt x="12674" y="6783"/>
                  <a:pt x="13171" y="6601"/>
                </a:cubicBezTo>
                <a:cubicBezTo>
                  <a:pt x="12773" y="6419"/>
                  <a:pt x="12379" y="6280"/>
                  <a:pt x="11948" y="6134"/>
                </a:cubicBezTo>
                <a:cubicBezTo>
                  <a:pt x="11948" y="6134"/>
                  <a:pt x="10351" y="5620"/>
                  <a:pt x="8858" y="5656"/>
                </a:cubicBezTo>
                <a:close/>
                <a:moveTo>
                  <a:pt x="10185" y="8752"/>
                </a:moveTo>
                <a:cubicBezTo>
                  <a:pt x="10683" y="8679"/>
                  <a:pt x="11156" y="8752"/>
                  <a:pt x="11554" y="8934"/>
                </a:cubicBezTo>
                <a:cubicBezTo>
                  <a:pt x="11952" y="9116"/>
                  <a:pt x="12282" y="9368"/>
                  <a:pt x="12580" y="9696"/>
                </a:cubicBezTo>
                <a:cubicBezTo>
                  <a:pt x="13012" y="10206"/>
                  <a:pt x="13304" y="10868"/>
                  <a:pt x="13337" y="11597"/>
                </a:cubicBezTo>
                <a:cubicBezTo>
                  <a:pt x="13337" y="11669"/>
                  <a:pt x="13337" y="11772"/>
                  <a:pt x="13337" y="11881"/>
                </a:cubicBezTo>
                <a:cubicBezTo>
                  <a:pt x="13337" y="13265"/>
                  <a:pt x="12516" y="14474"/>
                  <a:pt x="11388" y="14874"/>
                </a:cubicBezTo>
                <a:lnTo>
                  <a:pt x="11284" y="14874"/>
                </a:lnTo>
                <a:cubicBezTo>
                  <a:pt x="11251" y="14874"/>
                  <a:pt x="11216" y="14908"/>
                  <a:pt x="11150" y="14908"/>
                </a:cubicBezTo>
                <a:cubicBezTo>
                  <a:pt x="10652" y="15054"/>
                  <a:pt x="10152" y="15125"/>
                  <a:pt x="9688" y="15125"/>
                </a:cubicBezTo>
                <a:cubicBezTo>
                  <a:pt x="8958" y="15125"/>
                  <a:pt x="8265" y="14983"/>
                  <a:pt x="7635" y="14692"/>
                </a:cubicBezTo>
                <a:cubicBezTo>
                  <a:pt x="7602" y="14692"/>
                  <a:pt x="7606" y="14658"/>
                  <a:pt x="7573" y="14658"/>
                </a:cubicBezTo>
                <a:cubicBezTo>
                  <a:pt x="7573" y="14622"/>
                  <a:pt x="7539" y="14540"/>
                  <a:pt x="7573" y="14430"/>
                </a:cubicBezTo>
                <a:cubicBezTo>
                  <a:pt x="7639" y="14285"/>
                  <a:pt x="7763" y="14146"/>
                  <a:pt x="7863" y="13964"/>
                </a:cubicBezTo>
                <a:cubicBezTo>
                  <a:pt x="7929" y="13854"/>
                  <a:pt x="7998" y="13704"/>
                  <a:pt x="7998" y="13486"/>
                </a:cubicBezTo>
                <a:cubicBezTo>
                  <a:pt x="7998" y="13340"/>
                  <a:pt x="7935" y="13229"/>
                  <a:pt x="7936" y="13156"/>
                </a:cubicBezTo>
                <a:cubicBezTo>
                  <a:pt x="7902" y="13083"/>
                  <a:pt x="7867" y="13019"/>
                  <a:pt x="7801" y="12837"/>
                </a:cubicBezTo>
                <a:cubicBezTo>
                  <a:pt x="7801" y="12837"/>
                  <a:pt x="7801" y="12792"/>
                  <a:pt x="7801" y="12792"/>
                </a:cubicBezTo>
                <a:cubicBezTo>
                  <a:pt x="7701" y="12464"/>
                  <a:pt x="7666" y="12109"/>
                  <a:pt x="7666" y="11745"/>
                </a:cubicBezTo>
                <a:cubicBezTo>
                  <a:pt x="7732" y="10215"/>
                  <a:pt x="8792" y="8934"/>
                  <a:pt x="10185" y="87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3" name="Google Shape;1853;p119"/>
          <p:cNvSpPr/>
          <p:nvPr/>
        </p:nvSpPr>
        <p:spPr>
          <a:xfrm>
            <a:off x="7351791" y="5562600"/>
            <a:ext cx="609601" cy="60960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920" y="0"/>
                  <a:pt x="5225" y="1121"/>
                  <a:pt x="3173" y="3173"/>
                </a:cubicBezTo>
                <a:cubicBezTo>
                  <a:pt x="1121" y="5225"/>
                  <a:pt x="0" y="7920"/>
                  <a:pt x="0" y="10800"/>
                </a:cubicBezTo>
                <a:cubicBezTo>
                  <a:pt x="0" y="13680"/>
                  <a:pt x="1121" y="16375"/>
                  <a:pt x="3173" y="18427"/>
                </a:cubicBezTo>
                <a:cubicBezTo>
                  <a:pt x="5224" y="20479"/>
                  <a:pt x="7920" y="21600"/>
                  <a:pt x="10800" y="21600"/>
                </a:cubicBezTo>
                <a:cubicBezTo>
                  <a:pt x="13680" y="21600"/>
                  <a:pt x="16375" y="20443"/>
                  <a:pt x="18427" y="18427"/>
                </a:cubicBezTo>
                <a:cubicBezTo>
                  <a:pt x="20479" y="16375"/>
                  <a:pt x="21600" y="13680"/>
                  <a:pt x="21600" y="10800"/>
                </a:cubicBezTo>
                <a:cubicBezTo>
                  <a:pt x="21600" y="7920"/>
                  <a:pt x="20479" y="5225"/>
                  <a:pt x="18427" y="3173"/>
                </a:cubicBezTo>
                <a:cubicBezTo>
                  <a:pt x="16375" y="1121"/>
                  <a:pt x="13680" y="0"/>
                  <a:pt x="10800" y="0"/>
                </a:cubicBezTo>
                <a:close/>
                <a:moveTo>
                  <a:pt x="10800" y="1046"/>
                </a:moveTo>
                <a:cubicBezTo>
                  <a:pt x="13392" y="1046"/>
                  <a:pt x="15835" y="2057"/>
                  <a:pt x="17707" y="3893"/>
                </a:cubicBezTo>
                <a:cubicBezTo>
                  <a:pt x="19544" y="5729"/>
                  <a:pt x="20554" y="8208"/>
                  <a:pt x="20554" y="10800"/>
                </a:cubicBezTo>
                <a:cubicBezTo>
                  <a:pt x="20554" y="13428"/>
                  <a:pt x="19543" y="15871"/>
                  <a:pt x="17707" y="17707"/>
                </a:cubicBezTo>
                <a:cubicBezTo>
                  <a:pt x="15871" y="19543"/>
                  <a:pt x="13392" y="20554"/>
                  <a:pt x="10800" y="20554"/>
                </a:cubicBezTo>
                <a:cubicBezTo>
                  <a:pt x="8172" y="20554"/>
                  <a:pt x="5728" y="19543"/>
                  <a:pt x="3893" y="17707"/>
                </a:cubicBezTo>
                <a:cubicBezTo>
                  <a:pt x="2056" y="15871"/>
                  <a:pt x="1046" y="13392"/>
                  <a:pt x="1046" y="10800"/>
                </a:cubicBezTo>
                <a:cubicBezTo>
                  <a:pt x="1046" y="8172"/>
                  <a:pt x="2057" y="5729"/>
                  <a:pt x="3893" y="3893"/>
                </a:cubicBezTo>
                <a:cubicBezTo>
                  <a:pt x="5729" y="2057"/>
                  <a:pt x="8208" y="1046"/>
                  <a:pt x="10800" y="1046"/>
                </a:cubicBezTo>
                <a:close/>
                <a:moveTo>
                  <a:pt x="9000" y="6480"/>
                </a:moveTo>
                <a:lnTo>
                  <a:pt x="10867" y="9574"/>
                </a:lnTo>
                <a:lnTo>
                  <a:pt x="12386" y="12060"/>
                </a:lnTo>
                <a:lnTo>
                  <a:pt x="15986" y="12060"/>
                </a:lnTo>
                <a:lnTo>
                  <a:pt x="12746" y="6480"/>
                </a:lnTo>
                <a:lnTo>
                  <a:pt x="9000" y="6480"/>
                </a:lnTo>
                <a:close/>
                <a:moveTo>
                  <a:pt x="8966" y="6840"/>
                </a:moveTo>
                <a:lnTo>
                  <a:pt x="5760" y="12386"/>
                </a:lnTo>
                <a:lnTo>
                  <a:pt x="7628" y="15514"/>
                </a:lnTo>
                <a:lnTo>
                  <a:pt x="10834" y="9900"/>
                </a:lnTo>
                <a:lnTo>
                  <a:pt x="8966" y="6840"/>
                </a:lnTo>
                <a:close/>
                <a:moveTo>
                  <a:pt x="9720" y="12240"/>
                </a:moveTo>
                <a:lnTo>
                  <a:pt x="7920" y="15367"/>
                </a:lnTo>
                <a:lnTo>
                  <a:pt x="14332" y="15367"/>
                </a:lnTo>
                <a:lnTo>
                  <a:pt x="16132" y="12240"/>
                </a:lnTo>
                <a:lnTo>
                  <a:pt x="9720" y="1224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4" name="Google Shape;1854;p119"/>
          <p:cNvSpPr/>
          <p:nvPr/>
        </p:nvSpPr>
        <p:spPr>
          <a:xfrm>
            <a:off x="7358226" y="7823199"/>
            <a:ext cx="609602" cy="607063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15" y="0"/>
                  <a:pt x="0" y="4835"/>
                  <a:pt x="0" y="10845"/>
                </a:cubicBezTo>
                <a:cubicBezTo>
                  <a:pt x="0" y="15364"/>
                  <a:pt x="2790" y="19250"/>
                  <a:pt x="6705" y="20877"/>
                </a:cubicBezTo>
                <a:cubicBezTo>
                  <a:pt x="6660" y="20064"/>
                  <a:pt x="6615" y="18979"/>
                  <a:pt x="6840" y="18030"/>
                </a:cubicBezTo>
                <a:cubicBezTo>
                  <a:pt x="6975" y="17397"/>
                  <a:pt x="7650" y="14596"/>
                  <a:pt x="8010" y="13195"/>
                </a:cubicBezTo>
                <a:cubicBezTo>
                  <a:pt x="8100" y="12743"/>
                  <a:pt x="8190" y="12698"/>
                  <a:pt x="8190" y="12336"/>
                </a:cubicBezTo>
                <a:cubicBezTo>
                  <a:pt x="8010" y="11884"/>
                  <a:pt x="7920" y="11207"/>
                  <a:pt x="7875" y="10755"/>
                </a:cubicBezTo>
                <a:cubicBezTo>
                  <a:pt x="7785" y="9083"/>
                  <a:pt x="8775" y="8134"/>
                  <a:pt x="9900" y="8134"/>
                </a:cubicBezTo>
                <a:cubicBezTo>
                  <a:pt x="10845" y="8134"/>
                  <a:pt x="11115" y="8721"/>
                  <a:pt x="11205" y="9580"/>
                </a:cubicBezTo>
                <a:cubicBezTo>
                  <a:pt x="11340" y="10710"/>
                  <a:pt x="10530" y="12020"/>
                  <a:pt x="10350" y="13240"/>
                </a:cubicBezTo>
                <a:cubicBezTo>
                  <a:pt x="10260" y="13647"/>
                  <a:pt x="10305" y="14099"/>
                  <a:pt x="10485" y="14460"/>
                </a:cubicBezTo>
                <a:cubicBezTo>
                  <a:pt x="10755" y="15002"/>
                  <a:pt x="11250" y="15228"/>
                  <a:pt x="12060" y="15228"/>
                </a:cubicBezTo>
                <a:cubicBezTo>
                  <a:pt x="13320" y="15228"/>
                  <a:pt x="15390" y="12653"/>
                  <a:pt x="15210" y="9941"/>
                </a:cubicBezTo>
                <a:cubicBezTo>
                  <a:pt x="15165" y="9490"/>
                  <a:pt x="15075" y="8315"/>
                  <a:pt x="14175" y="7275"/>
                </a:cubicBezTo>
                <a:cubicBezTo>
                  <a:pt x="13095" y="6055"/>
                  <a:pt x="11655" y="5920"/>
                  <a:pt x="11205" y="5874"/>
                </a:cubicBezTo>
                <a:cubicBezTo>
                  <a:pt x="9990" y="5784"/>
                  <a:pt x="9045" y="6146"/>
                  <a:pt x="8685" y="6326"/>
                </a:cubicBezTo>
                <a:cubicBezTo>
                  <a:pt x="6615" y="7320"/>
                  <a:pt x="5805" y="9625"/>
                  <a:pt x="5850" y="10710"/>
                </a:cubicBezTo>
                <a:cubicBezTo>
                  <a:pt x="5850" y="10981"/>
                  <a:pt x="5940" y="11568"/>
                  <a:pt x="6120" y="12156"/>
                </a:cubicBezTo>
                <a:cubicBezTo>
                  <a:pt x="6165" y="12291"/>
                  <a:pt x="6255" y="12517"/>
                  <a:pt x="6390" y="12788"/>
                </a:cubicBezTo>
                <a:cubicBezTo>
                  <a:pt x="6570" y="13105"/>
                  <a:pt x="6615" y="13059"/>
                  <a:pt x="6660" y="13240"/>
                </a:cubicBezTo>
                <a:cubicBezTo>
                  <a:pt x="6795" y="13602"/>
                  <a:pt x="6660" y="13918"/>
                  <a:pt x="6480" y="14325"/>
                </a:cubicBezTo>
                <a:cubicBezTo>
                  <a:pt x="6345" y="14641"/>
                  <a:pt x="6300" y="14777"/>
                  <a:pt x="6165" y="14822"/>
                </a:cubicBezTo>
                <a:cubicBezTo>
                  <a:pt x="5985" y="14867"/>
                  <a:pt x="5760" y="14731"/>
                  <a:pt x="5445" y="14370"/>
                </a:cubicBezTo>
                <a:cubicBezTo>
                  <a:pt x="4725" y="13602"/>
                  <a:pt x="4410" y="12833"/>
                  <a:pt x="4365" y="12743"/>
                </a:cubicBezTo>
                <a:cubicBezTo>
                  <a:pt x="4230" y="12382"/>
                  <a:pt x="3870" y="11478"/>
                  <a:pt x="3870" y="10348"/>
                </a:cubicBezTo>
                <a:cubicBezTo>
                  <a:pt x="3870" y="7818"/>
                  <a:pt x="5580" y="6100"/>
                  <a:pt x="5805" y="5920"/>
                </a:cubicBezTo>
                <a:cubicBezTo>
                  <a:pt x="7695" y="4067"/>
                  <a:pt x="10125" y="4067"/>
                  <a:pt x="10845" y="4067"/>
                </a:cubicBezTo>
                <a:cubicBezTo>
                  <a:pt x="11430" y="4067"/>
                  <a:pt x="12825" y="4112"/>
                  <a:pt x="14310" y="4926"/>
                </a:cubicBezTo>
                <a:cubicBezTo>
                  <a:pt x="14715" y="5152"/>
                  <a:pt x="16380" y="6100"/>
                  <a:pt x="17190" y="7998"/>
                </a:cubicBezTo>
                <a:cubicBezTo>
                  <a:pt x="18540" y="11071"/>
                  <a:pt x="16965" y="14912"/>
                  <a:pt x="14580" y="16403"/>
                </a:cubicBezTo>
                <a:cubicBezTo>
                  <a:pt x="14175" y="16674"/>
                  <a:pt x="13185" y="17262"/>
                  <a:pt x="11970" y="17081"/>
                </a:cubicBezTo>
                <a:cubicBezTo>
                  <a:pt x="10665" y="16900"/>
                  <a:pt x="9855" y="16042"/>
                  <a:pt x="9630" y="15726"/>
                </a:cubicBezTo>
                <a:cubicBezTo>
                  <a:pt x="9630" y="15726"/>
                  <a:pt x="9045" y="18121"/>
                  <a:pt x="8910" y="18572"/>
                </a:cubicBezTo>
                <a:cubicBezTo>
                  <a:pt x="8640" y="19521"/>
                  <a:pt x="8100" y="20515"/>
                  <a:pt x="7650" y="21148"/>
                </a:cubicBezTo>
                <a:cubicBezTo>
                  <a:pt x="7335" y="21058"/>
                  <a:pt x="7020" y="20922"/>
                  <a:pt x="6705" y="20787"/>
                </a:cubicBezTo>
                <a:cubicBezTo>
                  <a:pt x="7965" y="21284"/>
                  <a:pt x="9360" y="21600"/>
                  <a:pt x="10800" y="21600"/>
                </a:cubicBezTo>
                <a:cubicBezTo>
                  <a:pt x="16785" y="21600"/>
                  <a:pt x="21600" y="16765"/>
                  <a:pt x="21600" y="10755"/>
                </a:cubicBezTo>
                <a:cubicBezTo>
                  <a:pt x="21600" y="4835"/>
                  <a:pt x="16740" y="0"/>
                  <a:pt x="108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5" name="Google Shape;1855;p119"/>
          <p:cNvSpPr/>
          <p:nvPr/>
        </p:nvSpPr>
        <p:spPr>
          <a:xfrm>
            <a:off x="7373794" y="8926143"/>
            <a:ext cx="581917" cy="608331"/>
          </a:xfrm>
          <a:custGeom>
            <a:rect b="b" l="l" r="r" t="t"/>
            <a:pathLst>
              <a:path extrusionOk="0" h="21600" w="21058">
                <a:moveTo>
                  <a:pt x="19310" y="4419"/>
                </a:moveTo>
                <a:cubicBezTo>
                  <a:pt x="18896" y="3833"/>
                  <a:pt x="17380" y="1759"/>
                  <a:pt x="14576" y="676"/>
                </a:cubicBezTo>
                <a:cubicBezTo>
                  <a:pt x="12830" y="0"/>
                  <a:pt x="11267" y="0"/>
                  <a:pt x="10486" y="0"/>
                </a:cubicBezTo>
                <a:cubicBezTo>
                  <a:pt x="9659" y="0"/>
                  <a:pt x="8096" y="45"/>
                  <a:pt x="6304" y="767"/>
                </a:cubicBezTo>
                <a:cubicBezTo>
                  <a:pt x="5936" y="947"/>
                  <a:pt x="4282" y="1623"/>
                  <a:pt x="2719" y="3247"/>
                </a:cubicBezTo>
                <a:cubicBezTo>
                  <a:pt x="2260" y="3743"/>
                  <a:pt x="1478" y="4555"/>
                  <a:pt x="835" y="5907"/>
                </a:cubicBezTo>
                <a:cubicBezTo>
                  <a:pt x="-130" y="7982"/>
                  <a:pt x="-38" y="9876"/>
                  <a:pt x="54" y="10777"/>
                </a:cubicBezTo>
                <a:cubicBezTo>
                  <a:pt x="284" y="12581"/>
                  <a:pt x="973" y="13934"/>
                  <a:pt x="1433" y="14656"/>
                </a:cubicBezTo>
                <a:cubicBezTo>
                  <a:pt x="2076" y="15648"/>
                  <a:pt x="2765" y="16324"/>
                  <a:pt x="3271" y="16775"/>
                </a:cubicBezTo>
                <a:cubicBezTo>
                  <a:pt x="3225" y="18398"/>
                  <a:pt x="3225" y="20022"/>
                  <a:pt x="3179" y="21600"/>
                </a:cubicBezTo>
                <a:cubicBezTo>
                  <a:pt x="4604" y="20788"/>
                  <a:pt x="5982" y="19932"/>
                  <a:pt x="7407" y="19120"/>
                </a:cubicBezTo>
                <a:cubicBezTo>
                  <a:pt x="8096" y="19210"/>
                  <a:pt x="8786" y="19345"/>
                  <a:pt x="9475" y="19435"/>
                </a:cubicBezTo>
                <a:cubicBezTo>
                  <a:pt x="10164" y="19526"/>
                  <a:pt x="13933" y="19841"/>
                  <a:pt x="17242" y="17181"/>
                </a:cubicBezTo>
                <a:cubicBezTo>
                  <a:pt x="20229" y="14791"/>
                  <a:pt x="20827" y="11544"/>
                  <a:pt x="20964" y="10777"/>
                </a:cubicBezTo>
                <a:cubicBezTo>
                  <a:pt x="21470" y="7531"/>
                  <a:pt x="19770" y="5141"/>
                  <a:pt x="19310" y="4419"/>
                </a:cubicBezTo>
                <a:close/>
                <a:moveTo>
                  <a:pt x="11589" y="12987"/>
                </a:moveTo>
                <a:lnTo>
                  <a:pt x="8832" y="10236"/>
                </a:lnTo>
                <a:lnTo>
                  <a:pt x="3868" y="12897"/>
                </a:lnTo>
                <a:lnTo>
                  <a:pt x="9337" y="6990"/>
                </a:lnTo>
                <a:lnTo>
                  <a:pt x="12141" y="9650"/>
                </a:lnTo>
                <a:lnTo>
                  <a:pt x="17058" y="6990"/>
                </a:lnTo>
                <a:lnTo>
                  <a:pt x="11589" y="1298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6" name="Google Shape;1856;p119"/>
          <p:cNvSpPr/>
          <p:nvPr/>
        </p:nvSpPr>
        <p:spPr>
          <a:xfrm>
            <a:off x="8661675" y="8926493"/>
            <a:ext cx="609601" cy="605793"/>
          </a:xfrm>
          <a:custGeom>
            <a:rect b="b" l="l" r="r" t="t"/>
            <a:pathLst>
              <a:path extrusionOk="0" h="21600" w="21600">
                <a:moveTo>
                  <a:pt x="20745" y="12362"/>
                </a:moveTo>
                <a:cubicBezTo>
                  <a:pt x="20835" y="11864"/>
                  <a:pt x="20880" y="11321"/>
                  <a:pt x="20880" y="10823"/>
                </a:cubicBezTo>
                <a:cubicBezTo>
                  <a:pt x="20880" y="5208"/>
                  <a:pt x="16335" y="634"/>
                  <a:pt x="10755" y="634"/>
                </a:cubicBezTo>
                <a:cubicBezTo>
                  <a:pt x="10215" y="634"/>
                  <a:pt x="9675" y="679"/>
                  <a:pt x="9135" y="770"/>
                </a:cubicBezTo>
                <a:cubicBezTo>
                  <a:pt x="8235" y="272"/>
                  <a:pt x="7200" y="0"/>
                  <a:pt x="6165" y="0"/>
                </a:cubicBezTo>
                <a:cubicBezTo>
                  <a:pt x="2745" y="0"/>
                  <a:pt x="0" y="2808"/>
                  <a:pt x="0" y="6204"/>
                </a:cubicBezTo>
                <a:cubicBezTo>
                  <a:pt x="0" y="7291"/>
                  <a:pt x="270" y="8332"/>
                  <a:pt x="810" y="9238"/>
                </a:cubicBezTo>
                <a:cubicBezTo>
                  <a:pt x="720" y="9781"/>
                  <a:pt x="675" y="10279"/>
                  <a:pt x="675" y="10777"/>
                </a:cubicBezTo>
                <a:cubicBezTo>
                  <a:pt x="675" y="16392"/>
                  <a:pt x="5220" y="20966"/>
                  <a:pt x="10800" y="20966"/>
                </a:cubicBezTo>
                <a:cubicBezTo>
                  <a:pt x="11340" y="20966"/>
                  <a:pt x="11925" y="20921"/>
                  <a:pt x="12465" y="20830"/>
                </a:cubicBezTo>
                <a:cubicBezTo>
                  <a:pt x="13365" y="21328"/>
                  <a:pt x="14400" y="21600"/>
                  <a:pt x="15435" y="21600"/>
                </a:cubicBezTo>
                <a:cubicBezTo>
                  <a:pt x="18855" y="21600"/>
                  <a:pt x="21600" y="18792"/>
                  <a:pt x="21600" y="15396"/>
                </a:cubicBezTo>
                <a:cubicBezTo>
                  <a:pt x="21555" y="14355"/>
                  <a:pt x="21285" y="13313"/>
                  <a:pt x="20745" y="12362"/>
                </a:cubicBezTo>
                <a:close/>
                <a:moveTo>
                  <a:pt x="14805" y="15758"/>
                </a:moveTo>
                <a:cubicBezTo>
                  <a:pt x="14445" y="16166"/>
                  <a:pt x="14040" y="16392"/>
                  <a:pt x="13815" y="16528"/>
                </a:cubicBezTo>
                <a:cubicBezTo>
                  <a:pt x="13185" y="16891"/>
                  <a:pt x="12600" y="16981"/>
                  <a:pt x="12105" y="17072"/>
                </a:cubicBezTo>
                <a:cubicBezTo>
                  <a:pt x="10800" y="17298"/>
                  <a:pt x="9765" y="17162"/>
                  <a:pt x="9495" y="17117"/>
                </a:cubicBezTo>
                <a:cubicBezTo>
                  <a:pt x="8910" y="17026"/>
                  <a:pt x="7965" y="16845"/>
                  <a:pt x="7020" y="16211"/>
                </a:cubicBezTo>
                <a:cubicBezTo>
                  <a:pt x="6525" y="15894"/>
                  <a:pt x="6300" y="15577"/>
                  <a:pt x="6210" y="15442"/>
                </a:cubicBezTo>
                <a:cubicBezTo>
                  <a:pt x="6075" y="15260"/>
                  <a:pt x="5445" y="14400"/>
                  <a:pt x="5805" y="13630"/>
                </a:cubicBezTo>
                <a:cubicBezTo>
                  <a:pt x="5895" y="13404"/>
                  <a:pt x="6030" y="13268"/>
                  <a:pt x="6165" y="13223"/>
                </a:cubicBezTo>
                <a:cubicBezTo>
                  <a:pt x="6255" y="13177"/>
                  <a:pt x="6570" y="12951"/>
                  <a:pt x="7020" y="12996"/>
                </a:cubicBezTo>
                <a:cubicBezTo>
                  <a:pt x="7650" y="13041"/>
                  <a:pt x="7965" y="13540"/>
                  <a:pt x="8010" y="13630"/>
                </a:cubicBezTo>
                <a:cubicBezTo>
                  <a:pt x="8055" y="13721"/>
                  <a:pt x="8145" y="13811"/>
                  <a:pt x="8235" y="13902"/>
                </a:cubicBezTo>
                <a:cubicBezTo>
                  <a:pt x="8325" y="13992"/>
                  <a:pt x="8415" y="14174"/>
                  <a:pt x="8505" y="14264"/>
                </a:cubicBezTo>
                <a:cubicBezTo>
                  <a:pt x="8505" y="14264"/>
                  <a:pt x="8730" y="14536"/>
                  <a:pt x="9045" y="14762"/>
                </a:cubicBezTo>
                <a:cubicBezTo>
                  <a:pt x="9675" y="15215"/>
                  <a:pt x="10395" y="15215"/>
                  <a:pt x="10710" y="15215"/>
                </a:cubicBezTo>
                <a:cubicBezTo>
                  <a:pt x="10935" y="15215"/>
                  <a:pt x="11205" y="15215"/>
                  <a:pt x="11520" y="15124"/>
                </a:cubicBezTo>
                <a:cubicBezTo>
                  <a:pt x="11700" y="15079"/>
                  <a:pt x="12690" y="14808"/>
                  <a:pt x="12960" y="13992"/>
                </a:cubicBezTo>
                <a:cubicBezTo>
                  <a:pt x="13005" y="13857"/>
                  <a:pt x="13050" y="13540"/>
                  <a:pt x="12960" y="13177"/>
                </a:cubicBezTo>
                <a:cubicBezTo>
                  <a:pt x="12915" y="13041"/>
                  <a:pt x="12825" y="12860"/>
                  <a:pt x="12645" y="12724"/>
                </a:cubicBezTo>
                <a:cubicBezTo>
                  <a:pt x="12375" y="12498"/>
                  <a:pt x="12105" y="12453"/>
                  <a:pt x="11970" y="12408"/>
                </a:cubicBezTo>
                <a:cubicBezTo>
                  <a:pt x="11250" y="12226"/>
                  <a:pt x="10530" y="12045"/>
                  <a:pt x="9810" y="11864"/>
                </a:cubicBezTo>
                <a:cubicBezTo>
                  <a:pt x="9180" y="11728"/>
                  <a:pt x="8775" y="11592"/>
                  <a:pt x="8415" y="11502"/>
                </a:cubicBezTo>
                <a:cubicBezTo>
                  <a:pt x="7920" y="11366"/>
                  <a:pt x="7515" y="11185"/>
                  <a:pt x="7065" y="10913"/>
                </a:cubicBezTo>
                <a:cubicBezTo>
                  <a:pt x="6795" y="10732"/>
                  <a:pt x="6615" y="10551"/>
                  <a:pt x="6570" y="10506"/>
                </a:cubicBezTo>
                <a:cubicBezTo>
                  <a:pt x="6255" y="10143"/>
                  <a:pt x="6075" y="9826"/>
                  <a:pt x="5985" y="9645"/>
                </a:cubicBezTo>
                <a:cubicBezTo>
                  <a:pt x="5805" y="9238"/>
                  <a:pt x="5805" y="8921"/>
                  <a:pt x="5760" y="8649"/>
                </a:cubicBezTo>
                <a:cubicBezTo>
                  <a:pt x="5715" y="8423"/>
                  <a:pt x="5715" y="8015"/>
                  <a:pt x="5805" y="7517"/>
                </a:cubicBezTo>
                <a:cubicBezTo>
                  <a:pt x="5895" y="7064"/>
                  <a:pt x="6075" y="6792"/>
                  <a:pt x="6120" y="6657"/>
                </a:cubicBezTo>
                <a:cubicBezTo>
                  <a:pt x="6615" y="5751"/>
                  <a:pt x="7470" y="5298"/>
                  <a:pt x="7830" y="5162"/>
                </a:cubicBezTo>
                <a:cubicBezTo>
                  <a:pt x="8280" y="4936"/>
                  <a:pt x="8685" y="4845"/>
                  <a:pt x="9045" y="4800"/>
                </a:cubicBezTo>
                <a:cubicBezTo>
                  <a:pt x="9225" y="4755"/>
                  <a:pt x="9855" y="4664"/>
                  <a:pt x="10710" y="4664"/>
                </a:cubicBezTo>
                <a:cubicBezTo>
                  <a:pt x="11790" y="4709"/>
                  <a:pt x="12600" y="4981"/>
                  <a:pt x="12780" y="5026"/>
                </a:cubicBezTo>
                <a:cubicBezTo>
                  <a:pt x="13500" y="5298"/>
                  <a:pt x="13950" y="5570"/>
                  <a:pt x="14130" y="5706"/>
                </a:cubicBezTo>
                <a:cubicBezTo>
                  <a:pt x="14670" y="6068"/>
                  <a:pt x="14850" y="6385"/>
                  <a:pt x="14940" y="6521"/>
                </a:cubicBezTo>
                <a:cubicBezTo>
                  <a:pt x="15075" y="6747"/>
                  <a:pt x="15120" y="6974"/>
                  <a:pt x="15165" y="7155"/>
                </a:cubicBezTo>
                <a:cubicBezTo>
                  <a:pt x="15210" y="7291"/>
                  <a:pt x="15255" y="7653"/>
                  <a:pt x="15030" y="7970"/>
                </a:cubicBezTo>
                <a:cubicBezTo>
                  <a:pt x="14760" y="8423"/>
                  <a:pt x="14130" y="8604"/>
                  <a:pt x="13500" y="8377"/>
                </a:cubicBezTo>
                <a:cubicBezTo>
                  <a:pt x="13410" y="8332"/>
                  <a:pt x="13275" y="8241"/>
                  <a:pt x="13095" y="8106"/>
                </a:cubicBezTo>
                <a:cubicBezTo>
                  <a:pt x="12960" y="8015"/>
                  <a:pt x="12915" y="7924"/>
                  <a:pt x="12735" y="7743"/>
                </a:cubicBezTo>
                <a:cubicBezTo>
                  <a:pt x="12645" y="7653"/>
                  <a:pt x="12555" y="7517"/>
                  <a:pt x="12375" y="7381"/>
                </a:cubicBezTo>
                <a:cubicBezTo>
                  <a:pt x="12195" y="7245"/>
                  <a:pt x="11970" y="7019"/>
                  <a:pt x="11565" y="6883"/>
                </a:cubicBezTo>
                <a:cubicBezTo>
                  <a:pt x="11205" y="6747"/>
                  <a:pt x="10845" y="6702"/>
                  <a:pt x="10620" y="6702"/>
                </a:cubicBezTo>
                <a:cubicBezTo>
                  <a:pt x="10350" y="6702"/>
                  <a:pt x="9990" y="6657"/>
                  <a:pt x="9540" y="6792"/>
                </a:cubicBezTo>
                <a:cubicBezTo>
                  <a:pt x="9270" y="6883"/>
                  <a:pt x="8820" y="6974"/>
                  <a:pt x="8550" y="7381"/>
                </a:cubicBezTo>
                <a:cubicBezTo>
                  <a:pt x="8415" y="7562"/>
                  <a:pt x="8370" y="7743"/>
                  <a:pt x="8325" y="7834"/>
                </a:cubicBezTo>
                <a:cubicBezTo>
                  <a:pt x="8280" y="7970"/>
                  <a:pt x="8280" y="8242"/>
                  <a:pt x="8415" y="8558"/>
                </a:cubicBezTo>
                <a:cubicBezTo>
                  <a:pt x="8505" y="8740"/>
                  <a:pt x="8640" y="8830"/>
                  <a:pt x="8730" y="8921"/>
                </a:cubicBezTo>
                <a:cubicBezTo>
                  <a:pt x="8955" y="9102"/>
                  <a:pt x="9180" y="9192"/>
                  <a:pt x="9630" y="9328"/>
                </a:cubicBezTo>
                <a:cubicBezTo>
                  <a:pt x="10035" y="9464"/>
                  <a:pt x="10350" y="9509"/>
                  <a:pt x="10530" y="9555"/>
                </a:cubicBezTo>
                <a:cubicBezTo>
                  <a:pt x="10530" y="9555"/>
                  <a:pt x="11160" y="9691"/>
                  <a:pt x="11745" y="9826"/>
                </a:cubicBezTo>
                <a:cubicBezTo>
                  <a:pt x="12510" y="10008"/>
                  <a:pt x="12915" y="10098"/>
                  <a:pt x="13320" y="10234"/>
                </a:cubicBezTo>
                <a:cubicBezTo>
                  <a:pt x="13770" y="10415"/>
                  <a:pt x="14040" y="10551"/>
                  <a:pt x="14220" y="10687"/>
                </a:cubicBezTo>
                <a:cubicBezTo>
                  <a:pt x="14445" y="10823"/>
                  <a:pt x="14625" y="11004"/>
                  <a:pt x="14760" y="11140"/>
                </a:cubicBezTo>
                <a:cubicBezTo>
                  <a:pt x="14895" y="11275"/>
                  <a:pt x="15120" y="11547"/>
                  <a:pt x="15300" y="11864"/>
                </a:cubicBezTo>
                <a:cubicBezTo>
                  <a:pt x="15345" y="11955"/>
                  <a:pt x="15615" y="12453"/>
                  <a:pt x="15660" y="13177"/>
                </a:cubicBezTo>
                <a:cubicBezTo>
                  <a:pt x="15750" y="13268"/>
                  <a:pt x="15795" y="14672"/>
                  <a:pt x="14805" y="1575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7" name="Google Shape;1857;p119"/>
          <p:cNvSpPr/>
          <p:nvPr/>
        </p:nvSpPr>
        <p:spPr>
          <a:xfrm>
            <a:off x="12598400" y="10046741"/>
            <a:ext cx="609600" cy="60960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15" y="0"/>
                  <a:pt x="0" y="4815"/>
                  <a:pt x="0" y="10800"/>
                </a:cubicBezTo>
                <a:cubicBezTo>
                  <a:pt x="0" y="16785"/>
                  <a:pt x="4815" y="21600"/>
                  <a:pt x="10800" y="21600"/>
                </a:cubicBezTo>
                <a:cubicBezTo>
                  <a:pt x="16785" y="21600"/>
                  <a:pt x="21600" y="16785"/>
                  <a:pt x="21600" y="10800"/>
                </a:cubicBezTo>
                <a:cubicBezTo>
                  <a:pt x="21600" y="4860"/>
                  <a:pt x="16785" y="0"/>
                  <a:pt x="10800" y="0"/>
                </a:cubicBezTo>
                <a:close/>
                <a:moveTo>
                  <a:pt x="10125" y="3909"/>
                </a:moveTo>
                <a:lnTo>
                  <a:pt x="11334" y="4191"/>
                </a:lnTo>
                <a:lnTo>
                  <a:pt x="10884" y="6117"/>
                </a:lnTo>
                <a:lnTo>
                  <a:pt x="11925" y="6342"/>
                </a:lnTo>
                <a:lnTo>
                  <a:pt x="12375" y="4416"/>
                </a:lnTo>
                <a:lnTo>
                  <a:pt x="13458" y="4641"/>
                </a:lnTo>
                <a:lnTo>
                  <a:pt x="13008" y="6567"/>
                </a:lnTo>
                <a:cubicBezTo>
                  <a:pt x="13188" y="6612"/>
                  <a:pt x="14760" y="6936"/>
                  <a:pt x="15300" y="8241"/>
                </a:cubicBezTo>
                <a:cubicBezTo>
                  <a:pt x="15570" y="8646"/>
                  <a:pt x="15612" y="8997"/>
                  <a:pt x="15567" y="9267"/>
                </a:cubicBezTo>
                <a:cubicBezTo>
                  <a:pt x="15567" y="9402"/>
                  <a:pt x="15483" y="9942"/>
                  <a:pt x="15033" y="10392"/>
                </a:cubicBezTo>
                <a:cubicBezTo>
                  <a:pt x="14628" y="10797"/>
                  <a:pt x="14172" y="10884"/>
                  <a:pt x="13992" y="10884"/>
                </a:cubicBezTo>
                <a:cubicBezTo>
                  <a:pt x="14082" y="10929"/>
                  <a:pt x="15342" y="11604"/>
                  <a:pt x="15342" y="12909"/>
                </a:cubicBezTo>
                <a:cubicBezTo>
                  <a:pt x="15342" y="13404"/>
                  <a:pt x="15168" y="13809"/>
                  <a:pt x="15033" y="14034"/>
                </a:cubicBezTo>
                <a:cubicBezTo>
                  <a:pt x="14898" y="14349"/>
                  <a:pt x="14721" y="14586"/>
                  <a:pt x="14541" y="14766"/>
                </a:cubicBezTo>
                <a:cubicBezTo>
                  <a:pt x="13371" y="15981"/>
                  <a:pt x="11295" y="15528"/>
                  <a:pt x="11025" y="15483"/>
                </a:cubicBezTo>
                <a:lnTo>
                  <a:pt x="10575" y="17409"/>
                </a:lnTo>
                <a:lnTo>
                  <a:pt x="9408" y="17142"/>
                </a:lnTo>
                <a:lnTo>
                  <a:pt x="9858" y="15216"/>
                </a:lnTo>
                <a:lnTo>
                  <a:pt x="8916" y="14991"/>
                </a:lnTo>
                <a:lnTo>
                  <a:pt x="8466" y="16917"/>
                </a:lnTo>
                <a:lnTo>
                  <a:pt x="7242" y="16650"/>
                </a:lnTo>
                <a:lnTo>
                  <a:pt x="7692" y="14709"/>
                </a:lnTo>
                <a:lnTo>
                  <a:pt x="5442" y="14217"/>
                </a:lnTo>
                <a:lnTo>
                  <a:pt x="5766" y="12825"/>
                </a:lnTo>
                <a:lnTo>
                  <a:pt x="6975" y="13092"/>
                </a:lnTo>
                <a:cubicBezTo>
                  <a:pt x="7155" y="13137"/>
                  <a:pt x="7296" y="13047"/>
                  <a:pt x="7341" y="12867"/>
                </a:cubicBezTo>
                <a:lnTo>
                  <a:pt x="8592" y="7200"/>
                </a:lnTo>
                <a:cubicBezTo>
                  <a:pt x="8637" y="7020"/>
                  <a:pt x="8547" y="6879"/>
                  <a:pt x="8367" y="6834"/>
                </a:cubicBezTo>
                <a:lnTo>
                  <a:pt x="7158" y="6567"/>
                </a:lnTo>
                <a:lnTo>
                  <a:pt x="7425" y="5358"/>
                </a:lnTo>
                <a:lnTo>
                  <a:pt x="9675" y="5850"/>
                </a:lnTo>
                <a:lnTo>
                  <a:pt x="10125" y="3909"/>
                </a:lnTo>
                <a:close/>
                <a:moveTo>
                  <a:pt x="10884" y="7650"/>
                </a:moveTo>
                <a:cubicBezTo>
                  <a:pt x="10884" y="7695"/>
                  <a:pt x="10350" y="10083"/>
                  <a:pt x="10350" y="10083"/>
                </a:cubicBezTo>
                <a:cubicBezTo>
                  <a:pt x="10530" y="10128"/>
                  <a:pt x="12600" y="10716"/>
                  <a:pt x="13275" y="9816"/>
                </a:cubicBezTo>
                <a:cubicBezTo>
                  <a:pt x="13320" y="9726"/>
                  <a:pt x="13371" y="9624"/>
                  <a:pt x="13416" y="9534"/>
                </a:cubicBezTo>
                <a:cubicBezTo>
                  <a:pt x="13461" y="9354"/>
                  <a:pt x="13458" y="9231"/>
                  <a:pt x="13458" y="9141"/>
                </a:cubicBezTo>
                <a:cubicBezTo>
                  <a:pt x="13368" y="8421"/>
                  <a:pt x="12324" y="7830"/>
                  <a:pt x="10884" y="7650"/>
                </a:cubicBezTo>
                <a:close/>
                <a:moveTo>
                  <a:pt x="10041" y="11250"/>
                </a:moveTo>
                <a:cubicBezTo>
                  <a:pt x="9996" y="11295"/>
                  <a:pt x="9450" y="13950"/>
                  <a:pt x="9450" y="13950"/>
                </a:cubicBezTo>
                <a:cubicBezTo>
                  <a:pt x="10035" y="14130"/>
                  <a:pt x="10527" y="14172"/>
                  <a:pt x="10842" y="14217"/>
                </a:cubicBezTo>
                <a:cubicBezTo>
                  <a:pt x="11607" y="14262"/>
                  <a:pt x="12462" y="14307"/>
                  <a:pt x="12867" y="13767"/>
                </a:cubicBezTo>
                <a:cubicBezTo>
                  <a:pt x="13047" y="13542"/>
                  <a:pt x="13092" y="13230"/>
                  <a:pt x="13092" y="13050"/>
                </a:cubicBezTo>
                <a:cubicBezTo>
                  <a:pt x="13092" y="12960"/>
                  <a:pt x="13053" y="12819"/>
                  <a:pt x="13008" y="12684"/>
                </a:cubicBezTo>
                <a:cubicBezTo>
                  <a:pt x="12963" y="12549"/>
                  <a:pt x="12822" y="12372"/>
                  <a:pt x="12642" y="12192"/>
                </a:cubicBezTo>
                <a:cubicBezTo>
                  <a:pt x="12417" y="11967"/>
                  <a:pt x="12156" y="11787"/>
                  <a:pt x="11166" y="11517"/>
                </a:cubicBezTo>
                <a:cubicBezTo>
                  <a:pt x="10896" y="11427"/>
                  <a:pt x="10491" y="11340"/>
                  <a:pt x="10041" y="1125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8" name="Google Shape;1858;p119"/>
          <p:cNvSpPr/>
          <p:nvPr/>
        </p:nvSpPr>
        <p:spPr>
          <a:xfrm>
            <a:off x="19075455" y="8917237"/>
            <a:ext cx="609601" cy="60960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15"/>
                  <a:pt x="16740" y="0"/>
                  <a:pt x="10800" y="0"/>
                </a:cubicBezTo>
                <a:close/>
                <a:moveTo>
                  <a:pt x="15075" y="14940"/>
                </a:moveTo>
                <a:cubicBezTo>
                  <a:pt x="14985" y="15120"/>
                  <a:pt x="14760" y="15210"/>
                  <a:pt x="14580" y="15210"/>
                </a:cubicBezTo>
                <a:cubicBezTo>
                  <a:pt x="14490" y="15210"/>
                  <a:pt x="14400" y="15165"/>
                  <a:pt x="14310" y="15120"/>
                </a:cubicBezTo>
                <a:cubicBezTo>
                  <a:pt x="12915" y="14355"/>
                  <a:pt x="11340" y="13860"/>
                  <a:pt x="9765" y="13770"/>
                </a:cubicBezTo>
                <a:cubicBezTo>
                  <a:pt x="8505" y="13680"/>
                  <a:pt x="7245" y="13815"/>
                  <a:pt x="6030" y="14175"/>
                </a:cubicBezTo>
                <a:cubicBezTo>
                  <a:pt x="5715" y="14265"/>
                  <a:pt x="5400" y="14085"/>
                  <a:pt x="5310" y="13770"/>
                </a:cubicBezTo>
                <a:cubicBezTo>
                  <a:pt x="5220" y="13455"/>
                  <a:pt x="5400" y="13140"/>
                  <a:pt x="5715" y="13050"/>
                </a:cubicBezTo>
                <a:cubicBezTo>
                  <a:pt x="7065" y="12645"/>
                  <a:pt x="8460" y="12510"/>
                  <a:pt x="9855" y="12600"/>
                </a:cubicBezTo>
                <a:cubicBezTo>
                  <a:pt x="11610" y="12735"/>
                  <a:pt x="13320" y="13230"/>
                  <a:pt x="14895" y="14085"/>
                </a:cubicBezTo>
                <a:cubicBezTo>
                  <a:pt x="15120" y="14310"/>
                  <a:pt x="15210" y="14670"/>
                  <a:pt x="15075" y="14940"/>
                </a:cubicBezTo>
                <a:close/>
                <a:moveTo>
                  <a:pt x="16290" y="12330"/>
                </a:moveTo>
                <a:cubicBezTo>
                  <a:pt x="16155" y="12555"/>
                  <a:pt x="15930" y="12690"/>
                  <a:pt x="15660" y="12690"/>
                </a:cubicBezTo>
                <a:cubicBezTo>
                  <a:pt x="15525" y="12690"/>
                  <a:pt x="15435" y="12645"/>
                  <a:pt x="15345" y="12600"/>
                </a:cubicBezTo>
                <a:cubicBezTo>
                  <a:pt x="14760" y="12285"/>
                  <a:pt x="14130" y="12015"/>
                  <a:pt x="13545" y="11790"/>
                </a:cubicBezTo>
                <a:cubicBezTo>
                  <a:pt x="12510" y="11430"/>
                  <a:pt x="11385" y="11160"/>
                  <a:pt x="10395" y="11070"/>
                </a:cubicBezTo>
                <a:cubicBezTo>
                  <a:pt x="8865" y="10935"/>
                  <a:pt x="7290" y="11070"/>
                  <a:pt x="5760" y="11475"/>
                </a:cubicBezTo>
                <a:cubicBezTo>
                  <a:pt x="5400" y="11565"/>
                  <a:pt x="4995" y="11340"/>
                  <a:pt x="4905" y="10980"/>
                </a:cubicBezTo>
                <a:cubicBezTo>
                  <a:pt x="4815" y="10620"/>
                  <a:pt x="5040" y="10215"/>
                  <a:pt x="5400" y="10125"/>
                </a:cubicBezTo>
                <a:cubicBezTo>
                  <a:pt x="7110" y="9630"/>
                  <a:pt x="8865" y="9495"/>
                  <a:pt x="10575" y="9675"/>
                </a:cubicBezTo>
                <a:cubicBezTo>
                  <a:pt x="11385" y="9765"/>
                  <a:pt x="12600" y="9945"/>
                  <a:pt x="14040" y="10485"/>
                </a:cubicBezTo>
                <a:cubicBezTo>
                  <a:pt x="14715" y="10710"/>
                  <a:pt x="15390" y="11025"/>
                  <a:pt x="16065" y="11385"/>
                </a:cubicBezTo>
                <a:cubicBezTo>
                  <a:pt x="16380" y="11565"/>
                  <a:pt x="16470" y="11970"/>
                  <a:pt x="16290" y="12330"/>
                </a:cubicBezTo>
                <a:close/>
                <a:moveTo>
                  <a:pt x="17505" y="9360"/>
                </a:moveTo>
                <a:cubicBezTo>
                  <a:pt x="17370" y="9630"/>
                  <a:pt x="17100" y="9765"/>
                  <a:pt x="16785" y="9765"/>
                </a:cubicBezTo>
                <a:cubicBezTo>
                  <a:pt x="16650" y="9765"/>
                  <a:pt x="16515" y="9720"/>
                  <a:pt x="16380" y="9675"/>
                </a:cubicBezTo>
                <a:cubicBezTo>
                  <a:pt x="15165" y="9000"/>
                  <a:pt x="13860" y="8550"/>
                  <a:pt x="12510" y="8280"/>
                </a:cubicBezTo>
                <a:cubicBezTo>
                  <a:pt x="10845" y="7965"/>
                  <a:pt x="9495" y="8010"/>
                  <a:pt x="8595" y="8055"/>
                </a:cubicBezTo>
                <a:cubicBezTo>
                  <a:pt x="7425" y="8100"/>
                  <a:pt x="6300" y="8280"/>
                  <a:pt x="5175" y="8550"/>
                </a:cubicBezTo>
                <a:cubicBezTo>
                  <a:pt x="4725" y="8640"/>
                  <a:pt x="4320" y="8370"/>
                  <a:pt x="4185" y="7965"/>
                </a:cubicBezTo>
                <a:cubicBezTo>
                  <a:pt x="4095" y="7515"/>
                  <a:pt x="4365" y="7110"/>
                  <a:pt x="4770" y="6975"/>
                </a:cubicBezTo>
                <a:cubicBezTo>
                  <a:pt x="5985" y="6705"/>
                  <a:pt x="7245" y="6525"/>
                  <a:pt x="8505" y="6435"/>
                </a:cubicBezTo>
                <a:cubicBezTo>
                  <a:pt x="9405" y="6390"/>
                  <a:pt x="10935" y="6300"/>
                  <a:pt x="12780" y="6705"/>
                </a:cubicBezTo>
                <a:cubicBezTo>
                  <a:pt x="14265" y="7020"/>
                  <a:pt x="15750" y="7515"/>
                  <a:pt x="17100" y="8280"/>
                </a:cubicBezTo>
                <a:cubicBezTo>
                  <a:pt x="17595" y="8460"/>
                  <a:pt x="17730" y="8955"/>
                  <a:pt x="17505" y="936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9" name="Google Shape;1859;p119"/>
          <p:cNvSpPr/>
          <p:nvPr/>
        </p:nvSpPr>
        <p:spPr>
          <a:xfrm>
            <a:off x="20375216" y="7823200"/>
            <a:ext cx="609601" cy="6096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8000" y="5310"/>
                </a:moveTo>
                <a:lnTo>
                  <a:pt x="16740" y="6435"/>
                </a:lnTo>
                <a:lnTo>
                  <a:pt x="16740" y="14985"/>
                </a:lnTo>
                <a:lnTo>
                  <a:pt x="18000" y="16245"/>
                </a:lnTo>
                <a:lnTo>
                  <a:pt x="18000" y="16605"/>
                </a:lnTo>
                <a:lnTo>
                  <a:pt x="12195" y="16605"/>
                </a:lnTo>
                <a:lnTo>
                  <a:pt x="12195" y="16245"/>
                </a:lnTo>
                <a:lnTo>
                  <a:pt x="13500" y="14985"/>
                </a:lnTo>
                <a:lnTo>
                  <a:pt x="13500" y="8280"/>
                </a:lnTo>
                <a:lnTo>
                  <a:pt x="10260" y="16560"/>
                </a:lnTo>
                <a:lnTo>
                  <a:pt x="9765" y="16560"/>
                </a:lnTo>
                <a:lnTo>
                  <a:pt x="6075" y="8280"/>
                </a:lnTo>
                <a:lnTo>
                  <a:pt x="6075" y="14130"/>
                </a:lnTo>
                <a:lnTo>
                  <a:pt x="7785" y="16200"/>
                </a:lnTo>
                <a:lnTo>
                  <a:pt x="7785" y="16560"/>
                </a:lnTo>
                <a:lnTo>
                  <a:pt x="3465" y="16560"/>
                </a:lnTo>
                <a:lnTo>
                  <a:pt x="3465" y="16245"/>
                </a:lnTo>
                <a:lnTo>
                  <a:pt x="5130" y="14175"/>
                </a:lnTo>
                <a:lnTo>
                  <a:pt x="5130" y="7110"/>
                </a:lnTo>
                <a:lnTo>
                  <a:pt x="3645" y="5355"/>
                </a:lnTo>
                <a:lnTo>
                  <a:pt x="3645" y="4950"/>
                </a:lnTo>
                <a:lnTo>
                  <a:pt x="7920" y="4950"/>
                </a:lnTo>
                <a:lnTo>
                  <a:pt x="11115" y="12060"/>
                </a:lnTo>
                <a:lnTo>
                  <a:pt x="13950" y="4950"/>
                </a:lnTo>
                <a:lnTo>
                  <a:pt x="18000" y="4950"/>
                </a:lnTo>
                <a:lnTo>
                  <a:pt x="18000" y="531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0" name="Google Shape;1860;p119"/>
          <p:cNvSpPr/>
          <p:nvPr/>
        </p:nvSpPr>
        <p:spPr>
          <a:xfrm>
            <a:off x="15170288" y="9046077"/>
            <a:ext cx="609601" cy="357435"/>
          </a:xfrm>
          <a:custGeom>
            <a:rect b="b" l="l" r="r" t="t"/>
            <a:pathLst>
              <a:path extrusionOk="0" h="21600" w="21600">
                <a:moveTo>
                  <a:pt x="10913" y="0"/>
                </a:moveTo>
                <a:cubicBezTo>
                  <a:pt x="8668" y="0"/>
                  <a:pt x="6558" y="998"/>
                  <a:pt x="4672" y="2683"/>
                </a:cubicBezTo>
                <a:lnTo>
                  <a:pt x="0" y="2683"/>
                </a:lnTo>
                <a:lnTo>
                  <a:pt x="1347" y="7045"/>
                </a:lnTo>
                <a:lnTo>
                  <a:pt x="1394" y="7278"/>
                </a:lnTo>
                <a:cubicBezTo>
                  <a:pt x="1035" y="8273"/>
                  <a:pt x="763" y="9418"/>
                  <a:pt x="674" y="10644"/>
                </a:cubicBezTo>
                <a:cubicBezTo>
                  <a:pt x="629" y="11027"/>
                  <a:pt x="631" y="11409"/>
                  <a:pt x="631" y="11792"/>
                </a:cubicBezTo>
                <a:cubicBezTo>
                  <a:pt x="631" y="16541"/>
                  <a:pt x="2920" y="20451"/>
                  <a:pt x="5704" y="20451"/>
                </a:cubicBezTo>
                <a:cubicBezTo>
                  <a:pt x="7186" y="20451"/>
                  <a:pt x="8531" y="19377"/>
                  <a:pt x="9429" y="17616"/>
                </a:cubicBezTo>
                <a:lnTo>
                  <a:pt x="10913" y="21600"/>
                </a:lnTo>
                <a:lnTo>
                  <a:pt x="12260" y="17616"/>
                </a:lnTo>
                <a:cubicBezTo>
                  <a:pt x="13203" y="19377"/>
                  <a:pt x="14504" y="20451"/>
                  <a:pt x="15986" y="20451"/>
                </a:cubicBezTo>
                <a:cubicBezTo>
                  <a:pt x="18770" y="20451"/>
                  <a:pt x="21063" y="16541"/>
                  <a:pt x="21063" y="11792"/>
                </a:cubicBezTo>
                <a:cubicBezTo>
                  <a:pt x="21063" y="11333"/>
                  <a:pt x="21018" y="10798"/>
                  <a:pt x="20973" y="10338"/>
                </a:cubicBezTo>
                <a:cubicBezTo>
                  <a:pt x="20928" y="9190"/>
                  <a:pt x="20657" y="8044"/>
                  <a:pt x="20253" y="7125"/>
                </a:cubicBezTo>
                <a:lnTo>
                  <a:pt x="20342" y="6812"/>
                </a:lnTo>
                <a:lnTo>
                  <a:pt x="21600" y="2683"/>
                </a:lnTo>
                <a:lnTo>
                  <a:pt x="17154" y="2683"/>
                </a:lnTo>
                <a:cubicBezTo>
                  <a:pt x="15313" y="998"/>
                  <a:pt x="13158" y="0"/>
                  <a:pt x="10913" y="0"/>
                </a:cubicBezTo>
                <a:close/>
                <a:moveTo>
                  <a:pt x="10866" y="1454"/>
                </a:moveTo>
                <a:cubicBezTo>
                  <a:pt x="12617" y="1454"/>
                  <a:pt x="14280" y="2065"/>
                  <a:pt x="15807" y="3213"/>
                </a:cubicBezTo>
                <a:cubicBezTo>
                  <a:pt x="13337" y="3367"/>
                  <a:pt x="11272" y="6660"/>
                  <a:pt x="11002" y="10949"/>
                </a:cubicBezTo>
                <a:cubicBezTo>
                  <a:pt x="10958" y="10949"/>
                  <a:pt x="10911" y="10949"/>
                  <a:pt x="10866" y="10949"/>
                </a:cubicBezTo>
                <a:cubicBezTo>
                  <a:pt x="10821" y="10949"/>
                  <a:pt x="10779" y="10949"/>
                  <a:pt x="10734" y="10949"/>
                </a:cubicBezTo>
                <a:cubicBezTo>
                  <a:pt x="10465" y="6737"/>
                  <a:pt x="8444" y="3443"/>
                  <a:pt x="5930" y="3213"/>
                </a:cubicBezTo>
                <a:cubicBezTo>
                  <a:pt x="7456" y="2065"/>
                  <a:pt x="9115" y="1454"/>
                  <a:pt x="10866" y="1454"/>
                </a:cubicBezTo>
                <a:close/>
                <a:moveTo>
                  <a:pt x="5704" y="4595"/>
                </a:moveTo>
                <a:cubicBezTo>
                  <a:pt x="8039" y="4595"/>
                  <a:pt x="9971" y="7813"/>
                  <a:pt x="9971" y="11872"/>
                </a:cubicBezTo>
                <a:cubicBezTo>
                  <a:pt x="9971" y="13251"/>
                  <a:pt x="9746" y="14628"/>
                  <a:pt x="9297" y="15777"/>
                </a:cubicBezTo>
                <a:cubicBezTo>
                  <a:pt x="9208" y="16006"/>
                  <a:pt x="9119" y="16237"/>
                  <a:pt x="9029" y="16467"/>
                </a:cubicBezTo>
                <a:cubicBezTo>
                  <a:pt x="8265" y="18075"/>
                  <a:pt x="7053" y="19143"/>
                  <a:pt x="5751" y="19143"/>
                </a:cubicBezTo>
                <a:cubicBezTo>
                  <a:pt x="3416" y="19143"/>
                  <a:pt x="1483" y="15931"/>
                  <a:pt x="1483" y="11872"/>
                </a:cubicBezTo>
                <a:cubicBezTo>
                  <a:pt x="1483" y="10034"/>
                  <a:pt x="1888" y="8347"/>
                  <a:pt x="2562" y="7045"/>
                </a:cubicBezTo>
                <a:cubicBezTo>
                  <a:pt x="2876" y="6509"/>
                  <a:pt x="3232" y="6050"/>
                  <a:pt x="3547" y="5591"/>
                </a:cubicBezTo>
                <a:cubicBezTo>
                  <a:pt x="4175" y="4978"/>
                  <a:pt x="4940" y="4595"/>
                  <a:pt x="5704" y="4595"/>
                </a:cubicBezTo>
                <a:close/>
                <a:moveTo>
                  <a:pt x="16075" y="4595"/>
                </a:moveTo>
                <a:cubicBezTo>
                  <a:pt x="18410" y="4595"/>
                  <a:pt x="20342" y="7813"/>
                  <a:pt x="20342" y="11872"/>
                </a:cubicBezTo>
                <a:cubicBezTo>
                  <a:pt x="20298" y="15855"/>
                  <a:pt x="18368" y="19070"/>
                  <a:pt x="16033" y="19070"/>
                </a:cubicBezTo>
                <a:cubicBezTo>
                  <a:pt x="14686" y="19070"/>
                  <a:pt x="13518" y="17995"/>
                  <a:pt x="12755" y="16387"/>
                </a:cubicBezTo>
                <a:cubicBezTo>
                  <a:pt x="12665" y="16157"/>
                  <a:pt x="12576" y="16006"/>
                  <a:pt x="12486" y="15777"/>
                </a:cubicBezTo>
                <a:cubicBezTo>
                  <a:pt x="12037" y="14628"/>
                  <a:pt x="11812" y="13328"/>
                  <a:pt x="11812" y="11872"/>
                </a:cubicBezTo>
                <a:cubicBezTo>
                  <a:pt x="11812" y="7890"/>
                  <a:pt x="13695" y="4595"/>
                  <a:pt x="16075" y="4595"/>
                </a:cubicBezTo>
                <a:close/>
                <a:moveTo>
                  <a:pt x="5614" y="7656"/>
                </a:moveTo>
                <a:cubicBezTo>
                  <a:pt x="4267" y="7656"/>
                  <a:pt x="3146" y="9575"/>
                  <a:pt x="3146" y="11872"/>
                </a:cubicBezTo>
                <a:cubicBezTo>
                  <a:pt x="3146" y="14170"/>
                  <a:pt x="4267" y="16082"/>
                  <a:pt x="5614" y="16082"/>
                </a:cubicBezTo>
                <a:cubicBezTo>
                  <a:pt x="6961" y="16082"/>
                  <a:pt x="8082" y="14247"/>
                  <a:pt x="8082" y="11872"/>
                </a:cubicBezTo>
                <a:cubicBezTo>
                  <a:pt x="8038" y="9498"/>
                  <a:pt x="6961" y="7656"/>
                  <a:pt x="5614" y="7656"/>
                </a:cubicBezTo>
                <a:close/>
                <a:moveTo>
                  <a:pt x="15943" y="7656"/>
                </a:moveTo>
                <a:cubicBezTo>
                  <a:pt x="14596" y="7656"/>
                  <a:pt x="13471" y="9575"/>
                  <a:pt x="13471" y="11872"/>
                </a:cubicBezTo>
                <a:cubicBezTo>
                  <a:pt x="13471" y="14170"/>
                  <a:pt x="14596" y="16082"/>
                  <a:pt x="15943" y="16082"/>
                </a:cubicBezTo>
                <a:cubicBezTo>
                  <a:pt x="17290" y="16082"/>
                  <a:pt x="18411" y="14247"/>
                  <a:pt x="18411" y="11872"/>
                </a:cubicBezTo>
                <a:cubicBezTo>
                  <a:pt x="18411" y="9498"/>
                  <a:pt x="17290" y="7656"/>
                  <a:pt x="15943" y="7656"/>
                </a:cubicBezTo>
                <a:close/>
                <a:moveTo>
                  <a:pt x="5614" y="9110"/>
                </a:moveTo>
                <a:cubicBezTo>
                  <a:pt x="6512" y="9110"/>
                  <a:pt x="7230" y="10341"/>
                  <a:pt x="7230" y="11872"/>
                </a:cubicBezTo>
                <a:cubicBezTo>
                  <a:pt x="7230" y="13404"/>
                  <a:pt x="6512" y="14628"/>
                  <a:pt x="5614" y="14628"/>
                </a:cubicBezTo>
                <a:cubicBezTo>
                  <a:pt x="4716" y="14628"/>
                  <a:pt x="3999" y="13404"/>
                  <a:pt x="3999" y="11872"/>
                </a:cubicBezTo>
                <a:cubicBezTo>
                  <a:pt x="3999" y="10341"/>
                  <a:pt x="4716" y="9110"/>
                  <a:pt x="5614" y="9110"/>
                </a:cubicBezTo>
                <a:close/>
                <a:moveTo>
                  <a:pt x="15943" y="9110"/>
                </a:moveTo>
                <a:cubicBezTo>
                  <a:pt x="16841" y="9110"/>
                  <a:pt x="17559" y="10341"/>
                  <a:pt x="17559" y="11872"/>
                </a:cubicBezTo>
                <a:cubicBezTo>
                  <a:pt x="17559" y="13404"/>
                  <a:pt x="16841" y="14628"/>
                  <a:pt x="15943" y="14628"/>
                </a:cubicBezTo>
                <a:cubicBezTo>
                  <a:pt x="15045" y="14628"/>
                  <a:pt x="14328" y="13404"/>
                  <a:pt x="14328" y="11872"/>
                </a:cubicBezTo>
                <a:cubicBezTo>
                  <a:pt x="14328" y="10341"/>
                  <a:pt x="15045" y="9110"/>
                  <a:pt x="15943" y="9110"/>
                </a:cubicBezTo>
                <a:close/>
                <a:moveTo>
                  <a:pt x="5614" y="10491"/>
                </a:moveTo>
                <a:cubicBezTo>
                  <a:pt x="5168" y="10491"/>
                  <a:pt x="4804" y="11111"/>
                  <a:pt x="4804" y="11872"/>
                </a:cubicBezTo>
                <a:cubicBezTo>
                  <a:pt x="4804" y="12634"/>
                  <a:pt x="5168" y="13246"/>
                  <a:pt x="5614" y="13246"/>
                </a:cubicBezTo>
                <a:cubicBezTo>
                  <a:pt x="6061" y="13246"/>
                  <a:pt x="6424" y="12634"/>
                  <a:pt x="6424" y="11872"/>
                </a:cubicBezTo>
                <a:cubicBezTo>
                  <a:pt x="6424" y="11111"/>
                  <a:pt x="6061" y="10491"/>
                  <a:pt x="5614" y="10491"/>
                </a:cubicBezTo>
                <a:close/>
                <a:moveTo>
                  <a:pt x="15943" y="10491"/>
                </a:moveTo>
                <a:cubicBezTo>
                  <a:pt x="15497" y="10491"/>
                  <a:pt x="15133" y="11111"/>
                  <a:pt x="15133" y="11872"/>
                </a:cubicBezTo>
                <a:cubicBezTo>
                  <a:pt x="15133" y="12634"/>
                  <a:pt x="15497" y="13246"/>
                  <a:pt x="15943" y="13246"/>
                </a:cubicBezTo>
                <a:cubicBezTo>
                  <a:pt x="16390" y="13246"/>
                  <a:pt x="16749" y="12634"/>
                  <a:pt x="16749" y="11872"/>
                </a:cubicBezTo>
                <a:cubicBezTo>
                  <a:pt x="16749" y="11111"/>
                  <a:pt x="16390" y="10491"/>
                  <a:pt x="15943" y="1049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1" name="Google Shape;1861;p119"/>
          <p:cNvSpPr/>
          <p:nvPr/>
        </p:nvSpPr>
        <p:spPr>
          <a:xfrm>
            <a:off x="15160975" y="4483100"/>
            <a:ext cx="609601" cy="60960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7920" y="0"/>
                  <a:pt x="5188" y="1156"/>
                  <a:pt x="3172" y="3172"/>
                </a:cubicBezTo>
                <a:cubicBezTo>
                  <a:pt x="1121" y="5224"/>
                  <a:pt x="0" y="7920"/>
                  <a:pt x="0" y="10800"/>
                </a:cubicBezTo>
                <a:cubicBezTo>
                  <a:pt x="0" y="13680"/>
                  <a:pt x="1157" y="16411"/>
                  <a:pt x="3172" y="18427"/>
                </a:cubicBezTo>
                <a:cubicBezTo>
                  <a:pt x="5224" y="20479"/>
                  <a:pt x="7920" y="21600"/>
                  <a:pt x="10800" y="21600"/>
                </a:cubicBezTo>
                <a:cubicBezTo>
                  <a:pt x="13680" y="21600"/>
                  <a:pt x="16376" y="20479"/>
                  <a:pt x="18428" y="18427"/>
                </a:cubicBezTo>
                <a:cubicBezTo>
                  <a:pt x="20479" y="16375"/>
                  <a:pt x="21600" y="13680"/>
                  <a:pt x="21600" y="10800"/>
                </a:cubicBezTo>
                <a:cubicBezTo>
                  <a:pt x="21600" y="7920"/>
                  <a:pt x="20443" y="5188"/>
                  <a:pt x="18428" y="3172"/>
                </a:cubicBezTo>
                <a:cubicBezTo>
                  <a:pt x="16376" y="1121"/>
                  <a:pt x="13680" y="0"/>
                  <a:pt x="10800" y="0"/>
                </a:cubicBezTo>
                <a:close/>
                <a:moveTo>
                  <a:pt x="10800" y="1080"/>
                </a:moveTo>
                <a:cubicBezTo>
                  <a:pt x="13428" y="1080"/>
                  <a:pt x="15872" y="2090"/>
                  <a:pt x="17708" y="3926"/>
                </a:cubicBezTo>
                <a:cubicBezTo>
                  <a:pt x="19543" y="5798"/>
                  <a:pt x="20554" y="8242"/>
                  <a:pt x="20554" y="10834"/>
                </a:cubicBezTo>
                <a:cubicBezTo>
                  <a:pt x="20554" y="13462"/>
                  <a:pt x="19543" y="15916"/>
                  <a:pt x="17708" y="17752"/>
                </a:cubicBezTo>
                <a:cubicBezTo>
                  <a:pt x="15836" y="19588"/>
                  <a:pt x="13428" y="20587"/>
                  <a:pt x="10800" y="20587"/>
                </a:cubicBezTo>
                <a:cubicBezTo>
                  <a:pt x="8172" y="20587"/>
                  <a:pt x="5728" y="19624"/>
                  <a:pt x="3892" y="17752"/>
                </a:cubicBezTo>
                <a:cubicBezTo>
                  <a:pt x="2057" y="15880"/>
                  <a:pt x="1046" y="13426"/>
                  <a:pt x="1046" y="10834"/>
                </a:cubicBezTo>
                <a:cubicBezTo>
                  <a:pt x="1046" y="8206"/>
                  <a:pt x="2057" y="5762"/>
                  <a:pt x="3892" y="3926"/>
                </a:cubicBezTo>
                <a:cubicBezTo>
                  <a:pt x="5764" y="2090"/>
                  <a:pt x="8208" y="1080"/>
                  <a:pt x="10800" y="1080"/>
                </a:cubicBezTo>
                <a:close/>
                <a:moveTo>
                  <a:pt x="10856" y="7717"/>
                </a:moveTo>
                <a:cubicBezTo>
                  <a:pt x="9808" y="7717"/>
                  <a:pt x="8823" y="7999"/>
                  <a:pt x="7942" y="8460"/>
                </a:cubicBezTo>
                <a:lnTo>
                  <a:pt x="5760" y="8460"/>
                </a:lnTo>
                <a:lnTo>
                  <a:pt x="6390" y="9652"/>
                </a:lnTo>
                <a:lnTo>
                  <a:pt x="6412" y="9709"/>
                </a:lnTo>
                <a:cubicBezTo>
                  <a:pt x="6245" y="9981"/>
                  <a:pt x="6117" y="10296"/>
                  <a:pt x="6075" y="10631"/>
                </a:cubicBezTo>
                <a:cubicBezTo>
                  <a:pt x="6054" y="10736"/>
                  <a:pt x="6053" y="10841"/>
                  <a:pt x="6052" y="10946"/>
                </a:cubicBezTo>
                <a:cubicBezTo>
                  <a:pt x="6052" y="12246"/>
                  <a:pt x="7127" y="13320"/>
                  <a:pt x="8426" y="13320"/>
                </a:cubicBezTo>
                <a:cubicBezTo>
                  <a:pt x="9118" y="13320"/>
                  <a:pt x="9740" y="13026"/>
                  <a:pt x="10159" y="12544"/>
                </a:cubicBezTo>
                <a:lnTo>
                  <a:pt x="10856" y="13635"/>
                </a:lnTo>
                <a:lnTo>
                  <a:pt x="11486" y="12544"/>
                </a:lnTo>
                <a:cubicBezTo>
                  <a:pt x="11926" y="13026"/>
                  <a:pt x="12527" y="13320"/>
                  <a:pt x="13219" y="13320"/>
                </a:cubicBezTo>
                <a:cubicBezTo>
                  <a:pt x="14518" y="13320"/>
                  <a:pt x="15593" y="12246"/>
                  <a:pt x="15593" y="10946"/>
                </a:cubicBezTo>
                <a:cubicBezTo>
                  <a:pt x="15593" y="10821"/>
                  <a:pt x="15568" y="10678"/>
                  <a:pt x="15548" y="10552"/>
                </a:cubicBezTo>
                <a:cubicBezTo>
                  <a:pt x="15526" y="10238"/>
                  <a:pt x="15399" y="9926"/>
                  <a:pt x="15210" y="9675"/>
                </a:cubicBezTo>
                <a:lnTo>
                  <a:pt x="15255" y="9585"/>
                </a:lnTo>
                <a:lnTo>
                  <a:pt x="15840" y="8460"/>
                </a:lnTo>
                <a:lnTo>
                  <a:pt x="13770" y="8460"/>
                </a:lnTo>
                <a:cubicBezTo>
                  <a:pt x="12911" y="7999"/>
                  <a:pt x="11904" y="7717"/>
                  <a:pt x="10856" y="7717"/>
                </a:cubicBezTo>
                <a:close/>
                <a:moveTo>
                  <a:pt x="10834" y="8122"/>
                </a:moveTo>
                <a:cubicBezTo>
                  <a:pt x="11651" y="8122"/>
                  <a:pt x="12428" y="8281"/>
                  <a:pt x="13140" y="8595"/>
                </a:cubicBezTo>
                <a:cubicBezTo>
                  <a:pt x="11987" y="8637"/>
                  <a:pt x="11016" y="9548"/>
                  <a:pt x="10890" y="10721"/>
                </a:cubicBezTo>
                <a:cubicBezTo>
                  <a:pt x="10869" y="10721"/>
                  <a:pt x="10855" y="10721"/>
                  <a:pt x="10834" y="10721"/>
                </a:cubicBezTo>
                <a:cubicBezTo>
                  <a:pt x="10813" y="10721"/>
                  <a:pt x="10787" y="10721"/>
                  <a:pt x="10766" y="10721"/>
                </a:cubicBezTo>
                <a:cubicBezTo>
                  <a:pt x="10641" y="9569"/>
                  <a:pt x="9701" y="8658"/>
                  <a:pt x="8527" y="8595"/>
                </a:cubicBezTo>
                <a:cubicBezTo>
                  <a:pt x="9240" y="8281"/>
                  <a:pt x="10016" y="8123"/>
                  <a:pt x="10834" y="8122"/>
                </a:cubicBezTo>
                <a:close/>
                <a:moveTo>
                  <a:pt x="8426" y="8977"/>
                </a:moveTo>
                <a:cubicBezTo>
                  <a:pt x="9516" y="8977"/>
                  <a:pt x="10418" y="9858"/>
                  <a:pt x="10417" y="10969"/>
                </a:cubicBezTo>
                <a:cubicBezTo>
                  <a:pt x="10417" y="11346"/>
                  <a:pt x="10312" y="11723"/>
                  <a:pt x="10102" y="12037"/>
                </a:cubicBezTo>
                <a:cubicBezTo>
                  <a:pt x="10061" y="12100"/>
                  <a:pt x="10021" y="12166"/>
                  <a:pt x="9979" y="12229"/>
                </a:cubicBezTo>
                <a:cubicBezTo>
                  <a:pt x="9623" y="12669"/>
                  <a:pt x="9056" y="12960"/>
                  <a:pt x="8449" y="12960"/>
                </a:cubicBezTo>
                <a:cubicBezTo>
                  <a:pt x="7359" y="12960"/>
                  <a:pt x="6457" y="12079"/>
                  <a:pt x="6457" y="10969"/>
                </a:cubicBezTo>
                <a:cubicBezTo>
                  <a:pt x="6457" y="10466"/>
                  <a:pt x="6638" y="10009"/>
                  <a:pt x="6952" y="9652"/>
                </a:cubicBezTo>
                <a:cubicBezTo>
                  <a:pt x="7099" y="9506"/>
                  <a:pt x="7267" y="9373"/>
                  <a:pt x="7414" y="9247"/>
                </a:cubicBezTo>
                <a:cubicBezTo>
                  <a:pt x="7707" y="9080"/>
                  <a:pt x="8070" y="8977"/>
                  <a:pt x="8426" y="8977"/>
                </a:cubicBezTo>
                <a:close/>
                <a:moveTo>
                  <a:pt x="13264" y="8977"/>
                </a:moveTo>
                <a:cubicBezTo>
                  <a:pt x="14353" y="8977"/>
                  <a:pt x="15255" y="9858"/>
                  <a:pt x="15255" y="10969"/>
                </a:cubicBezTo>
                <a:cubicBezTo>
                  <a:pt x="15234" y="12058"/>
                  <a:pt x="14331" y="12937"/>
                  <a:pt x="13241" y="12937"/>
                </a:cubicBezTo>
                <a:cubicBezTo>
                  <a:pt x="12613" y="12937"/>
                  <a:pt x="12067" y="12646"/>
                  <a:pt x="11711" y="12206"/>
                </a:cubicBezTo>
                <a:cubicBezTo>
                  <a:pt x="11669" y="12143"/>
                  <a:pt x="11629" y="12100"/>
                  <a:pt x="11588" y="12037"/>
                </a:cubicBezTo>
                <a:cubicBezTo>
                  <a:pt x="11378" y="11723"/>
                  <a:pt x="11273" y="11367"/>
                  <a:pt x="11273" y="10969"/>
                </a:cubicBezTo>
                <a:cubicBezTo>
                  <a:pt x="11273" y="9879"/>
                  <a:pt x="12153" y="8977"/>
                  <a:pt x="13264" y="8977"/>
                </a:cubicBezTo>
                <a:close/>
                <a:moveTo>
                  <a:pt x="8381" y="9821"/>
                </a:moveTo>
                <a:cubicBezTo>
                  <a:pt x="7753" y="9821"/>
                  <a:pt x="7234" y="10340"/>
                  <a:pt x="7234" y="10969"/>
                </a:cubicBezTo>
                <a:cubicBezTo>
                  <a:pt x="7234" y="11597"/>
                  <a:pt x="7753" y="12116"/>
                  <a:pt x="8381" y="12116"/>
                </a:cubicBezTo>
                <a:cubicBezTo>
                  <a:pt x="9010" y="12116"/>
                  <a:pt x="9529" y="11618"/>
                  <a:pt x="9529" y="10969"/>
                </a:cubicBezTo>
                <a:cubicBezTo>
                  <a:pt x="9508" y="10319"/>
                  <a:pt x="9010" y="9821"/>
                  <a:pt x="8381" y="9821"/>
                </a:cubicBezTo>
                <a:close/>
                <a:moveTo>
                  <a:pt x="13196" y="9821"/>
                </a:moveTo>
                <a:cubicBezTo>
                  <a:pt x="12568" y="9821"/>
                  <a:pt x="12049" y="10340"/>
                  <a:pt x="12049" y="10969"/>
                </a:cubicBezTo>
                <a:cubicBezTo>
                  <a:pt x="12049" y="11597"/>
                  <a:pt x="12568" y="12116"/>
                  <a:pt x="13196" y="12116"/>
                </a:cubicBezTo>
                <a:cubicBezTo>
                  <a:pt x="13825" y="12116"/>
                  <a:pt x="14355" y="11618"/>
                  <a:pt x="14355" y="10969"/>
                </a:cubicBezTo>
                <a:cubicBezTo>
                  <a:pt x="14355" y="10319"/>
                  <a:pt x="13825" y="9821"/>
                  <a:pt x="13196" y="9821"/>
                </a:cubicBezTo>
                <a:close/>
                <a:moveTo>
                  <a:pt x="8381" y="10215"/>
                </a:moveTo>
                <a:cubicBezTo>
                  <a:pt x="8800" y="10215"/>
                  <a:pt x="9135" y="10550"/>
                  <a:pt x="9135" y="10969"/>
                </a:cubicBezTo>
                <a:cubicBezTo>
                  <a:pt x="9135" y="11388"/>
                  <a:pt x="8800" y="11722"/>
                  <a:pt x="8381" y="11722"/>
                </a:cubicBezTo>
                <a:cubicBezTo>
                  <a:pt x="7962" y="11722"/>
                  <a:pt x="7627" y="11388"/>
                  <a:pt x="7627" y="10969"/>
                </a:cubicBezTo>
                <a:cubicBezTo>
                  <a:pt x="7627" y="10550"/>
                  <a:pt x="7962" y="10215"/>
                  <a:pt x="8381" y="10215"/>
                </a:cubicBezTo>
                <a:close/>
                <a:moveTo>
                  <a:pt x="13196" y="10215"/>
                </a:moveTo>
                <a:cubicBezTo>
                  <a:pt x="13615" y="10215"/>
                  <a:pt x="13950" y="10550"/>
                  <a:pt x="13950" y="10969"/>
                </a:cubicBezTo>
                <a:cubicBezTo>
                  <a:pt x="13950" y="11388"/>
                  <a:pt x="13615" y="11722"/>
                  <a:pt x="13196" y="11722"/>
                </a:cubicBezTo>
                <a:cubicBezTo>
                  <a:pt x="12777" y="11722"/>
                  <a:pt x="12443" y="11388"/>
                  <a:pt x="12443" y="10969"/>
                </a:cubicBezTo>
                <a:cubicBezTo>
                  <a:pt x="12443" y="10550"/>
                  <a:pt x="12777" y="10215"/>
                  <a:pt x="13196" y="10215"/>
                </a:cubicBezTo>
                <a:close/>
                <a:moveTo>
                  <a:pt x="8381" y="10586"/>
                </a:moveTo>
                <a:cubicBezTo>
                  <a:pt x="8173" y="10586"/>
                  <a:pt x="7999" y="10760"/>
                  <a:pt x="7999" y="10969"/>
                </a:cubicBezTo>
                <a:cubicBezTo>
                  <a:pt x="7999" y="11177"/>
                  <a:pt x="8173" y="11351"/>
                  <a:pt x="8381" y="11351"/>
                </a:cubicBezTo>
                <a:cubicBezTo>
                  <a:pt x="8590" y="11351"/>
                  <a:pt x="8752" y="11177"/>
                  <a:pt x="8752" y="10969"/>
                </a:cubicBezTo>
                <a:cubicBezTo>
                  <a:pt x="8753" y="10760"/>
                  <a:pt x="8590" y="10586"/>
                  <a:pt x="8381" y="10586"/>
                </a:cubicBezTo>
                <a:close/>
                <a:moveTo>
                  <a:pt x="13196" y="10586"/>
                </a:moveTo>
                <a:cubicBezTo>
                  <a:pt x="12988" y="10586"/>
                  <a:pt x="12825" y="10760"/>
                  <a:pt x="12825" y="10969"/>
                </a:cubicBezTo>
                <a:cubicBezTo>
                  <a:pt x="12825" y="11177"/>
                  <a:pt x="12988" y="11351"/>
                  <a:pt x="13196" y="11351"/>
                </a:cubicBezTo>
                <a:cubicBezTo>
                  <a:pt x="13405" y="11351"/>
                  <a:pt x="13579" y="11177"/>
                  <a:pt x="13579" y="10969"/>
                </a:cubicBezTo>
                <a:cubicBezTo>
                  <a:pt x="13579" y="10760"/>
                  <a:pt x="13405" y="10586"/>
                  <a:pt x="13196" y="105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2" name="Google Shape;1862;p119"/>
          <p:cNvSpPr/>
          <p:nvPr/>
        </p:nvSpPr>
        <p:spPr>
          <a:xfrm>
            <a:off x="20377177" y="9089764"/>
            <a:ext cx="609601" cy="262710"/>
          </a:xfrm>
          <a:custGeom>
            <a:rect b="b" l="l" r="r" t="t"/>
            <a:pathLst>
              <a:path extrusionOk="0" h="21595" w="21600">
                <a:moveTo>
                  <a:pt x="13406" y="0"/>
                </a:moveTo>
                <a:cubicBezTo>
                  <a:pt x="12693" y="0"/>
                  <a:pt x="12024" y="413"/>
                  <a:pt x="11401" y="1033"/>
                </a:cubicBezTo>
                <a:lnTo>
                  <a:pt x="11401" y="18912"/>
                </a:lnTo>
                <a:lnTo>
                  <a:pt x="11401" y="19819"/>
                </a:lnTo>
                <a:lnTo>
                  <a:pt x="11401" y="21595"/>
                </a:lnTo>
                <a:lnTo>
                  <a:pt x="18969" y="21595"/>
                </a:lnTo>
                <a:cubicBezTo>
                  <a:pt x="20438" y="21595"/>
                  <a:pt x="21600" y="18899"/>
                  <a:pt x="21600" y="15491"/>
                </a:cubicBezTo>
                <a:cubicBezTo>
                  <a:pt x="21600" y="12083"/>
                  <a:pt x="20436" y="9492"/>
                  <a:pt x="19011" y="9492"/>
                </a:cubicBezTo>
                <a:cubicBezTo>
                  <a:pt x="18611" y="9492"/>
                  <a:pt x="18256" y="9695"/>
                  <a:pt x="17900" y="10005"/>
                </a:cubicBezTo>
                <a:cubicBezTo>
                  <a:pt x="17811" y="4428"/>
                  <a:pt x="15809" y="0"/>
                  <a:pt x="13406" y="0"/>
                </a:cubicBezTo>
                <a:close/>
                <a:moveTo>
                  <a:pt x="10777" y="1651"/>
                </a:moveTo>
                <a:cubicBezTo>
                  <a:pt x="10733" y="1651"/>
                  <a:pt x="10694" y="1640"/>
                  <a:pt x="10650" y="1743"/>
                </a:cubicBezTo>
                <a:cubicBezTo>
                  <a:pt x="10605" y="1846"/>
                  <a:pt x="10596" y="2065"/>
                  <a:pt x="10596" y="2065"/>
                </a:cubicBezTo>
                <a:cubicBezTo>
                  <a:pt x="10551" y="5060"/>
                  <a:pt x="10511" y="8257"/>
                  <a:pt x="10511" y="11459"/>
                </a:cubicBezTo>
                <a:cubicBezTo>
                  <a:pt x="10511" y="14764"/>
                  <a:pt x="10551" y="17978"/>
                  <a:pt x="10596" y="21076"/>
                </a:cubicBezTo>
                <a:cubicBezTo>
                  <a:pt x="10596" y="21386"/>
                  <a:pt x="10683" y="21595"/>
                  <a:pt x="10817" y="21595"/>
                </a:cubicBezTo>
                <a:lnTo>
                  <a:pt x="10956" y="21595"/>
                </a:lnTo>
                <a:cubicBezTo>
                  <a:pt x="10956" y="21595"/>
                  <a:pt x="11041" y="21464"/>
                  <a:pt x="11041" y="21464"/>
                </a:cubicBezTo>
                <a:cubicBezTo>
                  <a:pt x="11130" y="21361"/>
                  <a:pt x="11137" y="21278"/>
                  <a:pt x="11137" y="21174"/>
                </a:cubicBezTo>
                <a:cubicBezTo>
                  <a:pt x="11182" y="18076"/>
                  <a:pt x="11180" y="14862"/>
                  <a:pt x="11180" y="11557"/>
                </a:cubicBezTo>
                <a:cubicBezTo>
                  <a:pt x="11180" y="8356"/>
                  <a:pt x="11182" y="5262"/>
                  <a:pt x="11137" y="2164"/>
                </a:cubicBezTo>
                <a:cubicBezTo>
                  <a:pt x="11137" y="1854"/>
                  <a:pt x="11050" y="1651"/>
                  <a:pt x="10916" y="1651"/>
                </a:cubicBezTo>
                <a:lnTo>
                  <a:pt x="10777" y="1651"/>
                </a:lnTo>
                <a:close/>
                <a:moveTo>
                  <a:pt x="9887" y="2907"/>
                </a:moveTo>
                <a:cubicBezTo>
                  <a:pt x="9843" y="2907"/>
                  <a:pt x="9804" y="2903"/>
                  <a:pt x="9759" y="3006"/>
                </a:cubicBezTo>
                <a:cubicBezTo>
                  <a:pt x="9715" y="3109"/>
                  <a:pt x="9706" y="3328"/>
                  <a:pt x="9706" y="3328"/>
                </a:cubicBezTo>
                <a:cubicBezTo>
                  <a:pt x="9661" y="6220"/>
                  <a:pt x="9620" y="9104"/>
                  <a:pt x="9620" y="12202"/>
                </a:cubicBezTo>
                <a:cubicBezTo>
                  <a:pt x="9620" y="15300"/>
                  <a:pt x="9661" y="18283"/>
                  <a:pt x="9706" y="21174"/>
                </a:cubicBezTo>
                <a:cubicBezTo>
                  <a:pt x="9706" y="21381"/>
                  <a:pt x="9798" y="21595"/>
                  <a:pt x="9887" y="21595"/>
                </a:cubicBezTo>
                <a:lnTo>
                  <a:pt x="10026" y="21595"/>
                </a:lnTo>
                <a:cubicBezTo>
                  <a:pt x="10026" y="21595"/>
                  <a:pt x="10106" y="21492"/>
                  <a:pt x="10151" y="21595"/>
                </a:cubicBezTo>
                <a:cubicBezTo>
                  <a:pt x="10195" y="21492"/>
                  <a:pt x="10205" y="21299"/>
                  <a:pt x="10205" y="21299"/>
                </a:cubicBezTo>
                <a:cubicBezTo>
                  <a:pt x="10249" y="18304"/>
                  <a:pt x="10332" y="15399"/>
                  <a:pt x="10332" y="12301"/>
                </a:cubicBezTo>
                <a:cubicBezTo>
                  <a:pt x="10332" y="9203"/>
                  <a:pt x="10249" y="6220"/>
                  <a:pt x="10205" y="3328"/>
                </a:cubicBezTo>
                <a:cubicBezTo>
                  <a:pt x="10205" y="3122"/>
                  <a:pt x="10115" y="2907"/>
                  <a:pt x="10026" y="2907"/>
                </a:cubicBezTo>
                <a:lnTo>
                  <a:pt x="9887" y="2907"/>
                </a:lnTo>
                <a:close/>
                <a:moveTo>
                  <a:pt x="7216" y="4131"/>
                </a:moveTo>
                <a:cubicBezTo>
                  <a:pt x="7172" y="4131"/>
                  <a:pt x="7133" y="4126"/>
                  <a:pt x="7088" y="4230"/>
                </a:cubicBezTo>
                <a:cubicBezTo>
                  <a:pt x="7044" y="4333"/>
                  <a:pt x="7035" y="4552"/>
                  <a:pt x="7035" y="4552"/>
                </a:cubicBezTo>
                <a:cubicBezTo>
                  <a:pt x="6990" y="7237"/>
                  <a:pt x="6950" y="11256"/>
                  <a:pt x="6950" y="14044"/>
                </a:cubicBezTo>
                <a:cubicBezTo>
                  <a:pt x="6950" y="16936"/>
                  <a:pt x="6990" y="18489"/>
                  <a:pt x="7035" y="21174"/>
                </a:cubicBezTo>
                <a:cubicBezTo>
                  <a:pt x="7035" y="21381"/>
                  <a:pt x="7127" y="21595"/>
                  <a:pt x="7216" y="21595"/>
                </a:cubicBezTo>
                <a:lnTo>
                  <a:pt x="7312" y="21595"/>
                </a:lnTo>
                <a:cubicBezTo>
                  <a:pt x="7312" y="21595"/>
                  <a:pt x="7348" y="21469"/>
                  <a:pt x="7437" y="21365"/>
                </a:cubicBezTo>
                <a:cubicBezTo>
                  <a:pt x="7482" y="21262"/>
                  <a:pt x="7480" y="21076"/>
                  <a:pt x="7480" y="21076"/>
                </a:cubicBezTo>
                <a:cubicBezTo>
                  <a:pt x="7524" y="18391"/>
                  <a:pt x="7576" y="17672"/>
                  <a:pt x="7576" y="14781"/>
                </a:cubicBezTo>
                <a:cubicBezTo>
                  <a:pt x="7576" y="11992"/>
                  <a:pt x="7524" y="7237"/>
                  <a:pt x="7480" y="4552"/>
                </a:cubicBezTo>
                <a:cubicBezTo>
                  <a:pt x="7480" y="4345"/>
                  <a:pt x="7402" y="4131"/>
                  <a:pt x="7312" y="4131"/>
                </a:cubicBezTo>
                <a:lnTo>
                  <a:pt x="7216" y="4131"/>
                </a:lnTo>
                <a:close/>
                <a:moveTo>
                  <a:pt x="8146" y="4453"/>
                </a:moveTo>
                <a:cubicBezTo>
                  <a:pt x="8102" y="4453"/>
                  <a:pt x="8066" y="4449"/>
                  <a:pt x="8021" y="4552"/>
                </a:cubicBezTo>
                <a:cubicBezTo>
                  <a:pt x="7977" y="4655"/>
                  <a:pt x="7979" y="4874"/>
                  <a:pt x="7979" y="4874"/>
                </a:cubicBezTo>
                <a:cubicBezTo>
                  <a:pt x="7934" y="7456"/>
                  <a:pt x="7840" y="10124"/>
                  <a:pt x="7840" y="12913"/>
                </a:cubicBezTo>
                <a:cubicBezTo>
                  <a:pt x="7840" y="15804"/>
                  <a:pt x="7934" y="18489"/>
                  <a:pt x="7979" y="21174"/>
                </a:cubicBezTo>
                <a:cubicBezTo>
                  <a:pt x="7979" y="21381"/>
                  <a:pt x="8057" y="21595"/>
                  <a:pt x="8146" y="21595"/>
                </a:cubicBezTo>
                <a:lnTo>
                  <a:pt x="8245" y="21595"/>
                </a:lnTo>
                <a:cubicBezTo>
                  <a:pt x="8290" y="21595"/>
                  <a:pt x="8326" y="21497"/>
                  <a:pt x="8370" y="21497"/>
                </a:cubicBezTo>
                <a:cubicBezTo>
                  <a:pt x="8415" y="21393"/>
                  <a:pt x="8424" y="21174"/>
                  <a:pt x="8424" y="21174"/>
                </a:cubicBezTo>
                <a:cubicBezTo>
                  <a:pt x="8424" y="18489"/>
                  <a:pt x="8509" y="15826"/>
                  <a:pt x="8509" y="13038"/>
                </a:cubicBezTo>
                <a:cubicBezTo>
                  <a:pt x="8509" y="10249"/>
                  <a:pt x="8468" y="7559"/>
                  <a:pt x="8424" y="4874"/>
                </a:cubicBezTo>
                <a:cubicBezTo>
                  <a:pt x="8424" y="4668"/>
                  <a:pt x="8334" y="4453"/>
                  <a:pt x="8245" y="4453"/>
                </a:cubicBezTo>
                <a:lnTo>
                  <a:pt x="8146" y="4453"/>
                </a:lnTo>
                <a:close/>
                <a:moveTo>
                  <a:pt x="6283" y="4552"/>
                </a:moveTo>
                <a:cubicBezTo>
                  <a:pt x="6283" y="4552"/>
                  <a:pt x="6243" y="4547"/>
                  <a:pt x="6198" y="4651"/>
                </a:cubicBezTo>
                <a:cubicBezTo>
                  <a:pt x="6154" y="4754"/>
                  <a:pt x="6144" y="4973"/>
                  <a:pt x="6144" y="4973"/>
                </a:cubicBezTo>
                <a:cubicBezTo>
                  <a:pt x="6100" y="7555"/>
                  <a:pt x="6059" y="12190"/>
                  <a:pt x="6059" y="14978"/>
                </a:cubicBezTo>
                <a:cubicBezTo>
                  <a:pt x="6059" y="17766"/>
                  <a:pt x="6100" y="18593"/>
                  <a:pt x="6144" y="21174"/>
                </a:cubicBezTo>
                <a:cubicBezTo>
                  <a:pt x="6144" y="21381"/>
                  <a:pt x="6194" y="21595"/>
                  <a:pt x="6283" y="21595"/>
                </a:cubicBezTo>
                <a:lnTo>
                  <a:pt x="6365" y="21595"/>
                </a:lnTo>
                <a:cubicBezTo>
                  <a:pt x="6366" y="21596"/>
                  <a:pt x="6465" y="21497"/>
                  <a:pt x="6465" y="21497"/>
                </a:cubicBezTo>
                <a:cubicBezTo>
                  <a:pt x="6509" y="21393"/>
                  <a:pt x="6504" y="21174"/>
                  <a:pt x="6504" y="21174"/>
                </a:cubicBezTo>
                <a:cubicBezTo>
                  <a:pt x="6504" y="18489"/>
                  <a:pt x="6589" y="17569"/>
                  <a:pt x="6589" y="14781"/>
                </a:cubicBezTo>
                <a:cubicBezTo>
                  <a:pt x="6589" y="11992"/>
                  <a:pt x="6549" y="7555"/>
                  <a:pt x="6504" y="4973"/>
                </a:cubicBezTo>
                <a:cubicBezTo>
                  <a:pt x="6504" y="4766"/>
                  <a:pt x="6454" y="4552"/>
                  <a:pt x="6365" y="4552"/>
                </a:cubicBezTo>
                <a:lnTo>
                  <a:pt x="6283" y="4552"/>
                </a:lnTo>
                <a:close/>
                <a:moveTo>
                  <a:pt x="8997" y="4749"/>
                </a:moveTo>
                <a:cubicBezTo>
                  <a:pt x="8952" y="4749"/>
                  <a:pt x="8914" y="4738"/>
                  <a:pt x="8869" y="4841"/>
                </a:cubicBezTo>
                <a:cubicBezTo>
                  <a:pt x="8825" y="4945"/>
                  <a:pt x="8815" y="5164"/>
                  <a:pt x="8815" y="5164"/>
                </a:cubicBezTo>
                <a:cubicBezTo>
                  <a:pt x="8771" y="7746"/>
                  <a:pt x="8730" y="10741"/>
                  <a:pt x="8730" y="13426"/>
                </a:cubicBezTo>
                <a:cubicBezTo>
                  <a:pt x="8730" y="16214"/>
                  <a:pt x="8771" y="18593"/>
                  <a:pt x="8815" y="21174"/>
                </a:cubicBezTo>
                <a:cubicBezTo>
                  <a:pt x="8815" y="21381"/>
                  <a:pt x="8908" y="21595"/>
                  <a:pt x="8997" y="21595"/>
                </a:cubicBezTo>
                <a:lnTo>
                  <a:pt x="9093" y="21595"/>
                </a:lnTo>
                <a:cubicBezTo>
                  <a:pt x="9093" y="21596"/>
                  <a:pt x="9173" y="21464"/>
                  <a:pt x="9218" y="21464"/>
                </a:cubicBezTo>
                <a:cubicBezTo>
                  <a:pt x="9262" y="21361"/>
                  <a:pt x="9260" y="21174"/>
                  <a:pt x="9260" y="21174"/>
                </a:cubicBezTo>
                <a:cubicBezTo>
                  <a:pt x="9305" y="18489"/>
                  <a:pt x="9357" y="16214"/>
                  <a:pt x="9357" y="13426"/>
                </a:cubicBezTo>
                <a:cubicBezTo>
                  <a:pt x="9357" y="10741"/>
                  <a:pt x="9305" y="7746"/>
                  <a:pt x="9260" y="5164"/>
                </a:cubicBezTo>
                <a:cubicBezTo>
                  <a:pt x="9260" y="4957"/>
                  <a:pt x="9182" y="4749"/>
                  <a:pt x="9093" y="4749"/>
                </a:cubicBezTo>
                <a:lnTo>
                  <a:pt x="8997" y="4749"/>
                </a:lnTo>
                <a:close/>
                <a:moveTo>
                  <a:pt x="5435" y="5394"/>
                </a:moveTo>
                <a:cubicBezTo>
                  <a:pt x="5391" y="5394"/>
                  <a:pt x="5395" y="5383"/>
                  <a:pt x="5350" y="5486"/>
                </a:cubicBezTo>
                <a:cubicBezTo>
                  <a:pt x="5306" y="5589"/>
                  <a:pt x="5308" y="5808"/>
                  <a:pt x="5308" y="5808"/>
                </a:cubicBezTo>
                <a:cubicBezTo>
                  <a:pt x="5263" y="8287"/>
                  <a:pt x="5169" y="12199"/>
                  <a:pt x="5169" y="14781"/>
                </a:cubicBezTo>
                <a:cubicBezTo>
                  <a:pt x="5169" y="17466"/>
                  <a:pt x="5263" y="18729"/>
                  <a:pt x="5308" y="21207"/>
                </a:cubicBezTo>
                <a:cubicBezTo>
                  <a:pt x="5308" y="21414"/>
                  <a:pt x="5346" y="21595"/>
                  <a:pt x="5435" y="21595"/>
                </a:cubicBezTo>
                <a:lnTo>
                  <a:pt x="5532" y="21595"/>
                </a:lnTo>
                <a:cubicBezTo>
                  <a:pt x="5532" y="21595"/>
                  <a:pt x="5570" y="21600"/>
                  <a:pt x="5614" y="21497"/>
                </a:cubicBezTo>
                <a:cubicBezTo>
                  <a:pt x="5659" y="21497"/>
                  <a:pt x="5657" y="21299"/>
                  <a:pt x="5657" y="21299"/>
                </a:cubicBezTo>
                <a:cubicBezTo>
                  <a:pt x="5701" y="18717"/>
                  <a:pt x="5796" y="17466"/>
                  <a:pt x="5796" y="14781"/>
                </a:cubicBezTo>
                <a:cubicBezTo>
                  <a:pt x="5795" y="12096"/>
                  <a:pt x="5657" y="8287"/>
                  <a:pt x="5657" y="5808"/>
                </a:cubicBezTo>
                <a:cubicBezTo>
                  <a:pt x="5657" y="5602"/>
                  <a:pt x="5621" y="5394"/>
                  <a:pt x="5532" y="5394"/>
                </a:cubicBezTo>
                <a:lnTo>
                  <a:pt x="5435" y="5394"/>
                </a:lnTo>
                <a:close/>
                <a:moveTo>
                  <a:pt x="4545" y="7459"/>
                </a:moveTo>
                <a:cubicBezTo>
                  <a:pt x="4501" y="7459"/>
                  <a:pt x="4460" y="7448"/>
                  <a:pt x="4460" y="7551"/>
                </a:cubicBezTo>
                <a:cubicBezTo>
                  <a:pt x="4416" y="7655"/>
                  <a:pt x="4418" y="7782"/>
                  <a:pt x="4418" y="7782"/>
                </a:cubicBezTo>
                <a:cubicBezTo>
                  <a:pt x="4373" y="9951"/>
                  <a:pt x="4279" y="12831"/>
                  <a:pt x="4279" y="15103"/>
                </a:cubicBezTo>
                <a:cubicBezTo>
                  <a:pt x="4279" y="17478"/>
                  <a:pt x="4373" y="19131"/>
                  <a:pt x="4418" y="21299"/>
                </a:cubicBezTo>
                <a:cubicBezTo>
                  <a:pt x="4418" y="21403"/>
                  <a:pt x="4501" y="21595"/>
                  <a:pt x="4545" y="21595"/>
                </a:cubicBezTo>
                <a:lnTo>
                  <a:pt x="4642" y="21595"/>
                </a:lnTo>
                <a:cubicBezTo>
                  <a:pt x="4642" y="21595"/>
                  <a:pt x="4679" y="21497"/>
                  <a:pt x="4724" y="21497"/>
                </a:cubicBezTo>
                <a:cubicBezTo>
                  <a:pt x="4768" y="21393"/>
                  <a:pt x="4766" y="21299"/>
                  <a:pt x="4766" y="21299"/>
                </a:cubicBezTo>
                <a:cubicBezTo>
                  <a:pt x="4811" y="19131"/>
                  <a:pt x="4905" y="17474"/>
                  <a:pt x="4905" y="15202"/>
                </a:cubicBezTo>
                <a:cubicBezTo>
                  <a:pt x="4905" y="12826"/>
                  <a:pt x="4766" y="9950"/>
                  <a:pt x="4766" y="7782"/>
                </a:cubicBezTo>
                <a:cubicBezTo>
                  <a:pt x="4766" y="7679"/>
                  <a:pt x="4686" y="7459"/>
                  <a:pt x="4642" y="7459"/>
                </a:cubicBezTo>
                <a:lnTo>
                  <a:pt x="4545" y="7459"/>
                </a:lnTo>
                <a:close/>
                <a:moveTo>
                  <a:pt x="2722" y="10327"/>
                </a:moveTo>
                <a:cubicBezTo>
                  <a:pt x="2722" y="10327"/>
                  <a:pt x="2679" y="10426"/>
                  <a:pt x="2679" y="10426"/>
                </a:cubicBezTo>
                <a:cubicBezTo>
                  <a:pt x="2635" y="10529"/>
                  <a:pt x="2637" y="10650"/>
                  <a:pt x="2637" y="10650"/>
                </a:cubicBezTo>
                <a:cubicBezTo>
                  <a:pt x="2637" y="12302"/>
                  <a:pt x="2498" y="14053"/>
                  <a:pt x="2498" y="15912"/>
                </a:cubicBezTo>
                <a:cubicBezTo>
                  <a:pt x="2498" y="17771"/>
                  <a:pt x="2592" y="19517"/>
                  <a:pt x="2637" y="21273"/>
                </a:cubicBezTo>
                <a:cubicBezTo>
                  <a:pt x="2637" y="21480"/>
                  <a:pt x="2677" y="21595"/>
                  <a:pt x="2722" y="21595"/>
                </a:cubicBezTo>
                <a:lnTo>
                  <a:pt x="2765" y="21595"/>
                </a:lnTo>
                <a:cubicBezTo>
                  <a:pt x="2809" y="21595"/>
                  <a:pt x="2804" y="21497"/>
                  <a:pt x="2804" y="21497"/>
                </a:cubicBezTo>
                <a:cubicBezTo>
                  <a:pt x="2849" y="21393"/>
                  <a:pt x="2861" y="21273"/>
                  <a:pt x="2861" y="21273"/>
                </a:cubicBezTo>
                <a:cubicBezTo>
                  <a:pt x="2861" y="19517"/>
                  <a:pt x="3028" y="17771"/>
                  <a:pt x="3028" y="15912"/>
                </a:cubicBezTo>
                <a:cubicBezTo>
                  <a:pt x="3028" y="14156"/>
                  <a:pt x="2861" y="12405"/>
                  <a:pt x="2861" y="10650"/>
                </a:cubicBezTo>
                <a:cubicBezTo>
                  <a:pt x="2861" y="10443"/>
                  <a:pt x="2809" y="10327"/>
                  <a:pt x="2765" y="10327"/>
                </a:cubicBezTo>
                <a:lnTo>
                  <a:pt x="2722" y="10327"/>
                </a:lnTo>
                <a:close/>
                <a:moveTo>
                  <a:pt x="3612" y="10558"/>
                </a:moveTo>
                <a:cubicBezTo>
                  <a:pt x="3612" y="10558"/>
                  <a:pt x="3570" y="10650"/>
                  <a:pt x="3570" y="10650"/>
                </a:cubicBezTo>
                <a:cubicBezTo>
                  <a:pt x="3525" y="10753"/>
                  <a:pt x="3527" y="10880"/>
                  <a:pt x="3527" y="10880"/>
                </a:cubicBezTo>
                <a:cubicBezTo>
                  <a:pt x="3527" y="12532"/>
                  <a:pt x="3388" y="14288"/>
                  <a:pt x="3388" y="16044"/>
                </a:cubicBezTo>
                <a:cubicBezTo>
                  <a:pt x="3388" y="17799"/>
                  <a:pt x="3527" y="19647"/>
                  <a:pt x="3527" y="21299"/>
                </a:cubicBezTo>
                <a:cubicBezTo>
                  <a:pt x="3527" y="21506"/>
                  <a:pt x="3568" y="21595"/>
                  <a:pt x="3612" y="21595"/>
                </a:cubicBezTo>
                <a:lnTo>
                  <a:pt x="3655" y="21595"/>
                </a:lnTo>
                <a:cubicBezTo>
                  <a:pt x="3655" y="21595"/>
                  <a:pt x="3650" y="21600"/>
                  <a:pt x="3695" y="21497"/>
                </a:cubicBezTo>
                <a:cubicBezTo>
                  <a:pt x="3739" y="21393"/>
                  <a:pt x="3751" y="21299"/>
                  <a:pt x="3751" y="21299"/>
                </a:cubicBezTo>
                <a:cubicBezTo>
                  <a:pt x="3751" y="19647"/>
                  <a:pt x="3919" y="17799"/>
                  <a:pt x="3919" y="16044"/>
                </a:cubicBezTo>
                <a:cubicBezTo>
                  <a:pt x="3919" y="14288"/>
                  <a:pt x="3751" y="12532"/>
                  <a:pt x="3751" y="10880"/>
                </a:cubicBezTo>
                <a:cubicBezTo>
                  <a:pt x="3751" y="10673"/>
                  <a:pt x="3699" y="10558"/>
                  <a:pt x="3655" y="10558"/>
                </a:cubicBezTo>
                <a:lnTo>
                  <a:pt x="3612" y="10558"/>
                </a:lnTo>
                <a:close/>
                <a:moveTo>
                  <a:pt x="1832" y="10748"/>
                </a:moveTo>
                <a:cubicBezTo>
                  <a:pt x="1832" y="10748"/>
                  <a:pt x="1789" y="10847"/>
                  <a:pt x="1789" y="10847"/>
                </a:cubicBezTo>
                <a:cubicBezTo>
                  <a:pt x="1789" y="10950"/>
                  <a:pt x="1789" y="11071"/>
                  <a:pt x="1789" y="11071"/>
                </a:cubicBezTo>
                <a:cubicBezTo>
                  <a:pt x="1745" y="12620"/>
                  <a:pt x="1608" y="14354"/>
                  <a:pt x="1608" y="16109"/>
                </a:cubicBezTo>
                <a:cubicBezTo>
                  <a:pt x="1608" y="17865"/>
                  <a:pt x="1789" y="19621"/>
                  <a:pt x="1789" y="21273"/>
                </a:cubicBezTo>
                <a:cubicBezTo>
                  <a:pt x="1789" y="21480"/>
                  <a:pt x="1830" y="21595"/>
                  <a:pt x="1874" y="21595"/>
                </a:cubicBezTo>
                <a:lnTo>
                  <a:pt x="1914" y="21595"/>
                </a:lnTo>
                <a:cubicBezTo>
                  <a:pt x="1914" y="21492"/>
                  <a:pt x="1914" y="21497"/>
                  <a:pt x="1914" y="21497"/>
                </a:cubicBezTo>
                <a:cubicBezTo>
                  <a:pt x="1959" y="21393"/>
                  <a:pt x="1971" y="21273"/>
                  <a:pt x="1971" y="21273"/>
                </a:cubicBezTo>
                <a:cubicBezTo>
                  <a:pt x="1970" y="19621"/>
                  <a:pt x="2138" y="17865"/>
                  <a:pt x="2138" y="16109"/>
                </a:cubicBezTo>
                <a:cubicBezTo>
                  <a:pt x="2138" y="14457"/>
                  <a:pt x="1971" y="12723"/>
                  <a:pt x="1971" y="11071"/>
                </a:cubicBezTo>
                <a:cubicBezTo>
                  <a:pt x="1971" y="10864"/>
                  <a:pt x="1919" y="10748"/>
                  <a:pt x="1874" y="10748"/>
                </a:cubicBezTo>
                <a:lnTo>
                  <a:pt x="1832" y="10748"/>
                </a:lnTo>
                <a:close/>
                <a:moveTo>
                  <a:pt x="941" y="11590"/>
                </a:moveTo>
                <a:cubicBezTo>
                  <a:pt x="941" y="11590"/>
                  <a:pt x="899" y="11689"/>
                  <a:pt x="899" y="11689"/>
                </a:cubicBezTo>
                <a:cubicBezTo>
                  <a:pt x="899" y="11792"/>
                  <a:pt x="899" y="11913"/>
                  <a:pt x="899" y="11913"/>
                </a:cubicBezTo>
                <a:cubicBezTo>
                  <a:pt x="854" y="13359"/>
                  <a:pt x="717" y="14795"/>
                  <a:pt x="717" y="16241"/>
                </a:cubicBezTo>
                <a:cubicBezTo>
                  <a:pt x="717" y="17790"/>
                  <a:pt x="899" y="19248"/>
                  <a:pt x="899" y="20694"/>
                </a:cubicBezTo>
                <a:cubicBezTo>
                  <a:pt x="899" y="20798"/>
                  <a:pt x="895" y="20885"/>
                  <a:pt x="984" y="20885"/>
                </a:cubicBezTo>
                <a:cubicBezTo>
                  <a:pt x="1073" y="20782"/>
                  <a:pt x="1068" y="20666"/>
                  <a:pt x="1024" y="20563"/>
                </a:cubicBezTo>
                <a:cubicBezTo>
                  <a:pt x="1068" y="19117"/>
                  <a:pt x="1248" y="17691"/>
                  <a:pt x="1248" y="16142"/>
                </a:cubicBezTo>
                <a:cubicBezTo>
                  <a:pt x="1248" y="14696"/>
                  <a:pt x="1024" y="13234"/>
                  <a:pt x="1024" y="11788"/>
                </a:cubicBezTo>
                <a:cubicBezTo>
                  <a:pt x="1024" y="11684"/>
                  <a:pt x="1028" y="11590"/>
                  <a:pt x="984" y="11590"/>
                </a:cubicBezTo>
                <a:lnTo>
                  <a:pt x="941" y="11590"/>
                </a:lnTo>
                <a:close/>
                <a:moveTo>
                  <a:pt x="139" y="13235"/>
                </a:moveTo>
                <a:cubicBezTo>
                  <a:pt x="139" y="13235"/>
                  <a:pt x="139" y="13334"/>
                  <a:pt x="139" y="13334"/>
                </a:cubicBezTo>
                <a:cubicBezTo>
                  <a:pt x="139" y="14160"/>
                  <a:pt x="0" y="15081"/>
                  <a:pt x="0" y="16011"/>
                </a:cubicBezTo>
                <a:cubicBezTo>
                  <a:pt x="0" y="17043"/>
                  <a:pt x="139" y="17989"/>
                  <a:pt x="139" y="18918"/>
                </a:cubicBezTo>
                <a:cubicBezTo>
                  <a:pt x="139" y="18918"/>
                  <a:pt x="137" y="19017"/>
                  <a:pt x="181" y="19017"/>
                </a:cubicBezTo>
                <a:cubicBezTo>
                  <a:pt x="226" y="18914"/>
                  <a:pt x="222" y="18918"/>
                  <a:pt x="267" y="18918"/>
                </a:cubicBezTo>
                <a:cubicBezTo>
                  <a:pt x="267" y="17989"/>
                  <a:pt x="445" y="17072"/>
                  <a:pt x="445" y="16142"/>
                </a:cubicBezTo>
                <a:cubicBezTo>
                  <a:pt x="445" y="15213"/>
                  <a:pt x="267" y="14263"/>
                  <a:pt x="267" y="13334"/>
                </a:cubicBezTo>
                <a:cubicBezTo>
                  <a:pt x="267" y="13334"/>
                  <a:pt x="224" y="13235"/>
                  <a:pt x="224" y="13235"/>
                </a:cubicBezTo>
                <a:lnTo>
                  <a:pt x="181" y="13235"/>
                </a:lnTo>
                <a:cubicBezTo>
                  <a:pt x="137" y="13235"/>
                  <a:pt x="139" y="13235"/>
                  <a:pt x="139" y="1323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3" name="Google Shape;1863;p119"/>
          <p:cNvSpPr/>
          <p:nvPr/>
        </p:nvSpPr>
        <p:spPr>
          <a:xfrm>
            <a:off x="20375188" y="4483100"/>
            <a:ext cx="609601" cy="609090"/>
          </a:xfrm>
          <a:custGeom>
            <a:rect b="b" l="l" r="r" t="t"/>
            <a:pathLst>
              <a:path extrusionOk="0" h="21600" w="19676">
                <a:moveTo>
                  <a:pt x="9843" y="0"/>
                </a:moveTo>
                <a:cubicBezTo>
                  <a:pt x="7327" y="0"/>
                  <a:pt x="4810" y="1059"/>
                  <a:pt x="2886" y="3173"/>
                </a:cubicBezTo>
                <a:cubicBezTo>
                  <a:pt x="-962" y="7400"/>
                  <a:pt x="-962" y="14222"/>
                  <a:pt x="2886" y="18450"/>
                </a:cubicBezTo>
                <a:cubicBezTo>
                  <a:pt x="4826" y="20545"/>
                  <a:pt x="7321" y="21600"/>
                  <a:pt x="9853" y="21600"/>
                </a:cubicBezTo>
                <a:cubicBezTo>
                  <a:pt x="12386" y="21600"/>
                  <a:pt x="14916" y="20509"/>
                  <a:pt x="16790" y="18450"/>
                </a:cubicBezTo>
                <a:cubicBezTo>
                  <a:pt x="20638" y="14222"/>
                  <a:pt x="20638" y="7400"/>
                  <a:pt x="16790" y="3173"/>
                </a:cubicBezTo>
                <a:cubicBezTo>
                  <a:pt x="14866" y="1059"/>
                  <a:pt x="12359" y="0"/>
                  <a:pt x="9843" y="0"/>
                </a:cubicBezTo>
                <a:close/>
                <a:moveTo>
                  <a:pt x="9853" y="1005"/>
                </a:moveTo>
                <a:cubicBezTo>
                  <a:pt x="12155" y="1005"/>
                  <a:pt x="14422" y="1947"/>
                  <a:pt x="16133" y="3862"/>
                </a:cubicBezTo>
                <a:cubicBezTo>
                  <a:pt x="19618" y="7692"/>
                  <a:pt x="19618" y="13863"/>
                  <a:pt x="16133" y="17693"/>
                </a:cubicBezTo>
                <a:cubicBezTo>
                  <a:pt x="12647" y="21523"/>
                  <a:pt x="7029" y="21523"/>
                  <a:pt x="3543" y="17693"/>
                </a:cubicBezTo>
                <a:cubicBezTo>
                  <a:pt x="58" y="13863"/>
                  <a:pt x="58" y="7692"/>
                  <a:pt x="3543" y="3862"/>
                </a:cubicBezTo>
                <a:cubicBezTo>
                  <a:pt x="5286" y="1947"/>
                  <a:pt x="7584" y="1005"/>
                  <a:pt x="9853" y="1005"/>
                </a:cubicBezTo>
                <a:close/>
                <a:moveTo>
                  <a:pt x="10994" y="8457"/>
                </a:moveTo>
                <a:cubicBezTo>
                  <a:pt x="10680" y="8457"/>
                  <a:pt x="10375" y="8542"/>
                  <a:pt x="10100" y="8672"/>
                </a:cubicBezTo>
                <a:lnTo>
                  <a:pt x="10100" y="12409"/>
                </a:lnTo>
                <a:lnTo>
                  <a:pt x="10100" y="12601"/>
                </a:lnTo>
                <a:lnTo>
                  <a:pt x="10100" y="12974"/>
                </a:lnTo>
                <a:lnTo>
                  <a:pt x="13450" y="12974"/>
                </a:lnTo>
                <a:cubicBezTo>
                  <a:pt x="14099" y="12974"/>
                  <a:pt x="14612" y="12410"/>
                  <a:pt x="14612" y="11698"/>
                </a:cubicBezTo>
                <a:cubicBezTo>
                  <a:pt x="14612" y="10985"/>
                  <a:pt x="14090" y="10444"/>
                  <a:pt x="13461" y="10444"/>
                </a:cubicBezTo>
                <a:cubicBezTo>
                  <a:pt x="13284" y="10444"/>
                  <a:pt x="13135" y="10481"/>
                  <a:pt x="12978" y="10546"/>
                </a:cubicBezTo>
                <a:cubicBezTo>
                  <a:pt x="12938" y="9380"/>
                  <a:pt x="12055" y="8457"/>
                  <a:pt x="10994" y="8457"/>
                </a:cubicBezTo>
                <a:close/>
                <a:moveTo>
                  <a:pt x="9833" y="8807"/>
                </a:moveTo>
                <a:cubicBezTo>
                  <a:pt x="9813" y="8807"/>
                  <a:pt x="9791" y="8797"/>
                  <a:pt x="9771" y="8818"/>
                </a:cubicBezTo>
                <a:cubicBezTo>
                  <a:pt x="9752" y="8840"/>
                  <a:pt x="9751" y="8886"/>
                  <a:pt x="9751" y="8886"/>
                </a:cubicBezTo>
                <a:cubicBezTo>
                  <a:pt x="9731" y="9512"/>
                  <a:pt x="9710" y="10181"/>
                  <a:pt x="9710" y="10851"/>
                </a:cubicBezTo>
                <a:cubicBezTo>
                  <a:pt x="9710" y="11542"/>
                  <a:pt x="9731" y="12213"/>
                  <a:pt x="9751" y="12861"/>
                </a:cubicBezTo>
                <a:cubicBezTo>
                  <a:pt x="9751" y="12925"/>
                  <a:pt x="9784" y="12974"/>
                  <a:pt x="9843" y="12974"/>
                </a:cubicBezTo>
                <a:lnTo>
                  <a:pt x="9905" y="12974"/>
                </a:lnTo>
                <a:cubicBezTo>
                  <a:pt x="9905" y="12974"/>
                  <a:pt x="9946" y="12951"/>
                  <a:pt x="9946" y="12951"/>
                </a:cubicBezTo>
                <a:cubicBezTo>
                  <a:pt x="9985" y="12929"/>
                  <a:pt x="9987" y="12905"/>
                  <a:pt x="9987" y="12883"/>
                </a:cubicBezTo>
                <a:cubicBezTo>
                  <a:pt x="10007" y="12235"/>
                  <a:pt x="10008" y="11564"/>
                  <a:pt x="10008" y="10873"/>
                </a:cubicBezTo>
                <a:cubicBezTo>
                  <a:pt x="10008" y="10204"/>
                  <a:pt x="10007" y="9557"/>
                  <a:pt x="9987" y="8909"/>
                </a:cubicBezTo>
                <a:cubicBezTo>
                  <a:pt x="9987" y="8844"/>
                  <a:pt x="9953" y="8807"/>
                  <a:pt x="9895" y="8807"/>
                </a:cubicBezTo>
                <a:lnTo>
                  <a:pt x="9833" y="8807"/>
                </a:lnTo>
                <a:close/>
                <a:moveTo>
                  <a:pt x="9432" y="9067"/>
                </a:moveTo>
                <a:cubicBezTo>
                  <a:pt x="9412" y="9067"/>
                  <a:pt x="9400" y="9068"/>
                  <a:pt x="9381" y="9089"/>
                </a:cubicBezTo>
                <a:cubicBezTo>
                  <a:pt x="9361" y="9111"/>
                  <a:pt x="9360" y="9157"/>
                  <a:pt x="9360" y="9157"/>
                </a:cubicBezTo>
                <a:cubicBezTo>
                  <a:pt x="9340" y="9762"/>
                  <a:pt x="9319" y="10361"/>
                  <a:pt x="9319" y="11009"/>
                </a:cubicBezTo>
                <a:cubicBezTo>
                  <a:pt x="9319" y="11657"/>
                  <a:pt x="9341" y="12279"/>
                  <a:pt x="9360" y="12883"/>
                </a:cubicBezTo>
                <a:cubicBezTo>
                  <a:pt x="9360" y="12926"/>
                  <a:pt x="9393" y="12974"/>
                  <a:pt x="9432" y="12974"/>
                </a:cubicBezTo>
                <a:lnTo>
                  <a:pt x="9494" y="12974"/>
                </a:lnTo>
                <a:cubicBezTo>
                  <a:pt x="9494" y="12974"/>
                  <a:pt x="9536" y="12952"/>
                  <a:pt x="9555" y="12974"/>
                </a:cubicBezTo>
                <a:cubicBezTo>
                  <a:pt x="9575" y="12952"/>
                  <a:pt x="9576" y="12906"/>
                  <a:pt x="9576" y="12906"/>
                </a:cubicBezTo>
                <a:cubicBezTo>
                  <a:pt x="9596" y="12280"/>
                  <a:pt x="9638" y="11679"/>
                  <a:pt x="9638" y="11031"/>
                </a:cubicBezTo>
                <a:cubicBezTo>
                  <a:pt x="9638" y="10384"/>
                  <a:pt x="9596" y="9762"/>
                  <a:pt x="9576" y="9157"/>
                </a:cubicBezTo>
                <a:cubicBezTo>
                  <a:pt x="9576" y="9114"/>
                  <a:pt x="9533" y="9067"/>
                  <a:pt x="9494" y="9067"/>
                </a:cubicBezTo>
                <a:lnTo>
                  <a:pt x="9432" y="9067"/>
                </a:lnTo>
                <a:close/>
                <a:moveTo>
                  <a:pt x="8261" y="9326"/>
                </a:moveTo>
                <a:cubicBezTo>
                  <a:pt x="8241" y="9326"/>
                  <a:pt x="8218" y="9316"/>
                  <a:pt x="8199" y="9338"/>
                </a:cubicBezTo>
                <a:cubicBezTo>
                  <a:pt x="8179" y="9359"/>
                  <a:pt x="8178" y="9406"/>
                  <a:pt x="8178" y="9406"/>
                </a:cubicBezTo>
                <a:cubicBezTo>
                  <a:pt x="8159" y="9967"/>
                  <a:pt x="8137" y="10810"/>
                  <a:pt x="8137" y="11393"/>
                </a:cubicBezTo>
                <a:cubicBezTo>
                  <a:pt x="8137" y="11997"/>
                  <a:pt x="8159" y="12322"/>
                  <a:pt x="8178" y="12883"/>
                </a:cubicBezTo>
                <a:cubicBezTo>
                  <a:pt x="8178" y="12926"/>
                  <a:pt x="8221" y="12974"/>
                  <a:pt x="8261" y="12974"/>
                </a:cubicBezTo>
                <a:lnTo>
                  <a:pt x="8302" y="12974"/>
                </a:lnTo>
                <a:cubicBezTo>
                  <a:pt x="8302" y="12974"/>
                  <a:pt x="8314" y="12950"/>
                  <a:pt x="8353" y="12928"/>
                </a:cubicBezTo>
                <a:cubicBezTo>
                  <a:pt x="8373" y="12907"/>
                  <a:pt x="8374" y="12861"/>
                  <a:pt x="8374" y="12861"/>
                </a:cubicBezTo>
                <a:cubicBezTo>
                  <a:pt x="8393" y="12299"/>
                  <a:pt x="8415" y="12155"/>
                  <a:pt x="8415" y="11551"/>
                </a:cubicBezTo>
                <a:cubicBezTo>
                  <a:pt x="8415" y="10968"/>
                  <a:pt x="8393" y="9967"/>
                  <a:pt x="8374" y="9406"/>
                </a:cubicBezTo>
                <a:cubicBezTo>
                  <a:pt x="8374" y="9362"/>
                  <a:pt x="8341" y="9326"/>
                  <a:pt x="8302" y="9326"/>
                </a:cubicBezTo>
                <a:lnTo>
                  <a:pt x="8261" y="9326"/>
                </a:lnTo>
                <a:close/>
                <a:moveTo>
                  <a:pt x="8672" y="9394"/>
                </a:moveTo>
                <a:cubicBezTo>
                  <a:pt x="8652" y="9394"/>
                  <a:pt x="8630" y="9384"/>
                  <a:pt x="8610" y="9406"/>
                </a:cubicBezTo>
                <a:cubicBezTo>
                  <a:pt x="8590" y="9427"/>
                  <a:pt x="8589" y="9473"/>
                  <a:pt x="8589" y="9473"/>
                </a:cubicBezTo>
                <a:cubicBezTo>
                  <a:pt x="8570" y="10013"/>
                  <a:pt x="8528" y="10573"/>
                  <a:pt x="8528" y="11156"/>
                </a:cubicBezTo>
                <a:cubicBezTo>
                  <a:pt x="8528" y="11760"/>
                  <a:pt x="8570" y="12322"/>
                  <a:pt x="8589" y="12883"/>
                </a:cubicBezTo>
                <a:cubicBezTo>
                  <a:pt x="8589" y="12926"/>
                  <a:pt x="8632" y="12974"/>
                  <a:pt x="8672" y="12974"/>
                </a:cubicBezTo>
                <a:lnTo>
                  <a:pt x="8713" y="12974"/>
                </a:lnTo>
                <a:cubicBezTo>
                  <a:pt x="8732" y="12974"/>
                  <a:pt x="8744" y="12951"/>
                  <a:pt x="8764" y="12951"/>
                </a:cubicBezTo>
                <a:cubicBezTo>
                  <a:pt x="8784" y="12929"/>
                  <a:pt x="8795" y="12883"/>
                  <a:pt x="8795" y="12883"/>
                </a:cubicBezTo>
                <a:cubicBezTo>
                  <a:pt x="8795" y="12322"/>
                  <a:pt x="8826" y="11761"/>
                  <a:pt x="8826" y="11178"/>
                </a:cubicBezTo>
                <a:cubicBezTo>
                  <a:pt x="8826" y="10595"/>
                  <a:pt x="8815" y="10035"/>
                  <a:pt x="8795" y="9473"/>
                </a:cubicBezTo>
                <a:cubicBezTo>
                  <a:pt x="8795" y="9430"/>
                  <a:pt x="8752" y="9394"/>
                  <a:pt x="8713" y="9394"/>
                </a:cubicBezTo>
                <a:lnTo>
                  <a:pt x="8672" y="9394"/>
                </a:lnTo>
                <a:close/>
                <a:moveTo>
                  <a:pt x="7849" y="9406"/>
                </a:moveTo>
                <a:cubicBezTo>
                  <a:pt x="7849" y="9406"/>
                  <a:pt x="7828" y="9407"/>
                  <a:pt x="7808" y="9428"/>
                </a:cubicBezTo>
                <a:cubicBezTo>
                  <a:pt x="7789" y="9450"/>
                  <a:pt x="7788" y="9496"/>
                  <a:pt x="7788" y="9496"/>
                </a:cubicBezTo>
                <a:cubicBezTo>
                  <a:pt x="7768" y="10036"/>
                  <a:pt x="7747" y="11002"/>
                  <a:pt x="7747" y="11585"/>
                </a:cubicBezTo>
                <a:cubicBezTo>
                  <a:pt x="7747" y="12168"/>
                  <a:pt x="7768" y="12343"/>
                  <a:pt x="7788" y="12883"/>
                </a:cubicBezTo>
                <a:cubicBezTo>
                  <a:pt x="7788" y="12926"/>
                  <a:pt x="7810" y="12974"/>
                  <a:pt x="7849" y="12974"/>
                </a:cubicBezTo>
                <a:lnTo>
                  <a:pt x="7880" y="12974"/>
                </a:lnTo>
                <a:cubicBezTo>
                  <a:pt x="7880" y="12974"/>
                  <a:pt x="7921" y="12951"/>
                  <a:pt x="7921" y="12951"/>
                </a:cubicBezTo>
                <a:cubicBezTo>
                  <a:pt x="7941" y="12929"/>
                  <a:pt x="7942" y="12883"/>
                  <a:pt x="7942" y="12883"/>
                </a:cubicBezTo>
                <a:cubicBezTo>
                  <a:pt x="7942" y="12322"/>
                  <a:pt x="7983" y="12134"/>
                  <a:pt x="7983" y="11551"/>
                </a:cubicBezTo>
                <a:cubicBezTo>
                  <a:pt x="7983" y="10968"/>
                  <a:pt x="7962" y="10036"/>
                  <a:pt x="7942" y="9496"/>
                </a:cubicBezTo>
                <a:cubicBezTo>
                  <a:pt x="7942" y="9453"/>
                  <a:pt x="7920" y="9406"/>
                  <a:pt x="7880" y="9406"/>
                </a:cubicBezTo>
                <a:lnTo>
                  <a:pt x="7849" y="9406"/>
                </a:lnTo>
                <a:close/>
                <a:moveTo>
                  <a:pt x="9042" y="9451"/>
                </a:moveTo>
                <a:cubicBezTo>
                  <a:pt x="9022" y="9451"/>
                  <a:pt x="9010" y="9452"/>
                  <a:pt x="8990" y="9473"/>
                </a:cubicBezTo>
                <a:cubicBezTo>
                  <a:pt x="8970" y="9495"/>
                  <a:pt x="8959" y="9541"/>
                  <a:pt x="8959" y="9541"/>
                </a:cubicBezTo>
                <a:cubicBezTo>
                  <a:pt x="8940" y="10081"/>
                  <a:pt x="8928" y="10707"/>
                  <a:pt x="8928" y="11269"/>
                </a:cubicBezTo>
                <a:cubicBezTo>
                  <a:pt x="8928" y="11852"/>
                  <a:pt x="8940" y="12343"/>
                  <a:pt x="8959" y="12883"/>
                </a:cubicBezTo>
                <a:cubicBezTo>
                  <a:pt x="8959" y="12926"/>
                  <a:pt x="9002" y="12974"/>
                  <a:pt x="9042" y="12974"/>
                </a:cubicBezTo>
                <a:lnTo>
                  <a:pt x="9083" y="12974"/>
                </a:lnTo>
                <a:cubicBezTo>
                  <a:pt x="9083" y="12974"/>
                  <a:pt x="9125" y="12951"/>
                  <a:pt x="9144" y="12951"/>
                </a:cubicBezTo>
                <a:cubicBezTo>
                  <a:pt x="9164" y="12929"/>
                  <a:pt x="9155" y="12883"/>
                  <a:pt x="9155" y="12883"/>
                </a:cubicBezTo>
                <a:cubicBezTo>
                  <a:pt x="9174" y="12322"/>
                  <a:pt x="9206" y="11852"/>
                  <a:pt x="9206" y="11269"/>
                </a:cubicBezTo>
                <a:cubicBezTo>
                  <a:pt x="9206" y="10707"/>
                  <a:pt x="9174" y="10081"/>
                  <a:pt x="9155" y="9541"/>
                </a:cubicBezTo>
                <a:cubicBezTo>
                  <a:pt x="9155" y="9498"/>
                  <a:pt x="9122" y="9451"/>
                  <a:pt x="9083" y="9451"/>
                </a:cubicBezTo>
                <a:lnTo>
                  <a:pt x="9042" y="9451"/>
                </a:lnTo>
                <a:close/>
                <a:moveTo>
                  <a:pt x="7469" y="9586"/>
                </a:moveTo>
                <a:cubicBezTo>
                  <a:pt x="7450" y="9586"/>
                  <a:pt x="7448" y="9587"/>
                  <a:pt x="7428" y="9609"/>
                </a:cubicBezTo>
                <a:cubicBezTo>
                  <a:pt x="7408" y="9630"/>
                  <a:pt x="7418" y="9677"/>
                  <a:pt x="7418" y="9677"/>
                </a:cubicBezTo>
                <a:cubicBezTo>
                  <a:pt x="7398" y="10195"/>
                  <a:pt x="7356" y="11011"/>
                  <a:pt x="7356" y="11551"/>
                </a:cubicBezTo>
                <a:cubicBezTo>
                  <a:pt x="7356" y="12112"/>
                  <a:pt x="7398" y="12376"/>
                  <a:pt x="7418" y="12895"/>
                </a:cubicBezTo>
                <a:cubicBezTo>
                  <a:pt x="7418" y="12938"/>
                  <a:pt x="7430" y="12974"/>
                  <a:pt x="7469" y="12974"/>
                </a:cubicBezTo>
                <a:lnTo>
                  <a:pt x="7510" y="12974"/>
                </a:lnTo>
                <a:cubicBezTo>
                  <a:pt x="7510" y="12974"/>
                  <a:pt x="7532" y="12973"/>
                  <a:pt x="7551" y="12951"/>
                </a:cubicBezTo>
                <a:cubicBezTo>
                  <a:pt x="7571" y="12951"/>
                  <a:pt x="7572" y="12906"/>
                  <a:pt x="7572" y="12906"/>
                </a:cubicBezTo>
                <a:cubicBezTo>
                  <a:pt x="7592" y="12366"/>
                  <a:pt x="7634" y="12112"/>
                  <a:pt x="7634" y="11551"/>
                </a:cubicBezTo>
                <a:cubicBezTo>
                  <a:pt x="7634" y="10989"/>
                  <a:pt x="7572" y="10195"/>
                  <a:pt x="7572" y="9677"/>
                </a:cubicBezTo>
                <a:cubicBezTo>
                  <a:pt x="7572" y="9633"/>
                  <a:pt x="7550" y="9586"/>
                  <a:pt x="7510" y="9586"/>
                </a:cubicBezTo>
                <a:lnTo>
                  <a:pt x="7469" y="9586"/>
                </a:lnTo>
                <a:close/>
                <a:moveTo>
                  <a:pt x="7079" y="10015"/>
                </a:moveTo>
                <a:cubicBezTo>
                  <a:pt x="7059" y="10015"/>
                  <a:pt x="7038" y="10016"/>
                  <a:pt x="7038" y="10038"/>
                </a:cubicBezTo>
                <a:cubicBezTo>
                  <a:pt x="7018" y="10059"/>
                  <a:pt x="7017" y="10083"/>
                  <a:pt x="7017" y="10083"/>
                </a:cubicBezTo>
                <a:cubicBezTo>
                  <a:pt x="6997" y="10537"/>
                  <a:pt x="6955" y="11143"/>
                  <a:pt x="6955" y="11619"/>
                </a:cubicBezTo>
                <a:cubicBezTo>
                  <a:pt x="6955" y="12115"/>
                  <a:pt x="6997" y="12452"/>
                  <a:pt x="7017" y="12906"/>
                </a:cubicBezTo>
                <a:cubicBezTo>
                  <a:pt x="7017" y="12927"/>
                  <a:pt x="7059" y="12974"/>
                  <a:pt x="7079" y="12974"/>
                </a:cubicBezTo>
                <a:lnTo>
                  <a:pt x="7120" y="12974"/>
                </a:lnTo>
                <a:cubicBezTo>
                  <a:pt x="7120" y="12974"/>
                  <a:pt x="7141" y="12951"/>
                  <a:pt x="7161" y="12951"/>
                </a:cubicBezTo>
                <a:cubicBezTo>
                  <a:pt x="7181" y="12929"/>
                  <a:pt x="7171" y="12906"/>
                  <a:pt x="7171" y="12906"/>
                </a:cubicBezTo>
                <a:cubicBezTo>
                  <a:pt x="7191" y="12452"/>
                  <a:pt x="7233" y="12116"/>
                  <a:pt x="7233" y="11641"/>
                </a:cubicBezTo>
                <a:cubicBezTo>
                  <a:pt x="7233" y="11144"/>
                  <a:pt x="7171" y="10537"/>
                  <a:pt x="7171" y="10083"/>
                </a:cubicBezTo>
                <a:cubicBezTo>
                  <a:pt x="7171" y="10061"/>
                  <a:pt x="7139" y="10015"/>
                  <a:pt x="7120" y="10015"/>
                </a:cubicBezTo>
                <a:lnTo>
                  <a:pt x="7079" y="10015"/>
                </a:lnTo>
                <a:close/>
                <a:moveTo>
                  <a:pt x="6277" y="10614"/>
                </a:moveTo>
                <a:cubicBezTo>
                  <a:pt x="6277" y="10614"/>
                  <a:pt x="6257" y="10636"/>
                  <a:pt x="6257" y="10636"/>
                </a:cubicBezTo>
                <a:cubicBezTo>
                  <a:pt x="6237" y="10658"/>
                  <a:pt x="6236" y="10681"/>
                  <a:pt x="6236" y="10681"/>
                </a:cubicBezTo>
                <a:cubicBezTo>
                  <a:pt x="6236" y="11027"/>
                  <a:pt x="6174" y="11399"/>
                  <a:pt x="6174" y="11788"/>
                </a:cubicBezTo>
                <a:cubicBezTo>
                  <a:pt x="6174" y="12177"/>
                  <a:pt x="6216" y="12539"/>
                  <a:pt x="6236" y="12906"/>
                </a:cubicBezTo>
                <a:cubicBezTo>
                  <a:pt x="6236" y="12949"/>
                  <a:pt x="6257" y="12974"/>
                  <a:pt x="6277" y="12974"/>
                </a:cubicBezTo>
                <a:lnTo>
                  <a:pt x="6287" y="12974"/>
                </a:lnTo>
                <a:cubicBezTo>
                  <a:pt x="6307" y="12974"/>
                  <a:pt x="6308" y="12951"/>
                  <a:pt x="6308" y="12951"/>
                </a:cubicBezTo>
                <a:cubicBezTo>
                  <a:pt x="6328" y="12929"/>
                  <a:pt x="6339" y="12906"/>
                  <a:pt x="6339" y="12906"/>
                </a:cubicBezTo>
                <a:cubicBezTo>
                  <a:pt x="6339" y="12539"/>
                  <a:pt x="6411" y="12177"/>
                  <a:pt x="6411" y="11788"/>
                </a:cubicBezTo>
                <a:cubicBezTo>
                  <a:pt x="6411" y="11421"/>
                  <a:pt x="6339" y="11049"/>
                  <a:pt x="6339" y="10681"/>
                </a:cubicBezTo>
                <a:cubicBezTo>
                  <a:pt x="6339" y="10638"/>
                  <a:pt x="6307" y="10614"/>
                  <a:pt x="6287" y="10614"/>
                </a:cubicBezTo>
                <a:lnTo>
                  <a:pt x="6277" y="10614"/>
                </a:lnTo>
                <a:close/>
                <a:moveTo>
                  <a:pt x="6668" y="10670"/>
                </a:moveTo>
                <a:cubicBezTo>
                  <a:pt x="6668" y="10670"/>
                  <a:pt x="6647" y="10681"/>
                  <a:pt x="6647" y="10681"/>
                </a:cubicBezTo>
                <a:cubicBezTo>
                  <a:pt x="6627" y="10703"/>
                  <a:pt x="6626" y="10738"/>
                  <a:pt x="6626" y="10738"/>
                </a:cubicBezTo>
                <a:cubicBezTo>
                  <a:pt x="6626" y="11083"/>
                  <a:pt x="6565" y="11443"/>
                  <a:pt x="6565" y="11811"/>
                </a:cubicBezTo>
                <a:cubicBezTo>
                  <a:pt x="6565" y="12178"/>
                  <a:pt x="6626" y="12560"/>
                  <a:pt x="6626" y="12906"/>
                </a:cubicBezTo>
                <a:cubicBezTo>
                  <a:pt x="6626" y="12949"/>
                  <a:pt x="6648" y="12974"/>
                  <a:pt x="6668" y="12974"/>
                </a:cubicBezTo>
                <a:lnTo>
                  <a:pt x="6688" y="12974"/>
                </a:lnTo>
                <a:cubicBezTo>
                  <a:pt x="6688" y="12974"/>
                  <a:pt x="6679" y="12973"/>
                  <a:pt x="6698" y="12951"/>
                </a:cubicBezTo>
                <a:cubicBezTo>
                  <a:pt x="6718" y="12929"/>
                  <a:pt x="6729" y="12906"/>
                  <a:pt x="6729" y="12906"/>
                </a:cubicBezTo>
                <a:cubicBezTo>
                  <a:pt x="6729" y="12560"/>
                  <a:pt x="6801" y="12178"/>
                  <a:pt x="6801" y="11811"/>
                </a:cubicBezTo>
                <a:cubicBezTo>
                  <a:pt x="6801" y="11443"/>
                  <a:pt x="6729" y="11083"/>
                  <a:pt x="6729" y="10738"/>
                </a:cubicBezTo>
                <a:cubicBezTo>
                  <a:pt x="6729" y="10695"/>
                  <a:pt x="6708" y="10670"/>
                  <a:pt x="6688" y="10670"/>
                </a:cubicBezTo>
                <a:lnTo>
                  <a:pt x="6668" y="10670"/>
                </a:lnTo>
                <a:close/>
                <a:moveTo>
                  <a:pt x="5876" y="10704"/>
                </a:moveTo>
                <a:cubicBezTo>
                  <a:pt x="5876" y="10704"/>
                  <a:pt x="5856" y="10727"/>
                  <a:pt x="5856" y="10727"/>
                </a:cubicBezTo>
                <a:cubicBezTo>
                  <a:pt x="5856" y="10748"/>
                  <a:pt x="5856" y="10772"/>
                  <a:pt x="5856" y="10772"/>
                </a:cubicBezTo>
                <a:cubicBezTo>
                  <a:pt x="5836" y="11096"/>
                  <a:pt x="5784" y="11455"/>
                  <a:pt x="5784" y="11822"/>
                </a:cubicBezTo>
                <a:cubicBezTo>
                  <a:pt x="5784" y="12189"/>
                  <a:pt x="5856" y="12560"/>
                  <a:pt x="5856" y="12906"/>
                </a:cubicBezTo>
                <a:cubicBezTo>
                  <a:pt x="5856" y="12949"/>
                  <a:pt x="5877" y="12974"/>
                  <a:pt x="5897" y="12974"/>
                </a:cubicBezTo>
                <a:lnTo>
                  <a:pt x="5917" y="12974"/>
                </a:lnTo>
                <a:cubicBezTo>
                  <a:pt x="5917" y="12952"/>
                  <a:pt x="5917" y="12951"/>
                  <a:pt x="5917" y="12951"/>
                </a:cubicBezTo>
                <a:cubicBezTo>
                  <a:pt x="5937" y="12929"/>
                  <a:pt x="5938" y="12906"/>
                  <a:pt x="5938" y="12906"/>
                </a:cubicBezTo>
                <a:cubicBezTo>
                  <a:pt x="5938" y="12560"/>
                  <a:pt x="6010" y="12189"/>
                  <a:pt x="6010" y="11822"/>
                </a:cubicBezTo>
                <a:cubicBezTo>
                  <a:pt x="6010" y="11476"/>
                  <a:pt x="5938" y="11117"/>
                  <a:pt x="5938" y="10772"/>
                </a:cubicBezTo>
                <a:cubicBezTo>
                  <a:pt x="5938" y="10729"/>
                  <a:pt x="5916" y="10704"/>
                  <a:pt x="5897" y="10704"/>
                </a:cubicBezTo>
                <a:lnTo>
                  <a:pt x="5876" y="10704"/>
                </a:lnTo>
                <a:close/>
                <a:moveTo>
                  <a:pt x="5486" y="10885"/>
                </a:moveTo>
                <a:cubicBezTo>
                  <a:pt x="5486" y="10885"/>
                  <a:pt x="5465" y="10907"/>
                  <a:pt x="5465" y="10907"/>
                </a:cubicBezTo>
                <a:cubicBezTo>
                  <a:pt x="5465" y="10929"/>
                  <a:pt x="5465" y="10952"/>
                  <a:pt x="5465" y="10952"/>
                </a:cubicBezTo>
                <a:cubicBezTo>
                  <a:pt x="5445" y="11255"/>
                  <a:pt x="5383" y="11553"/>
                  <a:pt x="5383" y="11856"/>
                </a:cubicBezTo>
                <a:cubicBezTo>
                  <a:pt x="5383" y="12180"/>
                  <a:pt x="5465" y="12479"/>
                  <a:pt x="5465" y="12782"/>
                </a:cubicBezTo>
                <a:cubicBezTo>
                  <a:pt x="5465" y="12803"/>
                  <a:pt x="5467" y="12827"/>
                  <a:pt x="5506" y="12827"/>
                </a:cubicBezTo>
                <a:cubicBezTo>
                  <a:pt x="5546" y="12805"/>
                  <a:pt x="5546" y="12781"/>
                  <a:pt x="5527" y="12759"/>
                </a:cubicBezTo>
                <a:cubicBezTo>
                  <a:pt x="5547" y="12457"/>
                  <a:pt x="5619" y="12157"/>
                  <a:pt x="5619" y="11833"/>
                </a:cubicBezTo>
                <a:cubicBezTo>
                  <a:pt x="5619" y="11531"/>
                  <a:pt x="5527" y="11221"/>
                  <a:pt x="5527" y="10919"/>
                </a:cubicBezTo>
                <a:cubicBezTo>
                  <a:pt x="5527" y="10897"/>
                  <a:pt x="5526" y="10885"/>
                  <a:pt x="5506" y="10885"/>
                </a:cubicBezTo>
                <a:lnTo>
                  <a:pt x="5486" y="10885"/>
                </a:lnTo>
                <a:close/>
                <a:moveTo>
                  <a:pt x="5136" y="11223"/>
                </a:moveTo>
                <a:cubicBezTo>
                  <a:pt x="5136" y="11223"/>
                  <a:pt x="5136" y="11246"/>
                  <a:pt x="5136" y="11246"/>
                </a:cubicBezTo>
                <a:cubicBezTo>
                  <a:pt x="5136" y="11419"/>
                  <a:pt x="5075" y="11616"/>
                  <a:pt x="5075" y="11811"/>
                </a:cubicBezTo>
                <a:cubicBezTo>
                  <a:pt x="5075" y="12026"/>
                  <a:pt x="5136" y="12215"/>
                  <a:pt x="5136" y="12409"/>
                </a:cubicBezTo>
                <a:cubicBezTo>
                  <a:pt x="5136" y="12409"/>
                  <a:pt x="5127" y="12432"/>
                  <a:pt x="5147" y="12432"/>
                </a:cubicBezTo>
                <a:cubicBezTo>
                  <a:pt x="5166" y="12410"/>
                  <a:pt x="5168" y="12409"/>
                  <a:pt x="5188" y="12409"/>
                </a:cubicBezTo>
                <a:cubicBezTo>
                  <a:pt x="5188" y="12215"/>
                  <a:pt x="5270" y="12027"/>
                  <a:pt x="5270" y="11833"/>
                </a:cubicBezTo>
                <a:cubicBezTo>
                  <a:pt x="5270" y="11639"/>
                  <a:pt x="5188" y="11440"/>
                  <a:pt x="5188" y="11246"/>
                </a:cubicBezTo>
                <a:cubicBezTo>
                  <a:pt x="5188" y="11246"/>
                  <a:pt x="5167" y="11223"/>
                  <a:pt x="5167" y="11223"/>
                </a:cubicBezTo>
                <a:lnTo>
                  <a:pt x="5147" y="11223"/>
                </a:lnTo>
                <a:cubicBezTo>
                  <a:pt x="5127" y="11223"/>
                  <a:pt x="5136" y="11223"/>
                  <a:pt x="5136" y="112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4" name="Google Shape;1864;p119"/>
          <p:cNvSpPr/>
          <p:nvPr/>
        </p:nvSpPr>
        <p:spPr>
          <a:xfrm>
            <a:off x="21678741" y="8969224"/>
            <a:ext cx="533401" cy="533401"/>
          </a:xfrm>
          <a:custGeom>
            <a:rect b="b" l="l" r="r" t="t"/>
            <a:pathLst>
              <a:path extrusionOk="0" h="21319" w="21319">
                <a:moveTo>
                  <a:pt x="0" y="0"/>
                </a:moveTo>
                <a:lnTo>
                  <a:pt x="0" y="3997"/>
                </a:lnTo>
                <a:cubicBezTo>
                  <a:pt x="9549" y="3997"/>
                  <a:pt x="17322" y="11770"/>
                  <a:pt x="17322" y="21319"/>
                </a:cubicBezTo>
                <a:lnTo>
                  <a:pt x="21319" y="21319"/>
                </a:lnTo>
                <a:cubicBezTo>
                  <a:pt x="21319" y="9549"/>
                  <a:pt x="11770" y="0"/>
                  <a:pt x="0" y="0"/>
                </a:cubicBezTo>
                <a:close/>
                <a:moveTo>
                  <a:pt x="0" y="7106"/>
                </a:moveTo>
                <a:lnTo>
                  <a:pt x="0" y="11104"/>
                </a:lnTo>
                <a:cubicBezTo>
                  <a:pt x="5596" y="11104"/>
                  <a:pt x="10174" y="15681"/>
                  <a:pt x="10174" y="21278"/>
                </a:cubicBezTo>
                <a:lnTo>
                  <a:pt x="14171" y="21278"/>
                </a:lnTo>
                <a:cubicBezTo>
                  <a:pt x="14171" y="13416"/>
                  <a:pt x="7817" y="7062"/>
                  <a:pt x="0" y="7106"/>
                </a:cubicBezTo>
                <a:close/>
                <a:moveTo>
                  <a:pt x="2887" y="15545"/>
                </a:moveTo>
                <a:cubicBezTo>
                  <a:pt x="2148" y="15545"/>
                  <a:pt x="1410" y="15828"/>
                  <a:pt x="846" y="16392"/>
                </a:cubicBezTo>
                <a:cubicBezTo>
                  <a:pt x="-281" y="17519"/>
                  <a:pt x="-281" y="19345"/>
                  <a:pt x="846" y="20473"/>
                </a:cubicBezTo>
                <a:cubicBezTo>
                  <a:pt x="1974" y="21600"/>
                  <a:pt x="3800" y="21600"/>
                  <a:pt x="4927" y="20473"/>
                </a:cubicBezTo>
                <a:cubicBezTo>
                  <a:pt x="6055" y="19345"/>
                  <a:pt x="6055" y="17519"/>
                  <a:pt x="4927" y="16392"/>
                </a:cubicBezTo>
                <a:cubicBezTo>
                  <a:pt x="4363" y="15828"/>
                  <a:pt x="3626" y="15545"/>
                  <a:pt x="2887" y="1554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5" name="Google Shape;1865;p119"/>
          <p:cNvSpPr/>
          <p:nvPr/>
        </p:nvSpPr>
        <p:spPr>
          <a:xfrm>
            <a:off x="21678741" y="4483100"/>
            <a:ext cx="609601" cy="609343"/>
          </a:xfrm>
          <a:custGeom>
            <a:rect b="b" l="l" r="r" t="t"/>
            <a:pathLst>
              <a:path extrusionOk="0" h="21600" w="19685">
                <a:moveTo>
                  <a:pt x="9847" y="0"/>
                </a:moveTo>
                <a:cubicBezTo>
                  <a:pt x="7321" y="0"/>
                  <a:pt x="4787" y="1047"/>
                  <a:pt x="2872" y="3149"/>
                </a:cubicBezTo>
                <a:cubicBezTo>
                  <a:pt x="-958" y="7353"/>
                  <a:pt x="-958" y="14247"/>
                  <a:pt x="2872" y="18451"/>
                </a:cubicBezTo>
                <a:cubicBezTo>
                  <a:pt x="4787" y="20553"/>
                  <a:pt x="7338" y="21600"/>
                  <a:pt x="9847" y="21600"/>
                </a:cubicBezTo>
                <a:cubicBezTo>
                  <a:pt x="12356" y="21600"/>
                  <a:pt x="14897" y="20553"/>
                  <a:pt x="16812" y="18451"/>
                </a:cubicBezTo>
                <a:cubicBezTo>
                  <a:pt x="20642" y="14247"/>
                  <a:pt x="20642" y="7353"/>
                  <a:pt x="16812" y="3149"/>
                </a:cubicBezTo>
                <a:cubicBezTo>
                  <a:pt x="14897" y="1047"/>
                  <a:pt x="12373" y="0"/>
                  <a:pt x="9847" y="0"/>
                </a:cubicBezTo>
                <a:close/>
                <a:moveTo>
                  <a:pt x="9847" y="974"/>
                </a:moveTo>
                <a:cubicBezTo>
                  <a:pt x="12125" y="974"/>
                  <a:pt x="14402" y="1955"/>
                  <a:pt x="16151" y="3840"/>
                </a:cubicBezTo>
                <a:cubicBezTo>
                  <a:pt x="19618" y="7646"/>
                  <a:pt x="19618" y="13887"/>
                  <a:pt x="16151" y="17692"/>
                </a:cubicBezTo>
                <a:cubicBezTo>
                  <a:pt x="12685" y="21498"/>
                  <a:pt x="6999" y="21498"/>
                  <a:pt x="3533" y="17692"/>
                </a:cubicBezTo>
                <a:cubicBezTo>
                  <a:pt x="66" y="13887"/>
                  <a:pt x="66" y="7646"/>
                  <a:pt x="3533" y="3840"/>
                </a:cubicBezTo>
                <a:cubicBezTo>
                  <a:pt x="5283" y="1919"/>
                  <a:pt x="7569" y="974"/>
                  <a:pt x="9847" y="974"/>
                </a:cubicBezTo>
                <a:close/>
                <a:moveTo>
                  <a:pt x="5235" y="5675"/>
                </a:moveTo>
                <a:lnTo>
                  <a:pt x="5235" y="7578"/>
                </a:lnTo>
                <a:cubicBezTo>
                  <a:pt x="9376" y="7578"/>
                  <a:pt x="12747" y="11278"/>
                  <a:pt x="12747" y="15823"/>
                </a:cubicBezTo>
                <a:lnTo>
                  <a:pt x="14480" y="15823"/>
                </a:lnTo>
                <a:cubicBezTo>
                  <a:pt x="14480" y="10220"/>
                  <a:pt x="10339" y="5675"/>
                  <a:pt x="5235" y="5675"/>
                </a:cubicBezTo>
                <a:close/>
                <a:moveTo>
                  <a:pt x="5235" y="9061"/>
                </a:moveTo>
                <a:lnTo>
                  <a:pt x="5235" y="10964"/>
                </a:lnTo>
                <a:cubicBezTo>
                  <a:pt x="7662" y="10964"/>
                  <a:pt x="9651" y="13137"/>
                  <a:pt x="9651" y="15801"/>
                </a:cubicBezTo>
                <a:lnTo>
                  <a:pt x="11385" y="15801"/>
                </a:lnTo>
                <a:cubicBezTo>
                  <a:pt x="11385" y="12058"/>
                  <a:pt x="8625" y="9040"/>
                  <a:pt x="5235" y="9061"/>
                </a:cubicBezTo>
                <a:close/>
                <a:moveTo>
                  <a:pt x="6483" y="13071"/>
                </a:moveTo>
                <a:cubicBezTo>
                  <a:pt x="6163" y="13071"/>
                  <a:pt x="5851" y="13210"/>
                  <a:pt x="5606" y="13479"/>
                </a:cubicBezTo>
                <a:cubicBezTo>
                  <a:pt x="5118" y="14015"/>
                  <a:pt x="5118" y="14879"/>
                  <a:pt x="5606" y="15416"/>
                </a:cubicBezTo>
                <a:cubicBezTo>
                  <a:pt x="6095" y="15952"/>
                  <a:pt x="6882" y="15952"/>
                  <a:pt x="7371" y="15416"/>
                </a:cubicBezTo>
                <a:cubicBezTo>
                  <a:pt x="7860" y="14879"/>
                  <a:pt x="7860" y="14015"/>
                  <a:pt x="7371" y="13479"/>
                </a:cubicBezTo>
                <a:cubicBezTo>
                  <a:pt x="7126" y="13210"/>
                  <a:pt x="6804" y="13071"/>
                  <a:pt x="6483" y="1307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6" name="Google Shape;1866;p119"/>
          <p:cNvSpPr/>
          <p:nvPr/>
        </p:nvSpPr>
        <p:spPr>
          <a:xfrm>
            <a:off x="6056527" y="7816694"/>
            <a:ext cx="609601" cy="609601"/>
          </a:xfrm>
          <a:custGeom>
            <a:rect b="b" l="l" r="r" t="t"/>
            <a:pathLst>
              <a:path extrusionOk="0" h="21600" w="21600">
                <a:moveTo>
                  <a:pt x="9014" y="0"/>
                </a:moveTo>
                <a:cubicBezTo>
                  <a:pt x="6420" y="0"/>
                  <a:pt x="5112" y="4"/>
                  <a:pt x="3727" y="443"/>
                </a:cubicBezTo>
                <a:cubicBezTo>
                  <a:pt x="2202" y="998"/>
                  <a:pt x="998" y="2195"/>
                  <a:pt x="443" y="3720"/>
                </a:cubicBezTo>
                <a:cubicBezTo>
                  <a:pt x="1" y="5113"/>
                  <a:pt x="0" y="6424"/>
                  <a:pt x="0" y="9007"/>
                </a:cubicBezTo>
                <a:lnTo>
                  <a:pt x="0" y="12551"/>
                </a:lnTo>
                <a:cubicBezTo>
                  <a:pt x="0" y="15174"/>
                  <a:pt x="1" y="16487"/>
                  <a:pt x="443" y="17880"/>
                </a:cubicBezTo>
                <a:cubicBezTo>
                  <a:pt x="998" y="19405"/>
                  <a:pt x="2202" y="20602"/>
                  <a:pt x="3727" y="21157"/>
                </a:cubicBezTo>
                <a:cubicBezTo>
                  <a:pt x="5120" y="21599"/>
                  <a:pt x="6431" y="21600"/>
                  <a:pt x="9014" y="21600"/>
                </a:cubicBezTo>
                <a:lnTo>
                  <a:pt x="12551" y="21600"/>
                </a:lnTo>
                <a:cubicBezTo>
                  <a:pt x="15174" y="21600"/>
                  <a:pt x="16487" y="21599"/>
                  <a:pt x="17880" y="21157"/>
                </a:cubicBezTo>
                <a:cubicBezTo>
                  <a:pt x="19405" y="20602"/>
                  <a:pt x="20602" y="19405"/>
                  <a:pt x="21157" y="17880"/>
                </a:cubicBezTo>
                <a:cubicBezTo>
                  <a:pt x="21599" y="16487"/>
                  <a:pt x="21600" y="15176"/>
                  <a:pt x="21600" y="12593"/>
                </a:cubicBezTo>
                <a:lnTo>
                  <a:pt x="21600" y="9049"/>
                </a:lnTo>
                <a:cubicBezTo>
                  <a:pt x="21600" y="6426"/>
                  <a:pt x="21599" y="5113"/>
                  <a:pt x="21157" y="3720"/>
                </a:cubicBezTo>
                <a:cubicBezTo>
                  <a:pt x="20602" y="2195"/>
                  <a:pt x="19405" y="998"/>
                  <a:pt x="17880" y="443"/>
                </a:cubicBezTo>
                <a:cubicBezTo>
                  <a:pt x="16487" y="1"/>
                  <a:pt x="15176" y="0"/>
                  <a:pt x="12593" y="0"/>
                </a:cubicBezTo>
                <a:lnTo>
                  <a:pt x="9049" y="0"/>
                </a:lnTo>
                <a:lnTo>
                  <a:pt x="9014" y="0"/>
                </a:lnTo>
                <a:close/>
                <a:moveTo>
                  <a:pt x="8262" y="1702"/>
                </a:moveTo>
                <a:lnTo>
                  <a:pt x="8290" y="1702"/>
                </a:lnTo>
                <a:lnTo>
                  <a:pt x="13345" y="1702"/>
                </a:lnTo>
                <a:cubicBezTo>
                  <a:pt x="15225" y="1702"/>
                  <a:pt x="16177" y="1704"/>
                  <a:pt x="17191" y="2025"/>
                </a:cubicBezTo>
                <a:cubicBezTo>
                  <a:pt x="18301" y="2429"/>
                  <a:pt x="19178" y="3299"/>
                  <a:pt x="19582" y="4409"/>
                </a:cubicBezTo>
                <a:cubicBezTo>
                  <a:pt x="19903" y="5423"/>
                  <a:pt x="19898" y="6381"/>
                  <a:pt x="19898" y="8290"/>
                </a:cubicBezTo>
                <a:lnTo>
                  <a:pt x="19898" y="13338"/>
                </a:lnTo>
                <a:cubicBezTo>
                  <a:pt x="19898" y="15218"/>
                  <a:pt x="19903" y="16177"/>
                  <a:pt x="19582" y="17191"/>
                </a:cubicBezTo>
                <a:cubicBezTo>
                  <a:pt x="19178" y="18301"/>
                  <a:pt x="18301" y="19171"/>
                  <a:pt x="17191" y="19575"/>
                </a:cubicBezTo>
                <a:cubicBezTo>
                  <a:pt x="16177" y="19896"/>
                  <a:pt x="15219" y="19898"/>
                  <a:pt x="13310" y="19898"/>
                </a:cubicBezTo>
                <a:lnTo>
                  <a:pt x="8262" y="19898"/>
                </a:lnTo>
                <a:cubicBezTo>
                  <a:pt x="6382" y="19898"/>
                  <a:pt x="5430" y="19896"/>
                  <a:pt x="4416" y="19575"/>
                </a:cubicBezTo>
                <a:cubicBezTo>
                  <a:pt x="3306" y="19171"/>
                  <a:pt x="2429" y="18301"/>
                  <a:pt x="2025" y="17191"/>
                </a:cubicBezTo>
                <a:cubicBezTo>
                  <a:pt x="1704" y="16177"/>
                  <a:pt x="1702" y="15219"/>
                  <a:pt x="1702" y="13310"/>
                </a:cubicBezTo>
                <a:lnTo>
                  <a:pt x="1702" y="8262"/>
                </a:lnTo>
                <a:cubicBezTo>
                  <a:pt x="1702" y="6382"/>
                  <a:pt x="1704" y="5423"/>
                  <a:pt x="2025" y="4409"/>
                </a:cubicBezTo>
                <a:cubicBezTo>
                  <a:pt x="2429" y="3299"/>
                  <a:pt x="3306" y="2429"/>
                  <a:pt x="4416" y="2025"/>
                </a:cubicBezTo>
                <a:cubicBezTo>
                  <a:pt x="5423" y="1706"/>
                  <a:pt x="6376" y="1702"/>
                  <a:pt x="8262" y="1702"/>
                </a:cubicBezTo>
                <a:close/>
                <a:moveTo>
                  <a:pt x="16355" y="4177"/>
                </a:moveTo>
                <a:cubicBezTo>
                  <a:pt x="16129" y="4177"/>
                  <a:pt x="15915" y="4258"/>
                  <a:pt x="15743" y="4430"/>
                </a:cubicBezTo>
                <a:cubicBezTo>
                  <a:pt x="15399" y="4774"/>
                  <a:pt x="15399" y="5344"/>
                  <a:pt x="15743" y="5688"/>
                </a:cubicBezTo>
                <a:cubicBezTo>
                  <a:pt x="16087" y="6032"/>
                  <a:pt x="16636" y="6032"/>
                  <a:pt x="16980" y="5688"/>
                </a:cubicBezTo>
                <a:cubicBezTo>
                  <a:pt x="17325" y="5344"/>
                  <a:pt x="17325" y="4774"/>
                  <a:pt x="16980" y="4430"/>
                </a:cubicBezTo>
                <a:cubicBezTo>
                  <a:pt x="16808" y="4258"/>
                  <a:pt x="16580" y="4177"/>
                  <a:pt x="16355" y="4177"/>
                </a:cubicBezTo>
                <a:close/>
                <a:moveTo>
                  <a:pt x="10800" y="5576"/>
                </a:moveTo>
                <a:cubicBezTo>
                  <a:pt x="9447" y="5576"/>
                  <a:pt x="8078" y="6083"/>
                  <a:pt x="7045" y="7116"/>
                </a:cubicBezTo>
                <a:cubicBezTo>
                  <a:pt x="4981" y="9180"/>
                  <a:pt x="4981" y="12539"/>
                  <a:pt x="7045" y="14604"/>
                </a:cubicBezTo>
                <a:cubicBezTo>
                  <a:pt x="9110" y="16668"/>
                  <a:pt x="12490" y="16669"/>
                  <a:pt x="14555" y="14604"/>
                </a:cubicBezTo>
                <a:cubicBezTo>
                  <a:pt x="16619" y="12539"/>
                  <a:pt x="16619" y="9180"/>
                  <a:pt x="14555" y="7116"/>
                </a:cubicBezTo>
                <a:cubicBezTo>
                  <a:pt x="13522" y="6083"/>
                  <a:pt x="12153" y="5576"/>
                  <a:pt x="10800" y="5576"/>
                </a:cubicBezTo>
                <a:close/>
                <a:moveTo>
                  <a:pt x="10800" y="7559"/>
                </a:moveTo>
                <a:cubicBezTo>
                  <a:pt x="11646" y="7559"/>
                  <a:pt x="12489" y="7891"/>
                  <a:pt x="13134" y="8536"/>
                </a:cubicBezTo>
                <a:cubicBezTo>
                  <a:pt x="14425" y="9826"/>
                  <a:pt x="14425" y="11914"/>
                  <a:pt x="13134" y="13205"/>
                </a:cubicBezTo>
                <a:cubicBezTo>
                  <a:pt x="11844" y="14495"/>
                  <a:pt x="9756" y="14495"/>
                  <a:pt x="8466" y="13205"/>
                </a:cubicBezTo>
                <a:cubicBezTo>
                  <a:pt x="7175" y="11914"/>
                  <a:pt x="7175" y="9826"/>
                  <a:pt x="8466" y="8536"/>
                </a:cubicBezTo>
                <a:cubicBezTo>
                  <a:pt x="9111" y="7891"/>
                  <a:pt x="9954" y="7559"/>
                  <a:pt x="10800" y="755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7" name="Google Shape;1867;p119"/>
          <p:cNvSpPr/>
          <p:nvPr/>
        </p:nvSpPr>
        <p:spPr>
          <a:xfrm>
            <a:off x="6061505" y="3352800"/>
            <a:ext cx="609601" cy="60960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8036" y="0"/>
                  <a:pt x="5266" y="1060"/>
                  <a:pt x="3158" y="3169"/>
                </a:cubicBezTo>
                <a:cubicBezTo>
                  <a:pt x="1049" y="5278"/>
                  <a:pt x="0" y="8036"/>
                  <a:pt x="0" y="10800"/>
                </a:cubicBezTo>
                <a:cubicBezTo>
                  <a:pt x="0" y="13564"/>
                  <a:pt x="1049" y="16334"/>
                  <a:pt x="3158" y="18442"/>
                </a:cubicBezTo>
                <a:cubicBezTo>
                  <a:pt x="5266" y="20551"/>
                  <a:pt x="8036" y="21600"/>
                  <a:pt x="10800" y="21600"/>
                </a:cubicBezTo>
                <a:cubicBezTo>
                  <a:pt x="13564" y="21600"/>
                  <a:pt x="16334" y="20551"/>
                  <a:pt x="18442" y="18442"/>
                </a:cubicBezTo>
                <a:cubicBezTo>
                  <a:pt x="20551" y="16334"/>
                  <a:pt x="21600" y="13564"/>
                  <a:pt x="21600" y="10800"/>
                </a:cubicBezTo>
                <a:cubicBezTo>
                  <a:pt x="21600" y="8036"/>
                  <a:pt x="20551" y="5278"/>
                  <a:pt x="18442" y="3169"/>
                </a:cubicBezTo>
                <a:cubicBezTo>
                  <a:pt x="16334" y="1060"/>
                  <a:pt x="13564" y="0"/>
                  <a:pt x="10800" y="0"/>
                </a:cubicBezTo>
                <a:close/>
                <a:moveTo>
                  <a:pt x="10800" y="1075"/>
                </a:moveTo>
                <a:cubicBezTo>
                  <a:pt x="13288" y="1075"/>
                  <a:pt x="15777" y="2026"/>
                  <a:pt x="17676" y="3924"/>
                </a:cubicBezTo>
                <a:cubicBezTo>
                  <a:pt x="21473" y="7721"/>
                  <a:pt x="21473" y="13879"/>
                  <a:pt x="17676" y="17676"/>
                </a:cubicBezTo>
                <a:cubicBezTo>
                  <a:pt x="13879" y="21473"/>
                  <a:pt x="7721" y="21473"/>
                  <a:pt x="3924" y="17676"/>
                </a:cubicBezTo>
                <a:cubicBezTo>
                  <a:pt x="127" y="13879"/>
                  <a:pt x="127" y="7721"/>
                  <a:pt x="3924" y="3924"/>
                </a:cubicBezTo>
                <a:cubicBezTo>
                  <a:pt x="5823" y="2026"/>
                  <a:pt x="8312" y="1075"/>
                  <a:pt x="10800" y="1075"/>
                </a:cubicBezTo>
                <a:close/>
                <a:moveTo>
                  <a:pt x="9919" y="5503"/>
                </a:moveTo>
                <a:cubicBezTo>
                  <a:pt x="8644" y="5503"/>
                  <a:pt x="8003" y="5505"/>
                  <a:pt x="7322" y="5720"/>
                </a:cubicBezTo>
                <a:cubicBezTo>
                  <a:pt x="6573" y="5993"/>
                  <a:pt x="5982" y="6573"/>
                  <a:pt x="5709" y="7322"/>
                </a:cubicBezTo>
                <a:cubicBezTo>
                  <a:pt x="5492" y="8007"/>
                  <a:pt x="5492" y="8649"/>
                  <a:pt x="5492" y="9919"/>
                </a:cubicBezTo>
                <a:lnTo>
                  <a:pt x="5492" y="11669"/>
                </a:lnTo>
                <a:cubicBezTo>
                  <a:pt x="5492" y="12959"/>
                  <a:pt x="5492" y="13605"/>
                  <a:pt x="5709" y="14289"/>
                </a:cubicBezTo>
                <a:cubicBezTo>
                  <a:pt x="5982" y="15039"/>
                  <a:pt x="6573" y="15618"/>
                  <a:pt x="7322" y="15891"/>
                </a:cubicBezTo>
                <a:cubicBezTo>
                  <a:pt x="8007" y="16108"/>
                  <a:pt x="8649" y="16120"/>
                  <a:pt x="9919" y="16120"/>
                </a:cubicBezTo>
                <a:lnTo>
                  <a:pt x="11658" y="16120"/>
                </a:lnTo>
                <a:cubicBezTo>
                  <a:pt x="12947" y="16120"/>
                  <a:pt x="13593" y="16108"/>
                  <a:pt x="14278" y="15891"/>
                </a:cubicBezTo>
                <a:cubicBezTo>
                  <a:pt x="15027" y="15618"/>
                  <a:pt x="15618" y="15039"/>
                  <a:pt x="15891" y="14289"/>
                </a:cubicBezTo>
                <a:cubicBezTo>
                  <a:pt x="16108" y="13605"/>
                  <a:pt x="16108" y="12962"/>
                  <a:pt x="16108" y="11692"/>
                </a:cubicBezTo>
                <a:lnTo>
                  <a:pt x="16108" y="9942"/>
                </a:lnTo>
                <a:cubicBezTo>
                  <a:pt x="16108" y="8653"/>
                  <a:pt x="16108" y="8007"/>
                  <a:pt x="15891" y="7322"/>
                </a:cubicBezTo>
                <a:cubicBezTo>
                  <a:pt x="15618" y="6573"/>
                  <a:pt x="15027" y="5993"/>
                  <a:pt x="14278" y="5720"/>
                </a:cubicBezTo>
                <a:cubicBezTo>
                  <a:pt x="13593" y="5503"/>
                  <a:pt x="12951" y="5503"/>
                  <a:pt x="11681" y="5503"/>
                </a:cubicBezTo>
                <a:lnTo>
                  <a:pt x="9942" y="5503"/>
                </a:lnTo>
                <a:lnTo>
                  <a:pt x="9919" y="5503"/>
                </a:lnTo>
                <a:close/>
                <a:moveTo>
                  <a:pt x="9553" y="6338"/>
                </a:moveTo>
                <a:lnTo>
                  <a:pt x="9564" y="6338"/>
                </a:lnTo>
                <a:lnTo>
                  <a:pt x="12047" y="6338"/>
                </a:lnTo>
                <a:cubicBezTo>
                  <a:pt x="12971" y="6338"/>
                  <a:pt x="13448" y="6340"/>
                  <a:pt x="13946" y="6498"/>
                </a:cubicBezTo>
                <a:cubicBezTo>
                  <a:pt x="14492" y="6697"/>
                  <a:pt x="14915" y="7120"/>
                  <a:pt x="15113" y="7665"/>
                </a:cubicBezTo>
                <a:cubicBezTo>
                  <a:pt x="15271" y="8164"/>
                  <a:pt x="15273" y="8637"/>
                  <a:pt x="15273" y="9576"/>
                </a:cubicBezTo>
                <a:lnTo>
                  <a:pt x="15273" y="12058"/>
                </a:lnTo>
                <a:cubicBezTo>
                  <a:pt x="15273" y="12983"/>
                  <a:pt x="15271" y="13448"/>
                  <a:pt x="15113" y="13946"/>
                </a:cubicBezTo>
                <a:cubicBezTo>
                  <a:pt x="14915" y="14492"/>
                  <a:pt x="14492" y="14926"/>
                  <a:pt x="13946" y="15125"/>
                </a:cubicBezTo>
                <a:cubicBezTo>
                  <a:pt x="13448" y="15283"/>
                  <a:pt x="12974" y="15273"/>
                  <a:pt x="12036" y="15273"/>
                </a:cubicBezTo>
                <a:lnTo>
                  <a:pt x="9553" y="15273"/>
                </a:lnTo>
                <a:cubicBezTo>
                  <a:pt x="8629" y="15273"/>
                  <a:pt x="8164" y="15283"/>
                  <a:pt x="7665" y="15125"/>
                </a:cubicBezTo>
                <a:cubicBezTo>
                  <a:pt x="7120" y="14926"/>
                  <a:pt x="6685" y="14492"/>
                  <a:pt x="6487" y="13946"/>
                </a:cubicBezTo>
                <a:cubicBezTo>
                  <a:pt x="6329" y="13448"/>
                  <a:pt x="6327" y="12974"/>
                  <a:pt x="6327" y="12036"/>
                </a:cubicBezTo>
                <a:lnTo>
                  <a:pt x="6327" y="9553"/>
                </a:lnTo>
                <a:cubicBezTo>
                  <a:pt x="6327" y="8629"/>
                  <a:pt x="6329" y="8164"/>
                  <a:pt x="6487" y="7665"/>
                </a:cubicBezTo>
                <a:cubicBezTo>
                  <a:pt x="6685" y="7120"/>
                  <a:pt x="7120" y="6697"/>
                  <a:pt x="7665" y="6498"/>
                </a:cubicBezTo>
                <a:cubicBezTo>
                  <a:pt x="8161" y="6341"/>
                  <a:pt x="8626" y="6338"/>
                  <a:pt x="9553" y="6338"/>
                </a:cubicBezTo>
                <a:close/>
                <a:moveTo>
                  <a:pt x="13534" y="7551"/>
                </a:moveTo>
                <a:cubicBezTo>
                  <a:pt x="13423" y="7551"/>
                  <a:pt x="13310" y="7592"/>
                  <a:pt x="13225" y="7677"/>
                </a:cubicBezTo>
                <a:cubicBezTo>
                  <a:pt x="13056" y="7846"/>
                  <a:pt x="13056" y="8125"/>
                  <a:pt x="13225" y="8294"/>
                </a:cubicBezTo>
                <a:cubicBezTo>
                  <a:pt x="13395" y="8464"/>
                  <a:pt x="13674" y="8464"/>
                  <a:pt x="13843" y="8294"/>
                </a:cubicBezTo>
                <a:cubicBezTo>
                  <a:pt x="14012" y="8125"/>
                  <a:pt x="14012" y="7846"/>
                  <a:pt x="13843" y="7677"/>
                </a:cubicBezTo>
                <a:cubicBezTo>
                  <a:pt x="13759" y="7592"/>
                  <a:pt x="13645" y="7551"/>
                  <a:pt x="13534" y="7551"/>
                </a:cubicBezTo>
                <a:close/>
                <a:moveTo>
                  <a:pt x="10800" y="8237"/>
                </a:moveTo>
                <a:cubicBezTo>
                  <a:pt x="10135" y="8237"/>
                  <a:pt x="9465" y="8485"/>
                  <a:pt x="8958" y="8992"/>
                </a:cubicBezTo>
                <a:cubicBezTo>
                  <a:pt x="7943" y="10007"/>
                  <a:pt x="7943" y="11661"/>
                  <a:pt x="8958" y="12676"/>
                </a:cubicBezTo>
                <a:cubicBezTo>
                  <a:pt x="9973" y="13691"/>
                  <a:pt x="11627" y="13691"/>
                  <a:pt x="12642" y="12676"/>
                </a:cubicBezTo>
                <a:cubicBezTo>
                  <a:pt x="13657" y="11661"/>
                  <a:pt x="13657" y="10007"/>
                  <a:pt x="12642" y="8992"/>
                </a:cubicBezTo>
                <a:cubicBezTo>
                  <a:pt x="12135" y="8485"/>
                  <a:pt x="11465" y="8237"/>
                  <a:pt x="10800" y="8237"/>
                </a:cubicBezTo>
                <a:close/>
                <a:moveTo>
                  <a:pt x="10800" y="9210"/>
                </a:moveTo>
                <a:cubicBezTo>
                  <a:pt x="11216" y="9210"/>
                  <a:pt x="11627" y="9373"/>
                  <a:pt x="11944" y="9690"/>
                </a:cubicBezTo>
                <a:cubicBezTo>
                  <a:pt x="12578" y="10324"/>
                  <a:pt x="12578" y="11356"/>
                  <a:pt x="11944" y="11990"/>
                </a:cubicBezTo>
                <a:cubicBezTo>
                  <a:pt x="11310" y="12624"/>
                  <a:pt x="10290" y="12624"/>
                  <a:pt x="9656" y="11990"/>
                </a:cubicBezTo>
                <a:cubicBezTo>
                  <a:pt x="9022" y="11356"/>
                  <a:pt x="9022" y="10324"/>
                  <a:pt x="9656" y="9690"/>
                </a:cubicBezTo>
                <a:cubicBezTo>
                  <a:pt x="9973" y="9373"/>
                  <a:pt x="10384" y="9210"/>
                  <a:pt x="10800" y="92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8" name="Google Shape;1868;p119"/>
          <p:cNvSpPr/>
          <p:nvPr/>
        </p:nvSpPr>
        <p:spPr>
          <a:xfrm>
            <a:off x="647700" y="3010059"/>
            <a:ext cx="1244600" cy="1270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a5b585cb93_0_0"/>
          <p:cNvSpPr/>
          <p:nvPr/>
        </p:nvSpPr>
        <p:spPr>
          <a:xfrm>
            <a:off x="22478999" y="8817425"/>
            <a:ext cx="1905000" cy="489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8" name="Google Shape;308;g2a5b585cb93_0_0"/>
          <p:cNvSpPr/>
          <p:nvPr/>
        </p:nvSpPr>
        <p:spPr>
          <a:xfrm>
            <a:off x="0" y="8817425"/>
            <a:ext cx="16637100" cy="489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9" name="Google Shape;309;g2a5b585cb93_0_0"/>
          <p:cNvSpPr/>
          <p:nvPr/>
        </p:nvSpPr>
        <p:spPr>
          <a:xfrm>
            <a:off x="16528143" y="8817300"/>
            <a:ext cx="5841900" cy="4898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9BA0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0A9BA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0" name="Google Shape;310;g2a5b585cb93_0_0"/>
          <p:cNvSpPr txBox="1"/>
          <p:nvPr/>
        </p:nvSpPr>
        <p:spPr>
          <a:xfrm>
            <a:off x="1270000" y="1270000"/>
            <a:ext cx="147321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9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Discours de</a:t>
            </a:r>
            <a:r>
              <a:rPr b="0" i="0" lang="en-US" sz="90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lang="en-US" sz="9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Fabrice Bonnifet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1" name="Google Shape;311;g2a5b585cb93_0_0"/>
          <p:cNvSpPr txBox="1"/>
          <p:nvPr/>
        </p:nvSpPr>
        <p:spPr>
          <a:xfrm>
            <a:off x="2540000" y="6062979"/>
            <a:ext cx="10769400" cy="23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31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Président du C3D et Directeur du Développement Durable et QSE du Groupe Bouygues</a:t>
            </a:r>
            <a:endParaRPr b="1" i="0" sz="17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g2a5b585cb93_0_0"/>
          <p:cNvSpPr txBox="1"/>
          <p:nvPr/>
        </p:nvSpPr>
        <p:spPr>
          <a:xfrm>
            <a:off x="4727350" y="10124103"/>
            <a:ext cx="96093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305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@ Fabrice Bonnifet</a:t>
            </a:r>
            <a:endParaRPr b="0" i="0" sz="3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13" name="Google Shape;313;g2a5b585cb93_0_0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314" name="Google Shape;314;g2a5b585cb93_0_0"/>
          <p:cNvGrpSpPr/>
          <p:nvPr/>
        </p:nvGrpSpPr>
        <p:grpSpPr>
          <a:xfrm>
            <a:off x="18966759" y="12563949"/>
            <a:ext cx="3528204" cy="234011"/>
            <a:chOff x="1427472" y="2972774"/>
            <a:chExt cx="3528204" cy="234011"/>
          </a:xfrm>
        </p:grpSpPr>
        <p:grpSp>
          <p:nvGrpSpPr>
            <p:cNvPr id="315" name="Google Shape;315;g2a5b585cb93_0_0"/>
            <p:cNvGrpSpPr/>
            <p:nvPr/>
          </p:nvGrpSpPr>
          <p:grpSpPr>
            <a:xfrm>
              <a:off x="1427472" y="2972774"/>
              <a:ext cx="3237900" cy="234011"/>
              <a:chOff x="152399" y="2319775"/>
              <a:chExt cx="12491899" cy="1162500"/>
            </a:xfrm>
          </p:grpSpPr>
          <p:sp>
            <p:nvSpPr>
              <p:cNvPr id="316" name="Google Shape;316;g2a5b585cb93_0_0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7" name="Google Shape;317;g2a5b585cb93_0_0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8" name="Google Shape;318;g2a5b585cb93_0_0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9" name="Google Shape;319;g2a5b585cb93_0_0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320" name="Google Shape;320;g2a5b585cb93_0_0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21" name="Google Shape;321;g2a5b585cb93_0_0"/>
          <p:cNvSpPr/>
          <p:nvPr/>
        </p:nvSpPr>
        <p:spPr>
          <a:xfrm>
            <a:off x="3918845" y="10021350"/>
            <a:ext cx="598936" cy="604854"/>
          </a:xfrm>
          <a:custGeom>
            <a:rect b="b" l="l" r="r" t="t"/>
            <a:pathLst>
              <a:path extrusionOk="0" h="21600" w="21593">
                <a:moveTo>
                  <a:pt x="2561" y="0"/>
                </a:moveTo>
                <a:cubicBezTo>
                  <a:pt x="1145" y="0"/>
                  <a:pt x="0" y="1134"/>
                  <a:pt x="0" y="2537"/>
                </a:cubicBezTo>
                <a:cubicBezTo>
                  <a:pt x="0" y="3940"/>
                  <a:pt x="1145" y="5074"/>
                  <a:pt x="2561" y="5074"/>
                </a:cubicBezTo>
                <a:cubicBezTo>
                  <a:pt x="3977" y="5074"/>
                  <a:pt x="5122" y="3940"/>
                  <a:pt x="5122" y="2537"/>
                </a:cubicBezTo>
                <a:cubicBezTo>
                  <a:pt x="5122" y="1134"/>
                  <a:pt x="3977" y="0"/>
                  <a:pt x="2561" y="0"/>
                </a:cubicBezTo>
                <a:close/>
                <a:moveTo>
                  <a:pt x="15939" y="6817"/>
                </a:moveTo>
                <a:cubicBezTo>
                  <a:pt x="15069" y="6817"/>
                  <a:pt x="14288" y="7050"/>
                  <a:pt x="13464" y="7413"/>
                </a:cubicBezTo>
                <a:cubicBezTo>
                  <a:pt x="13189" y="7549"/>
                  <a:pt x="12774" y="7809"/>
                  <a:pt x="12362" y="8263"/>
                </a:cubicBezTo>
                <a:cubicBezTo>
                  <a:pt x="12042" y="8626"/>
                  <a:pt x="11810" y="8997"/>
                  <a:pt x="11718" y="9269"/>
                </a:cubicBezTo>
                <a:lnTo>
                  <a:pt x="11718" y="7271"/>
                </a:lnTo>
                <a:lnTo>
                  <a:pt x="7326" y="7271"/>
                </a:lnTo>
                <a:lnTo>
                  <a:pt x="7326" y="21600"/>
                </a:lnTo>
                <a:lnTo>
                  <a:pt x="11904" y="21600"/>
                </a:lnTo>
                <a:lnTo>
                  <a:pt x="11904" y="14074"/>
                </a:lnTo>
                <a:cubicBezTo>
                  <a:pt x="11904" y="12577"/>
                  <a:pt x="12414" y="11222"/>
                  <a:pt x="13421" y="10814"/>
                </a:cubicBezTo>
                <a:cubicBezTo>
                  <a:pt x="14062" y="10587"/>
                  <a:pt x="14792" y="10672"/>
                  <a:pt x="14838" y="10672"/>
                </a:cubicBezTo>
                <a:cubicBezTo>
                  <a:pt x="15066" y="10718"/>
                  <a:pt x="15662" y="10811"/>
                  <a:pt x="16211" y="11310"/>
                </a:cubicBezTo>
                <a:cubicBezTo>
                  <a:pt x="17127" y="12127"/>
                  <a:pt x="16984" y="13082"/>
                  <a:pt x="16984" y="13535"/>
                </a:cubicBezTo>
                <a:lnTo>
                  <a:pt x="16984" y="21600"/>
                </a:lnTo>
                <a:lnTo>
                  <a:pt x="21562" y="21600"/>
                </a:lnTo>
                <a:lnTo>
                  <a:pt x="21562" y="12798"/>
                </a:lnTo>
                <a:cubicBezTo>
                  <a:pt x="21574" y="12742"/>
                  <a:pt x="21600" y="12511"/>
                  <a:pt x="21591" y="12175"/>
                </a:cubicBezTo>
                <a:cubicBezTo>
                  <a:pt x="21564" y="11165"/>
                  <a:pt x="21245" y="9170"/>
                  <a:pt x="19459" y="7809"/>
                </a:cubicBezTo>
                <a:cubicBezTo>
                  <a:pt x="18040" y="6766"/>
                  <a:pt x="16443" y="6772"/>
                  <a:pt x="15939" y="6817"/>
                </a:cubicBezTo>
                <a:close/>
                <a:moveTo>
                  <a:pt x="272" y="7257"/>
                </a:moveTo>
                <a:lnTo>
                  <a:pt x="272" y="21586"/>
                </a:lnTo>
                <a:lnTo>
                  <a:pt x="4850" y="21586"/>
                </a:lnTo>
                <a:lnTo>
                  <a:pt x="4850" y="7257"/>
                </a:lnTo>
                <a:lnTo>
                  <a:pt x="272" y="725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2" name="Google Shape;322;g2a5b585cb93_0_0"/>
          <p:cNvSpPr/>
          <p:nvPr/>
        </p:nvSpPr>
        <p:spPr>
          <a:xfrm>
            <a:off x="3914775" y="11264450"/>
            <a:ext cx="607068" cy="495009"/>
          </a:xfrm>
          <a:custGeom>
            <a:rect b="b" l="l" r="r" t="t"/>
            <a:pathLst>
              <a:path extrusionOk="0" h="21422" w="21600">
                <a:moveTo>
                  <a:pt x="21600" y="2714"/>
                </a:moveTo>
                <a:cubicBezTo>
                  <a:pt x="20877" y="3044"/>
                  <a:pt x="20109" y="3319"/>
                  <a:pt x="19341" y="3484"/>
                </a:cubicBezTo>
                <a:cubicBezTo>
                  <a:pt x="19295" y="3484"/>
                  <a:pt x="19250" y="3484"/>
                  <a:pt x="19205" y="3539"/>
                </a:cubicBezTo>
                <a:cubicBezTo>
                  <a:pt x="19205" y="3539"/>
                  <a:pt x="19205" y="3484"/>
                  <a:pt x="19205" y="3484"/>
                </a:cubicBezTo>
                <a:cubicBezTo>
                  <a:pt x="19250" y="3429"/>
                  <a:pt x="19295" y="3429"/>
                  <a:pt x="19341" y="3374"/>
                </a:cubicBezTo>
                <a:cubicBezTo>
                  <a:pt x="20154" y="2714"/>
                  <a:pt x="20787" y="1670"/>
                  <a:pt x="21058" y="516"/>
                </a:cubicBezTo>
                <a:cubicBezTo>
                  <a:pt x="20922" y="626"/>
                  <a:pt x="20787" y="680"/>
                  <a:pt x="20606" y="790"/>
                </a:cubicBezTo>
                <a:cubicBezTo>
                  <a:pt x="19883" y="1230"/>
                  <a:pt x="19069" y="1560"/>
                  <a:pt x="18301" y="1780"/>
                </a:cubicBezTo>
                <a:cubicBezTo>
                  <a:pt x="17533" y="735"/>
                  <a:pt x="16449" y="131"/>
                  <a:pt x="15319" y="21"/>
                </a:cubicBezTo>
                <a:cubicBezTo>
                  <a:pt x="14370" y="-89"/>
                  <a:pt x="13376" y="241"/>
                  <a:pt x="12562" y="845"/>
                </a:cubicBezTo>
                <a:cubicBezTo>
                  <a:pt x="12291" y="1010"/>
                  <a:pt x="12065" y="1285"/>
                  <a:pt x="11885" y="1505"/>
                </a:cubicBezTo>
                <a:cubicBezTo>
                  <a:pt x="11749" y="1670"/>
                  <a:pt x="11659" y="1780"/>
                  <a:pt x="11523" y="1945"/>
                </a:cubicBezTo>
                <a:cubicBezTo>
                  <a:pt x="10619" y="3264"/>
                  <a:pt x="10258" y="5077"/>
                  <a:pt x="10619" y="6726"/>
                </a:cubicBezTo>
                <a:cubicBezTo>
                  <a:pt x="10303" y="6726"/>
                  <a:pt x="9987" y="6671"/>
                  <a:pt x="9715" y="6671"/>
                </a:cubicBezTo>
                <a:cubicBezTo>
                  <a:pt x="9264" y="6616"/>
                  <a:pt x="8857" y="6506"/>
                  <a:pt x="8450" y="6397"/>
                </a:cubicBezTo>
                <a:cubicBezTo>
                  <a:pt x="6326" y="5847"/>
                  <a:pt x="4338" y="4528"/>
                  <a:pt x="2756" y="2714"/>
                </a:cubicBezTo>
                <a:cubicBezTo>
                  <a:pt x="2305" y="2164"/>
                  <a:pt x="1853" y="1615"/>
                  <a:pt x="1491" y="955"/>
                </a:cubicBezTo>
                <a:cubicBezTo>
                  <a:pt x="271" y="3539"/>
                  <a:pt x="949" y="6891"/>
                  <a:pt x="3073" y="8430"/>
                </a:cubicBezTo>
                <a:cubicBezTo>
                  <a:pt x="2305" y="8265"/>
                  <a:pt x="1536" y="7990"/>
                  <a:pt x="813" y="7606"/>
                </a:cubicBezTo>
                <a:cubicBezTo>
                  <a:pt x="768" y="10299"/>
                  <a:pt x="2440" y="12717"/>
                  <a:pt x="4609" y="13157"/>
                </a:cubicBezTo>
                <a:cubicBezTo>
                  <a:pt x="3886" y="13267"/>
                  <a:pt x="3118" y="13267"/>
                  <a:pt x="2395" y="13157"/>
                </a:cubicBezTo>
                <a:cubicBezTo>
                  <a:pt x="2982" y="15300"/>
                  <a:pt x="4564" y="16839"/>
                  <a:pt x="6507" y="16894"/>
                </a:cubicBezTo>
                <a:cubicBezTo>
                  <a:pt x="4564" y="18378"/>
                  <a:pt x="2305" y="19203"/>
                  <a:pt x="0" y="19148"/>
                </a:cubicBezTo>
                <a:cubicBezTo>
                  <a:pt x="1853" y="20522"/>
                  <a:pt x="3931" y="21291"/>
                  <a:pt x="6100" y="21401"/>
                </a:cubicBezTo>
                <a:cubicBezTo>
                  <a:pt x="7863" y="21511"/>
                  <a:pt x="9625" y="21181"/>
                  <a:pt x="11297" y="20412"/>
                </a:cubicBezTo>
                <a:cubicBezTo>
                  <a:pt x="12833" y="19697"/>
                  <a:pt x="14279" y="18598"/>
                  <a:pt x="15500" y="17224"/>
                </a:cubicBezTo>
                <a:cubicBezTo>
                  <a:pt x="16720" y="15850"/>
                  <a:pt x="17714" y="14201"/>
                  <a:pt x="18392" y="12387"/>
                </a:cubicBezTo>
                <a:cubicBezTo>
                  <a:pt x="19115" y="10519"/>
                  <a:pt x="19521" y="8485"/>
                  <a:pt x="19567" y="6396"/>
                </a:cubicBezTo>
                <a:cubicBezTo>
                  <a:pt x="19567" y="6122"/>
                  <a:pt x="19567" y="5847"/>
                  <a:pt x="19567" y="5572"/>
                </a:cubicBezTo>
                <a:cubicBezTo>
                  <a:pt x="19567" y="5462"/>
                  <a:pt x="19567" y="5352"/>
                  <a:pt x="19567" y="5187"/>
                </a:cubicBezTo>
                <a:cubicBezTo>
                  <a:pt x="20425" y="4803"/>
                  <a:pt x="21148" y="3868"/>
                  <a:pt x="21600" y="271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3" name="Google Shape;323;g2a5b585cb9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8150" y="1420343"/>
            <a:ext cx="5841900" cy="739708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2a5b585cb93_0_0"/>
          <p:cNvSpPr txBox="1"/>
          <p:nvPr/>
        </p:nvSpPr>
        <p:spPr>
          <a:xfrm>
            <a:off x="4727350" y="11161853"/>
            <a:ext cx="96093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305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@FBonnifet</a:t>
            </a:r>
            <a:endParaRPr b="0" i="0" sz="3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5" name="Google Shape;325;g2a5b585cb93_0_0"/>
          <p:cNvSpPr txBox="1"/>
          <p:nvPr/>
        </p:nvSpPr>
        <p:spPr>
          <a:xfrm>
            <a:off x="0" y="13150625"/>
            <a:ext cx="41550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B0C11"/>
                </a:solidFill>
                <a:latin typeface="Roboto"/>
                <a:ea typeface="Roboto"/>
                <a:cs typeface="Roboto"/>
                <a:sym typeface="Roboto"/>
              </a:rPr>
              <a:t>Wifi ouvert: Guimet_11na</a:t>
            </a:r>
            <a:endParaRPr sz="2800">
              <a:solidFill>
                <a:srgbClr val="0B0C1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pic>
        <p:nvPicPr>
          <p:cNvPr id="331" name="Google Shape;331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047" l="0" r="0" t="22051"/>
          <a:stretch/>
        </p:blipFill>
        <p:spPr>
          <a:xfrm>
            <a:off x="0" y="7112000"/>
            <a:ext cx="7874101" cy="660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22047" l="0" r="0" t="22051"/>
          <a:stretch/>
        </p:blipFill>
        <p:spPr>
          <a:xfrm>
            <a:off x="8253200" y="7112000"/>
            <a:ext cx="7874099" cy="66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8"/>
          <p:cNvSpPr/>
          <p:nvPr/>
        </p:nvSpPr>
        <p:spPr>
          <a:xfrm flipH="1">
            <a:off x="-37" y="7112000"/>
            <a:ext cx="2556600" cy="6603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4" name="Google Shape;334;p8"/>
          <p:cNvSpPr txBox="1"/>
          <p:nvPr/>
        </p:nvSpPr>
        <p:spPr>
          <a:xfrm>
            <a:off x="1270000" y="1270000"/>
            <a:ext cx="129021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9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Golden</a:t>
            </a:r>
            <a:r>
              <a:rPr b="0" i="0" lang="en-US" sz="90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9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Welcome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8"/>
          <p:cNvSpPr txBox="1"/>
          <p:nvPr/>
        </p:nvSpPr>
        <p:spPr>
          <a:xfrm>
            <a:off x="1270000" y="3670350"/>
            <a:ext cx="9351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Bienvenue aux nouveaux membres C3D ! </a:t>
            </a:r>
            <a:endParaRPr b="1" i="0" sz="1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8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337" name="Google Shape;337;p8"/>
          <p:cNvGrpSpPr/>
          <p:nvPr/>
        </p:nvGrpSpPr>
        <p:grpSpPr>
          <a:xfrm>
            <a:off x="18966759" y="12563948"/>
            <a:ext cx="3528204" cy="234011"/>
            <a:chOff x="1427472" y="2972773"/>
            <a:chExt cx="3528204" cy="234011"/>
          </a:xfrm>
        </p:grpSpPr>
        <p:grpSp>
          <p:nvGrpSpPr>
            <p:cNvPr id="338" name="Google Shape;338;p8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339" name="Google Shape;339;p8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0" name="Google Shape;340;p8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1" name="Google Shape;341;p8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343" name="Google Shape;343;p8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44" name="Google Shape;34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12776" y="401866"/>
            <a:ext cx="4614525" cy="121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91899" y="1800949"/>
            <a:ext cx="2122650" cy="287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71199" y="1800950"/>
            <a:ext cx="4495552" cy="10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35475" y="3254375"/>
            <a:ext cx="321945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509900" y="339077"/>
            <a:ext cx="3528225" cy="134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995874" y="4952302"/>
            <a:ext cx="2886226" cy="162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408189" y="4512880"/>
            <a:ext cx="4495549" cy="118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675850" y="3166842"/>
            <a:ext cx="3219450" cy="116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546175" y="5796388"/>
            <a:ext cx="421957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184889" y="339062"/>
            <a:ext cx="3763535" cy="9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9987138" y="4488536"/>
            <a:ext cx="2471064" cy="2471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9265850" y="1972165"/>
            <a:ext cx="3219451" cy="90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728974" y="7112008"/>
            <a:ext cx="3219450" cy="155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6656303" y="7294581"/>
            <a:ext cx="2923996" cy="90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6691557" y="8784332"/>
            <a:ext cx="3702944" cy="9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0958762" y="8926923"/>
            <a:ext cx="3040469" cy="15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2282500" y="3011488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7424913" y="9937489"/>
            <a:ext cx="1904998" cy="133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0627516" y="10689544"/>
            <a:ext cx="3702950" cy="166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6613300" y="11155348"/>
            <a:ext cx="3528225" cy="115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2679600" y="5275498"/>
            <a:ext cx="1463885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"/>
          <p:cNvSpPr/>
          <p:nvPr/>
        </p:nvSpPr>
        <p:spPr>
          <a:xfrm>
            <a:off x="0" y="125"/>
            <a:ext cx="24384000" cy="520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0" name="Google Shape;370;p6"/>
          <p:cNvSpPr txBox="1"/>
          <p:nvPr/>
        </p:nvSpPr>
        <p:spPr>
          <a:xfrm>
            <a:off x="1270000" y="1270000"/>
            <a:ext cx="12902100" cy="20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9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Adhésions</a:t>
            </a:r>
            <a:r>
              <a:rPr b="0" i="0" lang="en-US" sz="90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9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2023</a:t>
            </a:r>
            <a:endParaRPr sz="9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lang="en-US" sz="6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Le Bilan</a:t>
            </a:r>
            <a:endParaRPr sz="66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6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372" name="Google Shape;372;p6"/>
          <p:cNvGrpSpPr/>
          <p:nvPr/>
        </p:nvGrpSpPr>
        <p:grpSpPr>
          <a:xfrm>
            <a:off x="18966759" y="12563948"/>
            <a:ext cx="3528204" cy="234011"/>
            <a:chOff x="1427472" y="2972773"/>
            <a:chExt cx="3528204" cy="234011"/>
          </a:xfrm>
        </p:grpSpPr>
        <p:grpSp>
          <p:nvGrpSpPr>
            <p:cNvPr id="373" name="Google Shape;373;p6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374" name="Google Shape;374;p6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76" name="Google Shape;376;p6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378" name="Google Shape;378;p6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79" name="Google Shape;379;p6"/>
          <p:cNvCxnSpPr/>
          <p:nvPr/>
        </p:nvCxnSpPr>
        <p:spPr>
          <a:xfrm>
            <a:off x="5829730" y="7435314"/>
            <a:ext cx="8853600" cy="0"/>
          </a:xfrm>
          <a:prstGeom prst="straightConnector1">
            <a:avLst/>
          </a:prstGeom>
          <a:noFill/>
          <a:ln cap="flat" cmpd="sng" w="254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0" name="Google Shape;380;p6"/>
          <p:cNvSpPr/>
          <p:nvPr/>
        </p:nvSpPr>
        <p:spPr>
          <a:xfrm>
            <a:off x="5829723" y="7052150"/>
            <a:ext cx="6961500" cy="766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1" name="Google Shape;381;p6"/>
          <p:cNvSpPr txBox="1"/>
          <p:nvPr/>
        </p:nvSpPr>
        <p:spPr>
          <a:xfrm>
            <a:off x="7965460" y="5491425"/>
            <a:ext cx="84531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b="1" lang="en-US" sz="4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Evolution du nombre de membres</a:t>
            </a:r>
            <a:endParaRPr b="1" i="0" sz="24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2" name="Google Shape;382;p6"/>
          <p:cNvSpPr txBox="1"/>
          <p:nvPr/>
        </p:nvSpPr>
        <p:spPr>
          <a:xfrm>
            <a:off x="11738150" y="1268898"/>
            <a:ext cx="93519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t/>
            </a:r>
            <a:endParaRPr b="1" sz="4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71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57</a:t>
            </a:r>
            <a:r>
              <a:rPr b="1" lang="en-US" sz="6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nouvelles entreprises veulent rejoindre le C3D sur 2024 !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t/>
            </a:r>
            <a:endParaRPr b="1" sz="4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3" name="Google Shape;383;p6"/>
          <p:cNvCxnSpPr/>
          <p:nvPr/>
        </p:nvCxnSpPr>
        <p:spPr>
          <a:xfrm>
            <a:off x="5829730" y="8703905"/>
            <a:ext cx="8853600" cy="0"/>
          </a:xfrm>
          <a:prstGeom prst="straightConnector1">
            <a:avLst/>
          </a:prstGeom>
          <a:noFill/>
          <a:ln cap="flat" cmpd="sng" w="254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4" name="Google Shape;384;p6"/>
          <p:cNvSpPr txBox="1"/>
          <p:nvPr/>
        </p:nvSpPr>
        <p:spPr>
          <a:xfrm>
            <a:off x="8628102" y="8380394"/>
            <a:ext cx="8937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50%</a:t>
            </a:r>
            <a:endParaRPr b="0" i="0" sz="2000" u="none" cap="none" strike="noStrike"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85" name="Google Shape;385;p6"/>
          <p:cNvSpPr txBox="1"/>
          <p:nvPr/>
        </p:nvSpPr>
        <p:spPr>
          <a:xfrm>
            <a:off x="4053674" y="7251455"/>
            <a:ext cx="45723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202</a:t>
            </a: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 b="0" i="0" sz="1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86" name="Google Shape;386;p6"/>
          <p:cNvSpPr txBox="1"/>
          <p:nvPr/>
        </p:nvSpPr>
        <p:spPr>
          <a:xfrm>
            <a:off x="4053674" y="8520071"/>
            <a:ext cx="45723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202</a:t>
            </a: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 b="0" i="0" sz="1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387" name="Google Shape;387;p6"/>
          <p:cNvCxnSpPr/>
          <p:nvPr/>
        </p:nvCxnSpPr>
        <p:spPr>
          <a:xfrm>
            <a:off x="5980078" y="10033388"/>
            <a:ext cx="8853600" cy="0"/>
          </a:xfrm>
          <a:prstGeom prst="straightConnector1">
            <a:avLst/>
          </a:prstGeom>
          <a:noFill/>
          <a:ln cap="flat" cmpd="sng" w="254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8" name="Google Shape;388;p6"/>
          <p:cNvSpPr txBox="1"/>
          <p:nvPr/>
        </p:nvSpPr>
        <p:spPr>
          <a:xfrm>
            <a:off x="11121775" y="7175250"/>
            <a:ext cx="15615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000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700"/>
              <a:buFont typeface="Roboto Medium"/>
              <a:buChar char="+"/>
            </a:pPr>
            <a:r>
              <a:rPr lang="en-US" sz="2700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23 </a:t>
            </a:r>
            <a:r>
              <a:rPr b="0" i="0" lang="en-US" sz="27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%</a:t>
            </a:r>
            <a:endParaRPr b="0" i="0" sz="2700" u="none" cap="none" strike="noStrike"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89" name="Google Shape;389;p6"/>
          <p:cNvSpPr txBox="1"/>
          <p:nvPr/>
        </p:nvSpPr>
        <p:spPr>
          <a:xfrm>
            <a:off x="4053674" y="9769806"/>
            <a:ext cx="45723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202</a:t>
            </a: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endParaRPr b="0" i="0" sz="1400" u="none" cap="none" strike="noStrike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5829710" y="8320728"/>
            <a:ext cx="3795300" cy="7665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391;p6"/>
          <p:cNvSpPr/>
          <p:nvPr/>
        </p:nvSpPr>
        <p:spPr>
          <a:xfrm>
            <a:off x="5847627" y="9650200"/>
            <a:ext cx="5787900" cy="7665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6"/>
          <p:cNvSpPr txBox="1"/>
          <p:nvPr/>
        </p:nvSpPr>
        <p:spPr>
          <a:xfrm>
            <a:off x="8090900" y="8453525"/>
            <a:ext cx="14310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000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700"/>
              <a:buFont typeface="Roboto Medium"/>
              <a:buChar char="+"/>
            </a:pPr>
            <a:r>
              <a:rPr lang="en-US" sz="2700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16 </a:t>
            </a:r>
            <a:r>
              <a:rPr b="0" i="0" lang="en-US" sz="27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%</a:t>
            </a:r>
            <a:endParaRPr b="0" i="0" sz="2700" u="none" cap="none" strike="noStrike"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93" name="Google Shape;393;p6"/>
          <p:cNvSpPr txBox="1"/>
          <p:nvPr/>
        </p:nvSpPr>
        <p:spPr>
          <a:xfrm>
            <a:off x="10228025" y="9739175"/>
            <a:ext cx="15615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000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700"/>
              <a:buFont typeface="Roboto Medium"/>
              <a:buChar char="+"/>
            </a:pPr>
            <a:r>
              <a:rPr lang="en-US" sz="2700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21</a:t>
            </a:r>
            <a:r>
              <a:rPr lang="en-US" sz="2700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b="0" i="0" lang="en-US" sz="27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%</a:t>
            </a:r>
            <a:endParaRPr b="0" i="0" sz="2700" u="none" cap="none" strike="noStrike"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94" name="Google Shape;394;p6"/>
          <p:cNvSpPr txBox="1"/>
          <p:nvPr/>
        </p:nvSpPr>
        <p:spPr>
          <a:xfrm>
            <a:off x="15436925" y="7114850"/>
            <a:ext cx="45723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rPr>
              <a:t>224 membres</a:t>
            </a:r>
            <a:endParaRPr b="1" sz="2800">
              <a:solidFill>
                <a:srgbClr val="0B0C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" name="Google Shape;395;p6"/>
          <p:cNvSpPr txBox="1"/>
          <p:nvPr/>
        </p:nvSpPr>
        <p:spPr>
          <a:xfrm>
            <a:off x="15436925" y="8402650"/>
            <a:ext cx="45723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rPr>
              <a:t>261</a:t>
            </a:r>
            <a:r>
              <a:rPr b="1" lang="en-US" sz="2800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rPr>
              <a:t> membres</a:t>
            </a:r>
            <a:endParaRPr b="1" sz="2800">
              <a:solidFill>
                <a:srgbClr val="0B0C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p6"/>
          <p:cNvSpPr txBox="1"/>
          <p:nvPr/>
        </p:nvSpPr>
        <p:spPr>
          <a:xfrm>
            <a:off x="15436925" y="9690450"/>
            <a:ext cx="45723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316</a:t>
            </a:r>
            <a:r>
              <a:rPr b="1" lang="en-US" sz="3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membres</a:t>
            </a:r>
            <a:endParaRPr b="1" sz="38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" name="Google Shape;397;p6"/>
          <p:cNvSpPr/>
          <p:nvPr/>
        </p:nvSpPr>
        <p:spPr>
          <a:xfrm>
            <a:off x="21933452" y="1537337"/>
            <a:ext cx="1431007" cy="1434146"/>
          </a:xfrm>
          <a:custGeom>
            <a:rect b="b" l="l" r="r" t="t"/>
            <a:pathLst>
              <a:path extrusionOk="0" h="5951" w="5858">
                <a:moveTo>
                  <a:pt x="2139" y="1813"/>
                </a:moveTo>
                <a:lnTo>
                  <a:pt x="1860" y="1859"/>
                </a:lnTo>
                <a:lnTo>
                  <a:pt x="1627" y="1999"/>
                </a:lnTo>
                <a:lnTo>
                  <a:pt x="1488" y="2231"/>
                </a:lnTo>
                <a:lnTo>
                  <a:pt x="1441" y="2324"/>
                </a:lnTo>
                <a:lnTo>
                  <a:pt x="1395" y="2464"/>
                </a:lnTo>
                <a:lnTo>
                  <a:pt x="1488" y="2743"/>
                </a:lnTo>
                <a:lnTo>
                  <a:pt x="1627" y="2929"/>
                </a:lnTo>
                <a:lnTo>
                  <a:pt x="1860" y="3115"/>
                </a:lnTo>
                <a:lnTo>
                  <a:pt x="2139" y="3161"/>
                </a:lnTo>
                <a:lnTo>
                  <a:pt x="2418" y="3115"/>
                </a:lnTo>
                <a:lnTo>
                  <a:pt x="2650" y="2929"/>
                </a:lnTo>
                <a:lnTo>
                  <a:pt x="2789" y="2743"/>
                </a:lnTo>
                <a:lnTo>
                  <a:pt x="2836" y="2464"/>
                </a:lnTo>
                <a:lnTo>
                  <a:pt x="2836" y="2324"/>
                </a:lnTo>
                <a:lnTo>
                  <a:pt x="2789" y="2231"/>
                </a:lnTo>
                <a:lnTo>
                  <a:pt x="2650" y="1999"/>
                </a:lnTo>
                <a:lnTo>
                  <a:pt x="2418" y="1859"/>
                </a:lnTo>
                <a:lnTo>
                  <a:pt x="2139" y="1813"/>
                </a:lnTo>
                <a:close/>
                <a:moveTo>
                  <a:pt x="3812" y="1813"/>
                </a:moveTo>
                <a:lnTo>
                  <a:pt x="3533" y="1859"/>
                </a:lnTo>
                <a:lnTo>
                  <a:pt x="3301" y="1999"/>
                </a:lnTo>
                <a:lnTo>
                  <a:pt x="3115" y="2231"/>
                </a:lnTo>
                <a:lnTo>
                  <a:pt x="3115" y="2324"/>
                </a:lnTo>
                <a:lnTo>
                  <a:pt x="3068" y="2464"/>
                </a:lnTo>
                <a:lnTo>
                  <a:pt x="3115" y="2743"/>
                </a:lnTo>
                <a:lnTo>
                  <a:pt x="3301" y="2929"/>
                </a:lnTo>
                <a:lnTo>
                  <a:pt x="3533" y="3115"/>
                </a:lnTo>
                <a:lnTo>
                  <a:pt x="3812" y="3161"/>
                </a:lnTo>
                <a:lnTo>
                  <a:pt x="4091" y="3115"/>
                </a:lnTo>
                <a:lnTo>
                  <a:pt x="4323" y="2929"/>
                </a:lnTo>
                <a:lnTo>
                  <a:pt x="4463" y="2743"/>
                </a:lnTo>
                <a:lnTo>
                  <a:pt x="4509" y="2464"/>
                </a:lnTo>
                <a:lnTo>
                  <a:pt x="4463" y="2231"/>
                </a:lnTo>
                <a:lnTo>
                  <a:pt x="4323" y="1999"/>
                </a:lnTo>
                <a:lnTo>
                  <a:pt x="4091" y="1859"/>
                </a:lnTo>
                <a:lnTo>
                  <a:pt x="3812" y="1813"/>
                </a:lnTo>
                <a:close/>
                <a:moveTo>
                  <a:pt x="4788" y="325"/>
                </a:moveTo>
                <a:lnTo>
                  <a:pt x="5021" y="372"/>
                </a:lnTo>
                <a:lnTo>
                  <a:pt x="5160" y="465"/>
                </a:lnTo>
                <a:lnTo>
                  <a:pt x="5253" y="604"/>
                </a:lnTo>
                <a:lnTo>
                  <a:pt x="5253" y="837"/>
                </a:lnTo>
                <a:lnTo>
                  <a:pt x="5253" y="3068"/>
                </a:lnTo>
                <a:lnTo>
                  <a:pt x="5021" y="3208"/>
                </a:lnTo>
                <a:lnTo>
                  <a:pt x="4788" y="3300"/>
                </a:lnTo>
                <a:lnTo>
                  <a:pt x="4556" y="3347"/>
                </a:lnTo>
                <a:lnTo>
                  <a:pt x="4370" y="3393"/>
                </a:lnTo>
                <a:lnTo>
                  <a:pt x="4184" y="3393"/>
                </a:lnTo>
                <a:lnTo>
                  <a:pt x="3998" y="3440"/>
                </a:lnTo>
                <a:lnTo>
                  <a:pt x="3254" y="3440"/>
                </a:lnTo>
                <a:lnTo>
                  <a:pt x="3115" y="3486"/>
                </a:lnTo>
                <a:lnTo>
                  <a:pt x="3022" y="3579"/>
                </a:lnTo>
                <a:lnTo>
                  <a:pt x="3022" y="3719"/>
                </a:lnTo>
                <a:lnTo>
                  <a:pt x="2789" y="3533"/>
                </a:lnTo>
                <a:lnTo>
                  <a:pt x="2789" y="3486"/>
                </a:lnTo>
                <a:lnTo>
                  <a:pt x="2650" y="3440"/>
                </a:lnTo>
                <a:lnTo>
                  <a:pt x="1674" y="3440"/>
                </a:lnTo>
                <a:lnTo>
                  <a:pt x="1441" y="3393"/>
                </a:lnTo>
                <a:lnTo>
                  <a:pt x="1209" y="3300"/>
                </a:lnTo>
                <a:lnTo>
                  <a:pt x="930" y="3208"/>
                </a:lnTo>
                <a:lnTo>
                  <a:pt x="605" y="3115"/>
                </a:lnTo>
                <a:lnTo>
                  <a:pt x="605" y="837"/>
                </a:lnTo>
                <a:lnTo>
                  <a:pt x="651" y="604"/>
                </a:lnTo>
                <a:lnTo>
                  <a:pt x="744" y="465"/>
                </a:lnTo>
                <a:lnTo>
                  <a:pt x="884" y="372"/>
                </a:lnTo>
                <a:lnTo>
                  <a:pt x="1116" y="325"/>
                </a:lnTo>
                <a:close/>
                <a:moveTo>
                  <a:pt x="837" y="0"/>
                </a:moveTo>
                <a:lnTo>
                  <a:pt x="651" y="46"/>
                </a:lnTo>
                <a:lnTo>
                  <a:pt x="465" y="186"/>
                </a:lnTo>
                <a:lnTo>
                  <a:pt x="326" y="372"/>
                </a:lnTo>
                <a:lnTo>
                  <a:pt x="326" y="604"/>
                </a:lnTo>
                <a:lnTo>
                  <a:pt x="326" y="2882"/>
                </a:lnTo>
                <a:lnTo>
                  <a:pt x="279" y="2882"/>
                </a:lnTo>
                <a:lnTo>
                  <a:pt x="233" y="2836"/>
                </a:lnTo>
                <a:lnTo>
                  <a:pt x="140" y="2789"/>
                </a:lnTo>
                <a:lnTo>
                  <a:pt x="47" y="2836"/>
                </a:lnTo>
                <a:lnTo>
                  <a:pt x="0" y="2929"/>
                </a:lnTo>
                <a:lnTo>
                  <a:pt x="47" y="3068"/>
                </a:lnTo>
                <a:lnTo>
                  <a:pt x="279" y="3300"/>
                </a:lnTo>
                <a:lnTo>
                  <a:pt x="558" y="3533"/>
                </a:lnTo>
                <a:lnTo>
                  <a:pt x="884" y="3719"/>
                </a:lnTo>
                <a:lnTo>
                  <a:pt x="1302" y="3905"/>
                </a:lnTo>
                <a:lnTo>
                  <a:pt x="1162" y="4323"/>
                </a:lnTo>
                <a:lnTo>
                  <a:pt x="1162" y="4742"/>
                </a:lnTo>
                <a:lnTo>
                  <a:pt x="1209" y="5113"/>
                </a:lnTo>
                <a:lnTo>
                  <a:pt x="1348" y="5439"/>
                </a:lnTo>
                <a:lnTo>
                  <a:pt x="1488" y="5625"/>
                </a:lnTo>
                <a:lnTo>
                  <a:pt x="1627" y="5764"/>
                </a:lnTo>
                <a:lnTo>
                  <a:pt x="1767" y="5857"/>
                </a:lnTo>
                <a:lnTo>
                  <a:pt x="1953" y="5950"/>
                </a:lnTo>
                <a:lnTo>
                  <a:pt x="2418" y="5950"/>
                </a:lnTo>
                <a:lnTo>
                  <a:pt x="2557" y="5857"/>
                </a:lnTo>
                <a:lnTo>
                  <a:pt x="2696" y="5764"/>
                </a:lnTo>
                <a:lnTo>
                  <a:pt x="2789" y="5671"/>
                </a:lnTo>
                <a:lnTo>
                  <a:pt x="2836" y="5532"/>
                </a:lnTo>
                <a:lnTo>
                  <a:pt x="2836" y="5346"/>
                </a:lnTo>
                <a:lnTo>
                  <a:pt x="2836" y="4230"/>
                </a:lnTo>
                <a:lnTo>
                  <a:pt x="3022" y="4230"/>
                </a:lnTo>
                <a:lnTo>
                  <a:pt x="3022" y="5346"/>
                </a:lnTo>
                <a:lnTo>
                  <a:pt x="3022" y="5485"/>
                </a:lnTo>
                <a:lnTo>
                  <a:pt x="3068" y="5671"/>
                </a:lnTo>
                <a:lnTo>
                  <a:pt x="3161" y="5764"/>
                </a:lnTo>
                <a:lnTo>
                  <a:pt x="3301" y="5857"/>
                </a:lnTo>
                <a:lnTo>
                  <a:pt x="3394" y="5950"/>
                </a:lnTo>
                <a:lnTo>
                  <a:pt x="3905" y="5950"/>
                </a:lnTo>
                <a:lnTo>
                  <a:pt x="4091" y="5857"/>
                </a:lnTo>
                <a:lnTo>
                  <a:pt x="4231" y="5764"/>
                </a:lnTo>
                <a:lnTo>
                  <a:pt x="4370" y="5625"/>
                </a:lnTo>
                <a:lnTo>
                  <a:pt x="4509" y="5439"/>
                </a:lnTo>
                <a:lnTo>
                  <a:pt x="4649" y="5113"/>
                </a:lnTo>
                <a:lnTo>
                  <a:pt x="4695" y="4742"/>
                </a:lnTo>
                <a:lnTo>
                  <a:pt x="4649" y="4323"/>
                </a:lnTo>
                <a:lnTo>
                  <a:pt x="4556" y="3905"/>
                </a:lnTo>
                <a:lnTo>
                  <a:pt x="4974" y="3719"/>
                </a:lnTo>
                <a:lnTo>
                  <a:pt x="5300" y="3533"/>
                </a:lnTo>
                <a:lnTo>
                  <a:pt x="5579" y="3300"/>
                </a:lnTo>
                <a:lnTo>
                  <a:pt x="5811" y="3068"/>
                </a:lnTo>
                <a:lnTo>
                  <a:pt x="5858" y="2929"/>
                </a:lnTo>
                <a:lnTo>
                  <a:pt x="5811" y="2836"/>
                </a:lnTo>
                <a:lnTo>
                  <a:pt x="5718" y="2789"/>
                </a:lnTo>
                <a:lnTo>
                  <a:pt x="5625" y="2836"/>
                </a:lnTo>
                <a:lnTo>
                  <a:pt x="5532" y="2882"/>
                </a:lnTo>
                <a:lnTo>
                  <a:pt x="5532" y="604"/>
                </a:lnTo>
                <a:lnTo>
                  <a:pt x="5486" y="372"/>
                </a:lnTo>
                <a:lnTo>
                  <a:pt x="5393" y="186"/>
                </a:lnTo>
                <a:lnTo>
                  <a:pt x="5207" y="46"/>
                </a:lnTo>
                <a:lnTo>
                  <a:pt x="502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03" name="Google Shape;403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700" r="4708" t="0"/>
          <a:stretch/>
        </p:blipFill>
        <p:spPr>
          <a:xfrm>
            <a:off x="115" y="-220"/>
            <a:ext cx="12192300" cy="137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"/>
          <p:cNvSpPr/>
          <p:nvPr/>
        </p:nvSpPr>
        <p:spPr>
          <a:xfrm>
            <a:off x="0" y="0"/>
            <a:ext cx="16438500" cy="13716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9BA0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0A9BA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5" name="Google Shape;405;p5"/>
          <p:cNvSpPr txBox="1"/>
          <p:nvPr/>
        </p:nvSpPr>
        <p:spPr>
          <a:xfrm>
            <a:off x="1321175" y="1634625"/>
            <a:ext cx="95502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Open Sans"/>
              <a:buNone/>
            </a:pPr>
            <a:r>
              <a:rPr i="1" lang="en-US" sz="7200">
                <a:solidFill>
                  <a:schemeClr val="lt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Evénements de</a:t>
            </a:r>
            <a:r>
              <a:rPr b="0" i="0" lang="en-US" sz="7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2023</a:t>
            </a:r>
            <a:endParaRPr b="0" i="0" sz="1400" u="none" cap="none" strike="noStrike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06" name="Google Shape;406;p5"/>
          <p:cNvSpPr txBox="1"/>
          <p:nvPr/>
        </p:nvSpPr>
        <p:spPr>
          <a:xfrm>
            <a:off x="950450" y="3582575"/>
            <a:ext cx="7311600" cy="1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Des rendez-vous en grand :</a:t>
            </a:r>
            <a:endParaRPr b="1" i="0" sz="1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"/>
              <a:buNone/>
            </a:pPr>
            <a:r>
              <a:t/>
            </a:r>
            <a:endParaRPr b="1" i="0" sz="42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7" name="Google Shape;407;p5"/>
          <p:cNvSpPr/>
          <p:nvPr/>
        </p:nvSpPr>
        <p:spPr>
          <a:xfrm rot="2700000">
            <a:off x="19923578" y="9090796"/>
            <a:ext cx="1614562" cy="1803648"/>
          </a:xfrm>
          <a:custGeom>
            <a:rect b="b" l="l" r="r" t="t"/>
            <a:pathLst>
              <a:path extrusionOk="0" h="21600" w="21600">
                <a:moveTo>
                  <a:pt x="10761" y="0"/>
                </a:moveTo>
                <a:cubicBezTo>
                  <a:pt x="10575" y="0"/>
                  <a:pt x="10393" y="51"/>
                  <a:pt x="10238" y="140"/>
                </a:cubicBezTo>
                <a:cubicBezTo>
                  <a:pt x="8066" y="1488"/>
                  <a:pt x="4277" y="4491"/>
                  <a:pt x="3161" y="9207"/>
                </a:cubicBezTo>
                <a:cubicBezTo>
                  <a:pt x="2602" y="11542"/>
                  <a:pt x="2912" y="13608"/>
                  <a:pt x="3471" y="15270"/>
                </a:cubicBezTo>
                <a:lnTo>
                  <a:pt x="252" y="17600"/>
                </a:lnTo>
                <a:cubicBezTo>
                  <a:pt x="128" y="17690"/>
                  <a:pt x="0" y="17872"/>
                  <a:pt x="0" y="18007"/>
                </a:cubicBezTo>
                <a:lnTo>
                  <a:pt x="0" y="21025"/>
                </a:lnTo>
                <a:cubicBezTo>
                  <a:pt x="0" y="21249"/>
                  <a:pt x="178" y="21426"/>
                  <a:pt x="427" y="21516"/>
                </a:cubicBezTo>
                <a:cubicBezTo>
                  <a:pt x="551" y="21561"/>
                  <a:pt x="690" y="21600"/>
                  <a:pt x="814" y="21600"/>
                </a:cubicBezTo>
                <a:cubicBezTo>
                  <a:pt x="938" y="21600"/>
                  <a:pt x="1117" y="21561"/>
                  <a:pt x="1241" y="21516"/>
                </a:cubicBezTo>
                <a:lnTo>
                  <a:pt x="7329" y="18639"/>
                </a:lnTo>
                <a:lnTo>
                  <a:pt x="8182" y="18639"/>
                </a:lnTo>
                <a:cubicBezTo>
                  <a:pt x="8182" y="18908"/>
                  <a:pt x="8194" y="19172"/>
                  <a:pt x="8318" y="19396"/>
                </a:cubicBezTo>
                <a:cubicBezTo>
                  <a:pt x="8690" y="20564"/>
                  <a:pt x="9858" y="21246"/>
                  <a:pt x="10354" y="21516"/>
                </a:cubicBezTo>
                <a:cubicBezTo>
                  <a:pt x="10478" y="21561"/>
                  <a:pt x="10676" y="21600"/>
                  <a:pt x="10800" y="21600"/>
                </a:cubicBezTo>
                <a:cubicBezTo>
                  <a:pt x="10924" y="21600"/>
                  <a:pt x="11102" y="21561"/>
                  <a:pt x="11227" y="21516"/>
                </a:cubicBezTo>
                <a:cubicBezTo>
                  <a:pt x="11723" y="21291"/>
                  <a:pt x="12910" y="20609"/>
                  <a:pt x="13282" y="19396"/>
                </a:cubicBezTo>
                <a:cubicBezTo>
                  <a:pt x="13344" y="19127"/>
                  <a:pt x="13398" y="18866"/>
                  <a:pt x="13398" y="18596"/>
                </a:cubicBezTo>
                <a:lnTo>
                  <a:pt x="14271" y="18596"/>
                </a:lnTo>
                <a:lnTo>
                  <a:pt x="20359" y="21474"/>
                </a:lnTo>
                <a:cubicBezTo>
                  <a:pt x="20483" y="21519"/>
                  <a:pt x="20662" y="21558"/>
                  <a:pt x="20786" y="21558"/>
                </a:cubicBezTo>
                <a:cubicBezTo>
                  <a:pt x="20910" y="21558"/>
                  <a:pt x="21030" y="21519"/>
                  <a:pt x="21154" y="21474"/>
                </a:cubicBezTo>
                <a:cubicBezTo>
                  <a:pt x="21402" y="21384"/>
                  <a:pt x="21600" y="21148"/>
                  <a:pt x="21600" y="20968"/>
                </a:cubicBezTo>
                <a:lnTo>
                  <a:pt x="21600" y="17965"/>
                </a:lnTo>
                <a:cubicBezTo>
                  <a:pt x="21538" y="17875"/>
                  <a:pt x="21476" y="17690"/>
                  <a:pt x="21290" y="17600"/>
                </a:cubicBezTo>
                <a:lnTo>
                  <a:pt x="18052" y="15270"/>
                </a:lnTo>
                <a:cubicBezTo>
                  <a:pt x="18610" y="13608"/>
                  <a:pt x="18920" y="11542"/>
                  <a:pt x="18362" y="9207"/>
                </a:cubicBezTo>
                <a:cubicBezTo>
                  <a:pt x="17245" y="4491"/>
                  <a:pt x="13456" y="1533"/>
                  <a:pt x="11285" y="140"/>
                </a:cubicBezTo>
                <a:cubicBezTo>
                  <a:pt x="11130" y="51"/>
                  <a:pt x="10947" y="0"/>
                  <a:pt x="10761" y="0"/>
                </a:cubicBezTo>
                <a:close/>
                <a:moveTo>
                  <a:pt x="10742" y="1347"/>
                </a:moveTo>
                <a:cubicBezTo>
                  <a:pt x="12541" y="2560"/>
                  <a:pt x="15822" y="5302"/>
                  <a:pt x="16753" y="9389"/>
                </a:cubicBezTo>
                <a:cubicBezTo>
                  <a:pt x="17497" y="12488"/>
                  <a:pt x="16574" y="15138"/>
                  <a:pt x="15706" y="16800"/>
                </a:cubicBezTo>
                <a:cubicBezTo>
                  <a:pt x="15519" y="17159"/>
                  <a:pt x="15023" y="17432"/>
                  <a:pt x="14465" y="17432"/>
                </a:cubicBezTo>
                <a:lnTo>
                  <a:pt x="12468" y="17432"/>
                </a:lnTo>
                <a:lnTo>
                  <a:pt x="7077" y="17432"/>
                </a:lnTo>
                <a:cubicBezTo>
                  <a:pt x="6519" y="17432"/>
                  <a:pt x="6022" y="17204"/>
                  <a:pt x="5836" y="16800"/>
                </a:cubicBezTo>
                <a:cubicBezTo>
                  <a:pt x="4906" y="15138"/>
                  <a:pt x="4029" y="12533"/>
                  <a:pt x="4712" y="9389"/>
                </a:cubicBezTo>
                <a:cubicBezTo>
                  <a:pt x="5642" y="5302"/>
                  <a:pt x="8943" y="2605"/>
                  <a:pt x="10742" y="1347"/>
                </a:cubicBezTo>
                <a:close/>
                <a:moveTo>
                  <a:pt x="10742" y="6737"/>
                </a:moveTo>
                <a:cubicBezTo>
                  <a:pt x="8942" y="6737"/>
                  <a:pt x="7446" y="7820"/>
                  <a:pt x="7446" y="9123"/>
                </a:cubicBezTo>
                <a:cubicBezTo>
                  <a:pt x="7446" y="10425"/>
                  <a:pt x="8942" y="11495"/>
                  <a:pt x="10742" y="11495"/>
                </a:cubicBezTo>
                <a:cubicBezTo>
                  <a:pt x="12541" y="11495"/>
                  <a:pt x="14019" y="10425"/>
                  <a:pt x="14019" y="9123"/>
                </a:cubicBezTo>
                <a:cubicBezTo>
                  <a:pt x="14019" y="7820"/>
                  <a:pt x="12541" y="6737"/>
                  <a:pt x="10742" y="6737"/>
                </a:cubicBezTo>
                <a:close/>
                <a:moveTo>
                  <a:pt x="10742" y="7902"/>
                </a:moveTo>
                <a:cubicBezTo>
                  <a:pt x="11673" y="7902"/>
                  <a:pt x="12409" y="8449"/>
                  <a:pt x="12409" y="9123"/>
                </a:cubicBezTo>
                <a:cubicBezTo>
                  <a:pt x="12409" y="9796"/>
                  <a:pt x="11673" y="10330"/>
                  <a:pt x="10742" y="10330"/>
                </a:cubicBezTo>
                <a:cubicBezTo>
                  <a:pt x="9811" y="10330"/>
                  <a:pt x="9055" y="9796"/>
                  <a:pt x="9055" y="9123"/>
                </a:cubicBezTo>
                <a:cubicBezTo>
                  <a:pt x="9055" y="8449"/>
                  <a:pt x="9811" y="7902"/>
                  <a:pt x="10742" y="7902"/>
                </a:cubicBezTo>
                <a:close/>
                <a:moveTo>
                  <a:pt x="3975" y="16533"/>
                </a:moveTo>
                <a:cubicBezTo>
                  <a:pt x="4099" y="16803"/>
                  <a:pt x="4219" y="17025"/>
                  <a:pt x="4343" y="17249"/>
                </a:cubicBezTo>
                <a:cubicBezTo>
                  <a:pt x="4529" y="17608"/>
                  <a:pt x="4898" y="17965"/>
                  <a:pt x="5332" y="18189"/>
                </a:cubicBezTo>
                <a:lnTo>
                  <a:pt x="1609" y="19944"/>
                </a:lnTo>
                <a:lnTo>
                  <a:pt x="1609" y="18232"/>
                </a:lnTo>
                <a:lnTo>
                  <a:pt x="3975" y="16533"/>
                </a:lnTo>
                <a:close/>
                <a:moveTo>
                  <a:pt x="17567" y="16533"/>
                </a:moveTo>
                <a:lnTo>
                  <a:pt x="19913" y="18232"/>
                </a:lnTo>
                <a:lnTo>
                  <a:pt x="19913" y="19944"/>
                </a:lnTo>
                <a:lnTo>
                  <a:pt x="16190" y="18189"/>
                </a:lnTo>
                <a:cubicBezTo>
                  <a:pt x="16625" y="17965"/>
                  <a:pt x="16931" y="17653"/>
                  <a:pt x="17179" y="17249"/>
                </a:cubicBezTo>
                <a:cubicBezTo>
                  <a:pt x="17303" y="17025"/>
                  <a:pt x="17443" y="16803"/>
                  <a:pt x="17567" y="16533"/>
                </a:cubicBezTo>
                <a:close/>
                <a:moveTo>
                  <a:pt x="9734" y="18596"/>
                </a:moveTo>
                <a:lnTo>
                  <a:pt x="11731" y="18596"/>
                </a:lnTo>
                <a:cubicBezTo>
                  <a:pt x="11793" y="18776"/>
                  <a:pt x="11735" y="18950"/>
                  <a:pt x="11673" y="19130"/>
                </a:cubicBezTo>
                <a:cubicBezTo>
                  <a:pt x="11486" y="19669"/>
                  <a:pt x="11114" y="20028"/>
                  <a:pt x="10742" y="20253"/>
                </a:cubicBezTo>
                <a:cubicBezTo>
                  <a:pt x="10370" y="20028"/>
                  <a:pt x="9997" y="19624"/>
                  <a:pt x="9811" y="19130"/>
                </a:cubicBezTo>
                <a:cubicBezTo>
                  <a:pt x="9749" y="18950"/>
                  <a:pt x="9734" y="18776"/>
                  <a:pt x="9734" y="185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8" name="Google Shape;408;p5"/>
          <p:cNvSpPr txBox="1"/>
          <p:nvPr/>
        </p:nvSpPr>
        <p:spPr>
          <a:xfrm>
            <a:off x="950450" y="4466558"/>
            <a:ext cx="73116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Paulownias, Voeux, Campus, accueil des nouveaux membre, Redéfinir la croissance à l’heure de l’urgence écologique… </a:t>
            </a:r>
            <a:endParaRPr b="0" i="0" sz="2800" u="none" cap="none" strike="noStrike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09" name="Google Shape;409;p5"/>
          <p:cNvSpPr txBox="1"/>
          <p:nvPr/>
        </p:nvSpPr>
        <p:spPr>
          <a:xfrm>
            <a:off x="17287163" y="6543725"/>
            <a:ext cx="6887400" cy="18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Nous </a:t>
            </a: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continuerons</a:t>
            </a: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 vos rendez-vous préférés en y ajoutant un </a:t>
            </a: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twist</a:t>
            </a: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 d’inspiration avec…</a:t>
            </a:r>
            <a:endParaRPr sz="35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35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0" name="Google Shape;410;p5"/>
          <p:cNvSpPr txBox="1"/>
          <p:nvPr/>
        </p:nvSpPr>
        <p:spPr>
          <a:xfrm>
            <a:off x="18368235" y="4761425"/>
            <a:ext cx="688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-US"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 et en plus pour 2024</a:t>
            </a:r>
            <a:endParaRPr b="1" i="0" sz="1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11" name="Google Shape;411;p5"/>
          <p:cNvGrpSpPr/>
          <p:nvPr/>
        </p:nvGrpSpPr>
        <p:grpSpPr>
          <a:xfrm>
            <a:off x="18966759" y="12563948"/>
            <a:ext cx="3528204" cy="234011"/>
            <a:chOff x="1427472" y="2972773"/>
            <a:chExt cx="3528204" cy="234011"/>
          </a:xfrm>
        </p:grpSpPr>
        <p:grpSp>
          <p:nvGrpSpPr>
            <p:cNvPr id="412" name="Google Shape;412;p5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413" name="Google Shape;413;p5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417" name="Google Shape;417;p5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18" name="Google Shape;418;p5"/>
          <p:cNvSpPr txBox="1"/>
          <p:nvPr/>
        </p:nvSpPr>
        <p:spPr>
          <a:xfrm>
            <a:off x="950450" y="6305325"/>
            <a:ext cx="7311600" cy="1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Des webinaires :</a:t>
            </a:r>
            <a:endParaRPr b="1" i="0" sz="1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"/>
              <a:buNone/>
            </a:pPr>
            <a:r>
              <a:t/>
            </a:r>
            <a:endParaRPr b="1" i="0" sz="42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5"/>
          <p:cNvSpPr txBox="1"/>
          <p:nvPr/>
        </p:nvSpPr>
        <p:spPr>
          <a:xfrm>
            <a:off x="950450" y="8784100"/>
            <a:ext cx="7311600" cy="1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Des formations &amp; ateliers</a:t>
            </a: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:</a:t>
            </a:r>
            <a:endParaRPr b="1" i="0" sz="1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"/>
              <a:buNone/>
            </a:pPr>
            <a:r>
              <a:t/>
            </a:r>
            <a:endParaRPr b="1" i="0" sz="42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0" name="Google Shape;420;p5"/>
          <p:cNvSpPr txBox="1"/>
          <p:nvPr/>
        </p:nvSpPr>
        <p:spPr>
          <a:xfrm>
            <a:off x="950450" y="7167038"/>
            <a:ext cx="8864400" cy="1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Santé &amp; RSE, impact de l’événementiel, Indices RSE, Chapter Zero, Don en Nature…. </a:t>
            </a:r>
            <a:endParaRPr b="0" i="0" sz="2800" u="none" cap="none" strike="noStrike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1" name="Google Shape;421;p5"/>
          <p:cNvSpPr txBox="1"/>
          <p:nvPr/>
        </p:nvSpPr>
        <p:spPr>
          <a:xfrm>
            <a:off x="950450" y="9772926"/>
            <a:ext cx="8864400" cy="1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Fresque de la publicité, Ma petite planète, The week, Médiastraining, LearnExp Arboretum, avant première de films… </a:t>
            </a:r>
            <a:endParaRPr b="0" i="0" sz="2800" u="none" cap="none" strike="noStrike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22" name="Google Shape;42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56763" y="1160725"/>
            <a:ext cx="6401246" cy="36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38600" y="5642400"/>
            <a:ext cx="3976726" cy="33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23121" y="9496000"/>
            <a:ext cx="5053340" cy="36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2"/>
          <p:cNvGrpSpPr/>
          <p:nvPr/>
        </p:nvGrpSpPr>
        <p:grpSpPr>
          <a:xfrm>
            <a:off x="15422675" y="2797780"/>
            <a:ext cx="4944561" cy="2399994"/>
            <a:chOff x="0" y="0"/>
            <a:chExt cx="4944561" cy="2399994"/>
          </a:xfrm>
        </p:grpSpPr>
        <p:sp>
          <p:nvSpPr>
            <p:cNvPr id="430" name="Google Shape;430;p12"/>
            <p:cNvSpPr/>
            <p:nvPr/>
          </p:nvSpPr>
          <p:spPr>
            <a:xfrm>
              <a:off x="0" y="0"/>
              <a:ext cx="120803" cy="371358"/>
            </a:xfrm>
            <a:custGeom>
              <a:rect b="b" l="l" r="r" t="t"/>
              <a:pathLst>
                <a:path extrusionOk="0" h="21600" w="2160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0960"/>
                    <a:pt x="0" y="19920"/>
                  </a:cubicBezTo>
                  <a:lnTo>
                    <a:pt x="0" y="1680"/>
                  </a:lnTo>
                  <a:cubicBezTo>
                    <a:pt x="0" y="640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59050" lIns="59050" spcFirstLastPara="1" rIns="59050" wrap="square" tIns="590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t/>
              </a:r>
              <a:endParaRPr b="0" i="0" sz="5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2"/>
            <p:cNvSpPr/>
            <p:nvPr/>
          </p:nvSpPr>
          <p:spPr>
            <a:xfrm>
              <a:off x="0" y="824900"/>
              <a:ext cx="145239" cy="701309"/>
            </a:xfrm>
            <a:custGeom>
              <a:rect b="b" l="l" r="r" t="t"/>
              <a:pathLst>
                <a:path extrusionOk="0" h="21600" w="21600">
                  <a:moveTo>
                    <a:pt x="21600" y="21600"/>
                  </a:moveTo>
                  <a:lnTo>
                    <a:pt x="4404" y="21600"/>
                  </a:lnTo>
                  <a:cubicBezTo>
                    <a:pt x="1887" y="21600"/>
                    <a:pt x="0" y="21258"/>
                    <a:pt x="0" y="20704"/>
                  </a:cubicBezTo>
                  <a:lnTo>
                    <a:pt x="0" y="896"/>
                  </a:lnTo>
                  <a:cubicBezTo>
                    <a:pt x="0" y="384"/>
                    <a:pt x="1887" y="0"/>
                    <a:pt x="440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59050" lIns="59050" spcFirstLastPara="1" rIns="59050" wrap="square" tIns="590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t/>
              </a:r>
              <a:endParaRPr b="0" i="0" sz="5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2"/>
            <p:cNvSpPr/>
            <p:nvPr/>
          </p:nvSpPr>
          <p:spPr>
            <a:xfrm>
              <a:off x="0" y="1717016"/>
              <a:ext cx="120803" cy="682978"/>
            </a:xfrm>
            <a:custGeom>
              <a:rect b="b" l="l" r="r" t="t"/>
              <a:pathLst>
                <a:path extrusionOk="0" h="21600" w="2160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1249"/>
                    <a:pt x="0" y="20680"/>
                  </a:cubicBezTo>
                  <a:lnTo>
                    <a:pt x="0" y="920"/>
                  </a:lnTo>
                  <a:cubicBezTo>
                    <a:pt x="0" y="394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59050" lIns="59050" spcFirstLastPara="1" rIns="59050" wrap="square" tIns="590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t/>
              </a:r>
              <a:endParaRPr b="0" i="0" sz="5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2"/>
            <p:cNvSpPr/>
            <p:nvPr/>
          </p:nvSpPr>
          <p:spPr>
            <a:xfrm>
              <a:off x="4842088" y="967404"/>
              <a:ext cx="102473" cy="1213097"/>
            </a:xfrm>
            <a:custGeom>
              <a:rect b="b" l="l" r="r" t="t"/>
              <a:pathLst>
                <a:path extrusionOk="0" h="21600" w="21600">
                  <a:moveTo>
                    <a:pt x="15386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5386" y="0"/>
                  </a:lnTo>
                  <a:cubicBezTo>
                    <a:pt x="19233" y="0"/>
                    <a:pt x="21600" y="372"/>
                    <a:pt x="21600" y="867"/>
                  </a:cubicBezTo>
                  <a:lnTo>
                    <a:pt x="21600" y="20733"/>
                  </a:lnTo>
                  <a:cubicBezTo>
                    <a:pt x="21600" y="21146"/>
                    <a:pt x="18641" y="21600"/>
                    <a:pt x="15386" y="2160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59050" lIns="59050" spcFirstLastPara="1" rIns="59050" wrap="square" tIns="590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t/>
              </a:r>
              <a:endParaRPr b="0" i="0" sz="5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12"/>
          <p:cNvSpPr txBox="1"/>
          <p:nvPr>
            <p:ph idx="12" type="sldNum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sp>
        <p:nvSpPr>
          <p:cNvPr id="435" name="Google Shape;435;p12"/>
          <p:cNvSpPr/>
          <p:nvPr/>
        </p:nvSpPr>
        <p:spPr>
          <a:xfrm>
            <a:off x="0" y="3292925"/>
            <a:ext cx="24384000" cy="1042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t/>
            </a:r>
            <a:endParaRPr b="0" i="0" sz="3100" u="none" cap="none" strike="noStrike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6" name="Google Shape;436;p12"/>
          <p:cNvSpPr txBox="1"/>
          <p:nvPr/>
        </p:nvSpPr>
        <p:spPr>
          <a:xfrm>
            <a:off x="2400625" y="1192975"/>
            <a:ext cx="129021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9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Lancement</a:t>
            </a:r>
            <a:r>
              <a:rPr b="0" i="1" lang="en-US" sz="9000" u="none" cap="none" strike="noStrike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 des</a:t>
            </a:r>
            <a:r>
              <a:rPr b="0" i="0" lang="en-US" sz="90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9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Conférences “le Sens &amp; l’Action” !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" name="Google Shape;437;p12"/>
          <p:cNvSpPr txBox="1"/>
          <p:nvPr/>
        </p:nvSpPr>
        <p:spPr>
          <a:xfrm>
            <a:off x="1499425" y="5770575"/>
            <a:ext cx="11484000" cy="6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Vous connaissez déjà nos podcasts Le</a:t>
            </a:r>
            <a:r>
              <a:rPr b="1" lang="en-US" sz="2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Sens &amp; L’Action </a:t>
            </a: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?</a:t>
            </a:r>
            <a:endParaRPr sz="2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Cette année, le C3D va encore plus loin. </a:t>
            </a:r>
            <a:endParaRPr sz="2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Retrouvez-nous dès le </a:t>
            </a:r>
            <a:r>
              <a:rPr b="1" lang="en-US" sz="2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mardi </a:t>
            </a:r>
            <a:r>
              <a:rPr b="1" lang="en-US" sz="2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30 janvier à 18h</a:t>
            </a:r>
            <a:r>
              <a:rPr b="1" lang="en-US" sz="2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pour l'Opus#1 des conférences </a:t>
            </a:r>
            <a:r>
              <a:rPr b="1" lang="en-US" sz="2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interactives </a:t>
            </a: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Le Sens &amp; L’Action. </a:t>
            </a:r>
            <a:endParaRPr sz="2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2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Une série de conférences à retrouver toute l'année, pour prendre un pas de côté sur l'actualité et vous permettre d'approfondir des </a:t>
            </a:r>
            <a:r>
              <a:rPr b="1" lang="en-US" sz="2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sujets pointus</a:t>
            </a: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 avec des </a:t>
            </a:r>
            <a:r>
              <a:rPr b="1" lang="en-US" sz="2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experts reconnus</a:t>
            </a: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2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2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Les conférences se tiendront dans Paris et retransmises en Live sur Linkedin afin que puissiez poser toutes vos questions ! !</a:t>
            </a:r>
            <a:endParaRPr sz="28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b="1" sz="44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44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SAVE THE DATE</a:t>
            </a:r>
            <a:endParaRPr b="1" sz="44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8" name="Google Shape;438;p12"/>
          <p:cNvSpPr txBox="1"/>
          <p:nvPr/>
        </p:nvSpPr>
        <p:spPr>
          <a:xfrm rot="622213">
            <a:off x="14636290" y="644577"/>
            <a:ext cx="10371212" cy="14776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-US" sz="4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1ère édition avec </a:t>
            </a:r>
            <a:endParaRPr b="1" sz="42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-US" sz="4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Jean-marc Jancovici !</a:t>
            </a:r>
            <a:endParaRPr b="1" i="0" sz="1400" u="none" cap="none" strike="noStrike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9" name="Google Shape;439;p12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440" name="Google Shape;440;p12"/>
          <p:cNvGrpSpPr/>
          <p:nvPr/>
        </p:nvGrpSpPr>
        <p:grpSpPr>
          <a:xfrm>
            <a:off x="18966759" y="12563948"/>
            <a:ext cx="3528204" cy="234011"/>
            <a:chOff x="1427472" y="2972773"/>
            <a:chExt cx="3528204" cy="234011"/>
          </a:xfrm>
        </p:grpSpPr>
        <p:grpSp>
          <p:nvGrpSpPr>
            <p:cNvPr id="441" name="Google Shape;441;p12"/>
            <p:cNvGrpSpPr/>
            <p:nvPr/>
          </p:nvGrpSpPr>
          <p:grpSpPr>
            <a:xfrm>
              <a:off x="1427472" y="2972773"/>
              <a:ext cx="3237900" cy="234011"/>
              <a:chOff x="152399" y="2319775"/>
              <a:chExt cx="12491899" cy="1162500"/>
            </a:xfrm>
          </p:grpSpPr>
          <p:sp>
            <p:nvSpPr>
              <p:cNvPr id="442" name="Google Shape;442;p12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43" name="Google Shape;443;p12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44" name="Google Shape;444;p12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45" name="Google Shape;445;p12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446" name="Google Shape;446;p12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47" name="Google Shape;447;p12"/>
          <p:cNvSpPr/>
          <p:nvPr/>
        </p:nvSpPr>
        <p:spPr>
          <a:xfrm>
            <a:off x="16596625" y="2321000"/>
            <a:ext cx="4944600" cy="10125000"/>
          </a:xfrm>
          <a:prstGeom prst="roundRect">
            <a:avLst>
              <a:gd fmla="val 14497" name="adj"/>
            </a:avLst>
          </a:prstGeom>
          <a:solidFill>
            <a:srgbClr val="FCFCFC"/>
          </a:solidFill>
          <a:ln>
            <a:noFill/>
          </a:ln>
          <a:effectLst>
            <a:outerShdw blurRad="177800" rotWithShape="0" dir="5400000" dist="76200">
              <a:srgbClr val="000000">
                <a:alpha val="4000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48" name="Google Shape;448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059" l="0" r="0" t="2714"/>
          <a:stretch/>
        </p:blipFill>
        <p:spPr>
          <a:xfrm>
            <a:off x="16801075" y="2726497"/>
            <a:ext cx="4535700" cy="2069100"/>
          </a:xfrm>
          <a:prstGeom prst="roundRect">
            <a:avLst>
              <a:gd fmla="val 10827" name="adj"/>
            </a:avLst>
          </a:prstGeom>
          <a:noFill/>
          <a:ln>
            <a:noFill/>
          </a:ln>
        </p:spPr>
      </p:pic>
      <p:sp>
        <p:nvSpPr>
          <p:cNvPr id="449" name="Google Shape;449;p12"/>
          <p:cNvSpPr/>
          <p:nvPr/>
        </p:nvSpPr>
        <p:spPr>
          <a:xfrm rot="1932395">
            <a:off x="626033" y="280159"/>
            <a:ext cx="1486891" cy="1508880"/>
          </a:xfrm>
          <a:custGeom>
            <a:rect b="b" l="l" r="r" t="t"/>
            <a:pathLst>
              <a:path extrusionOk="0" h="5073" w="5958">
                <a:moveTo>
                  <a:pt x="5120" y="512"/>
                </a:moveTo>
                <a:lnTo>
                  <a:pt x="5120" y="3677"/>
                </a:lnTo>
                <a:lnTo>
                  <a:pt x="4469" y="3258"/>
                </a:lnTo>
                <a:lnTo>
                  <a:pt x="3817" y="2932"/>
                </a:lnTo>
                <a:lnTo>
                  <a:pt x="3166" y="2699"/>
                </a:lnTo>
                <a:lnTo>
                  <a:pt x="2561" y="2560"/>
                </a:lnTo>
                <a:lnTo>
                  <a:pt x="2561" y="1675"/>
                </a:lnTo>
                <a:lnTo>
                  <a:pt x="3166" y="1536"/>
                </a:lnTo>
                <a:lnTo>
                  <a:pt x="3817" y="1303"/>
                </a:lnTo>
                <a:lnTo>
                  <a:pt x="4469" y="977"/>
                </a:lnTo>
                <a:lnTo>
                  <a:pt x="5120" y="512"/>
                </a:lnTo>
                <a:close/>
                <a:moveTo>
                  <a:pt x="5120" y="0"/>
                </a:moveTo>
                <a:lnTo>
                  <a:pt x="4701" y="279"/>
                </a:lnTo>
                <a:lnTo>
                  <a:pt x="4329" y="559"/>
                </a:lnTo>
                <a:lnTo>
                  <a:pt x="3957" y="745"/>
                </a:lnTo>
                <a:lnTo>
                  <a:pt x="3584" y="931"/>
                </a:lnTo>
                <a:lnTo>
                  <a:pt x="3212" y="1070"/>
                </a:lnTo>
                <a:lnTo>
                  <a:pt x="2840" y="1164"/>
                </a:lnTo>
                <a:lnTo>
                  <a:pt x="2468" y="1257"/>
                </a:lnTo>
                <a:lnTo>
                  <a:pt x="513" y="1257"/>
                </a:lnTo>
                <a:lnTo>
                  <a:pt x="327" y="1303"/>
                </a:lnTo>
                <a:lnTo>
                  <a:pt x="141" y="1396"/>
                </a:lnTo>
                <a:lnTo>
                  <a:pt x="47" y="1582"/>
                </a:lnTo>
                <a:lnTo>
                  <a:pt x="1" y="1769"/>
                </a:lnTo>
                <a:lnTo>
                  <a:pt x="1" y="2420"/>
                </a:lnTo>
                <a:lnTo>
                  <a:pt x="47" y="2653"/>
                </a:lnTo>
                <a:lnTo>
                  <a:pt x="141" y="2792"/>
                </a:lnTo>
                <a:lnTo>
                  <a:pt x="327" y="2932"/>
                </a:lnTo>
                <a:lnTo>
                  <a:pt x="513" y="2979"/>
                </a:lnTo>
                <a:lnTo>
                  <a:pt x="932" y="2979"/>
                </a:lnTo>
                <a:lnTo>
                  <a:pt x="839" y="3351"/>
                </a:lnTo>
                <a:lnTo>
                  <a:pt x="839" y="3677"/>
                </a:lnTo>
                <a:lnTo>
                  <a:pt x="885" y="4002"/>
                </a:lnTo>
                <a:lnTo>
                  <a:pt x="978" y="4282"/>
                </a:lnTo>
                <a:lnTo>
                  <a:pt x="1071" y="4607"/>
                </a:lnTo>
                <a:lnTo>
                  <a:pt x="1164" y="4887"/>
                </a:lnTo>
                <a:lnTo>
                  <a:pt x="1351" y="5026"/>
                </a:lnTo>
                <a:lnTo>
                  <a:pt x="1630" y="5073"/>
                </a:lnTo>
                <a:lnTo>
                  <a:pt x="1909" y="5073"/>
                </a:lnTo>
                <a:lnTo>
                  <a:pt x="2188" y="5026"/>
                </a:lnTo>
                <a:lnTo>
                  <a:pt x="2421" y="4933"/>
                </a:lnTo>
                <a:lnTo>
                  <a:pt x="2561" y="4747"/>
                </a:lnTo>
                <a:lnTo>
                  <a:pt x="2328" y="4607"/>
                </a:lnTo>
                <a:lnTo>
                  <a:pt x="2188" y="4421"/>
                </a:lnTo>
                <a:lnTo>
                  <a:pt x="2095" y="4235"/>
                </a:lnTo>
                <a:lnTo>
                  <a:pt x="2049" y="4049"/>
                </a:lnTo>
                <a:lnTo>
                  <a:pt x="2142" y="3816"/>
                </a:lnTo>
                <a:lnTo>
                  <a:pt x="2049" y="3677"/>
                </a:lnTo>
                <a:lnTo>
                  <a:pt x="2002" y="3537"/>
                </a:lnTo>
                <a:lnTo>
                  <a:pt x="2002" y="3351"/>
                </a:lnTo>
                <a:lnTo>
                  <a:pt x="2095" y="3211"/>
                </a:lnTo>
                <a:lnTo>
                  <a:pt x="2235" y="3072"/>
                </a:lnTo>
                <a:lnTo>
                  <a:pt x="2421" y="2979"/>
                </a:lnTo>
                <a:lnTo>
                  <a:pt x="2747" y="3025"/>
                </a:lnTo>
                <a:lnTo>
                  <a:pt x="3073" y="3118"/>
                </a:lnTo>
                <a:lnTo>
                  <a:pt x="3398" y="3211"/>
                </a:lnTo>
                <a:lnTo>
                  <a:pt x="3724" y="3351"/>
                </a:lnTo>
                <a:lnTo>
                  <a:pt x="4422" y="3723"/>
                </a:lnTo>
                <a:lnTo>
                  <a:pt x="5120" y="4235"/>
                </a:lnTo>
                <a:lnTo>
                  <a:pt x="5260" y="4189"/>
                </a:lnTo>
                <a:lnTo>
                  <a:pt x="5399" y="4095"/>
                </a:lnTo>
                <a:lnTo>
                  <a:pt x="5493" y="3956"/>
                </a:lnTo>
                <a:lnTo>
                  <a:pt x="5539" y="3816"/>
                </a:lnTo>
                <a:lnTo>
                  <a:pt x="5539" y="2513"/>
                </a:lnTo>
                <a:lnTo>
                  <a:pt x="5679" y="2513"/>
                </a:lnTo>
                <a:lnTo>
                  <a:pt x="5818" y="2420"/>
                </a:lnTo>
                <a:lnTo>
                  <a:pt x="5911" y="2280"/>
                </a:lnTo>
                <a:lnTo>
                  <a:pt x="5958" y="2094"/>
                </a:lnTo>
                <a:lnTo>
                  <a:pt x="5911" y="1955"/>
                </a:lnTo>
                <a:lnTo>
                  <a:pt x="5818" y="1815"/>
                </a:lnTo>
                <a:lnTo>
                  <a:pt x="5679" y="1722"/>
                </a:lnTo>
                <a:lnTo>
                  <a:pt x="5539" y="1675"/>
                </a:lnTo>
                <a:lnTo>
                  <a:pt x="5539" y="419"/>
                </a:lnTo>
                <a:lnTo>
                  <a:pt x="5493" y="233"/>
                </a:lnTo>
                <a:lnTo>
                  <a:pt x="5399" y="93"/>
                </a:lnTo>
                <a:lnTo>
                  <a:pt x="52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419" l="115980" r="-115980" t="0"/>
          <a:stretch/>
        </p:blipFill>
        <p:spPr>
          <a:xfrm>
            <a:off x="16953467" y="2815746"/>
            <a:ext cx="4535700" cy="9676200"/>
          </a:xfrm>
          <a:prstGeom prst="roundRect">
            <a:avLst>
              <a:gd fmla="val 10827" name="adj"/>
            </a:avLst>
          </a:prstGeom>
          <a:noFill/>
          <a:ln>
            <a:noFill/>
          </a:ln>
        </p:spPr>
      </p:pic>
      <p:sp>
        <p:nvSpPr>
          <p:cNvPr id="451" name="Google Shape;451;p12"/>
          <p:cNvSpPr txBox="1"/>
          <p:nvPr/>
        </p:nvSpPr>
        <p:spPr>
          <a:xfrm>
            <a:off x="17127025" y="5063625"/>
            <a:ext cx="3883800" cy="4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Pour ce 1er Opus, nous allons vous projeter dans le futur pour parler de l'économie en... 2034. </a:t>
            </a:r>
            <a:endParaRPr sz="22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Pas avec un scénariste ou auteur de science-fiction non, mais avec </a:t>
            </a:r>
            <a:r>
              <a:rPr b="1" lang="en-US" sz="2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Jean-Marc Jancovici, pour un voyage dans le temps inédit au coeur du monde économique en 2034.</a:t>
            </a:r>
            <a:endParaRPr b="1" sz="2200">
              <a:solidFill>
                <a:srgbClr val="0B0C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2" name="Google Shape;45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64925" y="9168575"/>
            <a:ext cx="2912799" cy="291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g2ad77f66222_0_27"/>
          <p:cNvGrpSpPr/>
          <p:nvPr/>
        </p:nvGrpSpPr>
        <p:grpSpPr>
          <a:xfrm>
            <a:off x="15422675" y="2797780"/>
            <a:ext cx="4944580" cy="2400008"/>
            <a:chOff x="0" y="0"/>
            <a:chExt cx="4944580" cy="2400008"/>
          </a:xfrm>
        </p:grpSpPr>
        <p:sp>
          <p:nvSpPr>
            <p:cNvPr id="458" name="Google Shape;458;g2ad77f66222_0_27"/>
            <p:cNvSpPr/>
            <p:nvPr/>
          </p:nvSpPr>
          <p:spPr>
            <a:xfrm>
              <a:off x="0" y="0"/>
              <a:ext cx="120798" cy="371358"/>
            </a:xfrm>
            <a:custGeom>
              <a:rect b="b" l="l" r="r" t="t"/>
              <a:pathLst>
                <a:path extrusionOk="0" h="21600" w="2160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0960"/>
                    <a:pt x="0" y="19920"/>
                  </a:cubicBezTo>
                  <a:lnTo>
                    <a:pt x="0" y="1680"/>
                  </a:lnTo>
                  <a:cubicBezTo>
                    <a:pt x="0" y="640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59050" lIns="59050" spcFirstLastPara="1" rIns="59050" wrap="square" tIns="590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t/>
              </a:r>
              <a:endParaRPr b="0" i="0" sz="5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g2ad77f66222_0_27"/>
            <p:cNvSpPr/>
            <p:nvPr/>
          </p:nvSpPr>
          <p:spPr>
            <a:xfrm>
              <a:off x="0" y="824900"/>
              <a:ext cx="145260" cy="701298"/>
            </a:xfrm>
            <a:custGeom>
              <a:rect b="b" l="l" r="r" t="t"/>
              <a:pathLst>
                <a:path extrusionOk="0" h="21600" w="21600">
                  <a:moveTo>
                    <a:pt x="21600" y="21600"/>
                  </a:moveTo>
                  <a:lnTo>
                    <a:pt x="4404" y="21600"/>
                  </a:lnTo>
                  <a:cubicBezTo>
                    <a:pt x="1887" y="21600"/>
                    <a:pt x="0" y="21258"/>
                    <a:pt x="0" y="20704"/>
                  </a:cubicBezTo>
                  <a:lnTo>
                    <a:pt x="0" y="896"/>
                  </a:lnTo>
                  <a:cubicBezTo>
                    <a:pt x="0" y="384"/>
                    <a:pt x="1887" y="0"/>
                    <a:pt x="440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59050" lIns="59050" spcFirstLastPara="1" rIns="59050" wrap="square" tIns="590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t/>
              </a:r>
              <a:endParaRPr b="0" i="0" sz="5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g2ad77f66222_0_27"/>
            <p:cNvSpPr/>
            <p:nvPr/>
          </p:nvSpPr>
          <p:spPr>
            <a:xfrm>
              <a:off x="0" y="1717016"/>
              <a:ext cx="120798" cy="682992"/>
            </a:xfrm>
            <a:custGeom>
              <a:rect b="b" l="l" r="r" t="t"/>
              <a:pathLst>
                <a:path extrusionOk="0" h="21600" w="2160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1249"/>
                    <a:pt x="0" y="20680"/>
                  </a:cubicBezTo>
                  <a:lnTo>
                    <a:pt x="0" y="920"/>
                  </a:lnTo>
                  <a:cubicBezTo>
                    <a:pt x="0" y="394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59050" lIns="59050" spcFirstLastPara="1" rIns="59050" wrap="square" tIns="590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t/>
              </a:r>
              <a:endParaRPr b="0" i="0" sz="5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2ad77f66222_0_27"/>
            <p:cNvSpPr/>
            <p:nvPr/>
          </p:nvSpPr>
          <p:spPr>
            <a:xfrm>
              <a:off x="4842088" y="967404"/>
              <a:ext cx="102492" cy="1213110"/>
            </a:xfrm>
            <a:custGeom>
              <a:rect b="b" l="l" r="r" t="t"/>
              <a:pathLst>
                <a:path extrusionOk="0" h="21600" w="21600">
                  <a:moveTo>
                    <a:pt x="15386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5386" y="0"/>
                  </a:lnTo>
                  <a:cubicBezTo>
                    <a:pt x="19233" y="0"/>
                    <a:pt x="21600" y="372"/>
                    <a:pt x="21600" y="867"/>
                  </a:cubicBezTo>
                  <a:lnTo>
                    <a:pt x="21600" y="20733"/>
                  </a:lnTo>
                  <a:cubicBezTo>
                    <a:pt x="21600" y="21146"/>
                    <a:pt x="18641" y="21600"/>
                    <a:pt x="15386" y="2160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59050" lIns="59050" spcFirstLastPara="1" rIns="59050" wrap="square" tIns="590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t/>
              </a:r>
              <a:endParaRPr b="0" i="0" sz="5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g2ad77f66222_0_27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  <p:sp>
        <p:nvSpPr>
          <p:cNvPr id="463" name="Google Shape;463;g2ad77f66222_0_27"/>
          <p:cNvSpPr/>
          <p:nvPr/>
        </p:nvSpPr>
        <p:spPr>
          <a:xfrm>
            <a:off x="0" y="3292925"/>
            <a:ext cx="24384000" cy="1042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r>
              <a:t/>
            </a:r>
            <a:endParaRPr b="0" i="0" sz="3100" u="none" cap="none" strike="noStrike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4" name="Google Shape;464;g2ad77f66222_0_27"/>
          <p:cNvSpPr txBox="1"/>
          <p:nvPr/>
        </p:nvSpPr>
        <p:spPr>
          <a:xfrm>
            <a:off x="2744775" y="1921725"/>
            <a:ext cx="179667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0"/>
              <a:buFont typeface="Open Sans"/>
              <a:buNone/>
            </a:pPr>
            <a:r>
              <a:rPr i="1" lang="en-US" sz="9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AG - CAMPUS et PAULOWNIAS (2ème édition)</a:t>
            </a:r>
            <a:endParaRPr b="0" i="0" sz="9000" u="none" cap="none" strike="noStrike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</a:pPr>
            <a:r>
              <a:t/>
            </a:r>
            <a:endParaRPr b="0" i="0" sz="90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5" name="Google Shape;465;g2ad77f66222_0_27"/>
          <p:cNvSpPr txBox="1"/>
          <p:nvPr/>
        </p:nvSpPr>
        <p:spPr>
          <a:xfrm>
            <a:off x="11356250" y="5197800"/>
            <a:ext cx="11484000" cy="6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b="1" lang="en-US" sz="8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SAVE THE DATE</a:t>
            </a:r>
            <a:endParaRPr b="1" sz="8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t/>
            </a:r>
            <a:endParaRPr sz="6000">
              <a:solidFill>
                <a:schemeClr val="accent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6000">
                <a:solidFill>
                  <a:schemeClr val="accent3"/>
                </a:solidFill>
                <a:latin typeface="Roboto Light"/>
                <a:ea typeface="Roboto Light"/>
                <a:cs typeface="Roboto Light"/>
                <a:sym typeface="Roboto Light"/>
              </a:rPr>
              <a:t>6 JUIN 2024</a:t>
            </a:r>
            <a:endParaRPr sz="6000">
              <a:solidFill>
                <a:schemeClr val="accent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66" name="Google Shape;466;g2ad77f66222_0_27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467" name="Google Shape;467;g2ad77f66222_0_27"/>
          <p:cNvGrpSpPr/>
          <p:nvPr/>
        </p:nvGrpSpPr>
        <p:grpSpPr>
          <a:xfrm>
            <a:off x="18966759" y="12563949"/>
            <a:ext cx="3528204" cy="234011"/>
            <a:chOff x="1427472" y="2972774"/>
            <a:chExt cx="3528204" cy="234011"/>
          </a:xfrm>
        </p:grpSpPr>
        <p:grpSp>
          <p:nvGrpSpPr>
            <p:cNvPr id="468" name="Google Shape;468;g2ad77f66222_0_27"/>
            <p:cNvGrpSpPr/>
            <p:nvPr/>
          </p:nvGrpSpPr>
          <p:grpSpPr>
            <a:xfrm>
              <a:off x="1427472" y="2972774"/>
              <a:ext cx="3237900" cy="234011"/>
              <a:chOff x="152399" y="2319775"/>
              <a:chExt cx="12491899" cy="1162500"/>
            </a:xfrm>
          </p:grpSpPr>
          <p:sp>
            <p:nvSpPr>
              <p:cNvPr id="469" name="Google Shape;469;g2ad77f66222_0_27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70" name="Google Shape;470;g2ad77f66222_0_27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71" name="Google Shape;471;g2ad77f66222_0_27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72" name="Google Shape;472;g2ad77f66222_0_27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473" name="Google Shape;473;g2ad77f66222_0_27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74" name="Google Shape;474;g2ad77f66222_0_27"/>
          <p:cNvSpPr/>
          <p:nvPr/>
        </p:nvSpPr>
        <p:spPr>
          <a:xfrm rot="1932395">
            <a:off x="626033" y="280159"/>
            <a:ext cx="1486891" cy="1508880"/>
          </a:xfrm>
          <a:custGeom>
            <a:rect b="b" l="l" r="r" t="t"/>
            <a:pathLst>
              <a:path extrusionOk="0" h="5073" w="5958">
                <a:moveTo>
                  <a:pt x="5120" y="512"/>
                </a:moveTo>
                <a:lnTo>
                  <a:pt x="5120" y="3677"/>
                </a:lnTo>
                <a:lnTo>
                  <a:pt x="4469" y="3258"/>
                </a:lnTo>
                <a:lnTo>
                  <a:pt x="3817" y="2932"/>
                </a:lnTo>
                <a:lnTo>
                  <a:pt x="3166" y="2699"/>
                </a:lnTo>
                <a:lnTo>
                  <a:pt x="2561" y="2560"/>
                </a:lnTo>
                <a:lnTo>
                  <a:pt x="2561" y="1675"/>
                </a:lnTo>
                <a:lnTo>
                  <a:pt x="3166" y="1536"/>
                </a:lnTo>
                <a:lnTo>
                  <a:pt x="3817" y="1303"/>
                </a:lnTo>
                <a:lnTo>
                  <a:pt x="4469" y="977"/>
                </a:lnTo>
                <a:lnTo>
                  <a:pt x="5120" y="512"/>
                </a:lnTo>
                <a:close/>
                <a:moveTo>
                  <a:pt x="5120" y="0"/>
                </a:moveTo>
                <a:lnTo>
                  <a:pt x="4701" y="279"/>
                </a:lnTo>
                <a:lnTo>
                  <a:pt x="4329" y="559"/>
                </a:lnTo>
                <a:lnTo>
                  <a:pt x="3957" y="745"/>
                </a:lnTo>
                <a:lnTo>
                  <a:pt x="3584" y="931"/>
                </a:lnTo>
                <a:lnTo>
                  <a:pt x="3212" y="1070"/>
                </a:lnTo>
                <a:lnTo>
                  <a:pt x="2840" y="1164"/>
                </a:lnTo>
                <a:lnTo>
                  <a:pt x="2468" y="1257"/>
                </a:lnTo>
                <a:lnTo>
                  <a:pt x="513" y="1257"/>
                </a:lnTo>
                <a:lnTo>
                  <a:pt x="327" y="1303"/>
                </a:lnTo>
                <a:lnTo>
                  <a:pt x="141" y="1396"/>
                </a:lnTo>
                <a:lnTo>
                  <a:pt x="47" y="1582"/>
                </a:lnTo>
                <a:lnTo>
                  <a:pt x="1" y="1769"/>
                </a:lnTo>
                <a:lnTo>
                  <a:pt x="1" y="2420"/>
                </a:lnTo>
                <a:lnTo>
                  <a:pt x="47" y="2653"/>
                </a:lnTo>
                <a:lnTo>
                  <a:pt x="141" y="2792"/>
                </a:lnTo>
                <a:lnTo>
                  <a:pt x="327" y="2932"/>
                </a:lnTo>
                <a:lnTo>
                  <a:pt x="513" y="2979"/>
                </a:lnTo>
                <a:lnTo>
                  <a:pt x="932" y="2979"/>
                </a:lnTo>
                <a:lnTo>
                  <a:pt x="839" y="3351"/>
                </a:lnTo>
                <a:lnTo>
                  <a:pt x="839" y="3677"/>
                </a:lnTo>
                <a:lnTo>
                  <a:pt x="885" y="4002"/>
                </a:lnTo>
                <a:lnTo>
                  <a:pt x="978" y="4282"/>
                </a:lnTo>
                <a:lnTo>
                  <a:pt x="1071" y="4607"/>
                </a:lnTo>
                <a:lnTo>
                  <a:pt x="1164" y="4887"/>
                </a:lnTo>
                <a:lnTo>
                  <a:pt x="1351" y="5026"/>
                </a:lnTo>
                <a:lnTo>
                  <a:pt x="1630" y="5073"/>
                </a:lnTo>
                <a:lnTo>
                  <a:pt x="1909" y="5073"/>
                </a:lnTo>
                <a:lnTo>
                  <a:pt x="2188" y="5026"/>
                </a:lnTo>
                <a:lnTo>
                  <a:pt x="2421" y="4933"/>
                </a:lnTo>
                <a:lnTo>
                  <a:pt x="2561" y="4747"/>
                </a:lnTo>
                <a:lnTo>
                  <a:pt x="2328" y="4607"/>
                </a:lnTo>
                <a:lnTo>
                  <a:pt x="2188" y="4421"/>
                </a:lnTo>
                <a:lnTo>
                  <a:pt x="2095" y="4235"/>
                </a:lnTo>
                <a:lnTo>
                  <a:pt x="2049" y="4049"/>
                </a:lnTo>
                <a:lnTo>
                  <a:pt x="2142" y="3816"/>
                </a:lnTo>
                <a:lnTo>
                  <a:pt x="2049" y="3677"/>
                </a:lnTo>
                <a:lnTo>
                  <a:pt x="2002" y="3537"/>
                </a:lnTo>
                <a:lnTo>
                  <a:pt x="2002" y="3351"/>
                </a:lnTo>
                <a:lnTo>
                  <a:pt x="2095" y="3211"/>
                </a:lnTo>
                <a:lnTo>
                  <a:pt x="2235" y="3072"/>
                </a:lnTo>
                <a:lnTo>
                  <a:pt x="2421" y="2979"/>
                </a:lnTo>
                <a:lnTo>
                  <a:pt x="2747" y="3025"/>
                </a:lnTo>
                <a:lnTo>
                  <a:pt x="3073" y="3118"/>
                </a:lnTo>
                <a:lnTo>
                  <a:pt x="3398" y="3211"/>
                </a:lnTo>
                <a:lnTo>
                  <a:pt x="3724" y="3351"/>
                </a:lnTo>
                <a:lnTo>
                  <a:pt x="4422" y="3723"/>
                </a:lnTo>
                <a:lnTo>
                  <a:pt x="5120" y="4235"/>
                </a:lnTo>
                <a:lnTo>
                  <a:pt x="5260" y="4189"/>
                </a:lnTo>
                <a:lnTo>
                  <a:pt x="5399" y="4095"/>
                </a:lnTo>
                <a:lnTo>
                  <a:pt x="5493" y="3956"/>
                </a:lnTo>
                <a:lnTo>
                  <a:pt x="5539" y="3816"/>
                </a:lnTo>
                <a:lnTo>
                  <a:pt x="5539" y="2513"/>
                </a:lnTo>
                <a:lnTo>
                  <a:pt x="5679" y="2513"/>
                </a:lnTo>
                <a:lnTo>
                  <a:pt x="5818" y="2420"/>
                </a:lnTo>
                <a:lnTo>
                  <a:pt x="5911" y="2280"/>
                </a:lnTo>
                <a:lnTo>
                  <a:pt x="5958" y="2094"/>
                </a:lnTo>
                <a:lnTo>
                  <a:pt x="5911" y="1955"/>
                </a:lnTo>
                <a:lnTo>
                  <a:pt x="5818" y="1815"/>
                </a:lnTo>
                <a:lnTo>
                  <a:pt x="5679" y="1722"/>
                </a:lnTo>
                <a:lnTo>
                  <a:pt x="5539" y="1675"/>
                </a:lnTo>
                <a:lnTo>
                  <a:pt x="5539" y="419"/>
                </a:lnTo>
                <a:lnTo>
                  <a:pt x="5493" y="233"/>
                </a:lnTo>
                <a:lnTo>
                  <a:pt x="5399" y="93"/>
                </a:lnTo>
                <a:lnTo>
                  <a:pt x="52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g2ad77f66222_0_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419" l="115980" r="-115980" t="0"/>
          <a:stretch/>
        </p:blipFill>
        <p:spPr>
          <a:xfrm>
            <a:off x="16953467" y="2815746"/>
            <a:ext cx="4535700" cy="9676200"/>
          </a:xfrm>
          <a:prstGeom prst="roundRect">
            <a:avLst>
              <a:gd fmla="val 10827" name="adj"/>
            </a:avLst>
          </a:prstGeom>
          <a:noFill/>
          <a:ln>
            <a:noFill/>
          </a:ln>
        </p:spPr>
      </p:pic>
      <p:pic>
        <p:nvPicPr>
          <p:cNvPr id="476" name="Google Shape;476;g2ad77f66222_0_27"/>
          <p:cNvPicPr preferRelativeResize="0"/>
          <p:nvPr/>
        </p:nvPicPr>
        <p:blipFill rotWithShape="1">
          <a:blip r:embed="rId4">
            <a:alphaModFix/>
          </a:blip>
          <a:srcRect b="33372" l="0" r="0" t="1940"/>
          <a:stretch/>
        </p:blipFill>
        <p:spPr>
          <a:xfrm>
            <a:off x="0" y="7841226"/>
            <a:ext cx="13626598" cy="587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a750d7877c_1_76"/>
          <p:cNvSpPr txBox="1"/>
          <p:nvPr>
            <p:ph idx="12" type="sldNum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i="0" lang="en-US" sz="24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82" name="Google Shape;482;g2a750d7877c_1_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701" r="4710" t="0"/>
          <a:stretch/>
        </p:blipFill>
        <p:spPr>
          <a:xfrm>
            <a:off x="115" y="-220"/>
            <a:ext cx="12192300" cy="137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2a750d7877c_1_76"/>
          <p:cNvSpPr/>
          <p:nvPr/>
        </p:nvSpPr>
        <p:spPr>
          <a:xfrm>
            <a:off x="0" y="1"/>
            <a:ext cx="12191700" cy="13716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9BA0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0A9BA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4" name="Google Shape;484;g2a750d7877c_1_76"/>
          <p:cNvSpPr txBox="1"/>
          <p:nvPr/>
        </p:nvSpPr>
        <p:spPr>
          <a:xfrm>
            <a:off x="1325225" y="1057400"/>
            <a:ext cx="95502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Open Sans"/>
              <a:buNone/>
            </a:pPr>
            <a:r>
              <a:rPr i="1" lang="en-US" sz="7200">
                <a:solidFill>
                  <a:schemeClr val="lt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Partenariats</a:t>
            </a:r>
            <a:r>
              <a:rPr i="1" lang="en-US" sz="7200">
                <a:solidFill>
                  <a:schemeClr val="lt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 de</a:t>
            </a:r>
            <a:r>
              <a:rPr b="0" i="0" lang="en-US" sz="7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2023</a:t>
            </a:r>
            <a:endParaRPr b="0" i="0" sz="1400" u="none" cap="none" strike="noStrike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5" name="Google Shape;485;g2a750d7877c_1_76"/>
          <p:cNvSpPr txBox="1"/>
          <p:nvPr/>
        </p:nvSpPr>
        <p:spPr>
          <a:xfrm>
            <a:off x="740400" y="2601075"/>
            <a:ext cx="10710900" cy="18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 nombreux partenariats pour des événements mais aussi des études et GT :</a:t>
            </a:r>
            <a:endParaRPr b="1" i="0" sz="1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"/>
              <a:buNone/>
            </a:pPr>
            <a:r>
              <a:t/>
            </a:r>
            <a:endParaRPr b="1" i="0" sz="42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6" name="Google Shape;486;g2a750d7877c_1_76"/>
          <p:cNvSpPr txBox="1"/>
          <p:nvPr/>
        </p:nvSpPr>
        <p:spPr>
          <a:xfrm>
            <a:off x="18673900" y="8888914"/>
            <a:ext cx="3809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t/>
            </a:r>
            <a:endParaRPr b="1" i="0" sz="1400" u="none" cap="none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7" name="Google Shape;487;g2a750d7877c_1_76"/>
          <p:cNvSpPr txBox="1"/>
          <p:nvPr/>
        </p:nvSpPr>
        <p:spPr>
          <a:xfrm>
            <a:off x="15106425" y="4122175"/>
            <a:ext cx="8524200" cy="5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508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Roboto Light"/>
              <a:buChar char="●"/>
            </a:pP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Lumia</a:t>
            </a:r>
            <a:endParaRPr sz="35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508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Roboto Light"/>
              <a:buChar char="●"/>
            </a:pP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Les Univershiftés</a:t>
            </a:r>
            <a:endParaRPr sz="35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508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Roboto Light"/>
              <a:buChar char="●"/>
            </a:pP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Universités de la Terre</a:t>
            </a:r>
            <a:endParaRPr sz="35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508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Roboto Light"/>
              <a:buChar char="●"/>
            </a:pP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Projection transition</a:t>
            </a:r>
            <a:endParaRPr sz="35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508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Roboto Light"/>
              <a:buChar char="●"/>
            </a:pP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Académie citoyenne des nouveaux imaginaires.</a:t>
            </a:r>
            <a:endParaRPr sz="35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508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Roboto Light"/>
              <a:buChar char="●"/>
            </a:pPr>
            <a:r>
              <a:rPr lang="en-US" sz="35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Neutrality</a:t>
            </a:r>
            <a:endParaRPr sz="3500">
              <a:solidFill>
                <a:schemeClr val="accent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88" name="Google Shape;488;g2a750d7877c_1_76"/>
          <p:cNvSpPr/>
          <p:nvPr/>
        </p:nvSpPr>
        <p:spPr>
          <a:xfrm rot="1772947">
            <a:off x="21165194" y="827550"/>
            <a:ext cx="1240916" cy="1459476"/>
          </a:xfrm>
          <a:custGeom>
            <a:rect b="b" l="l" r="r" t="t"/>
            <a:pathLst>
              <a:path extrusionOk="0" h="21600" w="21600">
                <a:moveTo>
                  <a:pt x="10761" y="0"/>
                </a:moveTo>
                <a:cubicBezTo>
                  <a:pt x="10575" y="0"/>
                  <a:pt x="10393" y="51"/>
                  <a:pt x="10238" y="140"/>
                </a:cubicBezTo>
                <a:cubicBezTo>
                  <a:pt x="8066" y="1488"/>
                  <a:pt x="4277" y="4491"/>
                  <a:pt x="3161" y="9207"/>
                </a:cubicBezTo>
                <a:cubicBezTo>
                  <a:pt x="2602" y="11542"/>
                  <a:pt x="2912" y="13608"/>
                  <a:pt x="3471" y="15270"/>
                </a:cubicBezTo>
                <a:lnTo>
                  <a:pt x="252" y="17600"/>
                </a:lnTo>
                <a:cubicBezTo>
                  <a:pt x="128" y="17690"/>
                  <a:pt x="0" y="17872"/>
                  <a:pt x="0" y="18007"/>
                </a:cubicBezTo>
                <a:lnTo>
                  <a:pt x="0" y="21025"/>
                </a:lnTo>
                <a:cubicBezTo>
                  <a:pt x="0" y="21249"/>
                  <a:pt x="178" y="21426"/>
                  <a:pt x="427" y="21516"/>
                </a:cubicBezTo>
                <a:cubicBezTo>
                  <a:pt x="551" y="21561"/>
                  <a:pt x="690" y="21600"/>
                  <a:pt x="814" y="21600"/>
                </a:cubicBezTo>
                <a:cubicBezTo>
                  <a:pt x="938" y="21600"/>
                  <a:pt x="1117" y="21561"/>
                  <a:pt x="1241" y="21516"/>
                </a:cubicBezTo>
                <a:lnTo>
                  <a:pt x="7329" y="18639"/>
                </a:lnTo>
                <a:lnTo>
                  <a:pt x="8182" y="18639"/>
                </a:lnTo>
                <a:cubicBezTo>
                  <a:pt x="8182" y="18908"/>
                  <a:pt x="8194" y="19172"/>
                  <a:pt x="8318" y="19396"/>
                </a:cubicBezTo>
                <a:cubicBezTo>
                  <a:pt x="8690" y="20564"/>
                  <a:pt x="9858" y="21246"/>
                  <a:pt x="10354" y="21516"/>
                </a:cubicBezTo>
                <a:cubicBezTo>
                  <a:pt x="10478" y="21561"/>
                  <a:pt x="10676" y="21600"/>
                  <a:pt x="10800" y="21600"/>
                </a:cubicBezTo>
                <a:cubicBezTo>
                  <a:pt x="10924" y="21600"/>
                  <a:pt x="11102" y="21561"/>
                  <a:pt x="11227" y="21516"/>
                </a:cubicBezTo>
                <a:cubicBezTo>
                  <a:pt x="11723" y="21291"/>
                  <a:pt x="12910" y="20609"/>
                  <a:pt x="13282" y="19396"/>
                </a:cubicBezTo>
                <a:cubicBezTo>
                  <a:pt x="13344" y="19127"/>
                  <a:pt x="13398" y="18866"/>
                  <a:pt x="13398" y="18596"/>
                </a:cubicBezTo>
                <a:lnTo>
                  <a:pt x="14271" y="18596"/>
                </a:lnTo>
                <a:lnTo>
                  <a:pt x="20359" y="21474"/>
                </a:lnTo>
                <a:cubicBezTo>
                  <a:pt x="20483" y="21519"/>
                  <a:pt x="20662" y="21558"/>
                  <a:pt x="20786" y="21558"/>
                </a:cubicBezTo>
                <a:cubicBezTo>
                  <a:pt x="20910" y="21558"/>
                  <a:pt x="21030" y="21519"/>
                  <a:pt x="21154" y="21474"/>
                </a:cubicBezTo>
                <a:cubicBezTo>
                  <a:pt x="21402" y="21384"/>
                  <a:pt x="21600" y="21148"/>
                  <a:pt x="21600" y="20968"/>
                </a:cubicBezTo>
                <a:lnTo>
                  <a:pt x="21600" y="17965"/>
                </a:lnTo>
                <a:cubicBezTo>
                  <a:pt x="21538" y="17875"/>
                  <a:pt x="21476" y="17690"/>
                  <a:pt x="21290" y="17600"/>
                </a:cubicBezTo>
                <a:lnTo>
                  <a:pt x="18052" y="15270"/>
                </a:lnTo>
                <a:cubicBezTo>
                  <a:pt x="18610" y="13608"/>
                  <a:pt x="18920" y="11542"/>
                  <a:pt x="18362" y="9207"/>
                </a:cubicBezTo>
                <a:cubicBezTo>
                  <a:pt x="17245" y="4491"/>
                  <a:pt x="13456" y="1533"/>
                  <a:pt x="11285" y="140"/>
                </a:cubicBezTo>
                <a:cubicBezTo>
                  <a:pt x="11130" y="51"/>
                  <a:pt x="10947" y="0"/>
                  <a:pt x="10761" y="0"/>
                </a:cubicBezTo>
                <a:close/>
                <a:moveTo>
                  <a:pt x="10742" y="1347"/>
                </a:moveTo>
                <a:cubicBezTo>
                  <a:pt x="12541" y="2560"/>
                  <a:pt x="15822" y="5302"/>
                  <a:pt x="16753" y="9389"/>
                </a:cubicBezTo>
                <a:cubicBezTo>
                  <a:pt x="17497" y="12488"/>
                  <a:pt x="16574" y="15138"/>
                  <a:pt x="15706" y="16800"/>
                </a:cubicBezTo>
                <a:cubicBezTo>
                  <a:pt x="15519" y="17159"/>
                  <a:pt x="15023" y="17432"/>
                  <a:pt x="14465" y="17432"/>
                </a:cubicBezTo>
                <a:lnTo>
                  <a:pt x="12468" y="17432"/>
                </a:lnTo>
                <a:lnTo>
                  <a:pt x="7077" y="17432"/>
                </a:lnTo>
                <a:cubicBezTo>
                  <a:pt x="6519" y="17432"/>
                  <a:pt x="6022" y="17204"/>
                  <a:pt x="5836" y="16800"/>
                </a:cubicBezTo>
                <a:cubicBezTo>
                  <a:pt x="4906" y="15138"/>
                  <a:pt x="4029" y="12533"/>
                  <a:pt x="4712" y="9389"/>
                </a:cubicBezTo>
                <a:cubicBezTo>
                  <a:pt x="5642" y="5302"/>
                  <a:pt x="8943" y="2605"/>
                  <a:pt x="10742" y="1347"/>
                </a:cubicBezTo>
                <a:close/>
                <a:moveTo>
                  <a:pt x="10742" y="6737"/>
                </a:moveTo>
                <a:cubicBezTo>
                  <a:pt x="8942" y="6737"/>
                  <a:pt x="7446" y="7820"/>
                  <a:pt x="7446" y="9123"/>
                </a:cubicBezTo>
                <a:cubicBezTo>
                  <a:pt x="7446" y="10425"/>
                  <a:pt x="8942" y="11495"/>
                  <a:pt x="10742" y="11495"/>
                </a:cubicBezTo>
                <a:cubicBezTo>
                  <a:pt x="12541" y="11495"/>
                  <a:pt x="14019" y="10425"/>
                  <a:pt x="14019" y="9123"/>
                </a:cubicBezTo>
                <a:cubicBezTo>
                  <a:pt x="14019" y="7820"/>
                  <a:pt x="12541" y="6737"/>
                  <a:pt x="10742" y="6737"/>
                </a:cubicBezTo>
                <a:close/>
                <a:moveTo>
                  <a:pt x="10742" y="7902"/>
                </a:moveTo>
                <a:cubicBezTo>
                  <a:pt x="11673" y="7902"/>
                  <a:pt x="12409" y="8449"/>
                  <a:pt x="12409" y="9123"/>
                </a:cubicBezTo>
                <a:cubicBezTo>
                  <a:pt x="12409" y="9796"/>
                  <a:pt x="11673" y="10330"/>
                  <a:pt x="10742" y="10330"/>
                </a:cubicBezTo>
                <a:cubicBezTo>
                  <a:pt x="9811" y="10330"/>
                  <a:pt x="9055" y="9796"/>
                  <a:pt x="9055" y="9123"/>
                </a:cubicBezTo>
                <a:cubicBezTo>
                  <a:pt x="9055" y="8449"/>
                  <a:pt x="9811" y="7902"/>
                  <a:pt x="10742" y="7902"/>
                </a:cubicBezTo>
                <a:close/>
                <a:moveTo>
                  <a:pt x="3975" y="16533"/>
                </a:moveTo>
                <a:cubicBezTo>
                  <a:pt x="4099" y="16803"/>
                  <a:pt x="4219" y="17025"/>
                  <a:pt x="4343" y="17249"/>
                </a:cubicBezTo>
                <a:cubicBezTo>
                  <a:pt x="4529" y="17608"/>
                  <a:pt x="4898" y="17965"/>
                  <a:pt x="5332" y="18189"/>
                </a:cubicBezTo>
                <a:lnTo>
                  <a:pt x="1609" y="19944"/>
                </a:lnTo>
                <a:lnTo>
                  <a:pt x="1609" y="18232"/>
                </a:lnTo>
                <a:lnTo>
                  <a:pt x="3975" y="16533"/>
                </a:lnTo>
                <a:close/>
                <a:moveTo>
                  <a:pt x="17567" y="16533"/>
                </a:moveTo>
                <a:lnTo>
                  <a:pt x="19913" y="18232"/>
                </a:lnTo>
                <a:lnTo>
                  <a:pt x="19913" y="19944"/>
                </a:lnTo>
                <a:lnTo>
                  <a:pt x="16190" y="18189"/>
                </a:lnTo>
                <a:cubicBezTo>
                  <a:pt x="16625" y="17965"/>
                  <a:pt x="16931" y="17653"/>
                  <a:pt x="17179" y="17249"/>
                </a:cubicBezTo>
                <a:cubicBezTo>
                  <a:pt x="17303" y="17025"/>
                  <a:pt x="17443" y="16803"/>
                  <a:pt x="17567" y="16533"/>
                </a:cubicBezTo>
                <a:close/>
                <a:moveTo>
                  <a:pt x="9734" y="18596"/>
                </a:moveTo>
                <a:lnTo>
                  <a:pt x="11731" y="18596"/>
                </a:lnTo>
                <a:cubicBezTo>
                  <a:pt x="11793" y="18776"/>
                  <a:pt x="11735" y="18950"/>
                  <a:pt x="11673" y="19130"/>
                </a:cubicBezTo>
                <a:cubicBezTo>
                  <a:pt x="11486" y="19669"/>
                  <a:pt x="11114" y="20028"/>
                  <a:pt x="10742" y="20253"/>
                </a:cubicBezTo>
                <a:cubicBezTo>
                  <a:pt x="10370" y="20028"/>
                  <a:pt x="9997" y="19624"/>
                  <a:pt x="9811" y="19130"/>
                </a:cubicBezTo>
                <a:cubicBezTo>
                  <a:pt x="9749" y="18950"/>
                  <a:pt x="9734" y="18776"/>
                  <a:pt x="9734" y="185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9" name="Google Shape;489;g2a750d7877c_1_76"/>
          <p:cNvSpPr txBox="1"/>
          <p:nvPr/>
        </p:nvSpPr>
        <p:spPr>
          <a:xfrm>
            <a:off x="13613679" y="2393300"/>
            <a:ext cx="9351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-US" sz="5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r>
              <a:rPr b="1" lang="en-US" sz="5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 et en plus pour 2024</a:t>
            </a:r>
            <a:endParaRPr b="1" i="0" sz="27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90" name="Google Shape;490;g2a750d7877c_1_76"/>
          <p:cNvGrpSpPr/>
          <p:nvPr/>
        </p:nvGrpSpPr>
        <p:grpSpPr>
          <a:xfrm>
            <a:off x="18966759" y="12563949"/>
            <a:ext cx="3528204" cy="234011"/>
            <a:chOff x="1427472" y="2972774"/>
            <a:chExt cx="3528204" cy="234011"/>
          </a:xfrm>
        </p:grpSpPr>
        <p:grpSp>
          <p:nvGrpSpPr>
            <p:cNvPr id="491" name="Google Shape;491;g2a750d7877c_1_76"/>
            <p:cNvGrpSpPr/>
            <p:nvPr/>
          </p:nvGrpSpPr>
          <p:grpSpPr>
            <a:xfrm>
              <a:off x="1427472" y="2972774"/>
              <a:ext cx="3237900" cy="234011"/>
              <a:chOff x="152399" y="2319775"/>
              <a:chExt cx="12491899" cy="1162500"/>
            </a:xfrm>
          </p:grpSpPr>
          <p:sp>
            <p:nvSpPr>
              <p:cNvPr id="492" name="Google Shape;492;g2a750d7877c_1_76"/>
              <p:cNvSpPr/>
              <p:nvPr/>
            </p:nvSpPr>
            <p:spPr>
              <a:xfrm>
                <a:off x="152399" y="2319775"/>
                <a:ext cx="29469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93" name="Google Shape;493;g2a750d7877c_1_76"/>
              <p:cNvSpPr/>
              <p:nvPr/>
            </p:nvSpPr>
            <p:spPr>
              <a:xfrm>
                <a:off x="3334266" y="2319775"/>
                <a:ext cx="4460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94" name="Google Shape;494;g2a750d7877c_1_76"/>
              <p:cNvSpPr/>
              <p:nvPr/>
            </p:nvSpPr>
            <p:spPr>
              <a:xfrm>
                <a:off x="8029931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95" name="Google Shape;495;g2a750d7877c_1_76"/>
              <p:cNvSpPr/>
              <p:nvPr/>
            </p:nvSpPr>
            <p:spPr>
              <a:xfrm>
                <a:off x="10454598" y="2319775"/>
                <a:ext cx="2189700" cy="1162500"/>
              </a:xfrm>
              <a:prstGeom prst="roundRect">
                <a:avLst>
                  <a:gd fmla="val 5000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496" name="Google Shape;496;g2a750d7877c_1_76"/>
            <p:cNvSpPr/>
            <p:nvPr/>
          </p:nvSpPr>
          <p:spPr>
            <a:xfrm>
              <a:off x="4725876" y="2972775"/>
              <a:ext cx="229800" cy="23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97" name="Google Shape;497;g2a750d7877c_1_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915" y="4267757"/>
            <a:ext cx="2746707" cy="274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2a750d7877c_1_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0865" y="4267757"/>
            <a:ext cx="2746706" cy="274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a750d7877c_1_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0365" y="10044757"/>
            <a:ext cx="4191693" cy="274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2a750d7877c_1_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065" y="7400744"/>
            <a:ext cx="2746706" cy="274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2a750d7877c_1_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48203" y="7839200"/>
            <a:ext cx="1869800" cy="18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a750d7877c_1_76"/>
          <p:cNvPicPr preferRelativeResize="0"/>
          <p:nvPr/>
        </p:nvPicPr>
        <p:blipFill rotWithShape="1">
          <a:blip r:embed="rId9">
            <a:alphaModFix/>
          </a:blip>
          <a:srcRect b="69734" l="0" r="32468" t="0"/>
          <a:stretch/>
        </p:blipFill>
        <p:spPr>
          <a:xfrm>
            <a:off x="6095425" y="8106150"/>
            <a:ext cx="5299206" cy="13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a750d7877c_1_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90309" y="4771981"/>
            <a:ext cx="3528223" cy="173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2a750d7877c_1_7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6440" y="10677250"/>
            <a:ext cx="4191675" cy="1768741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2a750d7877c_1_76"/>
          <p:cNvSpPr/>
          <p:nvPr/>
        </p:nvSpPr>
        <p:spPr>
          <a:xfrm>
            <a:off x="11972050" y="5784092"/>
            <a:ext cx="2351481" cy="2322053"/>
          </a:xfrm>
          <a:custGeom>
            <a:rect b="b" l="l" r="r" t="t"/>
            <a:pathLst>
              <a:path extrusionOk="0" h="5957" w="5957">
                <a:moveTo>
                  <a:pt x="3025" y="977"/>
                </a:moveTo>
                <a:lnTo>
                  <a:pt x="3118" y="1024"/>
                </a:lnTo>
                <a:lnTo>
                  <a:pt x="3165" y="1070"/>
                </a:lnTo>
                <a:lnTo>
                  <a:pt x="4561" y="2467"/>
                </a:lnTo>
                <a:lnTo>
                  <a:pt x="4933" y="2792"/>
                </a:lnTo>
                <a:lnTo>
                  <a:pt x="4980" y="2885"/>
                </a:lnTo>
                <a:lnTo>
                  <a:pt x="5026" y="2978"/>
                </a:lnTo>
                <a:lnTo>
                  <a:pt x="4980" y="3072"/>
                </a:lnTo>
                <a:lnTo>
                  <a:pt x="4933" y="3165"/>
                </a:lnTo>
                <a:lnTo>
                  <a:pt x="4561" y="3490"/>
                </a:lnTo>
                <a:lnTo>
                  <a:pt x="3165" y="4933"/>
                </a:lnTo>
                <a:lnTo>
                  <a:pt x="3118" y="4980"/>
                </a:lnTo>
                <a:lnTo>
                  <a:pt x="2885" y="4980"/>
                </a:lnTo>
                <a:lnTo>
                  <a:pt x="2839" y="4933"/>
                </a:lnTo>
                <a:lnTo>
                  <a:pt x="2467" y="4561"/>
                </a:lnTo>
                <a:lnTo>
                  <a:pt x="2420" y="4468"/>
                </a:lnTo>
                <a:lnTo>
                  <a:pt x="2420" y="4375"/>
                </a:lnTo>
                <a:lnTo>
                  <a:pt x="2420" y="4282"/>
                </a:lnTo>
                <a:lnTo>
                  <a:pt x="2467" y="4235"/>
                </a:lnTo>
                <a:lnTo>
                  <a:pt x="3211" y="3490"/>
                </a:lnTo>
                <a:lnTo>
                  <a:pt x="1257" y="3490"/>
                </a:lnTo>
                <a:lnTo>
                  <a:pt x="1163" y="3444"/>
                </a:lnTo>
                <a:lnTo>
                  <a:pt x="1070" y="3397"/>
                </a:lnTo>
                <a:lnTo>
                  <a:pt x="1024" y="3351"/>
                </a:lnTo>
                <a:lnTo>
                  <a:pt x="1024" y="3211"/>
                </a:lnTo>
                <a:lnTo>
                  <a:pt x="1024" y="2746"/>
                </a:lnTo>
                <a:lnTo>
                  <a:pt x="1024" y="2653"/>
                </a:lnTo>
                <a:lnTo>
                  <a:pt x="1070" y="2560"/>
                </a:lnTo>
                <a:lnTo>
                  <a:pt x="1163" y="2513"/>
                </a:lnTo>
                <a:lnTo>
                  <a:pt x="1257" y="2467"/>
                </a:lnTo>
                <a:lnTo>
                  <a:pt x="3211" y="2467"/>
                </a:lnTo>
                <a:lnTo>
                  <a:pt x="2467" y="1768"/>
                </a:lnTo>
                <a:lnTo>
                  <a:pt x="2420" y="1675"/>
                </a:lnTo>
                <a:lnTo>
                  <a:pt x="2420" y="1582"/>
                </a:lnTo>
                <a:lnTo>
                  <a:pt x="2420" y="1489"/>
                </a:lnTo>
                <a:lnTo>
                  <a:pt x="2467" y="1396"/>
                </a:lnTo>
                <a:lnTo>
                  <a:pt x="2839" y="1070"/>
                </a:lnTo>
                <a:lnTo>
                  <a:pt x="2885" y="1024"/>
                </a:lnTo>
                <a:lnTo>
                  <a:pt x="3025" y="977"/>
                </a:lnTo>
                <a:close/>
                <a:moveTo>
                  <a:pt x="2979" y="0"/>
                </a:moveTo>
                <a:lnTo>
                  <a:pt x="2606" y="47"/>
                </a:lnTo>
                <a:lnTo>
                  <a:pt x="2234" y="93"/>
                </a:lnTo>
                <a:lnTo>
                  <a:pt x="1862" y="233"/>
                </a:lnTo>
                <a:lnTo>
                  <a:pt x="1489" y="419"/>
                </a:lnTo>
                <a:lnTo>
                  <a:pt x="1163" y="605"/>
                </a:lnTo>
                <a:lnTo>
                  <a:pt x="884" y="884"/>
                </a:lnTo>
                <a:lnTo>
                  <a:pt x="652" y="1163"/>
                </a:lnTo>
                <a:lnTo>
                  <a:pt x="419" y="1489"/>
                </a:lnTo>
                <a:lnTo>
                  <a:pt x="233" y="1862"/>
                </a:lnTo>
                <a:lnTo>
                  <a:pt x="140" y="2187"/>
                </a:lnTo>
                <a:lnTo>
                  <a:pt x="47" y="2606"/>
                </a:lnTo>
                <a:lnTo>
                  <a:pt x="0" y="2978"/>
                </a:lnTo>
                <a:lnTo>
                  <a:pt x="47" y="3397"/>
                </a:lnTo>
                <a:lnTo>
                  <a:pt x="140" y="3770"/>
                </a:lnTo>
                <a:lnTo>
                  <a:pt x="233" y="4142"/>
                </a:lnTo>
                <a:lnTo>
                  <a:pt x="419" y="4468"/>
                </a:lnTo>
                <a:lnTo>
                  <a:pt x="652" y="4794"/>
                </a:lnTo>
                <a:lnTo>
                  <a:pt x="884" y="5073"/>
                </a:lnTo>
                <a:lnTo>
                  <a:pt x="1163" y="5352"/>
                </a:lnTo>
                <a:lnTo>
                  <a:pt x="1489" y="5585"/>
                </a:lnTo>
                <a:lnTo>
                  <a:pt x="1862" y="5724"/>
                </a:lnTo>
                <a:lnTo>
                  <a:pt x="2234" y="5864"/>
                </a:lnTo>
                <a:lnTo>
                  <a:pt x="2606" y="5957"/>
                </a:lnTo>
                <a:lnTo>
                  <a:pt x="3397" y="5957"/>
                </a:lnTo>
                <a:lnTo>
                  <a:pt x="3770" y="5864"/>
                </a:lnTo>
                <a:lnTo>
                  <a:pt x="4142" y="5724"/>
                </a:lnTo>
                <a:lnTo>
                  <a:pt x="4514" y="5585"/>
                </a:lnTo>
                <a:lnTo>
                  <a:pt x="4840" y="5352"/>
                </a:lnTo>
                <a:lnTo>
                  <a:pt x="5119" y="5073"/>
                </a:lnTo>
                <a:lnTo>
                  <a:pt x="5352" y="4794"/>
                </a:lnTo>
                <a:lnTo>
                  <a:pt x="5585" y="4468"/>
                </a:lnTo>
                <a:lnTo>
                  <a:pt x="5771" y="4142"/>
                </a:lnTo>
                <a:lnTo>
                  <a:pt x="5864" y="3770"/>
                </a:lnTo>
                <a:lnTo>
                  <a:pt x="5957" y="3397"/>
                </a:lnTo>
                <a:lnTo>
                  <a:pt x="5957" y="2978"/>
                </a:lnTo>
                <a:lnTo>
                  <a:pt x="5957" y="2606"/>
                </a:lnTo>
                <a:lnTo>
                  <a:pt x="5864" y="2187"/>
                </a:lnTo>
                <a:lnTo>
                  <a:pt x="5771" y="1862"/>
                </a:lnTo>
                <a:lnTo>
                  <a:pt x="5585" y="1489"/>
                </a:lnTo>
                <a:lnTo>
                  <a:pt x="5352" y="1163"/>
                </a:lnTo>
                <a:lnTo>
                  <a:pt x="5119" y="884"/>
                </a:lnTo>
                <a:lnTo>
                  <a:pt x="4840" y="605"/>
                </a:lnTo>
                <a:lnTo>
                  <a:pt x="4514" y="419"/>
                </a:lnTo>
                <a:lnTo>
                  <a:pt x="4142" y="233"/>
                </a:lnTo>
                <a:lnTo>
                  <a:pt x="3770" y="93"/>
                </a:lnTo>
                <a:lnTo>
                  <a:pt x="3397" y="47"/>
                </a:lnTo>
                <a:lnTo>
                  <a:pt x="297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g2a750d7877c_1_76"/>
          <p:cNvPicPr preferRelativeResize="0"/>
          <p:nvPr/>
        </p:nvPicPr>
        <p:blipFill rotWithShape="1">
          <a:blip r:embed="rId12">
            <a:alphaModFix/>
          </a:blip>
          <a:srcRect b="15002" l="8057" r="10223" t="18733"/>
          <a:stretch/>
        </p:blipFill>
        <p:spPr>
          <a:xfrm>
            <a:off x="4925875" y="10791475"/>
            <a:ext cx="2854500" cy="1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073B4B"/>
      </a:dk2>
      <a:lt2>
        <a:srgbClr val="F6F5F7"/>
      </a:lt2>
      <a:accent1>
        <a:srgbClr val="93D4F2"/>
      </a:accent1>
      <a:accent2>
        <a:srgbClr val="0082C6"/>
      </a:accent2>
      <a:accent3>
        <a:srgbClr val="A8BD09"/>
      </a:accent3>
      <a:accent4>
        <a:srgbClr val="E5DA1F"/>
      </a:accent4>
      <a:accent5>
        <a:srgbClr val="E6007E"/>
      </a:accent5>
      <a:accent6>
        <a:srgbClr val="073B4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