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1765" r:id="rId2"/>
    <p:sldId id="1808" r:id="rId3"/>
    <p:sldId id="1809" r:id="rId4"/>
    <p:sldId id="1813" r:id="rId5"/>
    <p:sldId id="1816" r:id="rId6"/>
    <p:sldId id="1703" r:id="rId7"/>
    <p:sldId id="1811" r:id="rId8"/>
    <p:sldId id="1810" r:id="rId9"/>
    <p:sldId id="1680" r:id="rId10"/>
    <p:sldId id="1812" r:id="rId11"/>
    <p:sldId id="1704" r:id="rId12"/>
    <p:sldId id="1814" r:id="rId13"/>
    <p:sldId id="1815" r:id="rId14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D1EB40CB-3EAD-47A5-B65F-BC59A5C7BE9D}">
          <p14:sldIdLst>
            <p14:sldId id="1765"/>
            <p14:sldId id="1808"/>
            <p14:sldId id="1809"/>
            <p14:sldId id="1813"/>
            <p14:sldId id="1816"/>
            <p14:sldId id="1703"/>
            <p14:sldId id="1811"/>
            <p14:sldId id="1810"/>
            <p14:sldId id="1680"/>
            <p14:sldId id="1812"/>
            <p14:sldId id="1704"/>
            <p14:sldId id="1814"/>
            <p14:sldId id="1815"/>
          </p14:sldIdLst>
        </p14:section>
        <p14:section name="Section sans titre" id="{31BC8BE6-DC78-4BB5-8624-D208E16209C6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19232E"/>
    <a:srgbClr val="3F3F3F"/>
    <a:srgbClr val="4321AF"/>
    <a:srgbClr val="000000"/>
    <a:srgbClr val="445469"/>
    <a:srgbClr val="FF671A"/>
    <a:srgbClr val="5BEB57"/>
    <a:srgbClr val="D408E4"/>
    <a:srgbClr val="FBC8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04FB25-4953-4484-9E25-250D79DDB224}" v="46" dt="2023-04-12T06:11:58.352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63" autoAdjust="0"/>
    <p:restoredTop sz="89204" autoAdjust="0"/>
  </p:normalViewPr>
  <p:slideViewPr>
    <p:cSldViewPr snapToGrid="0" snapToObjects="1">
      <p:cViewPr varScale="1">
        <p:scale>
          <a:sx n="32" d="100"/>
          <a:sy n="32" d="100"/>
        </p:scale>
        <p:origin x="16" y="4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-1332"/>
    </p:cViewPr>
  </p:sorterViewPr>
  <p:notesViewPr>
    <p:cSldViewPr snapToGrid="0" snapToObjects="1" showGuides="1">
      <p:cViewPr varScale="1">
        <p:scale>
          <a:sx n="42" d="100"/>
          <a:sy n="42" d="100"/>
        </p:scale>
        <p:origin x="2820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6E1EA9BC-5651-F3D6-8F4B-FF8070C79F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5C544E3-EB0C-02CE-FCCD-214599EEE5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162A6-EE46-4A26-8602-31B206C332DD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E5FAA3D-6B1A-38B0-5BBA-478436E0E1F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94F2DA2-DB1B-6B3E-BEA8-151EEB0F88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30A2D-0001-462F-84EA-90834CC16A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7186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Lato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Lato Light"/>
              </a:defRPr>
            </a:lvl1pPr>
          </a:lstStyle>
          <a:p>
            <a:fld id="{EFC10EE1-B198-C942-8235-326C972CBB30}" type="datetimeFigureOut">
              <a:rPr lang="en-US" smtClean="0"/>
              <a:pPr/>
              <a:t>4/12/2023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Lato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ato Light"/>
              </a:defRPr>
            </a:lvl1pPr>
          </a:lstStyle>
          <a:p>
            <a:fld id="{006BE02D-20C0-F840-AFAC-BEA99C74FDC2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kern="1200">
        <a:solidFill>
          <a:schemeClr val="tx1"/>
        </a:solidFill>
        <a:latin typeface="Lato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Lato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Lato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Lato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Lato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Usage des actifs, effets réseau, </a:t>
            </a:r>
            <a:r>
              <a:rPr lang="fr-FR" dirty="0" err="1"/>
              <a:t>éminamment</a:t>
            </a:r>
            <a:r>
              <a:rPr lang="fr-FR" dirty="0"/>
              <a:t> durable que de faire usage, communiquer développer les AI..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92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349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797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vi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675648" cy="13716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91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dership sk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2" y="3945706"/>
            <a:ext cx="2935224" cy="293515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89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3764079" y="0"/>
            <a:ext cx="10613571" cy="13715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06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5820937" y="12623180"/>
            <a:ext cx="12690088" cy="6913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13936717" y="3247697"/>
            <a:ext cx="7241628" cy="12875172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7352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5820937" y="12623180"/>
            <a:ext cx="12690088" cy="6913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253205" y="6230198"/>
            <a:ext cx="5756336" cy="102067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43604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730082" y="4665515"/>
            <a:ext cx="2935224" cy="293515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3403702" y="4665515"/>
            <a:ext cx="2935224" cy="293515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008742" y="4665515"/>
            <a:ext cx="2935224" cy="293515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2" y="4665515"/>
            <a:ext cx="2935224" cy="293515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8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age d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sommaire"/>
          <p:cNvSpPr>
            <a:spLocks noGrp="1"/>
          </p:cNvSpPr>
          <p:nvPr>
            <p:ph idx="10" hasCustomPrompt="1"/>
          </p:nvPr>
        </p:nvSpPr>
        <p:spPr>
          <a:xfrm>
            <a:off x="5629919" y="3810000"/>
            <a:ext cx="17899985" cy="8351040"/>
          </a:xfrm>
        </p:spPr>
        <p:txBody>
          <a:bodyPr anchor="t">
            <a:normAutofit/>
          </a:bodyPr>
          <a:lstStyle>
            <a:lvl1pPr algn="l">
              <a:defRPr sz="3200"/>
            </a:lvl1pPr>
          </a:lstStyle>
          <a:p>
            <a:pPr lvl="0"/>
            <a:r>
              <a:rPr lang="fr-FR" dirty="0"/>
              <a:t>Déplacer pour optimiser la position du sommaire</a:t>
            </a:r>
          </a:p>
        </p:txBody>
      </p:sp>
      <p:sp>
        <p:nvSpPr>
          <p:cNvPr id="5" name="Nom" hidden="1"/>
          <p:cNvSpPr>
            <a:spLocks noGrp="1"/>
          </p:cNvSpPr>
          <p:nvPr>
            <p:ph type="body" sz="quarter" idx="36" hasCustomPrompt="1"/>
          </p:nvPr>
        </p:nvSpPr>
        <p:spPr>
          <a:xfrm>
            <a:off x="7535199" y="-1206896"/>
            <a:ext cx="15924384" cy="763296"/>
          </a:xfrm>
        </p:spPr>
        <p:txBody>
          <a:bodyPr lIns="0" tIns="0" rIns="0" bIns="0" anchor="b"/>
          <a:lstStyle>
            <a:lvl1pPr>
              <a:defRPr sz="42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6" name="Numéro" hidden="1"/>
          <p:cNvSpPr txBox="1"/>
          <p:nvPr userDrawn="1"/>
        </p:nvSpPr>
        <p:spPr>
          <a:xfrm>
            <a:off x="5629121" y="-1206896"/>
            <a:ext cx="1650514" cy="76329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lvl="0" indent="0" defTabSz="801969">
              <a:lnSpc>
                <a:spcPct val="87000"/>
              </a:lnSpc>
              <a:spcBef>
                <a:spcPts val="877"/>
              </a:spcBef>
              <a:buFontTx/>
              <a:buNone/>
              <a:defRPr sz="3200" b="1" cap="all" baseline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0" indent="0" defTabSz="801969">
              <a:lnSpc>
                <a:spcPct val="87000"/>
              </a:lnSpc>
              <a:spcBef>
                <a:spcPts val="439"/>
              </a:spcBef>
              <a:buFontTx/>
              <a:buNone/>
              <a:defRPr sz="1403" b="1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9738" indent="-119738" defTabSz="801969">
              <a:lnSpc>
                <a:spcPct val="87000"/>
              </a:lnSpc>
              <a:spcBef>
                <a:spcPts val="439"/>
              </a:spcBef>
              <a:buFont typeface="Calibri" panose="020F0502020204030204" pitchFamily="34" charset="0"/>
              <a:buChar char="&gt;"/>
              <a:defRPr sz="1100"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07454" indent="-87716" defTabSz="801969">
              <a:lnSpc>
                <a:spcPct val="87000"/>
              </a:lnSpc>
              <a:spcBef>
                <a:spcPts val="439"/>
              </a:spcBef>
              <a:buFont typeface="Calibri" panose="020F0502020204030204" pitchFamily="34" charset="0"/>
              <a:buChar char="-"/>
              <a:defRPr sz="1000"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7454" indent="0" defTabSz="801969">
              <a:lnSpc>
                <a:spcPct val="87000"/>
              </a:lnSpc>
              <a:spcBef>
                <a:spcPts val="439"/>
              </a:spcBef>
              <a:buFontTx/>
              <a:buNone/>
              <a:defRPr sz="800" i="1"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205414" indent="-200493" defTabSz="801969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/>
            </a:lvl6pPr>
            <a:lvl7pPr marL="2606398" indent="-200493" defTabSz="801969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/>
            </a:lvl7pPr>
            <a:lvl8pPr marL="3007383" indent="-200493" defTabSz="801969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/>
            </a:lvl8pPr>
            <a:lvl9pPr marL="3408366" indent="-200493" defTabSz="801969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/>
            </a:lvl9pPr>
          </a:lstStyle>
          <a:p>
            <a:pPr algn="l" eaLnBrk="1" fontAlgn="auto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</a:pPr>
            <a:r>
              <a:rPr lang="fr-FR" sz="6400" dirty="0">
                <a:solidFill>
                  <a:prstClr val="black"/>
                </a:solidFill>
              </a:rPr>
              <a:t>#01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20731" y="2278225"/>
            <a:ext cx="4695983" cy="381648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797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800" b="0" dirty="0">
                <a:solidFill>
                  <a:prstClr val="black"/>
                </a:solidFill>
              </a:rPr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932368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Pad_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"/>
          <p:cNvSpPr>
            <a:spLocks noGrp="1" noChangeAspect="1"/>
          </p:cNvSpPr>
          <p:nvPr>
            <p:ph type="pic" sz="quarter" idx="13"/>
          </p:nvPr>
        </p:nvSpPr>
        <p:spPr>
          <a:xfrm>
            <a:off x="-5" y="-1"/>
            <a:ext cx="24377651" cy="6460436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latin typeface="Raleway Light"/>
                <a:cs typeface="Raleway Light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7155523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8675649" y="12533971"/>
            <a:ext cx="7069873" cy="10036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90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48104" y="3612994"/>
            <a:ext cx="5819852" cy="2795183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2409748" y="3612994"/>
            <a:ext cx="5819852" cy="2795183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9278926" y="3612994"/>
            <a:ext cx="5819852" cy="2795183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32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5291434" y="3411210"/>
            <a:ext cx="7434751" cy="8016884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1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Mis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" y="4091685"/>
            <a:ext cx="12105684" cy="6769604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78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24377649" cy="13715999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 userDrawn="1"/>
        </p:nvSpPr>
        <p:spPr>
          <a:xfrm>
            <a:off x="8675649" y="12511668"/>
            <a:ext cx="7225990" cy="93670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209415" y="0"/>
            <a:ext cx="12168235" cy="13716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29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8675649" y="12511668"/>
            <a:ext cx="7225990" cy="93670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68235" cy="13716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56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8675649" y="12511668"/>
            <a:ext cx="7225990" cy="93670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69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9"/>
            <a:ext cx="5484971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l"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9"/>
            <a:ext cx="5484971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r"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Oval 7"/>
          <p:cNvSpPr/>
          <p:nvPr userDrawn="1"/>
        </p:nvSpPr>
        <p:spPr>
          <a:xfrm>
            <a:off x="23069390" y="523001"/>
            <a:ext cx="859750" cy="85975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3109785" y="607069"/>
            <a:ext cx="807966" cy="615480"/>
          </a:xfrm>
          <a:prstGeom prst="rect">
            <a:avLst/>
          </a:prstGeom>
          <a:noFill/>
        </p:spPr>
        <p:txBody>
          <a:bodyPr wrap="none" lIns="182807" tIns="91404" rIns="182807" bIns="91404" rtlCol="0">
            <a:spAutoFit/>
          </a:bodyPr>
          <a:lstStyle/>
          <a:p>
            <a:pPr algn="ctr"/>
            <a:fld id="{260E2A6B-A809-4840-BF14-8648BC0BDF87}" type="slidenum">
              <a:rPr lang="id-ID" sz="2800" b="1" i="0" smtClean="0">
                <a:solidFill>
                  <a:schemeClr val="bg1"/>
                </a:solidFill>
                <a:latin typeface="Lato Bold" charset="0"/>
                <a:cs typeface="Lato Bold" charset="0"/>
              </a:rPr>
              <a:pPr algn="ctr"/>
              <a:t>‹N°›</a:t>
            </a:fld>
            <a:endParaRPr lang="id-ID" sz="2800" b="1" i="0" dirty="0">
              <a:solidFill>
                <a:schemeClr val="bg1"/>
              </a:solidFill>
              <a:latin typeface="Lato Bold" charset="0"/>
              <a:cs typeface="Lato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845" r:id="rId2"/>
    <p:sldLayoutId id="2147483822" r:id="rId3"/>
    <p:sldLayoutId id="2147483823" r:id="rId4"/>
    <p:sldLayoutId id="2147483811" r:id="rId5"/>
    <p:sldLayoutId id="2147483812" r:id="rId6"/>
    <p:sldLayoutId id="2147483806" r:id="rId7"/>
    <p:sldLayoutId id="2147483808" r:id="rId8"/>
    <p:sldLayoutId id="2147483882" r:id="rId9"/>
    <p:sldLayoutId id="2147483844" r:id="rId10"/>
    <p:sldLayoutId id="2147483834" r:id="rId11"/>
    <p:sldLayoutId id="2147483840" r:id="rId12"/>
    <p:sldLayoutId id="2147483893" r:id="rId13"/>
    <p:sldLayoutId id="2147483894" r:id="rId14"/>
    <p:sldLayoutId id="2147483902" r:id="rId15"/>
    <p:sldLayoutId id="2147483934" r:id="rId16"/>
    <p:sldLayoutId id="2147483940" r:id="rId17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tx1"/>
          </a:solidFill>
          <a:latin typeface="Lato" panose="020F0502020204030203" pitchFamily="34" charset="0"/>
          <a:ea typeface="+mj-ea"/>
          <a:cs typeface="+mj-cs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kern="1200" dirty="0" smtClean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kern="1200" dirty="0" smtClean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kern="1200" dirty="0" smtClean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 smtClean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3581400"/>
            <a:ext cx="4445000" cy="406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latin typeface="Calibri" charset="0"/>
                <a:cs typeface="Calibri" charset="0"/>
              </a:rPr>
              <a:t>GT</a:t>
            </a:r>
          </a:p>
          <a:p>
            <a:pPr algn="ctr"/>
            <a:r>
              <a:rPr lang="en-US" sz="9600" dirty="0">
                <a:latin typeface="Calibri" charset="0"/>
                <a:cs typeface="Calibri" charset="0"/>
              </a:rPr>
              <a:t>RSE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7AB2AF51-E39E-9186-B578-0B22E3DD2FB3}"/>
              </a:ext>
            </a:extLst>
          </p:cNvPr>
          <p:cNvSpPr txBox="1"/>
          <p:nvPr/>
        </p:nvSpPr>
        <p:spPr>
          <a:xfrm>
            <a:off x="4960620" y="3620060"/>
            <a:ext cx="17716500" cy="815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Faites le </a:t>
            </a:r>
            <a:r>
              <a:rPr lang="fr-FR" sz="8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L</a:t>
            </a:r>
            <a:r>
              <a:rPr lang="fr-FR" sz="8000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ien</a:t>
            </a:r>
          </a:p>
          <a:p>
            <a:pPr algn="ctr"/>
            <a:r>
              <a:rPr lang="fr-FR" sz="8000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entre</a:t>
            </a:r>
            <a:r>
              <a:rPr lang="fr-FR" sz="80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8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fr-FR" sz="8000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mmatériel</a:t>
            </a:r>
            <a:r>
              <a:rPr lang="fr-FR" sz="80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5000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&amp;</a:t>
            </a:r>
            <a:r>
              <a:rPr lang="fr-FR" sz="8000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8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RSE</a:t>
            </a:r>
          </a:p>
          <a:p>
            <a:pPr algn="ctr"/>
            <a:endParaRPr lang="fr-FR" sz="5000" dirty="0">
              <a:solidFill>
                <a:schemeClr val="tx2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r>
              <a:rPr lang="fr-FR" sz="6000" i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pour renforcer votre impact !</a:t>
            </a:r>
          </a:p>
          <a:p>
            <a:pPr algn="ctr"/>
            <a:endParaRPr lang="en-US" sz="7000" i="1" dirty="0">
              <a:solidFill>
                <a:schemeClr val="tx2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r>
              <a:rPr lang="en-US" sz="4400" b="1" i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BpiFrance – 12 avril 2023</a:t>
            </a:r>
          </a:p>
          <a:p>
            <a:pPr algn="ctr"/>
            <a:endParaRPr lang="en-US" sz="7000" b="1" i="1" dirty="0">
              <a:solidFill>
                <a:schemeClr val="tx2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sz="7000" b="1" i="1" dirty="0">
              <a:solidFill>
                <a:schemeClr val="tx2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B4C1CFD-DC86-E414-38C9-B360068DAE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69" y="10668000"/>
            <a:ext cx="6190953" cy="3048000"/>
          </a:xfrm>
          <a:prstGeom prst="rect">
            <a:avLst/>
          </a:prstGeom>
        </p:spPr>
      </p:pic>
      <p:pic>
        <p:nvPicPr>
          <p:cNvPr id="2" name="Image 1" descr="C3D">
            <a:extLst>
              <a:ext uri="{FF2B5EF4-FFF2-40B4-BE49-F238E27FC236}">
                <a16:creationId xmlns:a16="http://schemas.microsoft.com/office/drawing/2014/main" id="{3A14FA74-D6A2-1129-E8A9-D72C90938E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2880" y="11205376"/>
            <a:ext cx="2095568" cy="18063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524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4377651" cy="13716000"/>
          </a:xfrm>
          <a:prstGeom prst="rect">
            <a:avLst/>
          </a:prstGeom>
          <a:solidFill>
            <a:schemeClr val="accent6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re 3"/>
          <p:cNvSpPr txBox="1">
            <a:spLocks/>
          </p:cNvSpPr>
          <p:nvPr/>
        </p:nvSpPr>
        <p:spPr>
          <a:xfrm>
            <a:off x="2797178" y="10521168"/>
            <a:ext cx="20050573" cy="245885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8800" b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/>
              <a:t>Modus operandi </a:t>
            </a:r>
            <a:endParaRPr lang="fr-FR" dirty="0">
              <a:solidFill>
                <a:schemeClr val="accent3"/>
              </a:solidFill>
            </a:endParaRPr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>
          <a:xfrm>
            <a:off x="14428549" y="1523999"/>
            <a:ext cx="9464597" cy="5334002"/>
          </a:xfrm>
          <a:prstGeom prst="rect">
            <a:avLst/>
          </a:prstGeom>
        </p:spPr>
        <p:txBody>
          <a:bodyPr>
            <a:noAutofit/>
          </a:bodyPr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96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03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1353800" y="1083814"/>
            <a:ext cx="3074749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9600" b="1" dirty="0">
                <a:solidFill>
                  <a:schemeClr val="accent3"/>
                </a:solidFill>
                <a:latin typeface="Calibri" charset="0"/>
                <a:ea typeface="Calibri" charset="0"/>
                <a:cs typeface="Calibri" charset="0"/>
              </a:rPr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99990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Freeform 70"/>
          <p:cNvSpPr>
            <a:spLocks noEditPoints="1"/>
          </p:cNvSpPr>
          <p:nvPr/>
        </p:nvSpPr>
        <p:spPr bwMode="auto">
          <a:xfrm rot="21347663">
            <a:off x="8436008" y="9947474"/>
            <a:ext cx="7514876" cy="2159032"/>
          </a:xfrm>
          <a:custGeom>
            <a:avLst/>
            <a:gdLst>
              <a:gd name="T0" fmla="*/ 1771 w 1771"/>
              <a:gd name="T1" fmla="*/ 141 h 517"/>
              <a:gd name="T2" fmla="*/ 1725 w 1771"/>
              <a:gd name="T3" fmla="*/ 162 h 517"/>
              <a:gd name="T4" fmla="*/ 1670 w 1771"/>
              <a:gd name="T5" fmla="*/ 242 h 517"/>
              <a:gd name="T6" fmla="*/ 1691 w 1771"/>
              <a:gd name="T7" fmla="*/ 195 h 517"/>
              <a:gd name="T8" fmla="*/ 1670 w 1771"/>
              <a:gd name="T9" fmla="*/ 242 h 517"/>
              <a:gd name="T10" fmla="*/ 1633 w 1771"/>
              <a:gd name="T11" fmla="*/ 272 h 517"/>
              <a:gd name="T12" fmla="*/ 1583 w 1771"/>
              <a:gd name="T13" fmla="*/ 285 h 517"/>
              <a:gd name="T14" fmla="*/ 1516 w 1771"/>
              <a:gd name="T15" fmla="*/ 354 h 517"/>
              <a:gd name="T16" fmla="*/ 1545 w 1771"/>
              <a:gd name="T17" fmla="*/ 312 h 517"/>
              <a:gd name="T18" fmla="*/ 1516 w 1771"/>
              <a:gd name="T19" fmla="*/ 354 h 517"/>
              <a:gd name="T20" fmla="*/ 1474 w 1771"/>
              <a:gd name="T21" fmla="*/ 378 h 517"/>
              <a:gd name="T22" fmla="*/ 1423 w 1771"/>
              <a:gd name="T23" fmla="*/ 382 h 517"/>
              <a:gd name="T24" fmla="*/ 1345 w 1771"/>
              <a:gd name="T25" fmla="*/ 439 h 517"/>
              <a:gd name="T26" fmla="*/ 1381 w 1771"/>
              <a:gd name="T27" fmla="*/ 402 h 517"/>
              <a:gd name="T28" fmla="*/ 1345 w 1771"/>
              <a:gd name="T29" fmla="*/ 439 h 517"/>
              <a:gd name="T30" fmla="*/ 1300 w 1771"/>
              <a:gd name="T31" fmla="*/ 455 h 517"/>
              <a:gd name="T32" fmla="*/ 1249 w 1771"/>
              <a:gd name="T33" fmla="*/ 451 h 517"/>
              <a:gd name="T34" fmla="*/ 1162 w 1771"/>
              <a:gd name="T35" fmla="*/ 493 h 517"/>
              <a:gd name="T36" fmla="*/ 1204 w 1771"/>
              <a:gd name="T37" fmla="*/ 463 h 517"/>
              <a:gd name="T38" fmla="*/ 1162 w 1771"/>
              <a:gd name="T39" fmla="*/ 493 h 517"/>
              <a:gd name="T40" fmla="*/ 1115 w 1771"/>
              <a:gd name="T41" fmla="*/ 502 h 517"/>
              <a:gd name="T42" fmla="*/ 1066 w 1771"/>
              <a:gd name="T43" fmla="*/ 489 h 517"/>
              <a:gd name="T44" fmla="*/ 973 w 1771"/>
              <a:gd name="T45" fmla="*/ 516 h 517"/>
              <a:gd name="T46" fmla="*/ 1019 w 1771"/>
              <a:gd name="T47" fmla="*/ 494 h 517"/>
              <a:gd name="T48" fmla="*/ 973 w 1771"/>
              <a:gd name="T49" fmla="*/ 516 h 517"/>
              <a:gd name="T50" fmla="*/ 925 w 1771"/>
              <a:gd name="T51" fmla="*/ 517 h 517"/>
              <a:gd name="T52" fmla="*/ 878 w 1771"/>
              <a:gd name="T53" fmla="*/ 495 h 517"/>
              <a:gd name="T54" fmla="*/ 782 w 1771"/>
              <a:gd name="T55" fmla="*/ 506 h 517"/>
              <a:gd name="T56" fmla="*/ 832 w 1771"/>
              <a:gd name="T57" fmla="*/ 492 h 517"/>
              <a:gd name="T58" fmla="*/ 782 w 1771"/>
              <a:gd name="T59" fmla="*/ 506 h 517"/>
              <a:gd name="T60" fmla="*/ 735 w 1771"/>
              <a:gd name="T61" fmla="*/ 499 h 517"/>
              <a:gd name="T62" fmla="*/ 693 w 1771"/>
              <a:gd name="T63" fmla="*/ 470 h 517"/>
              <a:gd name="T64" fmla="*/ 596 w 1771"/>
              <a:gd name="T65" fmla="*/ 464 h 517"/>
              <a:gd name="T66" fmla="*/ 647 w 1771"/>
              <a:gd name="T67" fmla="*/ 458 h 517"/>
              <a:gd name="T68" fmla="*/ 596 w 1771"/>
              <a:gd name="T69" fmla="*/ 464 h 517"/>
              <a:gd name="T70" fmla="*/ 551 w 1771"/>
              <a:gd name="T71" fmla="*/ 448 h 517"/>
              <a:gd name="T72" fmla="*/ 514 w 1771"/>
              <a:gd name="T73" fmla="*/ 413 h 517"/>
              <a:gd name="T74" fmla="*/ 420 w 1771"/>
              <a:gd name="T75" fmla="*/ 391 h 517"/>
              <a:gd name="T76" fmla="*/ 463 w 1771"/>
              <a:gd name="T77" fmla="*/ 412 h 517"/>
              <a:gd name="T78" fmla="*/ 433 w 1771"/>
              <a:gd name="T79" fmla="*/ 375 h 517"/>
              <a:gd name="T80" fmla="*/ 420 w 1771"/>
              <a:gd name="T81" fmla="*/ 391 h 517"/>
              <a:gd name="T82" fmla="*/ 378 w 1771"/>
              <a:gd name="T83" fmla="*/ 368 h 517"/>
              <a:gd name="T84" fmla="*/ 348 w 1771"/>
              <a:gd name="T85" fmla="*/ 326 h 517"/>
              <a:gd name="T86" fmla="*/ 259 w 1771"/>
              <a:gd name="T87" fmla="*/ 289 h 517"/>
              <a:gd name="T88" fmla="*/ 309 w 1771"/>
              <a:gd name="T89" fmla="*/ 300 h 517"/>
              <a:gd name="T90" fmla="*/ 259 w 1771"/>
              <a:gd name="T91" fmla="*/ 289 h 517"/>
              <a:gd name="T92" fmla="*/ 222 w 1771"/>
              <a:gd name="T93" fmla="*/ 259 h 517"/>
              <a:gd name="T94" fmla="*/ 199 w 1771"/>
              <a:gd name="T95" fmla="*/ 213 h 517"/>
              <a:gd name="T96" fmla="*/ 118 w 1771"/>
              <a:gd name="T97" fmla="*/ 161 h 517"/>
              <a:gd name="T98" fmla="*/ 165 w 1771"/>
              <a:gd name="T99" fmla="*/ 181 h 517"/>
              <a:gd name="T100" fmla="*/ 118 w 1771"/>
              <a:gd name="T101" fmla="*/ 161 h 517"/>
              <a:gd name="T102" fmla="*/ 86 w 1771"/>
              <a:gd name="T103" fmla="*/ 125 h 517"/>
              <a:gd name="T104" fmla="*/ 71 w 1771"/>
              <a:gd name="T105" fmla="*/ 76 h 517"/>
              <a:gd name="T106" fmla="*/ 0 w 1771"/>
              <a:gd name="T107" fmla="*/ 11 h 517"/>
              <a:gd name="T108" fmla="*/ 43 w 1771"/>
              <a:gd name="T109" fmla="*/ 38 h 517"/>
              <a:gd name="T110" fmla="*/ 0 w 1771"/>
              <a:gd name="T111" fmla="*/ 11 h 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771" h="517">
                <a:moveTo>
                  <a:pt x="1739" y="176"/>
                </a:moveTo>
                <a:cubicBezTo>
                  <a:pt x="1750" y="165"/>
                  <a:pt x="1761" y="153"/>
                  <a:pt x="1771" y="141"/>
                </a:cubicBezTo>
                <a:cubicBezTo>
                  <a:pt x="1756" y="128"/>
                  <a:pt x="1756" y="128"/>
                  <a:pt x="1756" y="128"/>
                </a:cubicBezTo>
                <a:cubicBezTo>
                  <a:pt x="1746" y="140"/>
                  <a:pt x="1735" y="151"/>
                  <a:pt x="1725" y="162"/>
                </a:cubicBezTo>
                <a:lnTo>
                  <a:pt x="1739" y="176"/>
                </a:lnTo>
                <a:close/>
                <a:moveTo>
                  <a:pt x="1670" y="242"/>
                </a:moveTo>
                <a:cubicBezTo>
                  <a:pt x="1682" y="231"/>
                  <a:pt x="1693" y="221"/>
                  <a:pt x="1705" y="210"/>
                </a:cubicBezTo>
                <a:cubicBezTo>
                  <a:pt x="1691" y="195"/>
                  <a:pt x="1691" y="195"/>
                  <a:pt x="1691" y="195"/>
                </a:cubicBezTo>
                <a:cubicBezTo>
                  <a:pt x="1680" y="206"/>
                  <a:pt x="1668" y="216"/>
                  <a:pt x="1657" y="227"/>
                </a:cubicBezTo>
                <a:lnTo>
                  <a:pt x="1670" y="242"/>
                </a:lnTo>
                <a:close/>
                <a:moveTo>
                  <a:pt x="1595" y="301"/>
                </a:moveTo>
                <a:cubicBezTo>
                  <a:pt x="1608" y="292"/>
                  <a:pt x="1621" y="282"/>
                  <a:pt x="1633" y="272"/>
                </a:cubicBezTo>
                <a:cubicBezTo>
                  <a:pt x="1621" y="257"/>
                  <a:pt x="1621" y="257"/>
                  <a:pt x="1621" y="257"/>
                </a:cubicBezTo>
                <a:cubicBezTo>
                  <a:pt x="1608" y="266"/>
                  <a:pt x="1596" y="276"/>
                  <a:pt x="1583" y="285"/>
                </a:cubicBezTo>
                <a:lnTo>
                  <a:pt x="1595" y="301"/>
                </a:lnTo>
                <a:close/>
                <a:moveTo>
                  <a:pt x="1516" y="354"/>
                </a:moveTo>
                <a:cubicBezTo>
                  <a:pt x="1529" y="346"/>
                  <a:pt x="1543" y="337"/>
                  <a:pt x="1556" y="329"/>
                </a:cubicBezTo>
                <a:cubicBezTo>
                  <a:pt x="1545" y="312"/>
                  <a:pt x="1545" y="312"/>
                  <a:pt x="1545" y="312"/>
                </a:cubicBezTo>
                <a:cubicBezTo>
                  <a:pt x="1532" y="321"/>
                  <a:pt x="1519" y="329"/>
                  <a:pt x="1505" y="337"/>
                </a:cubicBezTo>
                <a:lnTo>
                  <a:pt x="1516" y="354"/>
                </a:lnTo>
                <a:close/>
                <a:moveTo>
                  <a:pt x="1432" y="400"/>
                </a:moveTo>
                <a:cubicBezTo>
                  <a:pt x="1446" y="393"/>
                  <a:pt x="1461" y="386"/>
                  <a:pt x="1474" y="378"/>
                </a:cubicBezTo>
                <a:cubicBezTo>
                  <a:pt x="1465" y="361"/>
                  <a:pt x="1465" y="361"/>
                  <a:pt x="1465" y="361"/>
                </a:cubicBezTo>
                <a:cubicBezTo>
                  <a:pt x="1451" y="368"/>
                  <a:pt x="1437" y="375"/>
                  <a:pt x="1423" y="382"/>
                </a:cubicBezTo>
                <a:lnTo>
                  <a:pt x="1432" y="400"/>
                </a:lnTo>
                <a:close/>
                <a:moveTo>
                  <a:pt x="1345" y="439"/>
                </a:moveTo>
                <a:cubicBezTo>
                  <a:pt x="1360" y="433"/>
                  <a:pt x="1374" y="427"/>
                  <a:pt x="1389" y="420"/>
                </a:cubicBezTo>
                <a:cubicBezTo>
                  <a:pt x="1381" y="402"/>
                  <a:pt x="1381" y="402"/>
                  <a:pt x="1381" y="402"/>
                </a:cubicBezTo>
                <a:cubicBezTo>
                  <a:pt x="1367" y="409"/>
                  <a:pt x="1352" y="415"/>
                  <a:pt x="1338" y="420"/>
                </a:cubicBezTo>
                <a:lnTo>
                  <a:pt x="1345" y="439"/>
                </a:lnTo>
                <a:close/>
                <a:moveTo>
                  <a:pt x="1255" y="470"/>
                </a:moveTo>
                <a:cubicBezTo>
                  <a:pt x="1270" y="465"/>
                  <a:pt x="1285" y="461"/>
                  <a:pt x="1300" y="455"/>
                </a:cubicBezTo>
                <a:cubicBezTo>
                  <a:pt x="1294" y="436"/>
                  <a:pt x="1294" y="436"/>
                  <a:pt x="1294" y="436"/>
                </a:cubicBezTo>
                <a:cubicBezTo>
                  <a:pt x="1279" y="442"/>
                  <a:pt x="1264" y="446"/>
                  <a:pt x="1249" y="451"/>
                </a:cubicBezTo>
                <a:lnTo>
                  <a:pt x="1255" y="470"/>
                </a:lnTo>
                <a:close/>
                <a:moveTo>
                  <a:pt x="1162" y="493"/>
                </a:moveTo>
                <a:cubicBezTo>
                  <a:pt x="1178" y="490"/>
                  <a:pt x="1193" y="487"/>
                  <a:pt x="1209" y="483"/>
                </a:cubicBezTo>
                <a:cubicBezTo>
                  <a:pt x="1204" y="463"/>
                  <a:pt x="1204" y="463"/>
                  <a:pt x="1204" y="463"/>
                </a:cubicBezTo>
                <a:cubicBezTo>
                  <a:pt x="1189" y="467"/>
                  <a:pt x="1173" y="471"/>
                  <a:pt x="1158" y="474"/>
                </a:cubicBezTo>
                <a:lnTo>
                  <a:pt x="1162" y="493"/>
                </a:lnTo>
                <a:close/>
                <a:moveTo>
                  <a:pt x="1068" y="509"/>
                </a:moveTo>
                <a:cubicBezTo>
                  <a:pt x="1084" y="507"/>
                  <a:pt x="1100" y="505"/>
                  <a:pt x="1115" y="502"/>
                </a:cubicBezTo>
                <a:cubicBezTo>
                  <a:pt x="1112" y="482"/>
                  <a:pt x="1112" y="482"/>
                  <a:pt x="1112" y="482"/>
                </a:cubicBezTo>
                <a:cubicBezTo>
                  <a:pt x="1097" y="485"/>
                  <a:pt x="1081" y="487"/>
                  <a:pt x="1066" y="489"/>
                </a:cubicBezTo>
                <a:lnTo>
                  <a:pt x="1068" y="509"/>
                </a:lnTo>
                <a:close/>
                <a:moveTo>
                  <a:pt x="973" y="516"/>
                </a:moveTo>
                <a:cubicBezTo>
                  <a:pt x="989" y="516"/>
                  <a:pt x="1005" y="515"/>
                  <a:pt x="1020" y="513"/>
                </a:cubicBezTo>
                <a:cubicBezTo>
                  <a:pt x="1019" y="494"/>
                  <a:pt x="1019" y="494"/>
                  <a:pt x="1019" y="494"/>
                </a:cubicBezTo>
                <a:cubicBezTo>
                  <a:pt x="1003" y="495"/>
                  <a:pt x="988" y="496"/>
                  <a:pt x="972" y="496"/>
                </a:cubicBezTo>
                <a:lnTo>
                  <a:pt x="973" y="516"/>
                </a:lnTo>
                <a:close/>
                <a:moveTo>
                  <a:pt x="877" y="515"/>
                </a:moveTo>
                <a:cubicBezTo>
                  <a:pt x="893" y="516"/>
                  <a:pt x="909" y="517"/>
                  <a:pt x="925" y="517"/>
                </a:cubicBezTo>
                <a:cubicBezTo>
                  <a:pt x="925" y="497"/>
                  <a:pt x="925" y="497"/>
                  <a:pt x="925" y="497"/>
                </a:cubicBezTo>
                <a:cubicBezTo>
                  <a:pt x="910" y="497"/>
                  <a:pt x="894" y="496"/>
                  <a:pt x="878" y="495"/>
                </a:cubicBezTo>
                <a:lnTo>
                  <a:pt x="877" y="515"/>
                </a:lnTo>
                <a:close/>
                <a:moveTo>
                  <a:pt x="782" y="506"/>
                </a:moveTo>
                <a:cubicBezTo>
                  <a:pt x="798" y="508"/>
                  <a:pt x="814" y="510"/>
                  <a:pt x="830" y="512"/>
                </a:cubicBezTo>
                <a:cubicBezTo>
                  <a:pt x="832" y="492"/>
                  <a:pt x="832" y="492"/>
                  <a:pt x="832" y="492"/>
                </a:cubicBezTo>
                <a:cubicBezTo>
                  <a:pt x="816" y="490"/>
                  <a:pt x="801" y="489"/>
                  <a:pt x="785" y="486"/>
                </a:cubicBezTo>
                <a:lnTo>
                  <a:pt x="782" y="506"/>
                </a:lnTo>
                <a:close/>
                <a:moveTo>
                  <a:pt x="688" y="489"/>
                </a:moveTo>
                <a:cubicBezTo>
                  <a:pt x="704" y="493"/>
                  <a:pt x="720" y="496"/>
                  <a:pt x="735" y="499"/>
                </a:cubicBezTo>
                <a:cubicBezTo>
                  <a:pt x="739" y="479"/>
                  <a:pt x="739" y="479"/>
                  <a:pt x="739" y="479"/>
                </a:cubicBezTo>
                <a:cubicBezTo>
                  <a:pt x="723" y="476"/>
                  <a:pt x="708" y="473"/>
                  <a:pt x="693" y="470"/>
                </a:cubicBezTo>
                <a:lnTo>
                  <a:pt x="688" y="489"/>
                </a:lnTo>
                <a:close/>
                <a:moveTo>
                  <a:pt x="596" y="464"/>
                </a:moveTo>
                <a:cubicBezTo>
                  <a:pt x="611" y="469"/>
                  <a:pt x="627" y="473"/>
                  <a:pt x="642" y="478"/>
                </a:cubicBezTo>
                <a:cubicBezTo>
                  <a:pt x="647" y="458"/>
                  <a:pt x="647" y="458"/>
                  <a:pt x="647" y="458"/>
                </a:cubicBezTo>
                <a:cubicBezTo>
                  <a:pt x="632" y="454"/>
                  <a:pt x="617" y="450"/>
                  <a:pt x="602" y="445"/>
                </a:cubicBezTo>
                <a:lnTo>
                  <a:pt x="596" y="464"/>
                </a:lnTo>
                <a:close/>
                <a:moveTo>
                  <a:pt x="507" y="431"/>
                </a:moveTo>
                <a:cubicBezTo>
                  <a:pt x="521" y="437"/>
                  <a:pt x="536" y="443"/>
                  <a:pt x="551" y="448"/>
                </a:cubicBezTo>
                <a:cubicBezTo>
                  <a:pt x="558" y="430"/>
                  <a:pt x="558" y="430"/>
                  <a:pt x="558" y="430"/>
                </a:cubicBezTo>
                <a:cubicBezTo>
                  <a:pt x="543" y="424"/>
                  <a:pt x="529" y="419"/>
                  <a:pt x="514" y="413"/>
                </a:cubicBezTo>
                <a:lnTo>
                  <a:pt x="507" y="431"/>
                </a:lnTo>
                <a:close/>
                <a:moveTo>
                  <a:pt x="420" y="391"/>
                </a:moveTo>
                <a:cubicBezTo>
                  <a:pt x="421" y="391"/>
                  <a:pt x="423" y="392"/>
                  <a:pt x="424" y="393"/>
                </a:cubicBezTo>
                <a:cubicBezTo>
                  <a:pt x="437" y="399"/>
                  <a:pt x="450" y="406"/>
                  <a:pt x="463" y="412"/>
                </a:cubicBezTo>
                <a:cubicBezTo>
                  <a:pt x="471" y="394"/>
                  <a:pt x="471" y="394"/>
                  <a:pt x="471" y="394"/>
                </a:cubicBezTo>
                <a:cubicBezTo>
                  <a:pt x="459" y="388"/>
                  <a:pt x="446" y="381"/>
                  <a:pt x="433" y="375"/>
                </a:cubicBezTo>
                <a:cubicBezTo>
                  <a:pt x="432" y="374"/>
                  <a:pt x="431" y="373"/>
                  <a:pt x="429" y="373"/>
                </a:cubicBezTo>
                <a:lnTo>
                  <a:pt x="420" y="391"/>
                </a:lnTo>
                <a:close/>
                <a:moveTo>
                  <a:pt x="337" y="343"/>
                </a:moveTo>
                <a:cubicBezTo>
                  <a:pt x="351" y="351"/>
                  <a:pt x="364" y="360"/>
                  <a:pt x="378" y="368"/>
                </a:cubicBezTo>
                <a:cubicBezTo>
                  <a:pt x="388" y="350"/>
                  <a:pt x="388" y="350"/>
                  <a:pt x="388" y="350"/>
                </a:cubicBezTo>
                <a:cubicBezTo>
                  <a:pt x="375" y="343"/>
                  <a:pt x="361" y="334"/>
                  <a:pt x="348" y="326"/>
                </a:cubicBezTo>
                <a:lnTo>
                  <a:pt x="337" y="343"/>
                </a:lnTo>
                <a:close/>
                <a:moveTo>
                  <a:pt x="259" y="289"/>
                </a:moveTo>
                <a:cubicBezTo>
                  <a:pt x="272" y="298"/>
                  <a:pt x="285" y="308"/>
                  <a:pt x="298" y="317"/>
                </a:cubicBezTo>
                <a:cubicBezTo>
                  <a:pt x="309" y="300"/>
                  <a:pt x="309" y="300"/>
                  <a:pt x="309" y="300"/>
                </a:cubicBezTo>
                <a:cubicBezTo>
                  <a:pt x="296" y="291"/>
                  <a:pt x="284" y="282"/>
                  <a:pt x="271" y="273"/>
                </a:cubicBezTo>
                <a:lnTo>
                  <a:pt x="259" y="289"/>
                </a:lnTo>
                <a:close/>
                <a:moveTo>
                  <a:pt x="186" y="228"/>
                </a:moveTo>
                <a:cubicBezTo>
                  <a:pt x="197" y="238"/>
                  <a:pt x="209" y="249"/>
                  <a:pt x="222" y="259"/>
                </a:cubicBezTo>
                <a:cubicBezTo>
                  <a:pt x="234" y="244"/>
                  <a:pt x="234" y="244"/>
                  <a:pt x="234" y="244"/>
                </a:cubicBezTo>
                <a:cubicBezTo>
                  <a:pt x="222" y="234"/>
                  <a:pt x="211" y="223"/>
                  <a:pt x="199" y="213"/>
                </a:cubicBezTo>
                <a:lnTo>
                  <a:pt x="186" y="228"/>
                </a:lnTo>
                <a:close/>
                <a:moveTo>
                  <a:pt x="118" y="161"/>
                </a:moveTo>
                <a:cubicBezTo>
                  <a:pt x="128" y="172"/>
                  <a:pt x="140" y="184"/>
                  <a:pt x="151" y="195"/>
                </a:cubicBezTo>
                <a:cubicBezTo>
                  <a:pt x="165" y="181"/>
                  <a:pt x="165" y="181"/>
                  <a:pt x="165" y="181"/>
                </a:cubicBezTo>
                <a:cubicBezTo>
                  <a:pt x="154" y="170"/>
                  <a:pt x="143" y="159"/>
                  <a:pt x="132" y="147"/>
                </a:cubicBezTo>
                <a:lnTo>
                  <a:pt x="118" y="161"/>
                </a:lnTo>
                <a:close/>
                <a:moveTo>
                  <a:pt x="56" y="88"/>
                </a:moveTo>
                <a:cubicBezTo>
                  <a:pt x="65" y="101"/>
                  <a:pt x="76" y="113"/>
                  <a:pt x="86" y="125"/>
                </a:cubicBezTo>
                <a:cubicBezTo>
                  <a:pt x="101" y="112"/>
                  <a:pt x="101" y="112"/>
                  <a:pt x="101" y="112"/>
                </a:cubicBezTo>
                <a:cubicBezTo>
                  <a:pt x="91" y="100"/>
                  <a:pt x="81" y="88"/>
                  <a:pt x="71" y="76"/>
                </a:cubicBezTo>
                <a:lnTo>
                  <a:pt x="56" y="88"/>
                </a:lnTo>
                <a:close/>
                <a:moveTo>
                  <a:pt x="0" y="11"/>
                </a:moveTo>
                <a:cubicBezTo>
                  <a:pt x="9" y="24"/>
                  <a:pt x="18" y="37"/>
                  <a:pt x="27" y="50"/>
                </a:cubicBezTo>
                <a:cubicBezTo>
                  <a:pt x="43" y="38"/>
                  <a:pt x="43" y="38"/>
                  <a:pt x="43" y="38"/>
                </a:cubicBezTo>
                <a:cubicBezTo>
                  <a:pt x="34" y="26"/>
                  <a:pt x="25" y="13"/>
                  <a:pt x="17" y="0"/>
                </a:cubicBezTo>
                <a:lnTo>
                  <a:pt x="0" y="1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6400" dirty="0">
              <a:solidFill>
                <a:schemeClr val="tx2"/>
              </a:solidFill>
            </a:endParaRPr>
          </a:p>
        </p:txBody>
      </p:sp>
      <p:sp>
        <p:nvSpPr>
          <p:cNvPr id="123" name="Freeform 74"/>
          <p:cNvSpPr>
            <a:spLocks noEditPoints="1"/>
          </p:cNvSpPr>
          <p:nvPr/>
        </p:nvSpPr>
        <p:spPr bwMode="auto">
          <a:xfrm>
            <a:off x="15021602" y="4585828"/>
            <a:ext cx="1747913" cy="3179234"/>
          </a:xfrm>
          <a:custGeom>
            <a:avLst/>
            <a:gdLst>
              <a:gd name="T0" fmla="*/ 50 w 467"/>
              <a:gd name="T1" fmla="*/ 29 h 849"/>
              <a:gd name="T2" fmla="*/ 12 w 467"/>
              <a:gd name="T3" fmla="*/ 0 h 849"/>
              <a:gd name="T4" fmla="*/ 0 w 467"/>
              <a:gd name="T5" fmla="*/ 16 h 849"/>
              <a:gd name="T6" fmla="*/ 37 w 467"/>
              <a:gd name="T7" fmla="*/ 45 h 849"/>
              <a:gd name="T8" fmla="*/ 50 w 467"/>
              <a:gd name="T9" fmla="*/ 29 h 849"/>
              <a:gd name="T10" fmla="*/ 50 w 467"/>
              <a:gd name="T11" fmla="*/ 29 h 849"/>
              <a:gd name="T12" fmla="*/ 121 w 467"/>
              <a:gd name="T13" fmla="*/ 91 h 849"/>
              <a:gd name="T14" fmla="*/ 86 w 467"/>
              <a:gd name="T15" fmla="*/ 59 h 849"/>
              <a:gd name="T16" fmla="*/ 73 w 467"/>
              <a:gd name="T17" fmla="*/ 74 h 849"/>
              <a:gd name="T18" fmla="*/ 107 w 467"/>
              <a:gd name="T19" fmla="*/ 106 h 849"/>
              <a:gd name="T20" fmla="*/ 121 w 467"/>
              <a:gd name="T21" fmla="*/ 91 h 849"/>
              <a:gd name="T22" fmla="*/ 187 w 467"/>
              <a:gd name="T23" fmla="*/ 159 h 849"/>
              <a:gd name="T24" fmla="*/ 155 w 467"/>
              <a:gd name="T25" fmla="*/ 124 h 849"/>
              <a:gd name="T26" fmla="*/ 140 w 467"/>
              <a:gd name="T27" fmla="*/ 138 h 849"/>
              <a:gd name="T28" fmla="*/ 172 w 467"/>
              <a:gd name="T29" fmla="*/ 172 h 849"/>
              <a:gd name="T30" fmla="*/ 187 w 467"/>
              <a:gd name="T31" fmla="*/ 159 h 849"/>
              <a:gd name="T32" fmla="*/ 187 w 467"/>
              <a:gd name="T33" fmla="*/ 159 h 849"/>
              <a:gd name="T34" fmla="*/ 246 w 467"/>
              <a:gd name="T35" fmla="*/ 233 h 849"/>
              <a:gd name="T36" fmla="*/ 217 w 467"/>
              <a:gd name="T37" fmla="*/ 195 h 849"/>
              <a:gd name="T38" fmla="*/ 202 w 467"/>
              <a:gd name="T39" fmla="*/ 208 h 849"/>
              <a:gd name="T40" fmla="*/ 230 w 467"/>
              <a:gd name="T41" fmla="*/ 245 h 849"/>
              <a:gd name="T42" fmla="*/ 246 w 467"/>
              <a:gd name="T43" fmla="*/ 233 h 849"/>
              <a:gd name="T44" fmla="*/ 300 w 467"/>
              <a:gd name="T45" fmla="*/ 311 h 849"/>
              <a:gd name="T46" fmla="*/ 274 w 467"/>
              <a:gd name="T47" fmla="*/ 271 h 849"/>
              <a:gd name="T48" fmla="*/ 257 w 467"/>
              <a:gd name="T49" fmla="*/ 282 h 849"/>
              <a:gd name="T50" fmla="*/ 283 w 467"/>
              <a:gd name="T51" fmla="*/ 321 h 849"/>
              <a:gd name="T52" fmla="*/ 300 w 467"/>
              <a:gd name="T53" fmla="*/ 311 h 849"/>
              <a:gd name="T54" fmla="*/ 346 w 467"/>
              <a:gd name="T55" fmla="*/ 393 h 849"/>
              <a:gd name="T56" fmla="*/ 324 w 467"/>
              <a:gd name="T57" fmla="*/ 352 h 849"/>
              <a:gd name="T58" fmla="*/ 306 w 467"/>
              <a:gd name="T59" fmla="*/ 361 h 849"/>
              <a:gd name="T60" fmla="*/ 328 w 467"/>
              <a:gd name="T61" fmla="*/ 402 h 849"/>
              <a:gd name="T62" fmla="*/ 346 w 467"/>
              <a:gd name="T63" fmla="*/ 393 h 849"/>
              <a:gd name="T64" fmla="*/ 385 w 467"/>
              <a:gd name="T65" fmla="*/ 480 h 849"/>
              <a:gd name="T66" fmla="*/ 367 w 467"/>
              <a:gd name="T67" fmla="*/ 436 h 849"/>
              <a:gd name="T68" fmla="*/ 348 w 467"/>
              <a:gd name="T69" fmla="*/ 444 h 849"/>
              <a:gd name="T70" fmla="*/ 367 w 467"/>
              <a:gd name="T71" fmla="*/ 487 h 849"/>
              <a:gd name="T72" fmla="*/ 385 w 467"/>
              <a:gd name="T73" fmla="*/ 480 h 849"/>
              <a:gd name="T74" fmla="*/ 417 w 467"/>
              <a:gd name="T75" fmla="*/ 569 h 849"/>
              <a:gd name="T76" fmla="*/ 402 w 467"/>
              <a:gd name="T77" fmla="*/ 524 h 849"/>
              <a:gd name="T78" fmla="*/ 384 w 467"/>
              <a:gd name="T79" fmla="*/ 531 h 849"/>
              <a:gd name="T80" fmla="*/ 398 w 467"/>
              <a:gd name="T81" fmla="*/ 575 h 849"/>
              <a:gd name="T82" fmla="*/ 417 w 467"/>
              <a:gd name="T83" fmla="*/ 569 h 849"/>
              <a:gd name="T84" fmla="*/ 442 w 467"/>
              <a:gd name="T85" fmla="*/ 660 h 849"/>
              <a:gd name="T86" fmla="*/ 431 w 467"/>
              <a:gd name="T87" fmla="*/ 614 h 849"/>
              <a:gd name="T88" fmla="*/ 411 w 467"/>
              <a:gd name="T89" fmla="*/ 619 h 849"/>
              <a:gd name="T90" fmla="*/ 422 w 467"/>
              <a:gd name="T91" fmla="*/ 665 h 849"/>
              <a:gd name="T92" fmla="*/ 442 w 467"/>
              <a:gd name="T93" fmla="*/ 660 h 849"/>
              <a:gd name="T94" fmla="*/ 458 w 467"/>
              <a:gd name="T95" fmla="*/ 753 h 849"/>
              <a:gd name="T96" fmla="*/ 451 w 467"/>
              <a:gd name="T97" fmla="*/ 707 h 849"/>
              <a:gd name="T98" fmla="*/ 431 w 467"/>
              <a:gd name="T99" fmla="*/ 710 h 849"/>
              <a:gd name="T100" fmla="*/ 438 w 467"/>
              <a:gd name="T101" fmla="*/ 756 h 849"/>
              <a:gd name="T102" fmla="*/ 458 w 467"/>
              <a:gd name="T103" fmla="*/ 753 h 849"/>
              <a:gd name="T104" fmla="*/ 467 w 467"/>
              <a:gd name="T105" fmla="*/ 848 h 849"/>
              <a:gd name="T106" fmla="*/ 464 w 467"/>
              <a:gd name="T107" fmla="*/ 801 h 849"/>
              <a:gd name="T108" fmla="*/ 444 w 467"/>
              <a:gd name="T109" fmla="*/ 802 h 849"/>
              <a:gd name="T110" fmla="*/ 447 w 467"/>
              <a:gd name="T111" fmla="*/ 849 h 849"/>
              <a:gd name="T112" fmla="*/ 467 w 467"/>
              <a:gd name="T113" fmla="*/ 848 h 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467" h="849">
                <a:moveTo>
                  <a:pt x="50" y="29"/>
                </a:moveTo>
                <a:cubicBezTo>
                  <a:pt x="37" y="19"/>
                  <a:pt x="25" y="10"/>
                  <a:pt x="12" y="0"/>
                </a:cubicBezTo>
                <a:cubicBezTo>
                  <a:pt x="0" y="16"/>
                  <a:pt x="0" y="16"/>
                  <a:pt x="0" y="16"/>
                </a:cubicBezTo>
                <a:cubicBezTo>
                  <a:pt x="13" y="25"/>
                  <a:pt x="25" y="35"/>
                  <a:pt x="37" y="45"/>
                </a:cubicBezTo>
                <a:cubicBezTo>
                  <a:pt x="50" y="29"/>
                  <a:pt x="50" y="29"/>
                  <a:pt x="50" y="29"/>
                </a:cubicBezTo>
                <a:cubicBezTo>
                  <a:pt x="50" y="29"/>
                  <a:pt x="50" y="29"/>
                  <a:pt x="50" y="29"/>
                </a:cubicBezTo>
                <a:moveTo>
                  <a:pt x="121" y="91"/>
                </a:moveTo>
                <a:cubicBezTo>
                  <a:pt x="110" y="80"/>
                  <a:pt x="98" y="70"/>
                  <a:pt x="86" y="59"/>
                </a:cubicBezTo>
                <a:cubicBezTo>
                  <a:pt x="73" y="74"/>
                  <a:pt x="73" y="74"/>
                  <a:pt x="73" y="74"/>
                </a:cubicBezTo>
                <a:cubicBezTo>
                  <a:pt x="84" y="85"/>
                  <a:pt x="96" y="95"/>
                  <a:pt x="107" y="106"/>
                </a:cubicBezTo>
                <a:cubicBezTo>
                  <a:pt x="121" y="91"/>
                  <a:pt x="121" y="91"/>
                  <a:pt x="121" y="91"/>
                </a:cubicBezTo>
                <a:moveTo>
                  <a:pt x="187" y="159"/>
                </a:moveTo>
                <a:cubicBezTo>
                  <a:pt x="176" y="147"/>
                  <a:pt x="166" y="136"/>
                  <a:pt x="155" y="124"/>
                </a:cubicBezTo>
                <a:cubicBezTo>
                  <a:pt x="140" y="138"/>
                  <a:pt x="140" y="138"/>
                  <a:pt x="140" y="138"/>
                </a:cubicBezTo>
                <a:cubicBezTo>
                  <a:pt x="151" y="150"/>
                  <a:pt x="161" y="161"/>
                  <a:pt x="172" y="172"/>
                </a:cubicBezTo>
                <a:cubicBezTo>
                  <a:pt x="187" y="159"/>
                  <a:pt x="187" y="159"/>
                  <a:pt x="187" y="159"/>
                </a:cubicBezTo>
                <a:cubicBezTo>
                  <a:pt x="187" y="159"/>
                  <a:pt x="187" y="159"/>
                  <a:pt x="187" y="159"/>
                </a:cubicBezTo>
                <a:moveTo>
                  <a:pt x="246" y="233"/>
                </a:moveTo>
                <a:cubicBezTo>
                  <a:pt x="237" y="220"/>
                  <a:pt x="227" y="208"/>
                  <a:pt x="217" y="195"/>
                </a:cubicBezTo>
                <a:cubicBezTo>
                  <a:pt x="202" y="208"/>
                  <a:pt x="202" y="208"/>
                  <a:pt x="202" y="208"/>
                </a:cubicBezTo>
                <a:cubicBezTo>
                  <a:pt x="212" y="220"/>
                  <a:pt x="221" y="232"/>
                  <a:pt x="230" y="245"/>
                </a:cubicBezTo>
                <a:cubicBezTo>
                  <a:pt x="246" y="233"/>
                  <a:pt x="246" y="233"/>
                  <a:pt x="246" y="233"/>
                </a:cubicBezTo>
                <a:moveTo>
                  <a:pt x="300" y="311"/>
                </a:moveTo>
                <a:cubicBezTo>
                  <a:pt x="291" y="297"/>
                  <a:pt x="283" y="284"/>
                  <a:pt x="274" y="271"/>
                </a:cubicBezTo>
                <a:cubicBezTo>
                  <a:pt x="257" y="282"/>
                  <a:pt x="257" y="282"/>
                  <a:pt x="257" y="282"/>
                </a:cubicBezTo>
                <a:cubicBezTo>
                  <a:pt x="266" y="295"/>
                  <a:pt x="275" y="308"/>
                  <a:pt x="283" y="321"/>
                </a:cubicBezTo>
                <a:cubicBezTo>
                  <a:pt x="300" y="311"/>
                  <a:pt x="300" y="311"/>
                  <a:pt x="300" y="311"/>
                </a:cubicBezTo>
                <a:moveTo>
                  <a:pt x="346" y="393"/>
                </a:moveTo>
                <a:cubicBezTo>
                  <a:pt x="339" y="379"/>
                  <a:pt x="332" y="365"/>
                  <a:pt x="324" y="352"/>
                </a:cubicBezTo>
                <a:cubicBezTo>
                  <a:pt x="306" y="361"/>
                  <a:pt x="306" y="361"/>
                  <a:pt x="306" y="361"/>
                </a:cubicBezTo>
                <a:cubicBezTo>
                  <a:pt x="314" y="375"/>
                  <a:pt x="321" y="389"/>
                  <a:pt x="328" y="402"/>
                </a:cubicBezTo>
                <a:cubicBezTo>
                  <a:pt x="346" y="393"/>
                  <a:pt x="346" y="393"/>
                  <a:pt x="346" y="393"/>
                </a:cubicBezTo>
                <a:moveTo>
                  <a:pt x="385" y="480"/>
                </a:moveTo>
                <a:cubicBezTo>
                  <a:pt x="380" y="465"/>
                  <a:pt x="373" y="450"/>
                  <a:pt x="367" y="436"/>
                </a:cubicBezTo>
                <a:cubicBezTo>
                  <a:pt x="348" y="444"/>
                  <a:pt x="348" y="444"/>
                  <a:pt x="348" y="444"/>
                </a:cubicBezTo>
                <a:cubicBezTo>
                  <a:pt x="355" y="458"/>
                  <a:pt x="361" y="473"/>
                  <a:pt x="367" y="487"/>
                </a:cubicBezTo>
                <a:cubicBezTo>
                  <a:pt x="385" y="480"/>
                  <a:pt x="385" y="480"/>
                  <a:pt x="385" y="480"/>
                </a:cubicBezTo>
                <a:moveTo>
                  <a:pt x="417" y="569"/>
                </a:moveTo>
                <a:cubicBezTo>
                  <a:pt x="413" y="554"/>
                  <a:pt x="408" y="539"/>
                  <a:pt x="402" y="524"/>
                </a:cubicBezTo>
                <a:cubicBezTo>
                  <a:pt x="384" y="531"/>
                  <a:pt x="384" y="531"/>
                  <a:pt x="384" y="531"/>
                </a:cubicBezTo>
                <a:cubicBezTo>
                  <a:pt x="389" y="545"/>
                  <a:pt x="394" y="560"/>
                  <a:pt x="398" y="575"/>
                </a:cubicBezTo>
                <a:cubicBezTo>
                  <a:pt x="417" y="569"/>
                  <a:pt x="417" y="569"/>
                  <a:pt x="417" y="569"/>
                </a:cubicBezTo>
                <a:moveTo>
                  <a:pt x="442" y="660"/>
                </a:moveTo>
                <a:cubicBezTo>
                  <a:pt x="438" y="645"/>
                  <a:pt x="435" y="629"/>
                  <a:pt x="431" y="614"/>
                </a:cubicBezTo>
                <a:cubicBezTo>
                  <a:pt x="411" y="619"/>
                  <a:pt x="411" y="619"/>
                  <a:pt x="411" y="619"/>
                </a:cubicBezTo>
                <a:cubicBezTo>
                  <a:pt x="415" y="634"/>
                  <a:pt x="419" y="649"/>
                  <a:pt x="422" y="665"/>
                </a:cubicBezTo>
                <a:cubicBezTo>
                  <a:pt x="442" y="660"/>
                  <a:pt x="442" y="660"/>
                  <a:pt x="442" y="660"/>
                </a:cubicBezTo>
                <a:moveTo>
                  <a:pt x="458" y="753"/>
                </a:moveTo>
                <a:cubicBezTo>
                  <a:pt x="456" y="738"/>
                  <a:pt x="454" y="722"/>
                  <a:pt x="451" y="707"/>
                </a:cubicBezTo>
                <a:cubicBezTo>
                  <a:pt x="431" y="710"/>
                  <a:pt x="431" y="710"/>
                  <a:pt x="431" y="710"/>
                </a:cubicBezTo>
                <a:cubicBezTo>
                  <a:pt x="434" y="725"/>
                  <a:pt x="436" y="741"/>
                  <a:pt x="438" y="756"/>
                </a:cubicBezTo>
                <a:cubicBezTo>
                  <a:pt x="458" y="753"/>
                  <a:pt x="458" y="753"/>
                  <a:pt x="458" y="753"/>
                </a:cubicBezTo>
                <a:moveTo>
                  <a:pt x="467" y="848"/>
                </a:moveTo>
                <a:cubicBezTo>
                  <a:pt x="466" y="832"/>
                  <a:pt x="465" y="816"/>
                  <a:pt x="464" y="801"/>
                </a:cubicBezTo>
                <a:cubicBezTo>
                  <a:pt x="444" y="802"/>
                  <a:pt x="444" y="802"/>
                  <a:pt x="444" y="802"/>
                </a:cubicBezTo>
                <a:cubicBezTo>
                  <a:pt x="445" y="818"/>
                  <a:pt x="446" y="833"/>
                  <a:pt x="447" y="849"/>
                </a:cubicBezTo>
                <a:cubicBezTo>
                  <a:pt x="467" y="848"/>
                  <a:pt x="467" y="848"/>
                  <a:pt x="467" y="848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6400" dirty="0">
              <a:solidFill>
                <a:schemeClr val="tx2"/>
              </a:solidFill>
            </a:endParaRPr>
          </a:p>
        </p:txBody>
      </p:sp>
      <p:sp>
        <p:nvSpPr>
          <p:cNvPr id="124" name="Freeform 77"/>
          <p:cNvSpPr>
            <a:spLocks/>
          </p:cNvSpPr>
          <p:nvPr/>
        </p:nvSpPr>
        <p:spPr bwMode="auto">
          <a:xfrm>
            <a:off x="6645861" y="7993768"/>
            <a:ext cx="3017582" cy="1701800"/>
          </a:xfrm>
          <a:custGeom>
            <a:avLst/>
            <a:gdLst>
              <a:gd name="T0" fmla="*/ 451 w 806"/>
              <a:gd name="T1" fmla="*/ 0 h 454"/>
              <a:gd name="T2" fmla="*/ 294 w 806"/>
              <a:gd name="T3" fmla="*/ 119 h 454"/>
              <a:gd name="T4" fmla="*/ 235 w 806"/>
              <a:gd name="T5" fmla="*/ 103 h 454"/>
              <a:gd name="T6" fmla="*/ 118 w 806"/>
              <a:gd name="T7" fmla="*/ 220 h 454"/>
              <a:gd name="T8" fmla="*/ 0 w 806"/>
              <a:gd name="T9" fmla="*/ 337 h 454"/>
              <a:gd name="T10" fmla="*/ 118 w 806"/>
              <a:gd name="T11" fmla="*/ 454 h 454"/>
              <a:gd name="T12" fmla="*/ 665 w 806"/>
              <a:gd name="T13" fmla="*/ 454 h 454"/>
              <a:gd name="T14" fmla="*/ 806 w 806"/>
              <a:gd name="T15" fmla="*/ 313 h 454"/>
              <a:gd name="T16" fmla="*/ 744 w 806"/>
              <a:gd name="T17" fmla="*/ 196 h 454"/>
              <a:gd name="T18" fmla="*/ 744 w 806"/>
              <a:gd name="T19" fmla="*/ 194 h 454"/>
              <a:gd name="T20" fmla="*/ 636 w 806"/>
              <a:gd name="T21" fmla="*/ 86 h 454"/>
              <a:gd name="T22" fmla="*/ 598 w 806"/>
              <a:gd name="T23" fmla="*/ 93 h 454"/>
              <a:gd name="T24" fmla="*/ 451 w 806"/>
              <a:gd name="T25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06" h="454">
                <a:moveTo>
                  <a:pt x="451" y="0"/>
                </a:moveTo>
                <a:cubicBezTo>
                  <a:pt x="376" y="0"/>
                  <a:pt x="313" y="50"/>
                  <a:pt x="294" y="119"/>
                </a:cubicBezTo>
                <a:cubicBezTo>
                  <a:pt x="277" y="109"/>
                  <a:pt x="257" y="103"/>
                  <a:pt x="235" y="103"/>
                </a:cubicBezTo>
                <a:cubicBezTo>
                  <a:pt x="170" y="103"/>
                  <a:pt x="118" y="155"/>
                  <a:pt x="118" y="220"/>
                </a:cubicBezTo>
                <a:cubicBezTo>
                  <a:pt x="53" y="220"/>
                  <a:pt x="0" y="272"/>
                  <a:pt x="0" y="337"/>
                </a:cubicBezTo>
                <a:cubicBezTo>
                  <a:pt x="0" y="402"/>
                  <a:pt x="53" y="454"/>
                  <a:pt x="118" y="454"/>
                </a:cubicBezTo>
                <a:cubicBezTo>
                  <a:pt x="665" y="454"/>
                  <a:pt x="665" y="454"/>
                  <a:pt x="665" y="454"/>
                </a:cubicBezTo>
                <a:cubicBezTo>
                  <a:pt x="743" y="454"/>
                  <a:pt x="806" y="391"/>
                  <a:pt x="806" y="313"/>
                </a:cubicBezTo>
                <a:cubicBezTo>
                  <a:pt x="806" y="265"/>
                  <a:pt x="782" y="222"/>
                  <a:pt x="744" y="196"/>
                </a:cubicBezTo>
                <a:cubicBezTo>
                  <a:pt x="744" y="196"/>
                  <a:pt x="744" y="195"/>
                  <a:pt x="744" y="194"/>
                </a:cubicBezTo>
                <a:cubicBezTo>
                  <a:pt x="744" y="135"/>
                  <a:pt x="696" y="86"/>
                  <a:pt x="636" y="86"/>
                </a:cubicBezTo>
                <a:cubicBezTo>
                  <a:pt x="623" y="86"/>
                  <a:pt x="610" y="89"/>
                  <a:pt x="598" y="93"/>
                </a:cubicBezTo>
                <a:cubicBezTo>
                  <a:pt x="572" y="38"/>
                  <a:pt x="516" y="0"/>
                  <a:pt x="451" y="0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6400" dirty="0">
              <a:solidFill>
                <a:schemeClr val="tx2"/>
              </a:solidFill>
            </a:endParaRPr>
          </a:p>
        </p:txBody>
      </p:sp>
      <p:sp>
        <p:nvSpPr>
          <p:cNvPr id="125" name="Freeform 78"/>
          <p:cNvSpPr>
            <a:spLocks/>
          </p:cNvSpPr>
          <p:nvPr/>
        </p:nvSpPr>
        <p:spPr bwMode="auto">
          <a:xfrm>
            <a:off x="10235092" y="3046379"/>
            <a:ext cx="3876724" cy="2184400"/>
          </a:xfrm>
          <a:custGeom>
            <a:avLst/>
            <a:gdLst>
              <a:gd name="T0" fmla="*/ 954 w 1034"/>
              <a:gd name="T1" fmla="*/ 252 h 583"/>
              <a:gd name="T2" fmla="*/ 954 w 1034"/>
              <a:gd name="T3" fmla="*/ 249 h 583"/>
              <a:gd name="T4" fmla="*/ 815 w 1034"/>
              <a:gd name="T5" fmla="*/ 110 h 583"/>
              <a:gd name="T6" fmla="*/ 767 w 1034"/>
              <a:gd name="T7" fmla="*/ 119 h 583"/>
              <a:gd name="T8" fmla="*/ 578 w 1034"/>
              <a:gd name="T9" fmla="*/ 0 h 583"/>
              <a:gd name="T10" fmla="*/ 377 w 1034"/>
              <a:gd name="T11" fmla="*/ 152 h 583"/>
              <a:gd name="T12" fmla="*/ 301 w 1034"/>
              <a:gd name="T13" fmla="*/ 131 h 583"/>
              <a:gd name="T14" fmla="*/ 150 w 1034"/>
              <a:gd name="T15" fmla="*/ 282 h 583"/>
              <a:gd name="T16" fmla="*/ 0 w 1034"/>
              <a:gd name="T17" fmla="*/ 432 h 583"/>
              <a:gd name="T18" fmla="*/ 150 w 1034"/>
              <a:gd name="T19" fmla="*/ 583 h 583"/>
              <a:gd name="T20" fmla="*/ 853 w 1034"/>
              <a:gd name="T21" fmla="*/ 583 h 583"/>
              <a:gd name="T22" fmla="*/ 1034 w 1034"/>
              <a:gd name="T23" fmla="*/ 402 h 583"/>
              <a:gd name="T24" fmla="*/ 954 w 1034"/>
              <a:gd name="T25" fmla="*/ 252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34" h="583">
                <a:moveTo>
                  <a:pt x="954" y="252"/>
                </a:moveTo>
                <a:cubicBezTo>
                  <a:pt x="954" y="251"/>
                  <a:pt x="954" y="250"/>
                  <a:pt x="954" y="249"/>
                </a:cubicBezTo>
                <a:cubicBezTo>
                  <a:pt x="954" y="172"/>
                  <a:pt x="892" y="110"/>
                  <a:pt x="815" y="110"/>
                </a:cubicBezTo>
                <a:cubicBezTo>
                  <a:pt x="798" y="110"/>
                  <a:pt x="782" y="113"/>
                  <a:pt x="767" y="119"/>
                </a:cubicBezTo>
                <a:cubicBezTo>
                  <a:pt x="733" y="49"/>
                  <a:pt x="661" y="0"/>
                  <a:pt x="578" y="0"/>
                </a:cubicBezTo>
                <a:cubicBezTo>
                  <a:pt x="482" y="0"/>
                  <a:pt x="402" y="64"/>
                  <a:pt x="377" y="152"/>
                </a:cubicBezTo>
                <a:cubicBezTo>
                  <a:pt x="355" y="139"/>
                  <a:pt x="329" y="131"/>
                  <a:pt x="301" y="131"/>
                </a:cubicBezTo>
                <a:cubicBezTo>
                  <a:pt x="218" y="131"/>
                  <a:pt x="150" y="199"/>
                  <a:pt x="150" y="282"/>
                </a:cubicBezTo>
                <a:cubicBezTo>
                  <a:pt x="67" y="282"/>
                  <a:pt x="0" y="349"/>
                  <a:pt x="0" y="432"/>
                </a:cubicBezTo>
                <a:cubicBezTo>
                  <a:pt x="0" y="515"/>
                  <a:pt x="67" y="583"/>
                  <a:pt x="150" y="583"/>
                </a:cubicBezTo>
                <a:cubicBezTo>
                  <a:pt x="853" y="583"/>
                  <a:pt x="853" y="583"/>
                  <a:pt x="853" y="583"/>
                </a:cubicBezTo>
                <a:cubicBezTo>
                  <a:pt x="953" y="583"/>
                  <a:pt x="1034" y="502"/>
                  <a:pt x="1034" y="402"/>
                </a:cubicBezTo>
                <a:cubicBezTo>
                  <a:pt x="1034" y="339"/>
                  <a:pt x="1002" y="284"/>
                  <a:pt x="954" y="25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6400" dirty="0">
              <a:solidFill>
                <a:schemeClr val="tx2"/>
              </a:solidFill>
            </a:endParaRPr>
          </a:p>
        </p:txBody>
      </p:sp>
      <p:sp>
        <p:nvSpPr>
          <p:cNvPr id="126" name="Freeform 77"/>
          <p:cNvSpPr>
            <a:spLocks/>
          </p:cNvSpPr>
          <p:nvPr/>
        </p:nvSpPr>
        <p:spPr bwMode="auto">
          <a:xfrm>
            <a:off x="14918724" y="8031390"/>
            <a:ext cx="3017582" cy="1701800"/>
          </a:xfrm>
          <a:custGeom>
            <a:avLst/>
            <a:gdLst>
              <a:gd name="T0" fmla="*/ 451 w 806"/>
              <a:gd name="T1" fmla="*/ 0 h 454"/>
              <a:gd name="T2" fmla="*/ 294 w 806"/>
              <a:gd name="T3" fmla="*/ 119 h 454"/>
              <a:gd name="T4" fmla="*/ 235 w 806"/>
              <a:gd name="T5" fmla="*/ 103 h 454"/>
              <a:gd name="T6" fmla="*/ 118 w 806"/>
              <a:gd name="T7" fmla="*/ 220 h 454"/>
              <a:gd name="T8" fmla="*/ 0 w 806"/>
              <a:gd name="T9" fmla="*/ 337 h 454"/>
              <a:gd name="T10" fmla="*/ 118 w 806"/>
              <a:gd name="T11" fmla="*/ 454 h 454"/>
              <a:gd name="T12" fmla="*/ 665 w 806"/>
              <a:gd name="T13" fmla="*/ 454 h 454"/>
              <a:gd name="T14" fmla="*/ 806 w 806"/>
              <a:gd name="T15" fmla="*/ 313 h 454"/>
              <a:gd name="T16" fmla="*/ 744 w 806"/>
              <a:gd name="T17" fmla="*/ 196 h 454"/>
              <a:gd name="T18" fmla="*/ 744 w 806"/>
              <a:gd name="T19" fmla="*/ 194 h 454"/>
              <a:gd name="T20" fmla="*/ 636 w 806"/>
              <a:gd name="T21" fmla="*/ 86 h 454"/>
              <a:gd name="T22" fmla="*/ 598 w 806"/>
              <a:gd name="T23" fmla="*/ 93 h 454"/>
              <a:gd name="T24" fmla="*/ 451 w 806"/>
              <a:gd name="T25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06" h="454">
                <a:moveTo>
                  <a:pt x="451" y="0"/>
                </a:moveTo>
                <a:cubicBezTo>
                  <a:pt x="376" y="0"/>
                  <a:pt x="313" y="50"/>
                  <a:pt x="294" y="119"/>
                </a:cubicBezTo>
                <a:cubicBezTo>
                  <a:pt x="277" y="109"/>
                  <a:pt x="257" y="103"/>
                  <a:pt x="235" y="103"/>
                </a:cubicBezTo>
                <a:cubicBezTo>
                  <a:pt x="170" y="103"/>
                  <a:pt x="118" y="155"/>
                  <a:pt x="118" y="220"/>
                </a:cubicBezTo>
                <a:cubicBezTo>
                  <a:pt x="53" y="220"/>
                  <a:pt x="0" y="272"/>
                  <a:pt x="0" y="337"/>
                </a:cubicBezTo>
                <a:cubicBezTo>
                  <a:pt x="0" y="402"/>
                  <a:pt x="53" y="454"/>
                  <a:pt x="118" y="454"/>
                </a:cubicBezTo>
                <a:cubicBezTo>
                  <a:pt x="665" y="454"/>
                  <a:pt x="665" y="454"/>
                  <a:pt x="665" y="454"/>
                </a:cubicBezTo>
                <a:cubicBezTo>
                  <a:pt x="743" y="454"/>
                  <a:pt x="806" y="391"/>
                  <a:pt x="806" y="313"/>
                </a:cubicBezTo>
                <a:cubicBezTo>
                  <a:pt x="806" y="265"/>
                  <a:pt x="782" y="222"/>
                  <a:pt x="744" y="196"/>
                </a:cubicBezTo>
                <a:cubicBezTo>
                  <a:pt x="744" y="196"/>
                  <a:pt x="744" y="195"/>
                  <a:pt x="744" y="194"/>
                </a:cubicBezTo>
                <a:cubicBezTo>
                  <a:pt x="744" y="135"/>
                  <a:pt x="696" y="86"/>
                  <a:pt x="636" y="86"/>
                </a:cubicBezTo>
                <a:cubicBezTo>
                  <a:pt x="623" y="86"/>
                  <a:pt x="610" y="89"/>
                  <a:pt x="598" y="93"/>
                </a:cubicBezTo>
                <a:cubicBezTo>
                  <a:pt x="572" y="38"/>
                  <a:pt x="516" y="0"/>
                  <a:pt x="451" y="0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6400" dirty="0">
              <a:solidFill>
                <a:schemeClr val="tx2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9394233" y="3821355"/>
            <a:ext cx="5614694" cy="898714"/>
          </a:xfrm>
          <a:prstGeom prst="rect">
            <a:avLst/>
          </a:prstGeom>
          <a:noFill/>
        </p:spPr>
        <p:txBody>
          <a:bodyPr wrap="square" lIns="0" tIns="121926" rIns="0" bIns="0">
            <a:spAutoFit/>
          </a:bodyPr>
          <a:lstStyle/>
          <a:p>
            <a:pPr algn="ctr" defTabSz="1218984">
              <a:lnSpc>
                <a:spcPct val="120000"/>
              </a:lnSpc>
              <a:defRPr/>
            </a:pPr>
            <a:r>
              <a:rPr lang="en-US" sz="4200" b="1" dirty="0">
                <a:solidFill>
                  <a:schemeClr val="bg1"/>
                </a:solidFill>
                <a:latin typeface="Lato Regular"/>
                <a:cs typeface="Lato Regular"/>
              </a:rPr>
              <a:t>Présence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685748" y="8612266"/>
            <a:ext cx="5614694" cy="819526"/>
          </a:xfrm>
          <a:prstGeom prst="rect">
            <a:avLst/>
          </a:prstGeom>
          <a:noFill/>
        </p:spPr>
        <p:txBody>
          <a:bodyPr wrap="square" lIns="0" tIns="121926" rIns="0" bIns="0">
            <a:spAutoFit/>
          </a:bodyPr>
          <a:lstStyle/>
          <a:p>
            <a:pPr algn="ctr" defTabSz="1218984">
              <a:lnSpc>
                <a:spcPct val="120000"/>
              </a:lnSpc>
              <a:defRPr/>
            </a:pPr>
            <a:r>
              <a:rPr lang="en-US" sz="4200" b="1" dirty="0">
                <a:solidFill>
                  <a:schemeClr val="bg1"/>
                </a:solidFill>
                <a:latin typeface="Lato Regular"/>
                <a:cs typeface="Lato Regular"/>
              </a:rPr>
              <a:t>Participation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5333021" y="8593021"/>
            <a:ext cx="5614694" cy="898714"/>
          </a:xfrm>
          <a:prstGeom prst="rect">
            <a:avLst/>
          </a:prstGeom>
          <a:noFill/>
        </p:spPr>
        <p:txBody>
          <a:bodyPr wrap="square" lIns="0" tIns="121926" rIns="0" bIns="0">
            <a:spAutoFit/>
          </a:bodyPr>
          <a:lstStyle/>
          <a:p>
            <a:pPr algn="ctr" defTabSz="1218984">
              <a:lnSpc>
                <a:spcPct val="120000"/>
              </a:lnSpc>
              <a:defRPr/>
            </a:pPr>
            <a:r>
              <a:rPr lang="en-US" sz="4200" b="1" dirty="0">
                <a:solidFill>
                  <a:schemeClr val="bg1"/>
                </a:solidFill>
                <a:latin typeface="Lato Regular"/>
                <a:cs typeface="Lato Regular"/>
              </a:rPr>
              <a:t>Ouverture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3998227" y="3126323"/>
            <a:ext cx="5680299" cy="4524297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r>
              <a:rPr lang="en-US" sz="44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Présence aux 4 </a:t>
            </a:r>
            <a:r>
              <a:rPr lang="fr-FR" sz="4400" b="1" dirty="0">
                <a:latin typeface="Calibri" charset="0"/>
                <a:ea typeface="Calibri" charset="0"/>
                <a:cs typeface="Calibri" charset="0"/>
              </a:rPr>
              <a:t>ateliers</a:t>
            </a:r>
            <a:r>
              <a:rPr lang="fr-FR" sz="4000" dirty="0">
                <a:latin typeface="Calibri" charset="0"/>
                <a:ea typeface="Calibri" charset="0"/>
                <a:cs typeface="Calibri" charset="0"/>
              </a:rPr>
              <a:t>,</a:t>
            </a:r>
            <a:r>
              <a:rPr lang="fr-FR" sz="40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4000" dirty="0">
                <a:latin typeface="Calibri" charset="0"/>
                <a:ea typeface="Calibri" charset="0"/>
                <a:cs typeface="Calibri" charset="0"/>
              </a:rPr>
              <a:t>dans la mesure où le livrable s’inscrira dans la suite logique de chaque atelier, avec un « fil rouge »</a:t>
            </a:r>
          </a:p>
          <a:p>
            <a:pPr algn="r"/>
            <a:endParaRPr lang="id-ID" sz="4400" b="1" dirty="0">
              <a:solidFill>
                <a:schemeClr val="tx2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2606041" y="9945037"/>
            <a:ext cx="5389508" cy="3293191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r>
              <a:rPr lang="en-US" sz="44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Ouverture et partage, </a:t>
            </a:r>
            <a:r>
              <a:rPr lang="fr-FR" sz="4000" dirty="0">
                <a:latin typeface="Calibri" charset="0"/>
                <a:cs typeface="Calibri" charset="0"/>
              </a:rPr>
              <a:t>en faisant preuve de résonnance quant à sa propre expérience (REX)</a:t>
            </a:r>
          </a:p>
          <a:p>
            <a:endParaRPr lang="id-ID" sz="4400" b="1" dirty="0">
              <a:solidFill>
                <a:schemeClr val="tx2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17679301" y="6172323"/>
            <a:ext cx="5373204" cy="3293191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Participation active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445469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,</a:t>
            </a: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445469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rgbClr val="445469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dans une logique de </a:t>
            </a: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445469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co-construction </a:t>
            </a:r>
            <a:r>
              <a:rPr kumimoji="0" lang="fr-FR" sz="4000" b="0" i="1" u="none" strike="noStrike" kern="1200" cap="none" spc="0" normalizeH="0" baseline="0" noProof="0" dirty="0">
                <a:ln>
                  <a:noFill/>
                </a:ln>
                <a:solidFill>
                  <a:srgbClr val="445469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versus </a:t>
            </a:r>
            <a:r>
              <a:rPr kumimoji="0" lang="fr-FR" sz="4000" b="0" u="none" strike="noStrike" kern="1200" cap="none" spc="0" normalizeH="0" baseline="0" noProof="0" dirty="0">
                <a:ln>
                  <a:noFill/>
                </a:ln>
                <a:solidFill>
                  <a:srgbClr val="445469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une démarche top/down </a:t>
            </a:r>
          </a:p>
          <a:p>
            <a:r>
              <a:rPr lang="en-US" sz="44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endParaRPr lang="id-ID" sz="4400" b="1" dirty="0">
              <a:solidFill>
                <a:schemeClr val="tx2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4" name="TextBox 125"/>
          <p:cNvSpPr txBox="1"/>
          <p:nvPr/>
        </p:nvSpPr>
        <p:spPr>
          <a:xfrm>
            <a:off x="0" y="-11323"/>
            <a:ext cx="24377649" cy="14465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8800" b="1" i="0" u="none" strike="noStrike" kern="1200" cap="none" spc="0" normalizeH="0" baseline="0" noProof="0" dirty="0">
                <a:ln>
                  <a:noFill/>
                </a:ln>
                <a:solidFill>
                  <a:srgbClr val="445469"/>
                </a:solidFill>
                <a:effectLst/>
                <a:uLnTx/>
                <a:uFillTx/>
                <a:latin typeface="Lato Regular"/>
                <a:ea typeface="+mn-ea"/>
                <a:cs typeface="Lato Regular"/>
              </a:rPr>
              <a:t>Modus operandi </a:t>
            </a:r>
          </a:p>
        </p:txBody>
      </p:sp>
      <p:pic>
        <p:nvPicPr>
          <p:cNvPr id="71" name="Image 7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2198" y="6306824"/>
            <a:ext cx="4850950" cy="36382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72" name="Group 126"/>
          <p:cNvGrpSpPr/>
          <p:nvPr/>
        </p:nvGrpSpPr>
        <p:grpSpPr>
          <a:xfrm>
            <a:off x="9488100" y="6005755"/>
            <a:ext cx="5991386" cy="4022711"/>
            <a:chOff x="9436597" y="5579572"/>
            <a:chExt cx="5473605" cy="3230973"/>
          </a:xfrm>
          <a:solidFill>
            <a:schemeClr val="accent4"/>
          </a:solidFill>
        </p:grpSpPr>
        <p:sp>
          <p:nvSpPr>
            <p:cNvPr id="73" name="Freeform 5"/>
            <p:cNvSpPr>
              <a:spLocks noChangeArrowheads="1"/>
            </p:cNvSpPr>
            <p:nvPr/>
          </p:nvSpPr>
          <p:spPr bwMode="auto">
            <a:xfrm>
              <a:off x="9436597" y="6505981"/>
              <a:ext cx="713663" cy="713630"/>
            </a:xfrm>
            <a:custGeom>
              <a:avLst/>
              <a:gdLst>
                <a:gd name="T0" fmla="*/ 942 w 1248"/>
                <a:gd name="T1" fmla="*/ 0 h 1253"/>
                <a:gd name="T2" fmla="*/ 942 w 1248"/>
                <a:gd name="T3" fmla="*/ 0 h 1253"/>
                <a:gd name="T4" fmla="*/ 585 w 1248"/>
                <a:gd name="T5" fmla="*/ 506 h 1253"/>
                <a:gd name="T6" fmla="*/ 0 w 1248"/>
                <a:gd name="T7" fmla="*/ 305 h 1253"/>
                <a:gd name="T8" fmla="*/ 502 w 1248"/>
                <a:gd name="T9" fmla="*/ 662 h 1253"/>
                <a:gd name="T10" fmla="*/ 300 w 1248"/>
                <a:gd name="T11" fmla="*/ 1252 h 1253"/>
                <a:gd name="T12" fmla="*/ 662 w 1248"/>
                <a:gd name="T13" fmla="*/ 745 h 1253"/>
                <a:gd name="T14" fmla="*/ 1247 w 1248"/>
                <a:gd name="T15" fmla="*/ 946 h 1253"/>
                <a:gd name="T16" fmla="*/ 741 w 1248"/>
                <a:gd name="T17" fmla="*/ 589 h 1253"/>
                <a:gd name="T18" fmla="*/ 942 w 1248"/>
                <a:gd name="T19" fmla="*/ 0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48" h="1253">
                  <a:moveTo>
                    <a:pt x="942" y="0"/>
                  </a:moveTo>
                  <a:lnTo>
                    <a:pt x="942" y="0"/>
                  </a:lnTo>
                  <a:lnTo>
                    <a:pt x="585" y="506"/>
                  </a:lnTo>
                  <a:lnTo>
                    <a:pt x="0" y="305"/>
                  </a:lnTo>
                  <a:lnTo>
                    <a:pt x="502" y="662"/>
                  </a:lnTo>
                  <a:lnTo>
                    <a:pt x="300" y="1252"/>
                  </a:lnTo>
                  <a:lnTo>
                    <a:pt x="662" y="745"/>
                  </a:lnTo>
                  <a:lnTo>
                    <a:pt x="1247" y="946"/>
                  </a:lnTo>
                  <a:lnTo>
                    <a:pt x="741" y="589"/>
                  </a:lnTo>
                  <a:lnTo>
                    <a:pt x="942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" name="Freeform 7"/>
            <p:cNvSpPr>
              <a:spLocks noChangeArrowheads="1"/>
            </p:cNvSpPr>
            <p:nvPr/>
          </p:nvSpPr>
          <p:spPr bwMode="auto">
            <a:xfrm>
              <a:off x="12952538" y="5579572"/>
              <a:ext cx="307727" cy="314258"/>
            </a:xfrm>
            <a:custGeom>
              <a:avLst/>
              <a:gdLst>
                <a:gd name="T0" fmla="*/ 496 w 539"/>
                <a:gd name="T1" fmla="*/ 0 h 545"/>
                <a:gd name="T2" fmla="*/ 496 w 539"/>
                <a:gd name="T3" fmla="*/ 0 h 545"/>
                <a:gd name="T4" fmla="*/ 263 w 539"/>
                <a:gd name="T5" fmla="*/ 213 h 545"/>
                <a:gd name="T6" fmla="*/ 0 w 539"/>
                <a:gd name="T7" fmla="*/ 42 h 545"/>
                <a:gd name="T8" fmla="*/ 207 w 539"/>
                <a:gd name="T9" fmla="*/ 280 h 545"/>
                <a:gd name="T10" fmla="*/ 41 w 539"/>
                <a:gd name="T11" fmla="*/ 544 h 545"/>
                <a:gd name="T12" fmla="*/ 273 w 539"/>
                <a:gd name="T13" fmla="*/ 337 h 545"/>
                <a:gd name="T14" fmla="*/ 538 w 539"/>
                <a:gd name="T15" fmla="*/ 502 h 545"/>
                <a:gd name="T16" fmla="*/ 331 w 539"/>
                <a:gd name="T17" fmla="*/ 269 h 545"/>
                <a:gd name="T18" fmla="*/ 496 w 539"/>
                <a:gd name="T19" fmla="*/ 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39" h="545">
                  <a:moveTo>
                    <a:pt x="496" y="0"/>
                  </a:moveTo>
                  <a:lnTo>
                    <a:pt x="496" y="0"/>
                  </a:lnTo>
                  <a:lnTo>
                    <a:pt x="263" y="213"/>
                  </a:lnTo>
                  <a:lnTo>
                    <a:pt x="0" y="42"/>
                  </a:lnTo>
                  <a:lnTo>
                    <a:pt x="207" y="280"/>
                  </a:lnTo>
                  <a:lnTo>
                    <a:pt x="41" y="544"/>
                  </a:lnTo>
                  <a:lnTo>
                    <a:pt x="273" y="337"/>
                  </a:lnTo>
                  <a:lnTo>
                    <a:pt x="538" y="502"/>
                  </a:lnTo>
                  <a:lnTo>
                    <a:pt x="331" y="269"/>
                  </a:lnTo>
                  <a:lnTo>
                    <a:pt x="496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6" name="Freeform 9"/>
            <p:cNvSpPr>
              <a:spLocks noChangeArrowheads="1"/>
            </p:cNvSpPr>
            <p:nvPr/>
          </p:nvSpPr>
          <p:spPr bwMode="auto">
            <a:xfrm>
              <a:off x="10094606" y="8434091"/>
              <a:ext cx="307727" cy="314258"/>
            </a:xfrm>
            <a:custGeom>
              <a:avLst/>
              <a:gdLst>
                <a:gd name="T0" fmla="*/ 497 w 539"/>
                <a:gd name="T1" fmla="*/ 0 h 545"/>
                <a:gd name="T2" fmla="*/ 497 w 539"/>
                <a:gd name="T3" fmla="*/ 0 h 545"/>
                <a:gd name="T4" fmla="*/ 497 w 539"/>
                <a:gd name="T5" fmla="*/ 0 h 545"/>
                <a:gd name="T6" fmla="*/ 264 w 539"/>
                <a:gd name="T7" fmla="*/ 213 h 545"/>
                <a:gd name="T8" fmla="*/ 0 w 539"/>
                <a:gd name="T9" fmla="*/ 42 h 545"/>
                <a:gd name="T10" fmla="*/ 207 w 539"/>
                <a:gd name="T11" fmla="*/ 279 h 545"/>
                <a:gd name="T12" fmla="*/ 41 w 539"/>
                <a:gd name="T13" fmla="*/ 544 h 545"/>
                <a:gd name="T14" fmla="*/ 274 w 539"/>
                <a:gd name="T15" fmla="*/ 336 h 545"/>
                <a:gd name="T16" fmla="*/ 538 w 539"/>
                <a:gd name="T17" fmla="*/ 502 h 545"/>
                <a:gd name="T18" fmla="*/ 332 w 539"/>
                <a:gd name="T19" fmla="*/ 269 h 545"/>
                <a:gd name="T20" fmla="*/ 497 w 539"/>
                <a:gd name="T21" fmla="*/ 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9" h="545">
                  <a:moveTo>
                    <a:pt x="497" y="0"/>
                  </a:moveTo>
                  <a:lnTo>
                    <a:pt x="497" y="0"/>
                  </a:lnTo>
                  <a:lnTo>
                    <a:pt x="497" y="0"/>
                  </a:lnTo>
                  <a:cubicBezTo>
                    <a:pt x="264" y="213"/>
                    <a:pt x="264" y="213"/>
                    <a:pt x="264" y="213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207" y="279"/>
                    <a:pt x="207" y="279"/>
                    <a:pt x="207" y="279"/>
                  </a:cubicBezTo>
                  <a:cubicBezTo>
                    <a:pt x="41" y="544"/>
                    <a:pt x="41" y="544"/>
                    <a:pt x="41" y="544"/>
                  </a:cubicBezTo>
                  <a:cubicBezTo>
                    <a:pt x="274" y="336"/>
                    <a:pt x="274" y="336"/>
                    <a:pt x="274" y="336"/>
                  </a:cubicBezTo>
                  <a:cubicBezTo>
                    <a:pt x="538" y="502"/>
                    <a:pt x="538" y="502"/>
                    <a:pt x="538" y="502"/>
                  </a:cubicBezTo>
                  <a:cubicBezTo>
                    <a:pt x="332" y="269"/>
                    <a:pt x="332" y="269"/>
                    <a:pt x="332" y="269"/>
                  </a:cubicBezTo>
                  <a:cubicBezTo>
                    <a:pt x="497" y="0"/>
                    <a:pt x="497" y="0"/>
                    <a:pt x="497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5" name="Freeform 11"/>
            <p:cNvSpPr>
              <a:spLocks noChangeArrowheads="1"/>
            </p:cNvSpPr>
            <p:nvPr/>
          </p:nvSpPr>
          <p:spPr bwMode="auto">
            <a:xfrm>
              <a:off x="14602475" y="7055933"/>
              <a:ext cx="307727" cy="304439"/>
            </a:xfrm>
            <a:custGeom>
              <a:avLst/>
              <a:gdLst>
                <a:gd name="T0" fmla="*/ 496 w 539"/>
                <a:gd name="T1" fmla="*/ 0 h 539"/>
                <a:gd name="T2" fmla="*/ 263 w 539"/>
                <a:gd name="T3" fmla="*/ 207 h 539"/>
                <a:gd name="T4" fmla="*/ 0 w 539"/>
                <a:gd name="T5" fmla="*/ 42 h 539"/>
                <a:gd name="T6" fmla="*/ 207 w 539"/>
                <a:gd name="T7" fmla="*/ 274 h 539"/>
                <a:gd name="T8" fmla="*/ 42 w 539"/>
                <a:gd name="T9" fmla="*/ 538 h 539"/>
                <a:gd name="T10" fmla="*/ 274 w 539"/>
                <a:gd name="T11" fmla="*/ 331 h 539"/>
                <a:gd name="T12" fmla="*/ 538 w 539"/>
                <a:gd name="T13" fmla="*/ 497 h 539"/>
                <a:gd name="T14" fmla="*/ 331 w 539"/>
                <a:gd name="T15" fmla="*/ 264 h 539"/>
                <a:gd name="T16" fmla="*/ 496 w 539"/>
                <a:gd name="T17" fmla="*/ 0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9" h="539">
                  <a:moveTo>
                    <a:pt x="496" y="0"/>
                  </a:moveTo>
                  <a:lnTo>
                    <a:pt x="263" y="207"/>
                  </a:lnTo>
                  <a:lnTo>
                    <a:pt x="0" y="42"/>
                  </a:lnTo>
                  <a:lnTo>
                    <a:pt x="207" y="274"/>
                  </a:lnTo>
                  <a:lnTo>
                    <a:pt x="42" y="538"/>
                  </a:lnTo>
                  <a:lnTo>
                    <a:pt x="274" y="331"/>
                  </a:lnTo>
                  <a:lnTo>
                    <a:pt x="538" y="497"/>
                  </a:lnTo>
                  <a:lnTo>
                    <a:pt x="331" y="264"/>
                  </a:lnTo>
                  <a:lnTo>
                    <a:pt x="496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6" name="Freeform 12"/>
            <p:cNvSpPr>
              <a:spLocks noChangeArrowheads="1"/>
            </p:cNvSpPr>
            <p:nvPr/>
          </p:nvSpPr>
          <p:spPr bwMode="auto">
            <a:xfrm>
              <a:off x="13633465" y="8096915"/>
              <a:ext cx="713663" cy="713630"/>
            </a:xfrm>
            <a:custGeom>
              <a:avLst/>
              <a:gdLst>
                <a:gd name="T0" fmla="*/ 947 w 1248"/>
                <a:gd name="T1" fmla="*/ 0 h 1249"/>
                <a:gd name="T2" fmla="*/ 947 w 1248"/>
                <a:gd name="T3" fmla="*/ 0 h 1249"/>
                <a:gd name="T4" fmla="*/ 591 w 1248"/>
                <a:gd name="T5" fmla="*/ 507 h 1249"/>
                <a:gd name="T6" fmla="*/ 0 w 1248"/>
                <a:gd name="T7" fmla="*/ 306 h 1249"/>
                <a:gd name="T8" fmla="*/ 508 w 1248"/>
                <a:gd name="T9" fmla="*/ 663 h 1249"/>
                <a:gd name="T10" fmla="*/ 306 w 1248"/>
                <a:gd name="T11" fmla="*/ 1248 h 1249"/>
                <a:gd name="T12" fmla="*/ 306 w 1248"/>
                <a:gd name="T13" fmla="*/ 1248 h 1249"/>
                <a:gd name="T14" fmla="*/ 663 w 1248"/>
                <a:gd name="T15" fmla="*/ 745 h 1249"/>
                <a:gd name="T16" fmla="*/ 1247 w 1248"/>
                <a:gd name="T17" fmla="*/ 947 h 1249"/>
                <a:gd name="T18" fmla="*/ 745 w 1248"/>
                <a:gd name="T19" fmla="*/ 585 h 1249"/>
                <a:gd name="T20" fmla="*/ 947 w 1248"/>
                <a:gd name="T21" fmla="*/ 0 h 1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8" h="1249">
                  <a:moveTo>
                    <a:pt x="947" y="0"/>
                  </a:moveTo>
                  <a:lnTo>
                    <a:pt x="947" y="0"/>
                  </a:lnTo>
                  <a:lnTo>
                    <a:pt x="591" y="507"/>
                  </a:lnTo>
                  <a:lnTo>
                    <a:pt x="0" y="306"/>
                  </a:lnTo>
                  <a:lnTo>
                    <a:pt x="508" y="663"/>
                  </a:lnTo>
                  <a:lnTo>
                    <a:pt x="306" y="1248"/>
                  </a:lnTo>
                  <a:lnTo>
                    <a:pt x="306" y="1248"/>
                  </a:lnTo>
                  <a:lnTo>
                    <a:pt x="663" y="745"/>
                  </a:lnTo>
                  <a:lnTo>
                    <a:pt x="1247" y="947"/>
                  </a:lnTo>
                  <a:lnTo>
                    <a:pt x="745" y="585"/>
                  </a:lnTo>
                  <a:lnTo>
                    <a:pt x="947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073385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123" grpId="0" animBg="1"/>
      <p:bldP spid="124" grpId="0" animBg="1"/>
      <p:bldP spid="125" grpId="0" animBg="1"/>
      <p:bldP spid="126" grpId="0" animBg="1"/>
      <p:bldP spid="133" grpId="0"/>
      <p:bldP spid="134" grpId="0"/>
      <p:bldP spid="1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4377651" cy="13716000"/>
          </a:xfrm>
          <a:prstGeom prst="rect">
            <a:avLst/>
          </a:prstGeom>
          <a:solidFill>
            <a:schemeClr val="accent6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re 3"/>
          <p:cNvSpPr txBox="1">
            <a:spLocks/>
          </p:cNvSpPr>
          <p:nvPr/>
        </p:nvSpPr>
        <p:spPr>
          <a:xfrm>
            <a:off x="2797178" y="10521168"/>
            <a:ext cx="20050573" cy="245885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8800" b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/>
              <a:t>Next steps : Q&amp;A et composition du GT</a:t>
            </a:r>
            <a:endParaRPr lang="fr-FR" dirty="0">
              <a:solidFill>
                <a:schemeClr val="accent3"/>
              </a:solidFill>
            </a:endParaRPr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>
          <a:xfrm>
            <a:off x="14428549" y="1523999"/>
            <a:ext cx="9464597" cy="5334002"/>
          </a:xfrm>
          <a:prstGeom prst="rect">
            <a:avLst/>
          </a:prstGeom>
        </p:spPr>
        <p:txBody>
          <a:bodyPr>
            <a:noAutofit/>
          </a:bodyPr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96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04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1353800" y="1083814"/>
            <a:ext cx="3074749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9600" b="1" dirty="0">
                <a:solidFill>
                  <a:schemeClr val="accent3"/>
                </a:solidFill>
                <a:latin typeface="Calibri" charset="0"/>
                <a:ea typeface="Calibri" charset="0"/>
                <a:cs typeface="Calibri" charset="0"/>
              </a:rPr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306045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125"/>
          <p:cNvSpPr txBox="1"/>
          <p:nvPr/>
        </p:nvSpPr>
        <p:spPr>
          <a:xfrm>
            <a:off x="0" y="-11323"/>
            <a:ext cx="24377649" cy="14465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800" b="1" i="0" u="none" strike="noStrike" kern="1200" cap="none" spc="0" normalizeH="0" baseline="0" noProof="0" dirty="0">
                <a:ln>
                  <a:noFill/>
                </a:ln>
                <a:solidFill>
                  <a:srgbClr val="445469"/>
                </a:solidFill>
                <a:effectLst/>
                <a:uLnTx/>
                <a:uFillTx/>
                <a:latin typeface="Lato Regular"/>
                <a:ea typeface="+mn-ea"/>
                <a:cs typeface="Lato Regular"/>
              </a:rPr>
              <a:t>Composition du GT</a:t>
            </a:r>
            <a:endParaRPr kumimoji="0" lang="id-ID" sz="8800" b="1" i="0" u="none" strike="noStrike" kern="1200" cap="none" spc="0" normalizeH="0" baseline="0" noProof="0" dirty="0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Lato Regular"/>
              <a:ea typeface="+mn-ea"/>
              <a:cs typeface="Lato Regular"/>
            </a:endParaRP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F3889E6E-499D-580B-3060-B1E961B38D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818693"/>
              </p:ext>
            </p:extLst>
          </p:nvPr>
        </p:nvGraphicFramePr>
        <p:xfrm>
          <a:off x="1757860" y="2613561"/>
          <a:ext cx="20789001" cy="969108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36853">
                  <a:extLst>
                    <a:ext uri="{9D8B030D-6E8A-4147-A177-3AD203B41FA5}">
                      <a16:colId xmlns:a16="http://schemas.microsoft.com/office/drawing/2014/main" val="3989467202"/>
                    </a:ext>
                  </a:extLst>
                </a:gridCol>
                <a:gridCol w="7295322">
                  <a:extLst>
                    <a:ext uri="{9D8B030D-6E8A-4147-A177-3AD203B41FA5}">
                      <a16:colId xmlns:a16="http://schemas.microsoft.com/office/drawing/2014/main" val="1625182547"/>
                    </a:ext>
                  </a:extLst>
                </a:gridCol>
                <a:gridCol w="7856826">
                  <a:extLst>
                    <a:ext uri="{9D8B030D-6E8A-4147-A177-3AD203B41FA5}">
                      <a16:colId xmlns:a16="http://schemas.microsoft.com/office/drawing/2014/main" val="2474667963"/>
                    </a:ext>
                  </a:extLst>
                </a:gridCol>
              </a:tblGrid>
              <a:tr h="745468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Nom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Fonction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Entreprise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348798"/>
                  </a:ext>
                </a:extLst>
              </a:tr>
              <a:tr h="745468"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993591"/>
                  </a:ext>
                </a:extLst>
              </a:tr>
              <a:tr h="745468"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725291"/>
                  </a:ext>
                </a:extLst>
              </a:tr>
              <a:tr h="745468"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846704"/>
                  </a:ext>
                </a:extLst>
              </a:tr>
              <a:tr h="745468"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233084"/>
                  </a:ext>
                </a:extLst>
              </a:tr>
              <a:tr h="745468"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516077"/>
                  </a:ext>
                </a:extLst>
              </a:tr>
              <a:tr h="745468"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114459"/>
                  </a:ext>
                </a:extLst>
              </a:tr>
              <a:tr h="745468"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109290"/>
                  </a:ext>
                </a:extLst>
              </a:tr>
              <a:tr h="745468"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145863"/>
                  </a:ext>
                </a:extLst>
              </a:tr>
              <a:tr h="745468"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389324"/>
                  </a:ext>
                </a:extLst>
              </a:tr>
              <a:tr h="745468"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820415"/>
                  </a:ext>
                </a:extLst>
              </a:tr>
              <a:tr h="745468"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420016"/>
                  </a:ext>
                </a:extLst>
              </a:tr>
              <a:tr h="745468">
                <a:tc>
                  <a:txBody>
                    <a:bodyPr/>
                    <a:lstStyle/>
                    <a:p>
                      <a:endParaRPr lang="fr-F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749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418988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4377651" cy="13716000"/>
          </a:xfrm>
          <a:prstGeom prst="rect">
            <a:avLst/>
          </a:prstGeom>
          <a:solidFill>
            <a:schemeClr val="accent6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re 3"/>
          <p:cNvSpPr txBox="1">
            <a:spLocks/>
          </p:cNvSpPr>
          <p:nvPr/>
        </p:nvSpPr>
        <p:spPr>
          <a:xfrm>
            <a:off x="2797178" y="10521168"/>
            <a:ext cx="20050573" cy="245885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8800" b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/>
              <a:t>Introduction  / présentation  </a:t>
            </a:r>
            <a:endParaRPr lang="fr-FR" dirty="0">
              <a:solidFill>
                <a:schemeClr val="accent3"/>
              </a:solidFill>
            </a:endParaRPr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>
          <a:xfrm>
            <a:off x="14428549" y="1523999"/>
            <a:ext cx="9464597" cy="5334002"/>
          </a:xfrm>
          <a:prstGeom prst="rect">
            <a:avLst/>
          </a:prstGeom>
        </p:spPr>
        <p:txBody>
          <a:bodyPr>
            <a:noAutofit/>
          </a:bodyPr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96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00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1353800" y="1083814"/>
            <a:ext cx="3074749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9600" b="1" dirty="0">
                <a:solidFill>
                  <a:schemeClr val="accent3"/>
                </a:solidFill>
                <a:latin typeface="Calibri" charset="0"/>
                <a:ea typeface="Calibri" charset="0"/>
                <a:cs typeface="Calibri" charset="0"/>
              </a:rPr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953875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47829" y="183108"/>
            <a:ext cx="23045042" cy="1107977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>
            <a:defPPr>
              <a:defRPr lang="en-US"/>
            </a:defPPr>
            <a:lvl1pPr algn="ctr">
              <a:defRPr sz="8800" b="1">
                <a:solidFill>
                  <a:schemeClr val="tx2"/>
                </a:solidFill>
                <a:latin typeface="Lato Regular"/>
                <a:cs typeface="Lato Regular"/>
              </a:defRPr>
            </a:lvl1pPr>
          </a:lstStyle>
          <a:p>
            <a:pPr algn="ctr"/>
            <a:r>
              <a:rPr lang="fr-FR" sz="6600" dirty="0">
                <a:latin typeface="Calibri" panose="020F0502020204030204" pitchFamily="34" charset="0"/>
                <a:cs typeface="Calibri" panose="020F0502020204030204" pitchFamily="34" charset="0"/>
              </a:rPr>
              <a:t>Une proposition coconstruite par le C3D et l’OI</a:t>
            </a: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33A38D6D-E9F9-8DDA-76A9-71AB3412ACCB}"/>
              </a:ext>
            </a:extLst>
          </p:cNvPr>
          <p:cNvGrpSpPr/>
          <p:nvPr/>
        </p:nvGrpSpPr>
        <p:grpSpPr>
          <a:xfrm>
            <a:off x="9510478" y="1863745"/>
            <a:ext cx="7703820" cy="4934990"/>
            <a:chOff x="13917374" y="2375322"/>
            <a:chExt cx="7703820" cy="4934990"/>
          </a:xfrm>
        </p:grpSpPr>
        <p:pic>
          <p:nvPicPr>
            <p:cNvPr id="2" name="Image 1">
              <a:extLst>
                <a:ext uri="{FF2B5EF4-FFF2-40B4-BE49-F238E27FC236}">
                  <a16:creationId xmlns:a16="http://schemas.microsoft.com/office/drawing/2014/main" id="{F8E1AD11-26F4-FD80-DD3B-15B809B181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28529" y="2420759"/>
              <a:ext cx="2001569" cy="985434"/>
            </a:xfrm>
            <a:prstGeom prst="rect">
              <a:avLst/>
            </a:prstGeom>
          </p:spPr>
        </p:pic>
        <p:pic>
          <p:nvPicPr>
            <p:cNvPr id="26" name="Image 25">
              <a:extLst>
                <a:ext uri="{FF2B5EF4-FFF2-40B4-BE49-F238E27FC236}">
                  <a16:creationId xmlns:a16="http://schemas.microsoft.com/office/drawing/2014/main" id="{97F08C9B-C58E-CD66-A815-B3FA3F1CC9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54397" y="2375322"/>
              <a:ext cx="2751581" cy="275158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D77CDB61-34B3-85B0-BD09-17F672A2FDCE}"/>
                </a:ext>
              </a:extLst>
            </p:cNvPr>
            <p:cNvSpPr txBox="1"/>
            <p:nvPr/>
          </p:nvSpPr>
          <p:spPr>
            <a:xfrm>
              <a:off x="13917374" y="5555986"/>
              <a:ext cx="7703820" cy="1754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4400" b="1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Jérôme Julia</a:t>
              </a:r>
            </a:p>
            <a:p>
              <a:pPr algn="ctr"/>
              <a:r>
                <a:rPr lang="fr-FR" sz="3200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Président de </a:t>
              </a:r>
              <a:r>
                <a:rPr lang="fr-FR" sz="3200" b="1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l’OI</a:t>
              </a:r>
            </a:p>
            <a:p>
              <a:pPr algn="ctr"/>
              <a:r>
                <a:rPr lang="fr-FR" sz="3200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Senior partner </a:t>
              </a:r>
              <a:r>
                <a:rPr lang="fr-FR" sz="3200" b="1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Kéa</a:t>
              </a: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F3929517-ED3F-EE91-258F-F331AB556B50}"/>
              </a:ext>
            </a:extLst>
          </p:cNvPr>
          <p:cNvSpPr/>
          <p:nvPr/>
        </p:nvSpPr>
        <p:spPr>
          <a:xfrm>
            <a:off x="22860001" y="0"/>
            <a:ext cx="1287255" cy="13846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2663881A-546B-00EA-874F-D298F3455322}"/>
              </a:ext>
            </a:extLst>
          </p:cNvPr>
          <p:cNvGrpSpPr/>
          <p:nvPr/>
        </p:nvGrpSpPr>
        <p:grpSpPr>
          <a:xfrm>
            <a:off x="2185767" y="1823186"/>
            <a:ext cx="7589162" cy="5390095"/>
            <a:chOff x="4231709" y="2412660"/>
            <a:chExt cx="7589162" cy="5390095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23E8A25C-216F-9291-F015-D2A06F5F01D0}"/>
                </a:ext>
              </a:extLst>
            </p:cNvPr>
            <p:cNvSpPr txBox="1"/>
            <p:nvPr/>
          </p:nvSpPr>
          <p:spPr>
            <a:xfrm>
              <a:off x="4231709" y="5555986"/>
              <a:ext cx="7589162" cy="224676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4400" b="1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Fabrice Bonnifet </a:t>
              </a:r>
            </a:p>
            <a:p>
              <a:pPr algn="ctr"/>
              <a:r>
                <a:rPr lang="en-US" sz="3200" dirty="0" err="1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Président</a:t>
              </a:r>
              <a:r>
                <a:rPr lang="en-US" sz="3200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du </a:t>
              </a:r>
              <a:r>
                <a:rPr lang="en-US" sz="3200" b="1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C3D</a:t>
              </a:r>
              <a:r>
                <a:rPr lang="en-US" sz="3200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  <a:p>
              <a:pPr algn="ctr"/>
              <a:r>
                <a:rPr lang="en-US" sz="3200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Director SD </a:t>
              </a:r>
              <a:r>
                <a:rPr lang="en-US" sz="3200" b="1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Bouygues</a:t>
              </a:r>
            </a:p>
            <a:p>
              <a:pPr algn="ctr"/>
              <a:r>
                <a:rPr lang="en-US" sz="3200" dirty="0" err="1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Membre</a:t>
              </a:r>
              <a:r>
                <a:rPr lang="en-US" sz="3200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du CA de </a:t>
              </a:r>
              <a:r>
                <a:rPr lang="en-US" sz="3200" b="1" dirty="0" err="1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l’OI</a:t>
              </a:r>
              <a:endParaRPr lang="fr-FR" sz="3200" b="1" dirty="0">
                <a:solidFill>
                  <a:srgbClr val="080808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EBA8F7A4-3D19-BDF6-96DB-08A57E9B87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9494" y="2680841"/>
              <a:ext cx="2515331" cy="251533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2" name="Image 21" descr="C3D">
              <a:extLst>
                <a:ext uri="{FF2B5EF4-FFF2-40B4-BE49-F238E27FC236}">
                  <a16:creationId xmlns:a16="http://schemas.microsoft.com/office/drawing/2014/main" id="{3A1D3ABF-B85F-CE70-3062-909FE2549A3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65593" y="2412660"/>
              <a:ext cx="1236844" cy="106615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DDB7AE3-847F-B706-D546-2CD25116CD6F}"/>
              </a:ext>
            </a:extLst>
          </p:cNvPr>
          <p:cNvGrpSpPr/>
          <p:nvPr/>
        </p:nvGrpSpPr>
        <p:grpSpPr>
          <a:xfrm>
            <a:off x="16562611" y="1705430"/>
            <a:ext cx="7703820" cy="4934990"/>
            <a:chOff x="13917374" y="2375322"/>
            <a:chExt cx="7703820" cy="4934990"/>
          </a:xfrm>
        </p:grpSpPr>
        <p:pic>
          <p:nvPicPr>
            <p:cNvPr id="34" name="Image 33">
              <a:extLst>
                <a:ext uri="{FF2B5EF4-FFF2-40B4-BE49-F238E27FC236}">
                  <a16:creationId xmlns:a16="http://schemas.microsoft.com/office/drawing/2014/main" id="{6751EEF3-85CD-4A1C-8099-DAF61E4C8A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417149" y="2420759"/>
              <a:ext cx="2001569" cy="985434"/>
            </a:xfrm>
            <a:prstGeom prst="rect">
              <a:avLst/>
            </a:prstGeom>
          </p:spPr>
        </p:pic>
        <p:pic>
          <p:nvPicPr>
            <p:cNvPr id="35" name="Image 34">
              <a:extLst>
                <a:ext uri="{FF2B5EF4-FFF2-40B4-BE49-F238E27FC236}">
                  <a16:creationId xmlns:a16="http://schemas.microsoft.com/office/drawing/2014/main" id="{153403B8-4212-0D1C-D713-1A693C2FBFE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6654397" y="2375322"/>
              <a:ext cx="2751581" cy="275158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DDE20E39-792D-543E-755F-22C3694E0891}"/>
                </a:ext>
              </a:extLst>
            </p:cNvPr>
            <p:cNvSpPr txBox="1"/>
            <p:nvPr/>
          </p:nvSpPr>
          <p:spPr>
            <a:xfrm>
              <a:off x="13917374" y="5555986"/>
              <a:ext cx="7703820" cy="1754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4400" b="1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Véronique Blum</a:t>
              </a:r>
            </a:p>
            <a:p>
              <a:pPr algn="ctr"/>
              <a:r>
                <a:rPr lang="fr-FR" sz="3200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Maitre de conférences HDR </a:t>
              </a:r>
              <a:r>
                <a:rPr lang="fr-FR" sz="3200" b="1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UGA</a:t>
              </a:r>
            </a:p>
            <a:p>
              <a:pPr algn="ctr"/>
              <a:r>
                <a:rPr lang="fr-FR" sz="3200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Membre du CA de </a:t>
              </a:r>
              <a:r>
                <a:rPr lang="fr-FR" sz="3200" b="1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l’OI</a:t>
              </a:r>
            </a:p>
          </p:txBody>
        </p: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D18CB275-D51E-D02F-200E-CD06A8EDDCDC}"/>
              </a:ext>
            </a:extLst>
          </p:cNvPr>
          <p:cNvGrpSpPr/>
          <p:nvPr/>
        </p:nvGrpSpPr>
        <p:grpSpPr>
          <a:xfrm>
            <a:off x="111220" y="2068572"/>
            <a:ext cx="3432081" cy="2276070"/>
            <a:chOff x="111220" y="2068572"/>
            <a:chExt cx="3432081" cy="2276070"/>
          </a:xfrm>
        </p:grpSpPr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840DA02F-C946-BC25-EAE3-93DB1B1E6307}"/>
                </a:ext>
              </a:extLst>
            </p:cNvPr>
            <p:cNvSpPr/>
            <p:nvPr/>
          </p:nvSpPr>
          <p:spPr>
            <a:xfrm>
              <a:off x="612867" y="3120380"/>
              <a:ext cx="2930434" cy="12242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b="1" i="1" dirty="0">
                  <a:solidFill>
                    <a:schemeClr val="tx2"/>
                  </a:solidFill>
                </a:rPr>
                <a:t>Speaker</a:t>
              </a:r>
            </a:p>
          </p:txBody>
        </p:sp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B5FB5095-EDBE-ECB5-F624-8E340518081A}"/>
                </a:ext>
              </a:extLst>
            </p:cNvPr>
            <p:cNvSpPr/>
            <p:nvPr/>
          </p:nvSpPr>
          <p:spPr>
            <a:xfrm>
              <a:off x="111220" y="2068572"/>
              <a:ext cx="2930434" cy="122426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b="1" i="1" dirty="0">
                  <a:solidFill>
                    <a:schemeClr val="bg1"/>
                  </a:solidFill>
                </a:rPr>
                <a:t>Co-sponsor</a:t>
              </a:r>
            </a:p>
          </p:txBody>
        </p:sp>
      </p:grpSp>
      <p:sp>
        <p:nvSpPr>
          <p:cNvPr id="41" name="Ellipse 40">
            <a:extLst>
              <a:ext uri="{FF2B5EF4-FFF2-40B4-BE49-F238E27FC236}">
                <a16:creationId xmlns:a16="http://schemas.microsoft.com/office/drawing/2014/main" id="{E9E6A388-FF67-698C-5311-E153061C7A71}"/>
              </a:ext>
            </a:extLst>
          </p:cNvPr>
          <p:cNvSpPr/>
          <p:nvPr/>
        </p:nvSpPr>
        <p:spPr>
          <a:xfrm>
            <a:off x="16562611" y="3209088"/>
            <a:ext cx="2930434" cy="122426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i="1" dirty="0">
                <a:solidFill>
                  <a:schemeClr val="tx2"/>
                </a:solidFill>
              </a:rPr>
              <a:t>Speaker</a:t>
            </a:r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210B2F6E-C1AC-C5E8-8285-56198E46043A}"/>
              </a:ext>
            </a:extLst>
          </p:cNvPr>
          <p:cNvGrpSpPr/>
          <p:nvPr/>
        </p:nvGrpSpPr>
        <p:grpSpPr>
          <a:xfrm>
            <a:off x="9079618" y="2154799"/>
            <a:ext cx="3432081" cy="2276070"/>
            <a:chOff x="111220" y="2068572"/>
            <a:chExt cx="3432081" cy="2276070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B0C309A7-1EC0-88E6-01A6-D0D575C34234}"/>
                </a:ext>
              </a:extLst>
            </p:cNvPr>
            <p:cNvSpPr/>
            <p:nvPr/>
          </p:nvSpPr>
          <p:spPr>
            <a:xfrm>
              <a:off x="612867" y="3120380"/>
              <a:ext cx="2930434" cy="12242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b="1" i="1" dirty="0">
                  <a:solidFill>
                    <a:schemeClr val="tx2"/>
                  </a:solidFill>
                </a:rPr>
                <a:t>Speaker</a:t>
              </a:r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25898F73-6D39-5296-66F2-37AA851315CF}"/>
                </a:ext>
              </a:extLst>
            </p:cNvPr>
            <p:cNvSpPr/>
            <p:nvPr/>
          </p:nvSpPr>
          <p:spPr>
            <a:xfrm>
              <a:off x="111220" y="2068572"/>
              <a:ext cx="2930434" cy="122426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b="1" i="1" dirty="0">
                  <a:solidFill>
                    <a:schemeClr val="bg1"/>
                  </a:solidFill>
                </a:rPr>
                <a:t>Co-sponsor</a:t>
              </a:r>
            </a:p>
          </p:txBody>
        </p:sp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A7B7BB1F-D4BD-64D2-900E-A74EE9233532}"/>
              </a:ext>
            </a:extLst>
          </p:cNvPr>
          <p:cNvGrpSpPr/>
          <p:nvPr/>
        </p:nvGrpSpPr>
        <p:grpSpPr>
          <a:xfrm>
            <a:off x="4543681" y="8287061"/>
            <a:ext cx="7703820" cy="5073763"/>
            <a:chOff x="413340" y="8294158"/>
            <a:chExt cx="7703820" cy="5073763"/>
          </a:xfrm>
        </p:grpSpPr>
        <p:pic>
          <p:nvPicPr>
            <p:cNvPr id="52" name="Image 51">
              <a:extLst>
                <a:ext uri="{FF2B5EF4-FFF2-40B4-BE49-F238E27FC236}">
                  <a16:creationId xmlns:a16="http://schemas.microsoft.com/office/drawing/2014/main" id="{C21C3B77-571E-3395-A228-177A442F5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176337" y="8488024"/>
              <a:ext cx="2751581" cy="275158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425CC768-215F-93F8-66E6-51EC6467C4CA}"/>
                </a:ext>
              </a:extLst>
            </p:cNvPr>
            <p:cNvSpPr txBox="1"/>
            <p:nvPr/>
          </p:nvSpPr>
          <p:spPr>
            <a:xfrm>
              <a:off x="413340" y="11613595"/>
              <a:ext cx="7703820" cy="1754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4400" b="1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Marie Letailleux</a:t>
              </a:r>
            </a:p>
            <a:p>
              <a:pPr algn="ctr"/>
              <a:r>
                <a:rPr lang="fr-FR" sz="3200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Responsable RSE </a:t>
              </a:r>
              <a:r>
                <a:rPr lang="fr-FR" sz="3200" b="1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Nexans</a:t>
              </a:r>
            </a:p>
            <a:p>
              <a:pPr algn="ctr"/>
              <a:r>
                <a:rPr lang="fr-FR" sz="3200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Membre du </a:t>
              </a:r>
              <a:r>
                <a:rPr lang="fr-FR" sz="3200" b="1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C3D </a:t>
              </a:r>
            </a:p>
          </p:txBody>
        </p:sp>
        <p:pic>
          <p:nvPicPr>
            <p:cNvPr id="54" name="Image 53" descr="C3D">
              <a:extLst>
                <a:ext uri="{FF2B5EF4-FFF2-40B4-BE49-F238E27FC236}">
                  <a16:creationId xmlns:a16="http://schemas.microsoft.com/office/drawing/2014/main" id="{707A2178-3B28-44F6-A14A-AC72496CEB1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94264" y="8294158"/>
              <a:ext cx="1236844" cy="106615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F01C61EE-95ED-9406-D473-BB82EBDD4F09}"/>
              </a:ext>
            </a:extLst>
          </p:cNvPr>
          <p:cNvGrpSpPr/>
          <p:nvPr/>
        </p:nvGrpSpPr>
        <p:grpSpPr>
          <a:xfrm>
            <a:off x="14319393" y="7171270"/>
            <a:ext cx="8492024" cy="6639724"/>
            <a:chOff x="16184245" y="7171270"/>
            <a:chExt cx="8492024" cy="6639724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BE597252-C97C-17D5-0084-1FA2F02462A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9448568" y="8589097"/>
              <a:ext cx="2751581" cy="275158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8FE120CC-28C3-3DBE-00CA-0C4F9F7AEB15}"/>
                </a:ext>
              </a:extLst>
            </p:cNvPr>
            <p:cNvSpPr txBox="1"/>
            <p:nvPr/>
          </p:nvSpPr>
          <p:spPr>
            <a:xfrm>
              <a:off x="16972449" y="11564225"/>
              <a:ext cx="7703820" cy="224676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Agnès Rambaud-Paquin</a:t>
              </a:r>
            </a:p>
            <a:p>
              <a:pPr algn="ctr"/>
              <a:r>
                <a:rPr lang="fr-FR" sz="3200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VP Executive </a:t>
              </a:r>
              <a:r>
                <a:rPr lang="fr-FR" sz="3200" b="1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Des Enjeux et Des Hommes </a:t>
              </a:r>
              <a:r>
                <a:rPr lang="fr-FR" sz="3200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Membre du CA de </a:t>
              </a:r>
              <a:r>
                <a:rPr lang="fr-FR" sz="3200" b="1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l’OI </a:t>
              </a:r>
              <a:r>
                <a:rPr lang="fr-FR" sz="3200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et du </a:t>
              </a:r>
              <a:r>
                <a:rPr lang="fr-FR" sz="3200" b="1" dirty="0">
                  <a:solidFill>
                    <a:srgbClr val="08080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C3D</a:t>
              </a:r>
            </a:p>
            <a:p>
              <a:pPr algn="ctr"/>
              <a:endParaRPr lang="fr-FR" sz="3200" b="1" dirty="0">
                <a:solidFill>
                  <a:srgbClr val="080808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0070B6E1-C35F-D922-181B-B70B393007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264862" y="8287061"/>
              <a:ext cx="2001569" cy="985434"/>
            </a:xfrm>
            <a:prstGeom prst="rect">
              <a:avLst/>
            </a:prstGeom>
          </p:spPr>
        </p:pic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0DB61B69-BDED-7508-4D8C-85AE9C3D9181}"/>
                </a:ext>
              </a:extLst>
            </p:cNvPr>
            <p:cNvGrpSpPr/>
            <p:nvPr/>
          </p:nvGrpSpPr>
          <p:grpSpPr>
            <a:xfrm>
              <a:off x="16184245" y="7171270"/>
              <a:ext cx="3687166" cy="2185885"/>
              <a:chOff x="403204" y="8281466"/>
              <a:chExt cx="3687166" cy="2185885"/>
            </a:xfrm>
          </p:grpSpPr>
          <p:sp>
            <p:nvSpPr>
              <p:cNvPr id="63" name="Ellipse 62">
                <a:extLst>
                  <a:ext uri="{FF2B5EF4-FFF2-40B4-BE49-F238E27FC236}">
                    <a16:creationId xmlns:a16="http://schemas.microsoft.com/office/drawing/2014/main" id="{DB242A4D-6009-792E-76D0-F026EA4DE5C6}"/>
                  </a:ext>
                </a:extLst>
              </p:cNvPr>
              <p:cNvSpPr/>
              <p:nvPr/>
            </p:nvSpPr>
            <p:spPr>
              <a:xfrm>
                <a:off x="403204" y="8281466"/>
                <a:ext cx="2930434" cy="1224262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3200" b="1" i="1" dirty="0">
                    <a:solidFill>
                      <a:schemeClr val="tx2"/>
                    </a:solidFill>
                  </a:rPr>
                  <a:t>Co-pilote</a:t>
                </a:r>
              </a:p>
            </p:txBody>
          </p:sp>
          <p:sp>
            <p:nvSpPr>
              <p:cNvPr id="64" name="Ellipse 63">
                <a:extLst>
                  <a:ext uri="{FF2B5EF4-FFF2-40B4-BE49-F238E27FC236}">
                    <a16:creationId xmlns:a16="http://schemas.microsoft.com/office/drawing/2014/main" id="{97406666-E717-3F5D-666D-B1AA303C829E}"/>
                  </a:ext>
                </a:extLst>
              </p:cNvPr>
              <p:cNvSpPr/>
              <p:nvPr/>
            </p:nvSpPr>
            <p:spPr>
              <a:xfrm>
                <a:off x="1159936" y="9243089"/>
                <a:ext cx="2930434" cy="122426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3200" b="1" i="1" dirty="0">
                    <a:solidFill>
                      <a:schemeClr val="tx2"/>
                    </a:solidFill>
                  </a:rPr>
                  <a:t>Speaker</a:t>
                </a:r>
              </a:p>
            </p:txBody>
          </p:sp>
        </p:grp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9A957186-24FF-F836-A592-3619E14366E2}"/>
              </a:ext>
            </a:extLst>
          </p:cNvPr>
          <p:cNvGrpSpPr/>
          <p:nvPr/>
        </p:nvGrpSpPr>
        <p:grpSpPr>
          <a:xfrm>
            <a:off x="3886026" y="7357896"/>
            <a:ext cx="3687166" cy="2185885"/>
            <a:chOff x="403204" y="8281466"/>
            <a:chExt cx="3687166" cy="2185885"/>
          </a:xfrm>
        </p:grpSpPr>
        <p:sp>
          <p:nvSpPr>
            <p:cNvPr id="66" name="Ellipse 65">
              <a:extLst>
                <a:ext uri="{FF2B5EF4-FFF2-40B4-BE49-F238E27FC236}">
                  <a16:creationId xmlns:a16="http://schemas.microsoft.com/office/drawing/2014/main" id="{6E0240EF-1AC8-08CD-D75E-00D43D504161}"/>
                </a:ext>
              </a:extLst>
            </p:cNvPr>
            <p:cNvSpPr/>
            <p:nvPr/>
          </p:nvSpPr>
          <p:spPr>
            <a:xfrm>
              <a:off x="403204" y="8281466"/>
              <a:ext cx="2930434" cy="122426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b="1" i="1" dirty="0">
                  <a:solidFill>
                    <a:schemeClr val="tx2"/>
                  </a:solidFill>
                </a:rPr>
                <a:t>Co-pilote</a:t>
              </a:r>
            </a:p>
          </p:txBody>
        </p:sp>
        <p:sp>
          <p:nvSpPr>
            <p:cNvPr id="67" name="Ellipse 66">
              <a:extLst>
                <a:ext uri="{FF2B5EF4-FFF2-40B4-BE49-F238E27FC236}">
                  <a16:creationId xmlns:a16="http://schemas.microsoft.com/office/drawing/2014/main" id="{10B6B3B5-7C42-DE0A-9AB3-2A862AE44BC0}"/>
                </a:ext>
              </a:extLst>
            </p:cNvPr>
            <p:cNvSpPr/>
            <p:nvPr/>
          </p:nvSpPr>
          <p:spPr>
            <a:xfrm>
              <a:off x="1159936" y="9243089"/>
              <a:ext cx="2930434" cy="12242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b="1" i="1" dirty="0">
                  <a:solidFill>
                    <a:schemeClr val="tx2"/>
                  </a:solidFill>
                </a:rPr>
                <a:t>Speaker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562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par>
              <p:cTn id="2"/>
            </p:par>
            <p:par>
              <p:cTn id="3"/>
            </p:par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4377651" cy="13716000"/>
          </a:xfrm>
          <a:prstGeom prst="rect">
            <a:avLst/>
          </a:prstGeom>
          <a:solidFill>
            <a:schemeClr val="accent6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re 3"/>
          <p:cNvSpPr txBox="1">
            <a:spLocks/>
          </p:cNvSpPr>
          <p:nvPr/>
        </p:nvSpPr>
        <p:spPr>
          <a:xfrm>
            <a:off x="2797178" y="10521168"/>
            <a:ext cx="20050573" cy="245885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8800" b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/>
              <a:t>Objectifs et livrables</a:t>
            </a:r>
            <a:endParaRPr lang="fr-FR" dirty="0">
              <a:solidFill>
                <a:schemeClr val="accent3"/>
              </a:solidFill>
            </a:endParaRPr>
          </a:p>
          <a:p>
            <a:endParaRPr lang="fr-FR" dirty="0">
              <a:solidFill>
                <a:schemeClr val="accent3"/>
              </a:solidFill>
            </a:endParaRPr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>
          <a:xfrm>
            <a:off x="14428549" y="1523999"/>
            <a:ext cx="9464597" cy="5334002"/>
          </a:xfrm>
          <a:prstGeom prst="rect">
            <a:avLst/>
          </a:prstGeom>
        </p:spPr>
        <p:txBody>
          <a:bodyPr>
            <a:noAutofit/>
          </a:bodyPr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96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01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1353800" y="1083814"/>
            <a:ext cx="3074749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9600" b="1" dirty="0">
                <a:solidFill>
                  <a:schemeClr val="accent3"/>
                </a:solidFill>
                <a:latin typeface="Calibri" charset="0"/>
                <a:ea typeface="Calibri" charset="0"/>
                <a:cs typeface="Calibri" charset="0"/>
              </a:rPr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83152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Box 125"/>
          <p:cNvSpPr txBox="1"/>
          <p:nvPr/>
        </p:nvSpPr>
        <p:spPr>
          <a:xfrm>
            <a:off x="0" y="-11323"/>
            <a:ext cx="24377649" cy="14465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r-FR" sz="8800" b="1" dirty="0">
                <a:solidFill>
                  <a:schemeClr val="tx2"/>
                </a:solidFill>
                <a:latin typeface="Lato Regular"/>
                <a:cs typeface="Lato Regular"/>
              </a:rPr>
              <a:t>Objectifs</a:t>
            </a:r>
            <a:endParaRPr lang="id-ID" sz="8800" b="1" dirty="0">
              <a:solidFill>
                <a:schemeClr val="tx2"/>
              </a:solidFill>
              <a:latin typeface="Lato Regular"/>
              <a:cs typeface="Lato Regular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6CAB84-3749-9BE6-237A-8CD27D1CF5B1}"/>
              </a:ext>
            </a:extLst>
          </p:cNvPr>
          <p:cNvSpPr/>
          <p:nvPr/>
        </p:nvSpPr>
        <p:spPr>
          <a:xfrm>
            <a:off x="1998813" y="2409011"/>
            <a:ext cx="20781674" cy="10685966"/>
          </a:xfrm>
          <a:prstGeom prst="rect">
            <a:avLst/>
          </a:prstGeom>
        </p:spPr>
        <p:txBody>
          <a:bodyPr wrap="square" lIns="219419" tIns="109710" rIns="219419" bIns="109710">
            <a:spAutoFit/>
          </a:bodyPr>
          <a:lstStyle/>
          <a:p>
            <a:pPr marL="571500" indent="-5715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4000" b="1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Décrypter la notion d’actifs immatériels </a:t>
            </a:r>
            <a:r>
              <a:rPr lang="fr-FR" sz="4000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(à travers le référentiel « capital humain, organisationnel, relationnel ») </a:t>
            </a:r>
            <a:r>
              <a:rPr lang="fr-FR" sz="4000" b="1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et faire le lien avec la notion de responsabilité.</a:t>
            </a:r>
          </a:p>
          <a:p>
            <a:pPr marL="571500" indent="-5715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4000" b="1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Comprendre comment elle est prise en compte au niveau législatif, de la soft </a:t>
            </a:r>
            <a:r>
              <a:rPr lang="fr-FR" sz="4000" b="1" dirty="0" err="1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law</a:t>
            </a:r>
            <a:r>
              <a:rPr lang="fr-FR" sz="4000" b="1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, par les parties prenantes – dont les investisseurs, par les entreprises pionnières … en France et à l’international</a:t>
            </a:r>
          </a:p>
          <a:p>
            <a:pPr marL="571500" indent="-5715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4000" b="1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Voir comment les Directions RSE peuvent s’en emparer, y faire référence dans les projets qu’elles pilotent </a:t>
            </a:r>
            <a:r>
              <a:rPr lang="fr-FR" sz="4000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(Raison d’être, stratégie RSE, redirection de business modèles, </a:t>
            </a:r>
            <a:r>
              <a:rPr lang="fr-FR" sz="4000" dirty="0" err="1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reporting</a:t>
            </a:r>
            <a:r>
              <a:rPr lang="fr-FR" sz="4000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extra-financier ..) </a:t>
            </a:r>
            <a:r>
              <a:rPr lang="fr-FR" sz="4000" b="1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et dans leurs interactions avec la Gouvernance (CA et Exécutif) comme avec les autres fonctions clés </a:t>
            </a:r>
            <a:r>
              <a:rPr lang="fr-FR" sz="4000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(Directions de la stratégie, DAF, DRH, Directions Marketing, communication...)</a:t>
            </a:r>
            <a:r>
              <a:rPr lang="fr-FR" sz="4000" b="1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comme avec les porteurs d’actifs (internes et externes à l’organisation </a:t>
            </a:r>
          </a:p>
          <a:p>
            <a:pPr marL="571500" indent="-5715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4000" b="1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Permettre aux directions RSE d’identifier les actifs dans leurs entreprises, les manières de les mesurer, de les gouverner et de les considérer comme un bon investissement pour mener leurs projets </a:t>
            </a:r>
            <a:r>
              <a:rPr lang="fr-FR" sz="4000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(préserver des ressources rares, engager les équipes, respecter les PP qui contribuent à la création de valeur…)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fr-FR" sz="4000" b="1" dirty="0">
              <a:solidFill>
                <a:schemeClr val="accent6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93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 bwMode="auto">
          <a:xfrm>
            <a:off x="12710412" y="2680513"/>
            <a:ext cx="1529720" cy="1530119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8984">
              <a:defRPr/>
            </a:pPr>
            <a:endParaRPr lang="en-US" dirty="0">
              <a:latin typeface="Lato Light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12736899" y="7874600"/>
            <a:ext cx="1529720" cy="1530119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8984">
              <a:defRPr/>
            </a:pPr>
            <a:endParaRPr lang="en-US" dirty="0">
              <a:latin typeface="Lato Light"/>
            </a:endParaRPr>
          </a:p>
        </p:txBody>
      </p:sp>
      <p:sp>
        <p:nvSpPr>
          <p:cNvPr id="90" name="Oval 89"/>
          <p:cNvSpPr/>
          <p:nvPr/>
        </p:nvSpPr>
        <p:spPr bwMode="auto">
          <a:xfrm>
            <a:off x="12723124" y="4380020"/>
            <a:ext cx="1529720" cy="153011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8984">
              <a:defRPr/>
            </a:pPr>
            <a:endParaRPr lang="en-US" dirty="0">
              <a:latin typeface="Lato Light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12723124" y="6150598"/>
            <a:ext cx="1529720" cy="1530119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8984">
              <a:defRPr/>
            </a:pPr>
            <a:endParaRPr lang="en-US" dirty="0">
              <a:latin typeface="Lato Light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4382970" y="2772140"/>
            <a:ext cx="9232790" cy="1698890"/>
          </a:xfrm>
          <a:prstGeom prst="rect">
            <a:avLst/>
          </a:prstGeom>
        </p:spPr>
        <p:txBody>
          <a:bodyPr wrap="square" lIns="219419" tIns="109710" rIns="219419" bIns="109710">
            <a:spAutoFit/>
          </a:bodyPr>
          <a:lstStyle/>
          <a:p>
            <a:r>
              <a:rPr lang="fr-FR" b="1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4 ateliers 2023 </a:t>
            </a:r>
            <a:r>
              <a:rPr lang="fr-FR" sz="3000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+ éventuels doc. et/ou entretiens complémentaires (au besoin),</a:t>
            </a:r>
            <a:endParaRPr lang="fr-FR" sz="3000" dirty="0">
              <a:solidFill>
                <a:schemeClr val="accent5"/>
              </a:solidFill>
              <a:latin typeface="Calibri" charset="0"/>
              <a:ea typeface="Calibri" charset="0"/>
              <a:cs typeface="Calibri" charset="0"/>
            </a:endParaRPr>
          </a:p>
          <a:p>
            <a:endParaRPr lang="fr-FR" sz="3000" dirty="0">
              <a:solidFill>
                <a:schemeClr val="accent6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5" name="Freeform 36"/>
          <p:cNvSpPr>
            <a:spLocks noChangeArrowheads="1"/>
          </p:cNvSpPr>
          <p:nvPr/>
        </p:nvSpPr>
        <p:spPr bwMode="auto">
          <a:xfrm>
            <a:off x="13202576" y="8267289"/>
            <a:ext cx="545389" cy="709746"/>
          </a:xfrm>
          <a:custGeom>
            <a:avLst/>
            <a:gdLst>
              <a:gd name="T0" fmla="*/ 115 w 320"/>
              <a:gd name="T1" fmla="*/ 62 h 417"/>
              <a:gd name="T2" fmla="*/ 115 w 320"/>
              <a:gd name="T3" fmla="*/ 62 h 417"/>
              <a:gd name="T4" fmla="*/ 62 w 320"/>
              <a:gd name="T5" fmla="*/ 0 h 417"/>
              <a:gd name="T6" fmla="*/ 0 w 320"/>
              <a:gd name="T7" fmla="*/ 62 h 417"/>
              <a:gd name="T8" fmla="*/ 36 w 320"/>
              <a:gd name="T9" fmla="*/ 115 h 417"/>
              <a:gd name="T10" fmla="*/ 36 w 320"/>
              <a:gd name="T11" fmla="*/ 301 h 417"/>
              <a:gd name="T12" fmla="*/ 0 w 320"/>
              <a:gd name="T13" fmla="*/ 354 h 417"/>
              <a:gd name="T14" fmla="*/ 62 w 320"/>
              <a:gd name="T15" fmla="*/ 416 h 417"/>
              <a:gd name="T16" fmla="*/ 115 w 320"/>
              <a:gd name="T17" fmla="*/ 354 h 417"/>
              <a:gd name="T18" fmla="*/ 80 w 320"/>
              <a:gd name="T19" fmla="*/ 301 h 417"/>
              <a:gd name="T20" fmla="*/ 80 w 320"/>
              <a:gd name="T21" fmla="*/ 115 h 417"/>
              <a:gd name="T22" fmla="*/ 115 w 320"/>
              <a:gd name="T23" fmla="*/ 62 h 417"/>
              <a:gd name="T24" fmla="*/ 98 w 320"/>
              <a:gd name="T25" fmla="*/ 354 h 417"/>
              <a:gd name="T26" fmla="*/ 98 w 320"/>
              <a:gd name="T27" fmla="*/ 354 h 417"/>
              <a:gd name="T28" fmla="*/ 62 w 320"/>
              <a:gd name="T29" fmla="*/ 390 h 417"/>
              <a:gd name="T30" fmla="*/ 27 w 320"/>
              <a:gd name="T31" fmla="*/ 354 h 417"/>
              <a:gd name="T32" fmla="*/ 62 w 320"/>
              <a:gd name="T33" fmla="*/ 319 h 417"/>
              <a:gd name="T34" fmla="*/ 98 w 320"/>
              <a:gd name="T35" fmla="*/ 354 h 417"/>
              <a:gd name="T36" fmla="*/ 62 w 320"/>
              <a:gd name="T37" fmla="*/ 88 h 417"/>
              <a:gd name="T38" fmla="*/ 62 w 320"/>
              <a:gd name="T39" fmla="*/ 88 h 417"/>
              <a:gd name="T40" fmla="*/ 27 w 320"/>
              <a:gd name="T41" fmla="*/ 62 h 417"/>
              <a:gd name="T42" fmla="*/ 62 w 320"/>
              <a:gd name="T43" fmla="*/ 27 h 417"/>
              <a:gd name="T44" fmla="*/ 98 w 320"/>
              <a:gd name="T45" fmla="*/ 62 h 417"/>
              <a:gd name="T46" fmla="*/ 62 w 320"/>
              <a:gd name="T47" fmla="*/ 88 h 417"/>
              <a:gd name="T48" fmla="*/ 284 w 320"/>
              <a:gd name="T49" fmla="*/ 301 h 417"/>
              <a:gd name="T50" fmla="*/ 284 w 320"/>
              <a:gd name="T51" fmla="*/ 301 h 417"/>
              <a:gd name="T52" fmla="*/ 284 w 320"/>
              <a:gd name="T53" fmla="*/ 115 h 417"/>
              <a:gd name="T54" fmla="*/ 319 w 320"/>
              <a:gd name="T55" fmla="*/ 62 h 417"/>
              <a:gd name="T56" fmla="*/ 257 w 320"/>
              <a:gd name="T57" fmla="*/ 0 h 417"/>
              <a:gd name="T58" fmla="*/ 195 w 320"/>
              <a:gd name="T59" fmla="*/ 62 h 417"/>
              <a:gd name="T60" fmla="*/ 239 w 320"/>
              <a:gd name="T61" fmla="*/ 115 h 417"/>
              <a:gd name="T62" fmla="*/ 239 w 320"/>
              <a:gd name="T63" fmla="*/ 301 h 417"/>
              <a:gd name="T64" fmla="*/ 195 w 320"/>
              <a:gd name="T65" fmla="*/ 354 h 417"/>
              <a:gd name="T66" fmla="*/ 257 w 320"/>
              <a:gd name="T67" fmla="*/ 416 h 417"/>
              <a:gd name="T68" fmla="*/ 319 w 320"/>
              <a:gd name="T69" fmla="*/ 354 h 417"/>
              <a:gd name="T70" fmla="*/ 284 w 320"/>
              <a:gd name="T71" fmla="*/ 301 h 417"/>
              <a:gd name="T72" fmla="*/ 221 w 320"/>
              <a:gd name="T73" fmla="*/ 62 h 417"/>
              <a:gd name="T74" fmla="*/ 221 w 320"/>
              <a:gd name="T75" fmla="*/ 62 h 417"/>
              <a:gd name="T76" fmla="*/ 257 w 320"/>
              <a:gd name="T77" fmla="*/ 27 h 417"/>
              <a:gd name="T78" fmla="*/ 292 w 320"/>
              <a:gd name="T79" fmla="*/ 62 h 417"/>
              <a:gd name="T80" fmla="*/ 257 w 320"/>
              <a:gd name="T81" fmla="*/ 88 h 417"/>
              <a:gd name="T82" fmla="*/ 221 w 320"/>
              <a:gd name="T83" fmla="*/ 62 h 417"/>
              <a:gd name="T84" fmla="*/ 257 w 320"/>
              <a:gd name="T85" fmla="*/ 390 h 417"/>
              <a:gd name="T86" fmla="*/ 257 w 320"/>
              <a:gd name="T87" fmla="*/ 390 h 417"/>
              <a:gd name="T88" fmla="*/ 221 w 320"/>
              <a:gd name="T89" fmla="*/ 354 h 417"/>
              <a:gd name="T90" fmla="*/ 257 w 320"/>
              <a:gd name="T91" fmla="*/ 319 h 417"/>
              <a:gd name="T92" fmla="*/ 292 w 320"/>
              <a:gd name="T93" fmla="*/ 354 h 417"/>
              <a:gd name="T94" fmla="*/ 257 w 320"/>
              <a:gd name="T95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0" h="417">
                <a:moveTo>
                  <a:pt x="115" y="62"/>
                </a:moveTo>
                <a:lnTo>
                  <a:pt x="115" y="62"/>
                </a:lnTo>
                <a:cubicBezTo>
                  <a:pt x="115" y="27"/>
                  <a:pt x="89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89" y="416"/>
                  <a:pt x="115" y="390"/>
                  <a:pt x="115" y="354"/>
                </a:cubicBezTo>
                <a:cubicBezTo>
                  <a:pt x="115" y="328"/>
                  <a:pt x="106" y="310"/>
                  <a:pt x="80" y="301"/>
                </a:cubicBezTo>
                <a:cubicBezTo>
                  <a:pt x="80" y="115"/>
                  <a:pt x="80" y="115"/>
                  <a:pt x="80" y="115"/>
                </a:cubicBezTo>
                <a:cubicBezTo>
                  <a:pt x="106" y="106"/>
                  <a:pt x="115" y="80"/>
                  <a:pt x="115" y="62"/>
                </a:cubicBezTo>
                <a:close/>
                <a:moveTo>
                  <a:pt x="98" y="354"/>
                </a:moveTo>
                <a:lnTo>
                  <a:pt x="98" y="354"/>
                </a:lnTo>
                <a:cubicBezTo>
                  <a:pt x="98" y="372"/>
                  <a:pt x="80" y="390"/>
                  <a:pt x="62" y="390"/>
                </a:cubicBez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8" y="337"/>
                  <a:pt x="98" y="354"/>
                </a:cubicBezTo>
                <a:close/>
                <a:moveTo>
                  <a:pt x="62" y="88"/>
                </a:moveTo>
                <a:lnTo>
                  <a:pt x="62" y="88"/>
                </a:lnTo>
                <a:cubicBezTo>
                  <a:pt x="44" y="88"/>
                  <a:pt x="27" y="80"/>
                  <a:pt x="27" y="62"/>
                </a:cubicBez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8" y="35"/>
                  <a:pt x="98" y="62"/>
                </a:cubicBezTo>
                <a:cubicBezTo>
                  <a:pt x="98" y="80"/>
                  <a:pt x="80" y="88"/>
                  <a:pt x="62" y="88"/>
                </a:cubicBezTo>
                <a:close/>
                <a:moveTo>
                  <a:pt x="284" y="301"/>
                </a:moveTo>
                <a:lnTo>
                  <a:pt x="284" y="301"/>
                </a:lnTo>
                <a:cubicBezTo>
                  <a:pt x="284" y="115"/>
                  <a:pt x="284" y="115"/>
                  <a:pt x="284" y="115"/>
                </a:cubicBezTo>
                <a:cubicBezTo>
                  <a:pt x="302" y="106"/>
                  <a:pt x="319" y="80"/>
                  <a:pt x="319" y="62"/>
                </a:cubicBez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5" y="27"/>
                  <a:pt x="195" y="62"/>
                </a:cubicBezTo>
                <a:cubicBezTo>
                  <a:pt x="195" y="80"/>
                  <a:pt x="212" y="106"/>
                  <a:pt x="239" y="115"/>
                </a:cubicBezTo>
                <a:cubicBezTo>
                  <a:pt x="239" y="301"/>
                  <a:pt x="239" y="301"/>
                  <a:pt x="239" y="301"/>
                </a:cubicBezTo>
                <a:cubicBezTo>
                  <a:pt x="212" y="310"/>
                  <a:pt x="195" y="328"/>
                  <a:pt x="195" y="354"/>
                </a:cubicBezTo>
                <a:cubicBezTo>
                  <a:pt x="195" y="390"/>
                  <a:pt x="221" y="416"/>
                  <a:pt x="257" y="416"/>
                </a:cubicBezTo>
                <a:cubicBezTo>
                  <a:pt x="292" y="416"/>
                  <a:pt x="319" y="390"/>
                  <a:pt x="319" y="354"/>
                </a:cubicBezTo>
                <a:cubicBezTo>
                  <a:pt x="319" y="328"/>
                  <a:pt x="302" y="310"/>
                  <a:pt x="284" y="301"/>
                </a:cubicBezTo>
                <a:close/>
                <a:moveTo>
                  <a:pt x="221" y="62"/>
                </a:moveTo>
                <a:lnTo>
                  <a:pt x="221" y="62"/>
                </a:ln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ubicBezTo>
                  <a:pt x="239" y="88"/>
                  <a:pt x="221" y="80"/>
                  <a:pt x="221" y="62"/>
                </a:cubicBezTo>
                <a:close/>
                <a:moveTo>
                  <a:pt x="257" y="390"/>
                </a:moveTo>
                <a:lnTo>
                  <a:pt x="257" y="390"/>
                </a:lnTo>
                <a:cubicBezTo>
                  <a:pt x="239" y="390"/>
                  <a:pt x="221" y="372"/>
                  <a:pt x="221" y="354"/>
                </a:cubicBezTo>
                <a:cubicBezTo>
                  <a:pt x="221" y="337"/>
                  <a:pt x="239" y="319"/>
                  <a:pt x="257" y="319"/>
                </a:cubicBezTo>
                <a:cubicBezTo>
                  <a:pt x="275" y="319"/>
                  <a:pt x="292" y="337"/>
                  <a:pt x="292" y="354"/>
                </a:cubicBezTo>
                <a:cubicBezTo>
                  <a:pt x="292" y="372"/>
                  <a:pt x="275" y="390"/>
                  <a:pt x="257" y="39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6" name="Freeform 46"/>
          <p:cNvSpPr>
            <a:spLocks noChangeArrowheads="1"/>
          </p:cNvSpPr>
          <p:nvPr/>
        </p:nvSpPr>
        <p:spPr bwMode="auto">
          <a:xfrm>
            <a:off x="13161215" y="6578450"/>
            <a:ext cx="717017" cy="682877"/>
          </a:xfrm>
          <a:custGeom>
            <a:avLst/>
            <a:gdLst>
              <a:gd name="T0" fmla="*/ 363 w 461"/>
              <a:gd name="T1" fmla="*/ 336 h 443"/>
              <a:gd name="T2" fmla="*/ 363 w 461"/>
              <a:gd name="T3" fmla="*/ 336 h 443"/>
              <a:gd name="T4" fmla="*/ 284 w 461"/>
              <a:gd name="T5" fmla="*/ 248 h 443"/>
              <a:gd name="T6" fmla="*/ 310 w 461"/>
              <a:gd name="T7" fmla="*/ 195 h 443"/>
              <a:gd name="T8" fmla="*/ 328 w 461"/>
              <a:gd name="T9" fmla="*/ 151 h 443"/>
              <a:gd name="T10" fmla="*/ 319 w 461"/>
              <a:gd name="T11" fmla="*/ 132 h 443"/>
              <a:gd name="T12" fmla="*/ 328 w 461"/>
              <a:gd name="T13" fmla="*/ 88 h 443"/>
              <a:gd name="T14" fmla="*/ 230 w 461"/>
              <a:gd name="T15" fmla="*/ 0 h 443"/>
              <a:gd name="T16" fmla="*/ 132 w 461"/>
              <a:gd name="T17" fmla="*/ 88 h 443"/>
              <a:gd name="T18" fmla="*/ 141 w 461"/>
              <a:gd name="T19" fmla="*/ 132 h 443"/>
              <a:gd name="T20" fmla="*/ 132 w 461"/>
              <a:gd name="T21" fmla="*/ 151 h 443"/>
              <a:gd name="T22" fmla="*/ 150 w 461"/>
              <a:gd name="T23" fmla="*/ 195 h 443"/>
              <a:gd name="T24" fmla="*/ 177 w 461"/>
              <a:gd name="T25" fmla="*/ 248 h 443"/>
              <a:gd name="T26" fmla="*/ 97 w 461"/>
              <a:gd name="T27" fmla="*/ 336 h 443"/>
              <a:gd name="T28" fmla="*/ 0 w 461"/>
              <a:gd name="T29" fmla="*/ 398 h 443"/>
              <a:gd name="T30" fmla="*/ 0 w 461"/>
              <a:gd name="T31" fmla="*/ 442 h 443"/>
              <a:gd name="T32" fmla="*/ 230 w 461"/>
              <a:gd name="T33" fmla="*/ 442 h 443"/>
              <a:gd name="T34" fmla="*/ 460 w 461"/>
              <a:gd name="T35" fmla="*/ 442 h 443"/>
              <a:gd name="T36" fmla="*/ 460 w 461"/>
              <a:gd name="T37" fmla="*/ 398 h 443"/>
              <a:gd name="T38" fmla="*/ 363 w 461"/>
              <a:gd name="T39" fmla="*/ 33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43">
                <a:moveTo>
                  <a:pt x="363" y="336"/>
                </a:moveTo>
                <a:lnTo>
                  <a:pt x="363" y="336"/>
                </a:lnTo>
                <a:cubicBezTo>
                  <a:pt x="301" y="310"/>
                  <a:pt x="284" y="292"/>
                  <a:pt x="284" y="248"/>
                </a:cubicBezTo>
                <a:cubicBezTo>
                  <a:pt x="284" y="230"/>
                  <a:pt x="301" y="239"/>
                  <a:pt x="310" y="195"/>
                </a:cubicBezTo>
                <a:cubicBezTo>
                  <a:pt x="310" y="176"/>
                  <a:pt x="328" y="195"/>
                  <a:pt x="328" y="151"/>
                </a:cubicBezTo>
                <a:cubicBezTo>
                  <a:pt x="328" y="132"/>
                  <a:pt x="319" y="132"/>
                  <a:pt x="319" y="132"/>
                </a:cubicBezTo>
                <a:cubicBezTo>
                  <a:pt x="319" y="132"/>
                  <a:pt x="328" y="106"/>
                  <a:pt x="328" y="88"/>
                </a:cubicBezTo>
                <a:cubicBezTo>
                  <a:pt x="328" y="61"/>
                  <a:pt x="319" y="0"/>
                  <a:pt x="230" y="0"/>
                </a:cubicBezTo>
                <a:cubicBezTo>
                  <a:pt x="141" y="0"/>
                  <a:pt x="132" y="61"/>
                  <a:pt x="132" y="88"/>
                </a:cubicBezTo>
                <a:cubicBezTo>
                  <a:pt x="132" y="106"/>
                  <a:pt x="141" y="132"/>
                  <a:pt x="141" y="132"/>
                </a:cubicBezTo>
                <a:cubicBezTo>
                  <a:pt x="141" y="132"/>
                  <a:pt x="132" y="132"/>
                  <a:pt x="132" y="151"/>
                </a:cubicBezTo>
                <a:cubicBezTo>
                  <a:pt x="132" y="195"/>
                  <a:pt x="150" y="176"/>
                  <a:pt x="150" y="195"/>
                </a:cubicBezTo>
                <a:cubicBezTo>
                  <a:pt x="159" y="239"/>
                  <a:pt x="177" y="230"/>
                  <a:pt x="177" y="248"/>
                </a:cubicBezTo>
                <a:cubicBezTo>
                  <a:pt x="177" y="292"/>
                  <a:pt x="159" y="310"/>
                  <a:pt x="97" y="336"/>
                </a:cubicBezTo>
                <a:cubicBezTo>
                  <a:pt x="35" y="354"/>
                  <a:pt x="0" y="380"/>
                  <a:pt x="0" y="398"/>
                </a:cubicBezTo>
                <a:cubicBezTo>
                  <a:pt x="0" y="407"/>
                  <a:pt x="0" y="442"/>
                  <a:pt x="0" y="442"/>
                </a:cubicBezTo>
                <a:cubicBezTo>
                  <a:pt x="230" y="442"/>
                  <a:pt x="230" y="442"/>
                  <a:pt x="230" y="442"/>
                </a:cubicBezTo>
                <a:cubicBezTo>
                  <a:pt x="460" y="442"/>
                  <a:pt x="460" y="442"/>
                  <a:pt x="460" y="442"/>
                </a:cubicBezTo>
                <a:cubicBezTo>
                  <a:pt x="460" y="442"/>
                  <a:pt x="460" y="407"/>
                  <a:pt x="460" y="398"/>
                </a:cubicBezTo>
                <a:cubicBezTo>
                  <a:pt x="460" y="380"/>
                  <a:pt x="425" y="354"/>
                  <a:pt x="363" y="33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7" name="Freeform 127"/>
          <p:cNvSpPr>
            <a:spLocks noChangeArrowheads="1"/>
          </p:cNvSpPr>
          <p:nvPr/>
        </p:nvSpPr>
        <p:spPr bwMode="auto">
          <a:xfrm>
            <a:off x="13061063" y="3112006"/>
            <a:ext cx="828417" cy="667132"/>
          </a:xfrm>
          <a:custGeom>
            <a:avLst/>
            <a:gdLst>
              <a:gd name="T0" fmla="*/ 169 w 497"/>
              <a:gd name="T1" fmla="*/ 196 h 400"/>
              <a:gd name="T2" fmla="*/ 169 w 497"/>
              <a:gd name="T3" fmla="*/ 196 h 400"/>
              <a:gd name="T4" fmla="*/ 248 w 497"/>
              <a:gd name="T5" fmla="*/ 275 h 400"/>
              <a:gd name="T6" fmla="*/ 328 w 497"/>
              <a:gd name="T7" fmla="*/ 196 h 400"/>
              <a:gd name="T8" fmla="*/ 248 w 497"/>
              <a:gd name="T9" fmla="*/ 116 h 400"/>
              <a:gd name="T10" fmla="*/ 169 w 497"/>
              <a:gd name="T11" fmla="*/ 196 h 400"/>
              <a:gd name="T12" fmla="*/ 116 w 497"/>
              <a:gd name="T13" fmla="*/ 169 h 400"/>
              <a:gd name="T14" fmla="*/ 116 w 497"/>
              <a:gd name="T15" fmla="*/ 169 h 400"/>
              <a:gd name="T16" fmla="*/ 248 w 497"/>
              <a:gd name="T17" fmla="*/ 63 h 400"/>
              <a:gd name="T18" fmla="*/ 345 w 497"/>
              <a:gd name="T19" fmla="*/ 98 h 400"/>
              <a:gd name="T20" fmla="*/ 390 w 497"/>
              <a:gd name="T21" fmla="*/ 98 h 400"/>
              <a:gd name="T22" fmla="*/ 390 w 497"/>
              <a:gd name="T23" fmla="*/ 54 h 400"/>
              <a:gd name="T24" fmla="*/ 248 w 497"/>
              <a:gd name="T25" fmla="*/ 0 h 400"/>
              <a:gd name="T26" fmla="*/ 62 w 497"/>
              <a:gd name="T27" fmla="*/ 143 h 400"/>
              <a:gd name="T28" fmla="*/ 0 w 497"/>
              <a:gd name="T29" fmla="*/ 143 h 400"/>
              <a:gd name="T30" fmla="*/ 0 w 497"/>
              <a:gd name="T31" fmla="*/ 196 h 400"/>
              <a:gd name="T32" fmla="*/ 80 w 497"/>
              <a:gd name="T33" fmla="*/ 196 h 400"/>
              <a:gd name="T34" fmla="*/ 116 w 497"/>
              <a:gd name="T35" fmla="*/ 169 h 400"/>
              <a:gd name="T36" fmla="*/ 416 w 497"/>
              <a:gd name="T37" fmla="*/ 196 h 400"/>
              <a:gd name="T38" fmla="*/ 416 w 497"/>
              <a:gd name="T39" fmla="*/ 196 h 400"/>
              <a:gd name="T40" fmla="*/ 381 w 497"/>
              <a:gd name="T41" fmla="*/ 231 h 400"/>
              <a:gd name="T42" fmla="*/ 248 w 497"/>
              <a:gd name="T43" fmla="*/ 337 h 400"/>
              <a:gd name="T44" fmla="*/ 151 w 497"/>
              <a:gd name="T45" fmla="*/ 293 h 400"/>
              <a:gd name="T46" fmla="*/ 107 w 497"/>
              <a:gd name="T47" fmla="*/ 293 h 400"/>
              <a:gd name="T48" fmla="*/ 107 w 497"/>
              <a:gd name="T49" fmla="*/ 337 h 400"/>
              <a:gd name="T50" fmla="*/ 248 w 497"/>
              <a:gd name="T51" fmla="*/ 399 h 400"/>
              <a:gd name="T52" fmla="*/ 435 w 497"/>
              <a:gd name="T53" fmla="*/ 257 h 400"/>
              <a:gd name="T54" fmla="*/ 496 w 497"/>
              <a:gd name="T55" fmla="*/ 257 h 400"/>
              <a:gd name="T56" fmla="*/ 496 w 497"/>
              <a:gd name="T57" fmla="*/ 196 h 400"/>
              <a:gd name="T58" fmla="*/ 416 w 497"/>
              <a:gd name="T59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400">
                <a:moveTo>
                  <a:pt x="169" y="196"/>
                </a:moveTo>
                <a:lnTo>
                  <a:pt x="169" y="196"/>
                </a:lnTo>
                <a:cubicBezTo>
                  <a:pt x="169" y="240"/>
                  <a:pt x="204" y="275"/>
                  <a:pt x="248" y="275"/>
                </a:cubicBezTo>
                <a:cubicBezTo>
                  <a:pt x="292" y="275"/>
                  <a:pt x="328" y="240"/>
                  <a:pt x="328" y="196"/>
                </a:cubicBezTo>
                <a:cubicBezTo>
                  <a:pt x="328" y="151"/>
                  <a:pt x="292" y="116"/>
                  <a:pt x="248" y="116"/>
                </a:cubicBezTo>
                <a:cubicBezTo>
                  <a:pt x="204" y="116"/>
                  <a:pt x="169" y="151"/>
                  <a:pt x="169" y="196"/>
                </a:cubicBezTo>
                <a:close/>
                <a:moveTo>
                  <a:pt x="116" y="169"/>
                </a:moveTo>
                <a:lnTo>
                  <a:pt x="116" y="169"/>
                </a:lnTo>
                <a:cubicBezTo>
                  <a:pt x="124" y="107"/>
                  <a:pt x="186" y="63"/>
                  <a:pt x="248" y="63"/>
                </a:cubicBezTo>
                <a:cubicBezTo>
                  <a:pt x="284" y="63"/>
                  <a:pt x="319" y="71"/>
                  <a:pt x="345" y="98"/>
                </a:cubicBezTo>
                <a:cubicBezTo>
                  <a:pt x="354" y="107"/>
                  <a:pt x="381" y="107"/>
                  <a:pt x="390" y="98"/>
                </a:cubicBezTo>
                <a:cubicBezTo>
                  <a:pt x="399" y="89"/>
                  <a:pt x="399" y="71"/>
                  <a:pt x="390" y="54"/>
                </a:cubicBezTo>
                <a:cubicBezTo>
                  <a:pt x="354" y="18"/>
                  <a:pt x="301" y="0"/>
                  <a:pt x="248" y="0"/>
                </a:cubicBezTo>
                <a:cubicBezTo>
                  <a:pt x="160" y="0"/>
                  <a:pt x="80" y="54"/>
                  <a:pt x="62" y="143"/>
                </a:cubicBezTo>
                <a:cubicBezTo>
                  <a:pt x="0" y="143"/>
                  <a:pt x="0" y="143"/>
                  <a:pt x="0" y="143"/>
                </a:cubicBezTo>
                <a:cubicBezTo>
                  <a:pt x="0" y="196"/>
                  <a:pt x="0" y="196"/>
                  <a:pt x="0" y="196"/>
                </a:cubicBezTo>
                <a:cubicBezTo>
                  <a:pt x="80" y="196"/>
                  <a:pt x="80" y="196"/>
                  <a:pt x="80" y="196"/>
                </a:cubicBezTo>
                <a:cubicBezTo>
                  <a:pt x="107" y="196"/>
                  <a:pt x="107" y="178"/>
                  <a:pt x="116" y="169"/>
                </a:cubicBezTo>
                <a:close/>
                <a:moveTo>
                  <a:pt x="416" y="196"/>
                </a:moveTo>
                <a:lnTo>
                  <a:pt x="416" y="196"/>
                </a:lnTo>
                <a:cubicBezTo>
                  <a:pt x="390" y="196"/>
                  <a:pt x="390" y="222"/>
                  <a:pt x="381" y="231"/>
                </a:cubicBezTo>
                <a:cubicBezTo>
                  <a:pt x="372" y="293"/>
                  <a:pt x="319" y="337"/>
                  <a:pt x="248" y="337"/>
                </a:cubicBezTo>
                <a:cubicBezTo>
                  <a:pt x="213" y="337"/>
                  <a:pt x="177" y="319"/>
                  <a:pt x="151" y="293"/>
                </a:cubicBezTo>
                <a:cubicBezTo>
                  <a:pt x="142" y="284"/>
                  <a:pt x="116" y="284"/>
                  <a:pt x="107" y="293"/>
                </a:cubicBezTo>
                <a:cubicBezTo>
                  <a:pt x="97" y="310"/>
                  <a:pt x="97" y="328"/>
                  <a:pt x="107" y="337"/>
                </a:cubicBezTo>
                <a:cubicBezTo>
                  <a:pt x="142" y="373"/>
                  <a:pt x="195" y="399"/>
                  <a:pt x="248" y="399"/>
                </a:cubicBezTo>
                <a:cubicBezTo>
                  <a:pt x="337" y="399"/>
                  <a:pt x="416" y="337"/>
                  <a:pt x="435" y="257"/>
                </a:cubicBezTo>
                <a:cubicBezTo>
                  <a:pt x="496" y="257"/>
                  <a:pt x="496" y="257"/>
                  <a:pt x="496" y="257"/>
                </a:cubicBezTo>
                <a:cubicBezTo>
                  <a:pt x="496" y="196"/>
                  <a:pt x="496" y="196"/>
                  <a:pt x="496" y="196"/>
                </a:cubicBezTo>
                <a:lnTo>
                  <a:pt x="416" y="1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" name="Freeform 75"/>
          <p:cNvSpPr>
            <a:spLocks noChangeArrowheads="1"/>
          </p:cNvSpPr>
          <p:nvPr/>
        </p:nvSpPr>
        <p:spPr bwMode="auto">
          <a:xfrm>
            <a:off x="13161215" y="4869297"/>
            <a:ext cx="662867" cy="533813"/>
          </a:xfrm>
          <a:custGeom>
            <a:avLst/>
            <a:gdLst>
              <a:gd name="T0" fmla="*/ 443 w 497"/>
              <a:gd name="T1" fmla="*/ 0 h 400"/>
              <a:gd name="T2" fmla="*/ 443 w 497"/>
              <a:gd name="T3" fmla="*/ 0 h 400"/>
              <a:gd name="T4" fmla="*/ 53 w 497"/>
              <a:gd name="T5" fmla="*/ 0 h 400"/>
              <a:gd name="T6" fmla="*/ 0 w 497"/>
              <a:gd name="T7" fmla="*/ 44 h 400"/>
              <a:gd name="T8" fmla="*/ 0 w 497"/>
              <a:gd name="T9" fmla="*/ 346 h 400"/>
              <a:gd name="T10" fmla="*/ 53 w 497"/>
              <a:gd name="T11" fmla="*/ 399 h 400"/>
              <a:gd name="T12" fmla="*/ 443 w 497"/>
              <a:gd name="T13" fmla="*/ 399 h 400"/>
              <a:gd name="T14" fmla="*/ 496 w 497"/>
              <a:gd name="T15" fmla="*/ 346 h 400"/>
              <a:gd name="T16" fmla="*/ 496 w 497"/>
              <a:gd name="T17" fmla="*/ 44 h 400"/>
              <a:gd name="T18" fmla="*/ 443 w 497"/>
              <a:gd name="T19" fmla="*/ 0 h 400"/>
              <a:gd name="T20" fmla="*/ 443 w 497"/>
              <a:gd name="T21" fmla="*/ 346 h 400"/>
              <a:gd name="T22" fmla="*/ 443 w 497"/>
              <a:gd name="T23" fmla="*/ 346 h 400"/>
              <a:gd name="T24" fmla="*/ 53 w 497"/>
              <a:gd name="T25" fmla="*/ 346 h 400"/>
              <a:gd name="T26" fmla="*/ 53 w 497"/>
              <a:gd name="T27" fmla="*/ 44 h 400"/>
              <a:gd name="T28" fmla="*/ 443 w 497"/>
              <a:gd name="T29" fmla="*/ 44 h 400"/>
              <a:gd name="T30" fmla="*/ 443 w 497"/>
              <a:gd name="T31" fmla="*/ 346 h 400"/>
              <a:gd name="T32" fmla="*/ 222 w 497"/>
              <a:gd name="T33" fmla="*/ 249 h 400"/>
              <a:gd name="T34" fmla="*/ 222 w 497"/>
              <a:gd name="T35" fmla="*/ 249 h 400"/>
              <a:gd name="T36" fmla="*/ 97 w 497"/>
              <a:gd name="T37" fmla="*/ 249 h 400"/>
              <a:gd name="T38" fmla="*/ 97 w 497"/>
              <a:gd name="T39" fmla="*/ 293 h 400"/>
              <a:gd name="T40" fmla="*/ 222 w 497"/>
              <a:gd name="T41" fmla="*/ 293 h 400"/>
              <a:gd name="T42" fmla="*/ 222 w 497"/>
              <a:gd name="T43" fmla="*/ 249 h 400"/>
              <a:gd name="T44" fmla="*/ 222 w 497"/>
              <a:gd name="T45" fmla="*/ 178 h 400"/>
              <a:gd name="T46" fmla="*/ 222 w 497"/>
              <a:gd name="T47" fmla="*/ 178 h 400"/>
              <a:gd name="T48" fmla="*/ 97 w 497"/>
              <a:gd name="T49" fmla="*/ 178 h 400"/>
              <a:gd name="T50" fmla="*/ 97 w 497"/>
              <a:gd name="T51" fmla="*/ 222 h 400"/>
              <a:gd name="T52" fmla="*/ 222 w 497"/>
              <a:gd name="T53" fmla="*/ 222 h 400"/>
              <a:gd name="T54" fmla="*/ 222 w 497"/>
              <a:gd name="T55" fmla="*/ 178 h 400"/>
              <a:gd name="T56" fmla="*/ 222 w 497"/>
              <a:gd name="T57" fmla="*/ 98 h 400"/>
              <a:gd name="T58" fmla="*/ 222 w 497"/>
              <a:gd name="T59" fmla="*/ 98 h 400"/>
              <a:gd name="T60" fmla="*/ 97 w 497"/>
              <a:gd name="T61" fmla="*/ 98 h 400"/>
              <a:gd name="T62" fmla="*/ 97 w 497"/>
              <a:gd name="T63" fmla="*/ 143 h 400"/>
              <a:gd name="T64" fmla="*/ 222 w 497"/>
              <a:gd name="T65" fmla="*/ 143 h 400"/>
              <a:gd name="T66" fmla="*/ 222 w 497"/>
              <a:gd name="T67" fmla="*/ 98 h 400"/>
              <a:gd name="T68" fmla="*/ 389 w 497"/>
              <a:gd name="T69" fmla="*/ 257 h 400"/>
              <a:gd name="T70" fmla="*/ 389 w 497"/>
              <a:gd name="T71" fmla="*/ 257 h 400"/>
              <a:gd name="T72" fmla="*/ 354 w 497"/>
              <a:gd name="T73" fmla="*/ 231 h 400"/>
              <a:gd name="T74" fmla="*/ 381 w 497"/>
              <a:gd name="T75" fmla="*/ 151 h 400"/>
              <a:gd name="T76" fmla="*/ 336 w 497"/>
              <a:gd name="T77" fmla="*/ 98 h 400"/>
              <a:gd name="T78" fmla="*/ 292 w 497"/>
              <a:gd name="T79" fmla="*/ 151 h 400"/>
              <a:gd name="T80" fmla="*/ 319 w 497"/>
              <a:gd name="T81" fmla="*/ 231 h 400"/>
              <a:gd name="T82" fmla="*/ 275 w 497"/>
              <a:gd name="T83" fmla="*/ 257 h 400"/>
              <a:gd name="T84" fmla="*/ 275 w 497"/>
              <a:gd name="T85" fmla="*/ 293 h 400"/>
              <a:gd name="T86" fmla="*/ 398 w 497"/>
              <a:gd name="T87" fmla="*/ 293 h 400"/>
              <a:gd name="T88" fmla="*/ 389 w 497"/>
              <a:gd name="T89" fmla="*/ 25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00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3"/>
                  <a:pt x="17" y="399"/>
                  <a:pt x="53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6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8"/>
                  <a:pt x="470" y="0"/>
                  <a:pt x="443" y="0"/>
                </a:cubicBezTo>
                <a:close/>
                <a:moveTo>
                  <a:pt x="443" y="346"/>
                </a:moveTo>
                <a:lnTo>
                  <a:pt x="443" y="346"/>
                </a:lnTo>
                <a:cubicBezTo>
                  <a:pt x="53" y="346"/>
                  <a:pt x="53" y="346"/>
                  <a:pt x="53" y="346"/>
                </a:cubicBezTo>
                <a:cubicBezTo>
                  <a:pt x="53" y="44"/>
                  <a:pt x="53" y="44"/>
                  <a:pt x="53" y="44"/>
                </a:cubicBezTo>
                <a:cubicBezTo>
                  <a:pt x="443" y="44"/>
                  <a:pt x="443" y="44"/>
                  <a:pt x="443" y="44"/>
                </a:cubicBezTo>
                <a:lnTo>
                  <a:pt x="443" y="346"/>
                </a:lnTo>
                <a:close/>
                <a:moveTo>
                  <a:pt x="222" y="249"/>
                </a:moveTo>
                <a:lnTo>
                  <a:pt x="222" y="249"/>
                </a:lnTo>
                <a:cubicBezTo>
                  <a:pt x="97" y="249"/>
                  <a:pt x="97" y="249"/>
                  <a:pt x="97" y="249"/>
                </a:cubicBezTo>
                <a:cubicBezTo>
                  <a:pt x="97" y="293"/>
                  <a:pt x="97" y="293"/>
                  <a:pt x="97" y="293"/>
                </a:cubicBezTo>
                <a:cubicBezTo>
                  <a:pt x="222" y="293"/>
                  <a:pt x="222" y="293"/>
                  <a:pt x="222" y="293"/>
                </a:cubicBezTo>
                <a:lnTo>
                  <a:pt x="222" y="249"/>
                </a:lnTo>
                <a:close/>
                <a:moveTo>
                  <a:pt x="222" y="178"/>
                </a:moveTo>
                <a:lnTo>
                  <a:pt x="222" y="178"/>
                </a:lnTo>
                <a:cubicBezTo>
                  <a:pt x="97" y="178"/>
                  <a:pt x="97" y="178"/>
                  <a:pt x="97" y="178"/>
                </a:cubicBezTo>
                <a:cubicBezTo>
                  <a:pt x="97" y="222"/>
                  <a:pt x="97" y="222"/>
                  <a:pt x="97" y="222"/>
                </a:cubicBezTo>
                <a:cubicBezTo>
                  <a:pt x="222" y="222"/>
                  <a:pt x="222" y="222"/>
                  <a:pt x="222" y="222"/>
                </a:cubicBezTo>
                <a:lnTo>
                  <a:pt x="222" y="178"/>
                </a:lnTo>
                <a:close/>
                <a:moveTo>
                  <a:pt x="222" y="98"/>
                </a:moveTo>
                <a:lnTo>
                  <a:pt x="222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43"/>
                  <a:pt x="97" y="143"/>
                  <a:pt x="97" y="143"/>
                </a:cubicBezTo>
                <a:cubicBezTo>
                  <a:pt x="222" y="143"/>
                  <a:pt x="222" y="143"/>
                  <a:pt x="222" y="143"/>
                </a:cubicBezTo>
                <a:lnTo>
                  <a:pt x="222" y="98"/>
                </a:lnTo>
                <a:close/>
                <a:moveTo>
                  <a:pt x="389" y="257"/>
                </a:moveTo>
                <a:lnTo>
                  <a:pt x="389" y="257"/>
                </a:lnTo>
                <a:cubicBezTo>
                  <a:pt x="389" y="257"/>
                  <a:pt x="354" y="249"/>
                  <a:pt x="354" y="231"/>
                </a:cubicBezTo>
                <a:cubicBezTo>
                  <a:pt x="354" y="204"/>
                  <a:pt x="381" y="196"/>
                  <a:pt x="381" y="151"/>
                </a:cubicBezTo>
                <a:cubicBezTo>
                  <a:pt x="381" y="125"/>
                  <a:pt x="372" y="98"/>
                  <a:pt x="336" y="98"/>
                </a:cubicBezTo>
                <a:cubicBezTo>
                  <a:pt x="301" y="98"/>
                  <a:pt x="292" y="125"/>
                  <a:pt x="292" y="151"/>
                </a:cubicBezTo>
                <a:cubicBezTo>
                  <a:pt x="292" y="196"/>
                  <a:pt x="319" y="204"/>
                  <a:pt x="319" y="231"/>
                </a:cubicBezTo>
                <a:cubicBezTo>
                  <a:pt x="319" y="249"/>
                  <a:pt x="275" y="257"/>
                  <a:pt x="275" y="257"/>
                </a:cubicBezTo>
                <a:lnTo>
                  <a:pt x="275" y="293"/>
                </a:lnTo>
                <a:cubicBezTo>
                  <a:pt x="398" y="293"/>
                  <a:pt x="398" y="293"/>
                  <a:pt x="398" y="293"/>
                </a:cubicBezTo>
                <a:cubicBezTo>
                  <a:pt x="398" y="293"/>
                  <a:pt x="398" y="257"/>
                  <a:pt x="389" y="25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" name="TextBox 125"/>
          <p:cNvSpPr txBox="1"/>
          <p:nvPr/>
        </p:nvSpPr>
        <p:spPr>
          <a:xfrm>
            <a:off x="0" y="-11323"/>
            <a:ext cx="24377649" cy="14465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id-ID" sz="8800" b="1" dirty="0">
                <a:solidFill>
                  <a:schemeClr val="tx2"/>
                </a:solidFill>
                <a:latin typeface="Lato Regular"/>
                <a:cs typeface="Lato Regular"/>
              </a:rPr>
              <a:t>Livrables</a:t>
            </a:r>
          </a:p>
        </p:txBody>
      </p:sp>
      <p:sp>
        <p:nvSpPr>
          <p:cNvPr id="101" name="Oval 84"/>
          <p:cNvSpPr/>
          <p:nvPr/>
        </p:nvSpPr>
        <p:spPr bwMode="auto">
          <a:xfrm>
            <a:off x="12756445" y="9598602"/>
            <a:ext cx="1529720" cy="1530119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8984">
              <a:defRPr/>
            </a:pPr>
            <a:endParaRPr lang="en-US" dirty="0">
              <a:latin typeface="Lato Ligh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505511" y="4756779"/>
            <a:ext cx="81379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000" dirty="0">
                <a:solidFill>
                  <a:schemeClr val="accent5"/>
                </a:solidFill>
                <a:latin typeface="Calibri" charset="0"/>
                <a:ea typeface="Calibri" charset="0"/>
                <a:cs typeface="Calibri" charset="0"/>
              </a:rPr>
              <a:t>Un </a:t>
            </a:r>
            <a:r>
              <a:rPr lang="fr-FR" b="1" dirty="0">
                <a:solidFill>
                  <a:schemeClr val="accent5"/>
                </a:solidFill>
                <a:latin typeface="Calibri" charset="0"/>
                <a:cs typeface="Calibri" charset="0"/>
              </a:rPr>
              <a:t>compte-rendu </a:t>
            </a:r>
            <a:r>
              <a:rPr lang="fr-FR" sz="3000" dirty="0">
                <a:solidFill>
                  <a:schemeClr val="accent5"/>
                </a:solidFill>
                <a:latin typeface="Calibri" charset="0"/>
                <a:ea typeface="Calibri" charset="0"/>
                <a:cs typeface="Calibri" charset="0"/>
              </a:rPr>
              <a:t>pour chaque atelier, </a:t>
            </a:r>
          </a:p>
        </p:txBody>
      </p:sp>
      <p:sp>
        <p:nvSpPr>
          <p:cNvPr id="3" name="Rectangle 2"/>
          <p:cNvSpPr/>
          <p:nvPr/>
        </p:nvSpPr>
        <p:spPr>
          <a:xfrm>
            <a:off x="14530665" y="6212433"/>
            <a:ext cx="94212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000" dirty="0">
                <a:solidFill>
                  <a:schemeClr val="accent5"/>
                </a:solidFill>
                <a:latin typeface="Calibri" charset="0"/>
                <a:ea typeface="Calibri" charset="0"/>
                <a:cs typeface="Calibri" charset="0"/>
              </a:rPr>
              <a:t>L’implication du </a:t>
            </a:r>
            <a:r>
              <a:rPr lang="fr-FR" b="1" dirty="0">
                <a:solidFill>
                  <a:schemeClr val="accent5"/>
                </a:solidFill>
                <a:latin typeface="Calibri" charset="0"/>
                <a:ea typeface="Calibri" charset="0"/>
                <a:cs typeface="Calibri" charset="0"/>
              </a:rPr>
              <a:t>réseau C3D </a:t>
            </a:r>
            <a:r>
              <a:rPr lang="fr-FR" sz="3000" dirty="0">
                <a:solidFill>
                  <a:schemeClr val="accent5"/>
                </a:solidFill>
                <a:latin typeface="Calibri" charset="0"/>
                <a:ea typeface="Calibri" charset="0"/>
                <a:cs typeface="Calibri" charset="0"/>
              </a:rPr>
              <a:t>et de </a:t>
            </a:r>
            <a:r>
              <a:rPr lang="fr-FR" b="1" dirty="0">
                <a:solidFill>
                  <a:schemeClr val="accent5"/>
                </a:solidFill>
                <a:latin typeface="Calibri" charset="0"/>
                <a:ea typeface="Calibri" charset="0"/>
                <a:cs typeface="Calibri" charset="0"/>
              </a:rPr>
              <a:t>l’OI, </a:t>
            </a:r>
            <a:r>
              <a:rPr lang="fr-FR" sz="2800" dirty="0">
                <a:solidFill>
                  <a:schemeClr val="accent5"/>
                </a:solidFill>
                <a:latin typeface="Calibri" charset="0"/>
                <a:ea typeface="Calibri" charset="0"/>
                <a:cs typeface="Calibri" charset="0"/>
              </a:rPr>
              <a:t>des témoignages</a:t>
            </a:r>
            <a:endParaRPr lang="fr-FR" dirty="0">
              <a:solidFill>
                <a:schemeClr val="accent5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94779" y="8007794"/>
            <a:ext cx="8702105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000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Une </a:t>
            </a:r>
            <a:r>
              <a:rPr lang="fr-FR" sz="300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publication collective (</a:t>
            </a:r>
            <a:r>
              <a:rPr lang="fr-FR" b="1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guide pour agir, bonnes pratiques</a:t>
            </a:r>
            <a:r>
              <a:rPr lang="fr-FR" sz="3000" b="1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) </a:t>
            </a:r>
            <a:r>
              <a:rPr lang="fr-FR" sz="3000" i="1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voire la création d’une « fresque de l’immatériel »</a:t>
            </a:r>
          </a:p>
        </p:txBody>
      </p:sp>
      <p:sp>
        <p:nvSpPr>
          <p:cNvPr id="103" name="Freeform 39"/>
          <p:cNvSpPr>
            <a:spLocks noChangeArrowheads="1"/>
          </p:cNvSpPr>
          <p:nvPr/>
        </p:nvSpPr>
        <p:spPr bwMode="auto">
          <a:xfrm>
            <a:off x="13203411" y="10017393"/>
            <a:ext cx="632624" cy="632629"/>
          </a:xfrm>
          <a:custGeom>
            <a:avLst/>
            <a:gdLst>
              <a:gd name="T0" fmla="*/ 399 w 444"/>
              <a:gd name="T1" fmla="*/ 53 h 444"/>
              <a:gd name="T2" fmla="*/ 399 w 444"/>
              <a:gd name="T3" fmla="*/ 53 h 444"/>
              <a:gd name="T4" fmla="*/ 372 w 444"/>
              <a:gd name="T5" fmla="*/ 53 h 444"/>
              <a:gd name="T6" fmla="*/ 372 w 444"/>
              <a:gd name="T7" fmla="*/ 98 h 444"/>
              <a:gd name="T8" fmla="*/ 293 w 444"/>
              <a:gd name="T9" fmla="*/ 98 h 444"/>
              <a:gd name="T10" fmla="*/ 293 w 444"/>
              <a:gd name="T11" fmla="*/ 53 h 444"/>
              <a:gd name="T12" fmla="*/ 151 w 444"/>
              <a:gd name="T13" fmla="*/ 53 h 444"/>
              <a:gd name="T14" fmla="*/ 151 w 444"/>
              <a:gd name="T15" fmla="*/ 98 h 444"/>
              <a:gd name="T16" fmla="*/ 71 w 444"/>
              <a:gd name="T17" fmla="*/ 98 h 444"/>
              <a:gd name="T18" fmla="*/ 71 w 444"/>
              <a:gd name="T19" fmla="*/ 53 h 444"/>
              <a:gd name="T20" fmla="*/ 45 w 444"/>
              <a:gd name="T21" fmla="*/ 53 h 444"/>
              <a:gd name="T22" fmla="*/ 0 w 444"/>
              <a:gd name="T23" fmla="*/ 98 h 444"/>
              <a:gd name="T24" fmla="*/ 0 w 444"/>
              <a:gd name="T25" fmla="*/ 399 h 444"/>
              <a:gd name="T26" fmla="*/ 45 w 444"/>
              <a:gd name="T27" fmla="*/ 443 h 444"/>
              <a:gd name="T28" fmla="*/ 399 w 444"/>
              <a:gd name="T29" fmla="*/ 443 h 444"/>
              <a:gd name="T30" fmla="*/ 443 w 444"/>
              <a:gd name="T31" fmla="*/ 399 h 444"/>
              <a:gd name="T32" fmla="*/ 443 w 444"/>
              <a:gd name="T33" fmla="*/ 98 h 444"/>
              <a:gd name="T34" fmla="*/ 399 w 444"/>
              <a:gd name="T35" fmla="*/ 53 h 444"/>
              <a:gd name="T36" fmla="*/ 399 w 444"/>
              <a:gd name="T37" fmla="*/ 399 h 444"/>
              <a:gd name="T38" fmla="*/ 399 w 444"/>
              <a:gd name="T39" fmla="*/ 399 h 444"/>
              <a:gd name="T40" fmla="*/ 45 w 444"/>
              <a:gd name="T41" fmla="*/ 399 h 444"/>
              <a:gd name="T42" fmla="*/ 45 w 444"/>
              <a:gd name="T43" fmla="*/ 196 h 444"/>
              <a:gd name="T44" fmla="*/ 399 w 444"/>
              <a:gd name="T45" fmla="*/ 196 h 444"/>
              <a:gd name="T46" fmla="*/ 399 w 444"/>
              <a:gd name="T47" fmla="*/ 399 h 444"/>
              <a:gd name="T48" fmla="*/ 124 w 444"/>
              <a:gd name="T49" fmla="*/ 0 h 444"/>
              <a:gd name="T50" fmla="*/ 124 w 444"/>
              <a:gd name="T51" fmla="*/ 0 h 444"/>
              <a:gd name="T52" fmla="*/ 89 w 444"/>
              <a:gd name="T53" fmla="*/ 0 h 444"/>
              <a:gd name="T54" fmla="*/ 89 w 444"/>
              <a:gd name="T55" fmla="*/ 89 h 444"/>
              <a:gd name="T56" fmla="*/ 124 w 444"/>
              <a:gd name="T57" fmla="*/ 89 h 444"/>
              <a:gd name="T58" fmla="*/ 124 w 444"/>
              <a:gd name="T59" fmla="*/ 0 h 444"/>
              <a:gd name="T60" fmla="*/ 354 w 444"/>
              <a:gd name="T61" fmla="*/ 0 h 444"/>
              <a:gd name="T62" fmla="*/ 354 w 444"/>
              <a:gd name="T63" fmla="*/ 0 h 444"/>
              <a:gd name="T64" fmla="*/ 319 w 444"/>
              <a:gd name="T65" fmla="*/ 0 h 444"/>
              <a:gd name="T66" fmla="*/ 319 w 444"/>
              <a:gd name="T67" fmla="*/ 89 h 444"/>
              <a:gd name="T68" fmla="*/ 354 w 444"/>
              <a:gd name="T69" fmla="*/ 89 h 444"/>
              <a:gd name="T70" fmla="*/ 354 w 444"/>
              <a:gd name="T71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4" h="444">
                <a:moveTo>
                  <a:pt x="399" y="53"/>
                </a:moveTo>
                <a:lnTo>
                  <a:pt x="399" y="53"/>
                </a:lnTo>
                <a:cubicBezTo>
                  <a:pt x="372" y="53"/>
                  <a:pt x="372" y="53"/>
                  <a:pt x="372" y="53"/>
                </a:cubicBezTo>
                <a:cubicBezTo>
                  <a:pt x="372" y="98"/>
                  <a:pt x="372" y="98"/>
                  <a:pt x="372" y="98"/>
                </a:cubicBezTo>
                <a:cubicBezTo>
                  <a:pt x="293" y="98"/>
                  <a:pt x="293" y="98"/>
                  <a:pt x="293" y="9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98"/>
                  <a:pt x="151" y="98"/>
                  <a:pt x="151" y="98"/>
                </a:cubicBezTo>
                <a:cubicBezTo>
                  <a:pt x="71" y="98"/>
                  <a:pt x="71" y="98"/>
                  <a:pt x="71" y="98"/>
                </a:cubicBezTo>
                <a:cubicBezTo>
                  <a:pt x="71" y="53"/>
                  <a:pt x="71" y="53"/>
                  <a:pt x="71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18" y="53"/>
                  <a:pt x="0" y="71"/>
                  <a:pt x="0" y="98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43"/>
                  <a:pt x="45" y="443"/>
                </a:cubicBezTo>
                <a:cubicBezTo>
                  <a:pt x="399" y="443"/>
                  <a:pt x="399" y="443"/>
                  <a:pt x="399" y="443"/>
                </a:cubicBezTo>
                <a:cubicBezTo>
                  <a:pt x="425" y="443"/>
                  <a:pt x="443" y="425"/>
                  <a:pt x="443" y="399"/>
                </a:cubicBezTo>
                <a:cubicBezTo>
                  <a:pt x="443" y="98"/>
                  <a:pt x="443" y="98"/>
                  <a:pt x="443" y="98"/>
                </a:cubicBezTo>
                <a:cubicBezTo>
                  <a:pt x="443" y="71"/>
                  <a:pt x="425" y="53"/>
                  <a:pt x="399" y="53"/>
                </a:cubicBezTo>
                <a:close/>
                <a:moveTo>
                  <a:pt x="399" y="399"/>
                </a:moveTo>
                <a:lnTo>
                  <a:pt x="399" y="399"/>
                </a:lnTo>
                <a:cubicBezTo>
                  <a:pt x="45" y="399"/>
                  <a:pt x="45" y="399"/>
                  <a:pt x="45" y="399"/>
                </a:cubicBezTo>
                <a:cubicBezTo>
                  <a:pt x="45" y="196"/>
                  <a:pt x="45" y="196"/>
                  <a:pt x="45" y="196"/>
                </a:cubicBezTo>
                <a:cubicBezTo>
                  <a:pt x="399" y="196"/>
                  <a:pt x="399" y="196"/>
                  <a:pt x="399" y="196"/>
                </a:cubicBezTo>
                <a:lnTo>
                  <a:pt x="399" y="399"/>
                </a:lnTo>
                <a:close/>
                <a:moveTo>
                  <a:pt x="124" y="0"/>
                </a:moveTo>
                <a:lnTo>
                  <a:pt x="124" y="0"/>
                </a:lnTo>
                <a:cubicBezTo>
                  <a:pt x="89" y="0"/>
                  <a:pt x="89" y="0"/>
                  <a:pt x="89" y="0"/>
                </a:cubicBezTo>
                <a:cubicBezTo>
                  <a:pt x="89" y="89"/>
                  <a:pt x="89" y="89"/>
                  <a:pt x="89" y="89"/>
                </a:cubicBezTo>
                <a:cubicBezTo>
                  <a:pt x="124" y="89"/>
                  <a:pt x="124" y="89"/>
                  <a:pt x="124" y="89"/>
                </a:cubicBezTo>
                <a:lnTo>
                  <a:pt x="124" y="0"/>
                </a:lnTo>
                <a:close/>
                <a:moveTo>
                  <a:pt x="354" y="0"/>
                </a:moveTo>
                <a:lnTo>
                  <a:pt x="354" y="0"/>
                </a:lnTo>
                <a:cubicBezTo>
                  <a:pt x="319" y="0"/>
                  <a:pt x="319" y="0"/>
                  <a:pt x="319" y="0"/>
                </a:cubicBezTo>
                <a:cubicBezTo>
                  <a:pt x="319" y="89"/>
                  <a:pt x="319" y="89"/>
                  <a:pt x="319" y="89"/>
                </a:cubicBezTo>
                <a:cubicBezTo>
                  <a:pt x="354" y="89"/>
                  <a:pt x="354" y="89"/>
                  <a:pt x="354" y="89"/>
                </a:cubicBezTo>
                <a:lnTo>
                  <a:pt x="35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DA9EFEE-6FBA-0BC6-34F2-24910A26B6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2317" y="2485996"/>
            <a:ext cx="5186336" cy="846535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AF023FB-283B-799C-EB0B-2FA1252F4BD9}"/>
              </a:ext>
            </a:extLst>
          </p:cNvPr>
          <p:cNvSpPr/>
          <p:nvPr/>
        </p:nvSpPr>
        <p:spPr>
          <a:xfrm>
            <a:off x="14525299" y="10061945"/>
            <a:ext cx="94320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000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Une </a:t>
            </a:r>
            <a:r>
              <a:rPr lang="fr-FR" b="1" dirty="0">
                <a:solidFill>
                  <a:schemeClr val="accent6"/>
                </a:solidFill>
                <a:latin typeface="Calibri" charset="0"/>
                <a:cs typeface="Calibri" charset="0"/>
              </a:rPr>
              <a:t>prise de parole (conférence)</a:t>
            </a:r>
            <a:endParaRPr lang="fr-FR" sz="3000" dirty="0">
              <a:solidFill>
                <a:schemeClr val="accent6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410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85" grpId="0" animBg="1"/>
      <p:bldP spid="90" grpId="0" animBg="1"/>
      <p:bldP spid="93" grpId="0" animBg="1"/>
      <p:bldP spid="94" grpId="0"/>
      <p:bldP spid="25" grpId="0" animBg="1"/>
      <p:bldP spid="26" grpId="0" animBg="1"/>
      <p:bldP spid="27" grpId="0" animBg="1"/>
      <p:bldP spid="30" grpId="0" animBg="1"/>
      <p:bldP spid="101" grpId="0" animBg="1"/>
      <p:bldP spid="10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/>
          <p:nvPr/>
        </p:nvSpPr>
        <p:spPr>
          <a:xfrm>
            <a:off x="-5" y="22281"/>
            <a:ext cx="24377655" cy="6460435"/>
          </a:xfrm>
          <a:prstGeom prst="rect">
            <a:avLst/>
          </a:prstGeom>
          <a:solidFill>
            <a:schemeClr val="accent6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43797" tIns="121899" rIns="243797" bIns="121899" rtlCol="0" anchor="ctr"/>
          <a:lstStyle/>
          <a:p>
            <a:pPr algn="ctr"/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1939956" y="1081184"/>
            <a:ext cx="20582701" cy="3631621"/>
            <a:chOff x="1574021" y="828624"/>
            <a:chExt cx="6238339" cy="1815811"/>
          </a:xfrm>
        </p:grpSpPr>
        <p:sp>
          <p:nvSpPr>
            <p:cNvPr id="63" name="Subtitle 2"/>
            <p:cNvSpPr txBox="1">
              <a:spLocks/>
            </p:cNvSpPr>
            <p:nvPr/>
          </p:nvSpPr>
          <p:spPr>
            <a:xfrm>
              <a:off x="1574021" y="828624"/>
              <a:ext cx="3636878" cy="86409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2000" b="1" spc="-400" dirty="0">
                  <a:solidFill>
                    <a:schemeClr val="bg1"/>
                  </a:solidFill>
                  <a:latin typeface="Lato Regular"/>
                  <a:ea typeface="Franchise" pitchFamily="49" charset="0"/>
                  <a:cs typeface="Lato Regular"/>
                </a:rPr>
                <a:t>4 ateliers</a:t>
              </a:r>
            </a:p>
            <a:p>
              <a:pPr marL="0" indent="0">
                <a:buNone/>
              </a:pPr>
              <a:r>
                <a:rPr lang="en-US" sz="9600" b="1" i="1" spc="-400" dirty="0" err="1">
                  <a:solidFill>
                    <a:schemeClr val="bg1"/>
                  </a:solidFill>
                  <a:latin typeface="Lato Regular"/>
                  <a:ea typeface="Franchise" pitchFamily="49" charset="0"/>
                  <a:cs typeface="Lato Regular"/>
                </a:rPr>
                <a:t>Ordres</a:t>
              </a:r>
              <a:r>
                <a:rPr lang="en-US" sz="9600" b="1" i="1" spc="-400" dirty="0">
                  <a:solidFill>
                    <a:schemeClr val="bg1"/>
                  </a:solidFill>
                  <a:latin typeface="Lato Regular"/>
                  <a:ea typeface="Franchise" pitchFamily="49" charset="0"/>
                  <a:cs typeface="Lato Regular"/>
                </a:rPr>
                <a:t> du jour possibles</a:t>
              </a:r>
            </a:p>
          </p:txBody>
        </p:sp>
        <p:sp>
          <p:nvSpPr>
            <p:cNvPr id="64" name="Subtitle 2"/>
            <p:cNvSpPr txBox="1">
              <a:spLocks/>
            </p:cNvSpPr>
            <p:nvPr/>
          </p:nvSpPr>
          <p:spPr>
            <a:xfrm>
              <a:off x="4175482" y="1996363"/>
              <a:ext cx="3636878" cy="64807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en-US" sz="7200" b="1" spc="-400" dirty="0">
                <a:solidFill>
                  <a:schemeClr val="bg1"/>
                </a:solidFill>
                <a:latin typeface="Lato Regular"/>
                <a:ea typeface="Franchise" pitchFamily="49" charset="0"/>
                <a:cs typeface="Lato Regular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B35AA46A-4831-67D1-8D60-92AD7789AE04}"/>
              </a:ext>
            </a:extLst>
          </p:cNvPr>
          <p:cNvGrpSpPr/>
          <p:nvPr/>
        </p:nvGrpSpPr>
        <p:grpSpPr>
          <a:xfrm>
            <a:off x="8543261" y="6993656"/>
            <a:ext cx="1673674" cy="1674110"/>
            <a:chOff x="7470675" y="7035772"/>
            <a:chExt cx="1673674" cy="1674110"/>
          </a:xfrm>
        </p:grpSpPr>
        <p:sp>
          <p:nvSpPr>
            <p:cNvPr id="38" name="Freeform 7"/>
            <p:cNvSpPr>
              <a:spLocks noEditPoints="1"/>
            </p:cNvSpPr>
            <p:nvPr/>
          </p:nvSpPr>
          <p:spPr bwMode="auto">
            <a:xfrm>
              <a:off x="7470675" y="7035772"/>
              <a:ext cx="1673674" cy="1674110"/>
            </a:xfrm>
            <a:custGeom>
              <a:avLst/>
              <a:gdLst>
                <a:gd name="T0" fmla="*/ 106 w 212"/>
                <a:gd name="T1" fmla="*/ 212 h 212"/>
                <a:gd name="T2" fmla="*/ 0 w 212"/>
                <a:gd name="T3" fmla="*/ 106 h 212"/>
                <a:gd name="T4" fmla="*/ 106 w 212"/>
                <a:gd name="T5" fmla="*/ 0 h 212"/>
                <a:gd name="T6" fmla="*/ 212 w 212"/>
                <a:gd name="T7" fmla="*/ 106 h 212"/>
                <a:gd name="T8" fmla="*/ 106 w 212"/>
                <a:gd name="T9" fmla="*/ 212 h 212"/>
                <a:gd name="T10" fmla="*/ 106 w 212"/>
                <a:gd name="T11" fmla="*/ 20 h 212"/>
                <a:gd name="T12" fmla="*/ 20 w 212"/>
                <a:gd name="T13" fmla="*/ 106 h 212"/>
                <a:gd name="T14" fmla="*/ 106 w 212"/>
                <a:gd name="T15" fmla="*/ 192 h 212"/>
                <a:gd name="T16" fmla="*/ 192 w 212"/>
                <a:gd name="T17" fmla="*/ 106 h 212"/>
                <a:gd name="T18" fmla="*/ 106 w 212"/>
                <a:gd name="T19" fmla="*/ 2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2" h="212">
                  <a:moveTo>
                    <a:pt x="106" y="212"/>
                  </a:moveTo>
                  <a:cubicBezTo>
                    <a:pt x="48" y="212"/>
                    <a:pt x="0" y="165"/>
                    <a:pt x="0" y="106"/>
                  </a:cubicBezTo>
                  <a:cubicBezTo>
                    <a:pt x="0" y="48"/>
                    <a:pt x="48" y="0"/>
                    <a:pt x="106" y="0"/>
                  </a:cubicBezTo>
                  <a:cubicBezTo>
                    <a:pt x="165" y="0"/>
                    <a:pt x="212" y="48"/>
                    <a:pt x="212" y="106"/>
                  </a:cubicBezTo>
                  <a:cubicBezTo>
                    <a:pt x="212" y="165"/>
                    <a:pt x="165" y="212"/>
                    <a:pt x="106" y="212"/>
                  </a:cubicBezTo>
                  <a:close/>
                  <a:moveTo>
                    <a:pt x="106" y="20"/>
                  </a:moveTo>
                  <a:cubicBezTo>
                    <a:pt x="59" y="20"/>
                    <a:pt x="20" y="59"/>
                    <a:pt x="20" y="106"/>
                  </a:cubicBezTo>
                  <a:cubicBezTo>
                    <a:pt x="20" y="154"/>
                    <a:pt x="59" y="192"/>
                    <a:pt x="106" y="192"/>
                  </a:cubicBezTo>
                  <a:cubicBezTo>
                    <a:pt x="154" y="192"/>
                    <a:pt x="192" y="154"/>
                    <a:pt x="192" y="106"/>
                  </a:cubicBezTo>
                  <a:cubicBezTo>
                    <a:pt x="192" y="59"/>
                    <a:pt x="154" y="20"/>
                    <a:pt x="106" y="2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82843" tIns="91422" rIns="182843" bIns="91422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7725260" y="7458040"/>
              <a:ext cx="1059428" cy="790658"/>
              <a:chOff x="3206750" y="1381125"/>
              <a:chExt cx="490538" cy="492125"/>
            </a:xfrm>
            <a:solidFill>
              <a:schemeClr val="accent2"/>
            </a:solidFill>
          </p:grpSpPr>
          <p:sp>
            <p:nvSpPr>
              <p:cNvPr id="40" name="Freeform 10"/>
              <p:cNvSpPr>
                <a:spLocks noEditPoints="1"/>
              </p:cNvSpPr>
              <p:nvPr/>
            </p:nvSpPr>
            <p:spPr bwMode="auto">
              <a:xfrm>
                <a:off x="3206750" y="1381125"/>
                <a:ext cx="490538" cy="492125"/>
              </a:xfrm>
              <a:custGeom>
                <a:avLst/>
                <a:gdLst>
                  <a:gd name="T0" fmla="*/ 80 w 128"/>
                  <a:gd name="T1" fmla="*/ 0 h 128"/>
                  <a:gd name="T2" fmla="*/ 32 w 128"/>
                  <a:gd name="T3" fmla="*/ 48 h 128"/>
                  <a:gd name="T4" fmla="*/ 38 w 128"/>
                  <a:gd name="T5" fmla="*/ 70 h 128"/>
                  <a:gd name="T6" fmla="*/ 4 w 128"/>
                  <a:gd name="T7" fmla="*/ 104 h 128"/>
                  <a:gd name="T8" fmla="*/ 4 w 128"/>
                  <a:gd name="T9" fmla="*/ 104 h 128"/>
                  <a:gd name="T10" fmla="*/ 0 w 128"/>
                  <a:gd name="T11" fmla="*/ 114 h 128"/>
                  <a:gd name="T12" fmla="*/ 14 w 128"/>
                  <a:gd name="T13" fmla="*/ 128 h 128"/>
                  <a:gd name="T14" fmla="*/ 24 w 128"/>
                  <a:gd name="T15" fmla="*/ 124 h 128"/>
                  <a:gd name="T16" fmla="*/ 24 w 128"/>
                  <a:gd name="T17" fmla="*/ 124 h 128"/>
                  <a:gd name="T18" fmla="*/ 58 w 128"/>
                  <a:gd name="T19" fmla="*/ 90 h 128"/>
                  <a:gd name="T20" fmla="*/ 80 w 128"/>
                  <a:gd name="T21" fmla="*/ 96 h 128"/>
                  <a:gd name="T22" fmla="*/ 128 w 128"/>
                  <a:gd name="T23" fmla="*/ 48 h 128"/>
                  <a:gd name="T24" fmla="*/ 80 w 128"/>
                  <a:gd name="T25" fmla="*/ 0 h 128"/>
                  <a:gd name="T26" fmla="*/ 19 w 128"/>
                  <a:gd name="T27" fmla="*/ 119 h 128"/>
                  <a:gd name="T28" fmla="*/ 14 w 128"/>
                  <a:gd name="T29" fmla="*/ 121 h 128"/>
                  <a:gd name="T30" fmla="*/ 7 w 128"/>
                  <a:gd name="T31" fmla="*/ 114 h 128"/>
                  <a:gd name="T32" fmla="*/ 9 w 128"/>
                  <a:gd name="T33" fmla="*/ 109 h 128"/>
                  <a:gd name="T34" fmla="*/ 9 w 128"/>
                  <a:gd name="T35" fmla="*/ 109 h 128"/>
                  <a:gd name="T36" fmla="*/ 41 w 128"/>
                  <a:gd name="T37" fmla="*/ 77 h 128"/>
                  <a:gd name="T38" fmla="*/ 51 w 128"/>
                  <a:gd name="T39" fmla="*/ 87 h 128"/>
                  <a:gd name="T40" fmla="*/ 19 w 128"/>
                  <a:gd name="T41" fmla="*/ 119 h 128"/>
                  <a:gd name="T42" fmla="*/ 80 w 128"/>
                  <a:gd name="T43" fmla="*/ 88 h 128"/>
                  <a:gd name="T44" fmla="*/ 40 w 128"/>
                  <a:gd name="T45" fmla="*/ 48 h 128"/>
                  <a:gd name="T46" fmla="*/ 80 w 128"/>
                  <a:gd name="T47" fmla="*/ 8 h 128"/>
                  <a:gd name="T48" fmla="*/ 120 w 128"/>
                  <a:gd name="T49" fmla="*/ 48 h 128"/>
                  <a:gd name="T50" fmla="*/ 80 w 128"/>
                  <a:gd name="T51" fmla="*/ 8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8" h="128">
                    <a:moveTo>
                      <a:pt x="80" y="0"/>
                    </a:moveTo>
                    <a:cubicBezTo>
                      <a:pt x="53" y="0"/>
                      <a:pt x="32" y="21"/>
                      <a:pt x="32" y="48"/>
                    </a:cubicBezTo>
                    <a:cubicBezTo>
                      <a:pt x="32" y="56"/>
                      <a:pt x="34" y="64"/>
                      <a:pt x="38" y="70"/>
                    </a:cubicBezTo>
                    <a:cubicBezTo>
                      <a:pt x="4" y="104"/>
                      <a:pt x="4" y="104"/>
                      <a:pt x="4" y="104"/>
                    </a:cubicBezTo>
                    <a:cubicBezTo>
                      <a:pt x="4" y="104"/>
                      <a:pt x="4" y="104"/>
                      <a:pt x="4" y="104"/>
                    </a:cubicBezTo>
                    <a:cubicBezTo>
                      <a:pt x="2" y="106"/>
                      <a:pt x="0" y="110"/>
                      <a:pt x="0" y="114"/>
                    </a:cubicBezTo>
                    <a:cubicBezTo>
                      <a:pt x="0" y="122"/>
                      <a:pt x="6" y="128"/>
                      <a:pt x="14" y="128"/>
                    </a:cubicBezTo>
                    <a:cubicBezTo>
                      <a:pt x="18" y="128"/>
                      <a:pt x="22" y="126"/>
                      <a:pt x="24" y="124"/>
                    </a:cubicBezTo>
                    <a:cubicBezTo>
                      <a:pt x="24" y="124"/>
                      <a:pt x="24" y="124"/>
                      <a:pt x="24" y="124"/>
                    </a:cubicBezTo>
                    <a:cubicBezTo>
                      <a:pt x="58" y="90"/>
                      <a:pt x="58" y="90"/>
                      <a:pt x="58" y="90"/>
                    </a:cubicBezTo>
                    <a:cubicBezTo>
                      <a:pt x="64" y="94"/>
                      <a:pt x="72" y="96"/>
                      <a:pt x="80" y="96"/>
                    </a:cubicBezTo>
                    <a:cubicBezTo>
                      <a:pt x="107" y="96"/>
                      <a:pt x="128" y="75"/>
                      <a:pt x="128" y="48"/>
                    </a:cubicBezTo>
                    <a:cubicBezTo>
                      <a:pt x="128" y="21"/>
                      <a:pt x="107" y="0"/>
                      <a:pt x="80" y="0"/>
                    </a:cubicBezTo>
                    <a:close/>
                    <a:moveTo>
                      <a:pt x="19" y="119"/>
                    </a:moveTo>
                    <a:cubicBezTo>
                      <a:pt x="18" y="120"/>
                      <a:pt x="16" y="121"/>
                      <a:pt x="14" y="121"/>
                    </a:cubicBezTo>
                    <a:cubicBezTo>
                      <a:pt x="10" y="121"/>
                      <a:pt x="7" y="118"/>
                      <a:pt x="7" y="114"/>
                    </a:cubicBezTo>
                    <a:cubicBezTo>
                      <a:pt x="7" y="112"/>
                      <a:pt x="8" y="110"/>
                      <a:pt x="9" y="109"/>
                    </a:cubicBezTo>
                    <a:cubicBezTo>
                      <a:pt x="9" y="109"/>
                      <a:pt x="9" y="109"/>
                      <a:pt x="9" y="109"/>
                    </a:cubicBezTo>
                    <a:cubicBezTo>
                      <a:pt x="41" y="77"/>
                      <a:pt x="41" y="77"/>
                      <a:pt x="41" y="77"/>
                    </a:cubicBezTo>
                    <a:cubicBezTo>
                      <a:pt x="44" y="80"/>
                      <a:pt x="48" y="84"/>
                      <a:pt x="51" y="87"/>
                    </a:cubicBezTo>
                    <a:lnTo>
                      <a:pt x="19" y="119"/>
                    </a:lnTo>
                    <a:close/>
                    <a:moveTo>
                      <a:pt x="80" y="88"/>
                    </a:moveTo>
                    <a:cubicBezTo>
                      <a:pt x="58" y="88"/>
                      <a:pt x="40" y="70"/>
                      <a:pt x="40" y="48"/>
                    </a:cubicBezTo>
                    <a:cubicBezTo>
                      <a:pt x="40" y="26"/>
                      <a:pt x="58" y="8"/>
                      <a:pt x="80" y="8"/>
                    </a:cubicBezTo>
                    <a:cubicBezTo>
                      <a:pt x="102" y="8"/>
                      <a:pt x="120" y="26"/>
                      <a:pt x="120" y="48"/>
                    </a:cubicBezTo>
                    <a:cubicBezTo>
                      <a:pt x="120" y="70"/>
                      <a:pt x="102" y="88"/>
                      <a:pt x="80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42" name="Freeform 11"/>
              <p:cNvSpPr>
                <a:spLocks/>
              </p:cNvSpPr>
              <p:nvPr/>
            </p:nvSpPr>
            <p:spPr bwMode="auto">
              <a:xfrm>
                <a:off x="3406775" y="1458913"/>
                <a:ext cx="114300" cy="114300"/>
              </a:xfrm>
              <a:custGeom>
                <a:avLst/>
                <a:gdLst>
                  <a:gd name="T0" fmla="*/ 28 w 30"/>
                  <a:gd name="T1" fmla="*/ 0 h 30"/>
                  <a:gd name="T2" fmla="*/ 0 w 30"/>
                  <a:gd name="T3" fmla="*/ 28 h 30"/>
                  <a:gd name="T4" fmla="*/ 2 w 30"/>
                  <a:gd name="T5" fmla="*/ 30 h 30"/>
                  <a:gd name="T6" fmla="*/ 4 w 30"/>
                  <a:gd name="T7" fmla="*/ 28 h 30"/>
                  <a:gd name="T8" fmla="*/ 28 w 30"/>
                  <a:gd name="T9" fmla="*/ 4 h 30"/>
                  <a:gd name="T10" fmla="*/ 30 w 30"/>
                  <a:gd name="T11" fmla="*/ 2 h 30"/>
                  <a:gd name="T12" fmla="*/ 28 w 30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30">
                    <a:moveTo>
                      <a:pt x="28" y="0"/>
                    </a:moveTo>
                    <a:cubicBezTo>
                      <a:pt x="13" y="0"/>
                      <a:pt x="0" y="13"/>
                      <a:pt x="0" y="28"/>
                    </a:cubicBezTo>
                    <a:cubicBezTo>
                      <a:pt x="0" y="29"/>
                      <a:pt x="1" y="30"/>
                      <a:pt x="2" y="30"/>
                    </a:cubicBezTo>
                    <a:cubicBezTo>
                      <a:pt x="3" y="30"/>
                      <a:pt x="4" y="29"/>
                      <a:pt x="4" y="28"/>
                    </a:cubicBezTo>
                    <a:cubicBezTo>
                      <a:pt x="4" y="15"/>
                      <a:pt x="15" y="4"/>
                      <a:pt x="28" y="4"/>
                    </a:cubicBezTo>
                    <a:cubicBezTo>
                      <a:pt x="29" y="4"/>
                      <a:pt x="30" y="3"/>
                      <a:pt x="30" y="2"/>
                    </a:cubicBezTo>
                    <a:cubicBezTo>
                      <a:pt x="30" y="1"/>
                      <a:pt x="29" y="0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E07E8949-5F3B-5569-87B3-1EBA25E36488}"/>
              </a:ext>
            </a:extLst>
          </p:cNvPr>
          <p:cNvGrpSpPr/>
          <p:nvPr/>
        </p:nvGrpSpPr>
        <p:grpSpPr>
          <a:xfrm>
            <a:off x="13406046" y="6993656"/>
            <a:ext cx="1673674" cy="1674110"/>
            <a:chOff x="12304840" y="7017157"/>
            <a:chExt cx="1673674" cy="1674110"/>
          </a:xfrm>
        </p:grpSpPr>
        <p:sp>
          <p:nvSpPr>
            <p:cNvPr id="43" name="Freeform 9"/>
            <p:cNvSpPr>
              <a:spLocks noEditPoints="1"/>
            </p:cNvSpPr>
            <p:nvPr/>
          </p:nvSpPr>
          <p:spPr bwMode="auto">
            <a:xfrm>
              <a:off x="12304840" y="7017157"/>
              <a:ext cx="1673674" cy="1674110"/>
            </a:xfrm>
            <a:custGeom>
              <a:avLst/>
              <a:gdLst>
                <a:gd name="T0" fmla="*/ 106 w 212"/>
                <a:gd name="T1" fmla="*/ 212 h 212"/>
                <a:gd name="T2" fmla="*/ 0 w 212"/>
                <a:gd name="T3" fmla="*/ 106 h 212"/>
                <a:gd name="T4" fmla="*/ 106 w 212"/>
                <a:gd name="T5" fmla="*/ 0 h 212"/>
                <a:gd name="T6" fmla="*/ 212 w 212"/>
                <a:gd name="T7" fmla="*/ 106 h 212"/>
                <a:gd name="T8" fmla="*/ 106 w 212"/>
                <a:gd name="T9" fmla="*/ 212 h 212"/>
                <a:gd name="T10" fmla="*/ 106 w 212"/>
                <a:gd name="T11" fmla="*/ 20 h 212"/>
                <a:gd name="T12" fmla="*/ 20 w 212"/>
                <a:gd name="T13" fmla="*/ 106 h 212"/>
                <a:gd name="T14" fmla="*/ 106 w 212"/>
                <a:gd name="T15" fmla="*/ 192 h 212"/>
                <a:gd name="T16" fmla="*/ 192 w 212"/>
                <a:gd name="T17" fmla="*/ 106 h 212"/>
                <a:gd name="T18" fmla="*/ 106 w 212"/>
                <a:gd name="T19" fmla="*/ 2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2" h="212">
                  <a:moveTo>
                    <a:pt x="106" y="212"/>
                  </a:moveTo>
                  <a:cubicBezTo>
                    <a:pt x="48" y="212"/>
                    <a:pt x="0" y="165"/>
                    <a:pt x="0" y="106"/>
                  </a:cubicBezTo>
                  <a:cubicBezTo>
                    <a:pt x="0" y="48"/>
                    <a:pt x="48" y="0"/>
                    <a:pt x="106" y="0"/>
                  </a:cubicBezTo>
                  <a:cubicBezTo>
                    <a:pt x="165" y="0"/>
                    <a:pt x="212" y="48"/>
                    <a:pt x="212" y="106"/>
                  </a:cubicBezTo>
                  <a:cubicBezTo>
                    <a:pt x="212" y="165"/>
                    <a:pt x="165" y="212"/>
                    <a:pt x="106" y="212"/>
                  </a:cubicBezTo>
                  <a:close/>
                  <a:moveTo>
                    <a:pt x="106" y="20"/>
                  </a:moveTo>
                  <a:cubicBezTo>
                    <a:pt x="59" y="20"/>
                    <a:pt x="20" y="59"/>
                    <a:pt x="20" y="106"/>
                  </a:cubicBezTo>
                  <a:cubicBezTo>
                    <a:pt x="20" y="154"/>
                    <a:pt x="59" y="192"/>
                    <a:pt x="106" y="192"/>
                  </a:cubicBezTo>
                  <a:cubicBezTo>
                    <a:pt x="154" y="192"/>
                    <a:pt x="192" y="154"/>
                    <a:pt x="192" y="106"/>
                  </a:cubicBezTo>
                  <a:cubicBezTo>
                    <a:pt x="192" y="59"/>
                    <a:pt x="154" y="20"/>
                    <a:pt x="106" y="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82843" tIns="91422" rIns="182843" bIns="91422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12808269" y="7394257"/>
              <a:ext cx="640287" cy="917486"/>
              <a:chOff x="3741341" y="1604128"/>
              <a:chExt cx="341313" cy="488950"/>
            </a:xfrm>
            <a:solidFill>
              <a:schemeClr val="accent3"/>
            </a:solidFill>
          </p:grpSpPr>
          <p:sp>
            <p:nvSpPr>
              <p:cNvPr id="45" name="Freeform 15"/>
              <p:cNvSpPr>
                <a:spLocks noEditPoints="1"/>
              </p:cNvSpPr>
              <p:nvPr/>
            </p:nvSpPr>
            <p:spPr bwMode="auto">
              <a:xfrm>
                <a:off x="3741341" y="1604128"/>
                <a:ext cx="341313" cy="488950"/>
              </a:xfrm>
              <a:custGeom>
                <a:avLst/>
                <a:gdLst>
                  <a:gd name="T0" fmla="*/ 44 w 88"/>
                  <a:gd name="T1" fmla="*/ 0 h 128"/>
                  <a:gd name="T2" fmla="*/ 0 w 88"/>
                  <a:gd name="T3" fmla="*/ 44 h 128"/>
                  <a:gd name="T4" fmla="*/ 20 w 88"/>
                  <a:gd name="T5" fmla="*/ 92 h 128"/>
                  <a:gd name="T6" fmla="*/ 44 w 88"/>
                  <a:gd name="T7" fmla="*/ 128 h 128"/>
                  <a:gd name="T8" fmla="*/ 68 w 88"/>
                  <a:gd name="T9" fmla="*/ 92 h 128"/>
                  <a:gd name="T10" fmla="*/ 88 w 88"/>
                  <a:gd name="T11" fmla="*/ 44 h 128"/>
                  <a:gd name="T12" fmla="*/ 44 w 88"/>
                  <a:gd name="T13" fmla="*/ 0 h 128"/>
                  <a:gd name="T14" fmla="*/ 54 w 88"/>
                  <a:gd name="T15" fmla="*/ 109 h 128"/>
                  <a:gd name="T16" fmla="*/ 35 w 88"/>
                  <a:gd name="T17" fmla="*/ 111 h 128"/>
                  <a:gd name="T18" fmla="*/ 32 w 88"/>
                  <a:gd name="T19" fmla="*/ 104 h 128"/>
                  <a:gd name="T20" fmla="*/ 32 w 88"/>
                  <a:gd name="T21" fmla="*/ 103 h 128"/>
                  <a:gd name="T22" fmla="*/ 57 w 88"/>
                  <a:gd name="T23" fmla="*/ 100 h 128"/>
                  <a:gd name="T24" fmla="*/ 56 w 88"/>
                  <a:gd name="T25" fmla="*/ 104 h 128"/>
                  <a:gd name="T26" fmla="*/ 54 w 88"/>
                  <a:gd name="T27" fmla="*/ 109 h 128"/>
                  <a:gd name="T28" fmla="*/ 31 w 88"/>
                  <a:gd name="T29" fmla="*/ 100 h 128"/>
                  <a:gd name="T30" fmla="*/ 28 w 88"/>
                  <a:gd name="T31" fmla="*/ 92 h 128"/>
                  <a:gd name="T32" fmla="*/ 60 w 88"/>
                  <a:gd name="T33" fmla="*/ 92 h 128"/>
                  <a:gd name="T34" fmla="*/ 58 w 88"/>
                  <a:gd name="T35" fmla="*/ 96 h 128"/>
                  <a:gd name="T36" fmla="*/ 31 w 88"/>
                  <a:gd name="T37" fmla="*/ 100 h 128"/>
                  <a:gd name="T38" fmla="*/ 44 w 88"/>
                  <a:gd name="T39" fmla="*/ 120 h 128"/>
                  <a:gd name="T40" fmla="*/ 36 w 88"/>
                  <a:gd name="T41" fmla="*/ 115 h 128"/>
                  <a:gd name="T42" fmla="*/ 53 w 88"/>
                  <a:gd name="T43" fmla="*/ 113 h 128"/>
                  <a:gd name="T44" fmla="*/ 44 w 88"/>
                  <a:gd name="T45" fmla="*/ 120 h 128"/>
                  <a:gd name="T46" fmla="*/ 63 w 88"/>
                  <a:gd name="T47" fmla="*/ 84 h 128"/>
                  <a:gd name="T48" fmla="*/ 25 w 88"/>
                  <a:gd name="T49" fmla="*/ 84 h 128"/>
                  <a:gd name="T50" fmla="*/ 19 w 88"/>
                  <a:gd name="T51" fmla="*/ 71 h 128"/>
                  <a:gd name="T52" fmla="*/ 8 w 88"/>
                  <a:gd name="T53" fmla="*/ 44 h 128"/>
                  <a:gd name="T54" fmla="*/ 44 w 88"/>
                  <a:gd name="T55" fmla="*/ 8 h 128"/>
                  <a:gd name="T56" fmla="*/ 80 w 88"/>
                  <a:gd name="T57" fmla="*/ 44 h 128"/>
                  <a:gd name="T58" fmla="*/ 69 w 88"/>
                  <a:gd name="T59" fmla="*/ 71 h 128"/>
                  <a:gd name="T60" fmla="*/ 63 w 88"/>
                  <a:gd name="T61" fmla="*/ 84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8" h="128">
                    <a:moveTo>
                      <a:pt x="44" y="0"/>
                    </a:moveTo>
                    <a:cubicBezTo>
                      <a:pt x="20" y="0"/>
                      <a:pt x="0" y="20"/>
                      <a:pt x="0" y="44"/>
                    </a:cubicBezTo>
                    <a:cubicBezTo>
                      <a:pt x="0" y="60"/>
                      <a:pt x="15" y="77"/>
                      <a:pt x="20" y="92"/>
                    </a:cubicBezTo>
                    <a:cubicBezTo>
                      <a:pt x="28" y="115"/>
                      <a:pt x="27" y="128"/>
                      <a:pt x="44" y="128"/>
                    </a:cubicBezTo>
                    <a:cubicBezTo>
                      <a:pt x="61" y="128"/>
                      <a:pt x="60" y="115"/>
                      <a:pt x="68" y="92"/>
                    </a:cubicBezTo>
                    <a:cubicBezTo>
                      <a:pt x="73" y="77"/>
                      <a:pt x="88" y="60"/>
                      <a:pt x="88" y="44"/>
                    </a:cubicBezTo>
                    <a:cubicBezTo>
                      <a:pt x="88" y="20"/>
                      <a:pt x="68" y="0"/>
                      <a:pt x="44" y="0"/>
                    </a:cubicBezTo>
                    <a:close/>
                    <a:moveTo>
                      <a:pt x="54" y="109"/>
                    </a:moveTo>
                    <a:cubicBezTo>
                      <a:pt x="35" y="111"/>
                      <a:pt x="35" y="111"/>
                      <a:pt x="35" y="111"/>
                    </a:cubicBezTo>
                    <a:cubicBezTo>
                      <a:pt x="34" y="109"/>
                      <a:pt x="33" y="107"/>
                      <a:pt x="32" y="104"/>
                    </a:cubicBezTo>
                    <a:cubicBezTo>
                      <a:pt x="32" y="104"/>
                      <a:pt x="32" y="104"/>
                      <a:pt x="32" y="103"/>
                    </a:cubicBezTo>
                    <a:cubicBezTo>
                      <a:pt x="57" y="100"/>
                      <a:pt x="57" y="100"/>
                      <a:pt x="57" y="100"/>
                    </a:cubicBezTo>
                    <a:cubicBezTo>
                      <a:pt x="57" y="102"/>
                      <a:pt x="56" y="103"/>
                      <a:pt x="56" y="104"/>
                    </a:cubicBezTo>
                    <a:cubicBezTo>
                      <a:pt x="55" y="106"/>
                      <a:pt x="55" y="107"/>
                      <a:pt x="54" y="109"/>
                    </a:cubicBezTo>
                    <a:close/>
                    <a:moveTo>
                      <a:pt x="31" y="100"/>
                    </a:moveTo>
                    <a:cubicBezTo>
                      <a:pt x="30" y="97"/>
                      <a:pt x="29" y="95"/>
                      <a:pt x="28" y="92"/>
                    </a:cubicBezTo>
                    <a:cubicBezTo>
                      <a:pt x="60" y="92"/>
                      <a:pt x="60" y="92"/>
                      <a:pt x="60" y="92"/>
                    </a:cubicBezTo>
                    <a:cubicBezTo>
                      <a:pt x="59" y="93"/>
                      <a:pt x="59" y="95"/>
                      <a:pt x="58" y="96"/>
                    </a:cubicBezTo>
                    <a:lnTo>
                      <a:pt x="31" y="100"/>
                    </a:lnTo>
                    <a:close/>
                    <a:moveTo>
                      <a:pt x="44" y="120"/>
                    </a:moveTo>
                    <a:cubicBezTo>
                      <a:pt x="40" y="120"/>
                      <a:pt x="38" y="120"/>
                      <a:pt x="36" y="115"/>
                    </a:cubicBezTo>
                    <a:cubicBezTo>
                      <a:pt x="53" y="113"/>
                      <a:pt x="53" y="113"/>
                      <a:pt x="53" y="113"/>
                    </a:cubicBezTo>
                    <a:cubicBezTo>
                      <a:pt x="51" y="119"/>
                      <a:pt x="49" y="120"/>
                      <a:pt x="44" y="120"/>
                    </a:cubicBezTo>
                    <a:close/>
                    <a:moveTo>
                      <a:pt x="63" y="84"/>
                    </a:moveTo>
                    <a:cubicBezTo>
                      <a:pt x="25" y="84"/>
                      <a:pt x="25" y="84"/>
                      <a:pt x="25" y="84"/>
                    </a:cubicBezTo>
                    <a:cubicBezTo>
                      <a:pt x="23" y="80"/>
                      <a:pt x="21" y="75"/>
                      <a:pt x="19" y="71"/>
                    </a:cubicBezTo>
                    <a:cubicBezTo>
                      <a:pt x="13" y="62"/>
                      <a:pt x="8" y="52"/>
                      <a:pt x="8" y="44"/>
                    </a:cubicBezTo>
                    <a:cubicBezTo>
                      <a:pt x="8" y="24"/>
                      <a:pt x="24" y="8"/>
                      <a:pt x="44" y="8"/>
                    </a:cubicBezTo>
                    <a:cubicBezTo>
                      <a:pt x="64" y="8"/>
                      <a:pt x="80" y="24"/>
                      <a:pt x="80" y="44"/>
                    </a:cubicBezTo>
                    <a:cubicBezTo>
                      <a:pt x="80" y="52"/>
                      <a:pt x="75" y="62"/>
                      <a:pt x="69" y="71"/>
                    </a:cubicBezTo>
                    <a:cubicBezTo>
                      <a:pt x="67" y="75"/>
                      <a:pt x="65" y="80"/>
                      <a:pt x="63" y="8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46" name="Freeform 16"/>
              <p:cNvSpPr>
                <a:spLocks/>
              </p:cNvSpPr>
              <p:nvPr/>
            </p:nvSpPr>
            <p:spPr bwMode="auto">
              <a:xfrm>
                <a:off x="3819128" y="1680328"/>
                <a:ext cx="101600" cy="100013"/>
              </a:xfrm>
              <a:custGeom>
                <a:avLst/>
                <a:gdLst>
                  <a:gd name="T0" fmla="*/ 24 w 26"/>
                  <a:gd name="T1" fmla="*/ 0 h 26"/>
                  <a:gd name="T2" fmla="*/ 0 w 26"/>
                  <a:gd name="T3" fmla="*/ 24 h 26"/>
                  <a:gd name="T4" fmla="*/ 2 w 26"/>
                  <a:gd name="T5" fmla="*/ 26 h 26"/>
                  <a:gd name="T6" fmla="*/ 4 w 26"/>
                  <a:gd name="T7" fmla="*/ 24 h 26"/>
                  <a:gd name="T8" fmla="*/ 24 w 26"/>
                  <a:gd name="T9" fmla="*/ 4 h 26"/>
                  <a:gd name="T10" fmla="*/ 26 w 26"/>
                  <a:gd name="T11" fmla="*/ 2 h 26"/>
                  <a:gd name="T12" fmla="*/ 24 w 26"/>
                  <a:gd name="T13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26">
                    <a:moveTo>
                      <a:pt x="24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25"/>
                      <a:pt x="1" y="26"/>
                      <a:pt x="2" y="26"/>
                    </a:cubicBezTo>
                    <a:cubicBezTo>
                      <a:pt x="3" y="26"/>
                      <a:pt x="4" y="25"/>
                      <a:pt x="4" y="24"/>
                    </a:cubicBezTo>
                    <a:cubicBezTo>
                      <a:pt x="4" y="13"/>
                      <a:pt x="13" y="4"/>
                      <a:pt x="24" y="4"/>
                    </a:cubicBezTo>
                    <a:cubicBezTo>
                      <a:pt x="25" y="4"/>
                      <a:pt x="26" y="3"/>
                      <a:pt x="26" y="2"/>
                    </a:cubicBezTo>
                    <a:cubicBezTo>
                      <a:pt x="26" y="1"/>
                      <a:pt x="25" y="0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71DEF0FB-A825-4EEB-C8E1-650F5A89662E}"/>
              </a:ext>
            </a:extLst>
          </p:cNvPr>
          <p:cNvGrpSpPr/>
          <p:nvPr/>
        </p:nvGrpSpPr>
        <p:grpSpPr>
          <a:xfrm>
            <a:off x="18268830" y="6991989"/>
            <a:ext cx="1673674" cy="1677444"/>
            <a:chOff x="17493576" y="6951540"/>
            <a:chExt cx="1673674" cy="1677444"/>
          </a:xfrm>
        </p:grpSpPr>
        <p:sp>
          <p:nvSpPr>
            <p:cNvPr id="47" name="Freeform 6"/>
            <p:cNvSpPr>
              <a:spLocks noEditPoints="1"/>
            </p:cNvSpPr>
            <p:nvPr/>
          </p:nvSpPr>
          <p:spPr bwMode="auto">
            <a:xfrm>
              <a:off x="17493576" y="6951540"/>
              <a:ext cx="1673674" cy="1677444"/>
            </a:xfrm>
            <a:custGeom>
              <a:avLst/>
              <a:gdLst>
                <a:gd name="T0" fmla="*/ 106 w 212"/>
                <a:gd name="T1" fmla="*/ 212 h 212"/>
                <a:gd name="T2" fmla="*/ 0 w 212"/>
                <a:gd name="T3" fmla="*/ 106 h 212"/>
                <a:gd name="T4" fmla="*/ 106 w 212"/>
                <a:gd name="T5" fmla="*/ 0 h 212"/>
                <a:gd name="T6" fmla="*/ 212 w 212"/>
                <a:gd name="T7" fmla="*/ 106 h 212"/>
                <a:gd name="T8" fmla="*/ 106 w 212"/>
                <a:gd name="T9" fmla="*/ 212 h 212"/>
                <a:gd name="T10" fmla="*/ 106 w 212"/>
                <a:gd name="T11" fmla="*/ 20 h 212"/>
                <a:gd name="T12" fmla="*/ 20 w 212"/>
                <a:gd name="T13" fmla="*/ 106 h 212"/>
                <a:gd name="T14" fmla="*/ 106 w 212"/>
                <a:gd name="T15" fmla="*/ 192 h 212"/>
                <a:gd name="T16" fmla="*/ 192 w 212"/>
                <a:gd name="T17" fmla="*/ 106 h 212"/>
                <a:gd name="T18" fmla="*/ 106 w 212"/>
                <a:gd name="T19" fmla="*/ 2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2" h="212">
                  <a:moveTo>
                    <a:pt x="106" y="212"/>
                  </a:moveTo>
                  <a:cubicBezTo>
                    <a:pt x="48" y="212"/>
                    <a:pt x="0" y="165"/>
                    <a:pt x="0" y="106"/>
                  </a:cubicBezTo>
                  <a:cubicBezTo>
                    <a:pt x="0" y="48"/>
                    <a:pt x="48" y="0"/>
                    <a:pt x="106" y="0"/>
                  </a:cubicBezTo>
                  <a:cubicBezTo>
                    <a:pt x="165" y="0"/>
                    <a:pt x="212" y="48"/>
                    <a:pt x="212" y="106"/>
                  </a:cubicBezTo>
                  <a:cubicBezTo>
                    <a:pt x="212" y="165"/>
                    <a:pt x="165" y="212"/>
                    <a:pt x="106" y="212"/>
                  </a:cubicBezTo>
                  <a:close/>
                  <a:moveTo>
                    <a:pt x="106" y="20"/>
                  </a:moveTo>
                  <a:cubicBezTo>
                    <a:pt x="59" y="20"/>
                    <a:pt x="20" y="59"/>
                    <a:pt x="20" y="106"/>
                  </a:cubicBezTo>
                  <a:cubicBezTo>
                    <a:pt x="20" y="154"/>
                    <a:pt x="59" y="192"/>
                    <a:pt x="106" y="192"/>
                  </a:cubicBezTo>
                  <a:cubicBezTo>
                    <a:pt x="154" y="192"/>
                    <a:pt x="192" y="154"/>
                    <a:pt x="192" y="106"/>
                  </a:cubicBezTo>
                  <a:cubicBezTo>
                    <a:pt x="192" y="59"/>
                    <a:pt x="154" y="20"/>
                    <a:pt x="106" y="2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82843" tIns="91422" rIns="182843" bIns="91422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17970243" y="7450167"/>
              <a:ext cx="760532" cy="717670"/>
              <a:chOff x="3498850" y="1541463"/>
              <a:chExt cx="504825" cy="476250"/>
            </a:xfrm>
            <a:solidFill>
              <a:schemeClr val="accent4"/>
            </a:solidFill>
          </p:grpSpPr>
          <p:sp>
            <p:nvSpPr>
              <p:cNvPr id="49" name="Oval 5"/>
              <p:cNvSpPr>
                <a:spLocks noChangeArrowheads="1"/>
              </p:cNvSpPr>
              <p:nvPr/>
            </p:nvSpPr>
            <p:spPr bwMode="auto">
              <a:xfrm>
                <a:off x="3743325" y="1801813"/>
                <a:ext cx="61913" cy="619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50" name="Freeform 6"/>
              <p:cNvSpPr>
                <a:spLocks noEditPoints="1"/>
              </p:cNvSpPr>
              <p:nvPr/>
            </p:nvSpPr>
            <p:spPr bwMode="auto">
              <a:xfrm>
                <a:off x="3498850" y="1541463"/>
                <a:ext cx="504825" cy="476250"/>
              </a:xfrm>
              <a:custGeom>
                <a:avLst/>
                <a:gdLst>
                  <a:gd name="T0" fmla="*/ 116 w 132"/>
                  <a:gd name="T1" fmla="*/ 48 h 124"/>
                  <a:gd name="T2" fmla="*/ 116 w 132"/>
                  <a:gd name="T3" fmla="*/ 22 h 124"/>
                  <a:gd name="T4" fmla="*/ 104 w 132"/>
                  <a:gd name="T5" fmla="*/ 0 h 124"/>
                  <a:gd name="T6" fmla="*/ 22 w 132"/>
                  <a:gd name="T7" fmla="*/ 0 h 124"/>
                  <a:gd name="T8" fmla="*/ 0 w 132"/>
                  <a:gd name="T9" fmla="*/ 102 h 124"/>
                  <a:gd name="T10" fmla="*/ 94 w 132"/>
                  <a:gd name="T11" fmla="*/ 124 h 124"/>
                  <a:gd name="T12" fmla="*/ 116 w 132"/>
                  <a:gd name="T13" fmla="*/ 96 h 124"/>
                  <a:gd name="T14" fmla="*/ 116 w 132"/>
                  <a:gd name="T15" fmla="*/ 48 h 124"/>
                  <a:gd name="T16" fmla="*/ 88 w 132"/>
                  <a:gd name="T17" fmla="*/ 8 h 124"/>
                  <a:gd name="T18" fmla="*/ 108 w 132"/>
                  <a:gd name="T19" fmla="*/ 12 h 124"/>
                  <a:gd name="T20" fmla="*/ 108 w 132"/>
                  <a:gd name="T21" fmla="*/ 24 h 124"/>
                  <a:gd name="T22" fmla="*/ 104 w 132"/>
                  <a:gd name="T23" fmla="*/ 36 h 124"/>
                  <a:gd name="T24" fmla="*/ 104 w 132"/>
                  <a:gd name="T25" fmla="*/ 32 h 124"/>
                  <a:gd name="T26" fmla="*/ 104 w 132"/>
                  <a:gd name="T27" fmla="*/ 16 h 124"/>
                  <a:gd name="T28" fmla="*/ 16 w 132"/>
                  <a:gd name="T29" fmla="*/ 12 h 124"/>
                  <a:gd name="T30" fmla="*/ 12 w 132"/>
                  <a:gd name="T31" fmla="*/ 24 h 124"/>
                  <a:gd name="T32" fmla="*/ 8 w 132"/>
                  <a:gd name="T33" fmla="*/ 22 h 124"/>
                  <a:gd name="T34" fmla="*/ 100 w 132"/>
                  <a:gd name="T35" fmla="*/ 20 h 124"/>
                  <a:gd name="T36" fmla="*/ 16 w 132"/>
                  <a:gd name="T37" fmla="*/ 16 h 124"/>
                  <a:gd name="T38" fmla="*/ 100 w 132"/>
                  <a:gd name="T39" fmla="*/ 20 h 124"/>
                  <a:gd name="T40" fmla="*/ 100 w 132"/>
                  <a:gd name="T41" fmla="*/ 28 h 124"/>
                  <a:gd name="T42" fmla="*/ 16 w 132"/>
                  <a:gd name="T43" fmla="*/ 24 h 124"/>
                  <a:gd name="T44" fmla="*/ 100 w 132"/>
                  <a:gd name="T45" fmla="*/ 32 h 124"/>
                  <a:gd name="T46" fmla="*/ 88 w 132"/>
                  <a:gd name="T47" fmla="*/ 36 h 124"/>
                  <a:gd name="T48" fmla="*/ 16 w 132"/>
                  <a:gd name="T49" fmla="*/ 35 h 124"/>
                  <a:gd name="T50" fmla="*/ 100 w 132"/>
                  <a:gd name="T51" fmla="*/ 32 h 124"/>
                  <a:gd name="T52" fmla="*/ 94 w 132"/>
                  <a:gd name="T53" fmla="*/ 116 h 124"/>
                  <a:gd name="T54" fmla="*/ 8 w 132"/>
                  <a:gd name="T55" fmla="*/ 102 h 124"/>
                  <a:gd name="T56" fmla="*/ 22 w 132"/>
                  <a:gd name="T57" fmla="*/ 44 h 124"/>
                  <a:gd name="T58" fmla="*/ 104 w 132"/>
                  <a:gd name="T59" fmla="*/ 44 h 124"/>
                  <a:gd name="T60" fmla="*/ 108 w 132"/>
                  <a:gd name="T61" fmla="*/ 56 h 124"/>
                  <a:gd name="T62" fmla="*/ 52 w 132"/>
                  <a:gd name="T63" fmla="*/ 76 h 124"/>
                  <a:gd name="T64" fmla="*/ 108 w 132"/>
                  <a:gd name="T65" fmla="*/ 96 h 124"/>
                  <a:gd name="T66" fmla="*/ 113 w 132"/>
                  <a:gd name="T67" fmla="*/ 88 h 124"/>
                  <a:gd name="T68" fmla="*/ 60 w 132"/>
                  <a:gd name="T69" fmla="*/ 76 h 124"/>
                  <a:gd name="T70" fmla="*/ 108 w 132"/>
                  <a:gd name="T71" fmla="*/ 64 h 124"/>
                  <a:gd name="T72" fmla="*/ 115 w 132"/>
                  <a:gd name="T73" fmla="*/ 59 h 124"/>
                  <a:gd name="T74" fmla="*/ 120 w 132"/>
                  <a:gd name="T75" fmla="*/ 72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32" h="124">
                    <a:moveTo>
                      <a:pt x="116" y="48"/>
                    </a:moveTo>
                    <a:cubicBezTo>
                      <a:pt x="116" y="48"/>
                      <a:pt x="116" y="48"/>
                      <a:pt x="116" y="48"/>
                    </a:cubicBezTo>
                    <a:cubicBezTo>
                      <a:pt x="116" y="24"/>
                      <a:pt x="116" y="24"/>
                      <a:pt x="116" y="24"/>
                    </a:cubicBezTo>
                    <a:cubicBezTo>
                      <a:pt x="116" y="22"/>
                      <a:pt x="116" y="22"/>
                      <a:pt x="116" y="22"/>
                    </a:cubicBezTo>
                    <a:cubicBezTo>
                      <a:pt x="116" y="12"/>
                      <a:pt x="116" y="12"/>
                      <a:pt x="116" y="12"/>
                    </a:cubicBezTo>
                    <a:cubicBezTo>
                      <a:pt x="116" y="5"/>
                      <a:pt x="111" y="0"/>
                      <a:pt x="104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14"/>
                      <a:pt x="10" y="124"/>
                      <a:pt x="22" y="124"/>
                    </a:cubicBezTo>
                    <a:cubicBezTo>
                      <a:pt x="94" y="124"/>
                      <a:pt x="94" y="124"/>
                      <a:pt x="94" y="124"/>
                    </a:cubicBezTo>
                    <a:cubicBezTo>
                      <a:pt x="106" y="124"/>
                      <a:pt x="116" y="114"/>
                      <a:pt x="116" y="102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32" y="84"/>
                      <a:pt x="132" y="60"/>
                      <a:pt x="116" y="48"/>
                    </a:cubicBezTo>
                    <a:close/>
                    <a:moveTo>
                      <a:pt x="22" y="8"/>
                    </a:moveTo>
                    <a:cubicBezTo>
                      <a:pt x="88" y="8"/>
                      <a:pt x="88" y="8"/>
                      <a:pt x="88" y="8"/>
                    </a:cubicBezTo>
                    <a:cubicBezTo>
                      <a:pt x="104" y="8"/>
                      <a:pt x="104" y="8"/>
                      <a:pt x="104" y="8"/>
                    </a:cubicBezTo>
                    <a:cubicBezTo>
                      <a:pt x="106" y="8"/>
                      <a:pt x="108" y="10"/>
                      <a:pt x="108" y="12"/>
                    </a:cubicBezTo>
                    <a:cubicBezTo>
                      <a:pt x="108" y="22"/>
                      <a:pt x="108" y="22"/>
                      <a:pt x="108" y="22"/>
                    </a:cubicBezTo>
                    <a:cubicBezTo>
                      <a:pt x="108" y="24"/>
                      <a:pt x="108" y="24"/>
                      <a:pt x="108" y="24"/>
                    </a:cubicBezTo>
                    <a:cubicBezTo>
                      <a:pt x="108" y="37"/>
                      <a:pt x="108" y="37"/>
                      <a:pt x="108" y="37"/>
                    </a:cubicBezTo>
                    <a:cubicBezTo>
                      <a:pt x="107" y="36"/>
                      <a:pt x="105" y="36"/>
                      <a:pt x="104" y="36"/>
                    </a:cubicBezTo>
                    <a:cubicBezTo>
                      <a:pt x="104" y="36"/>
                      <a:pt x="104" y="36"/>
                      <a:pt x="104" y="36"/>
                    </a:cubicBezTo>
                    <a:cubicBezTo>
                      <a:pt x="104" y="32"/>
                      <a:pt x="104" y="32"/>
                      <a:pt x="104" y="32"/>
                    </a:cubicBezTo>
                    <a:cubicBezTo>
                      <a:pt x="104" y="24"/>
                      <a:pt x="104" y="24"/>
                      <a:pt x="104" y="24"/>
                    </a:cubicBezTo>
                    <a:cubicBezTo>
                      <a:pt x="104" y="16"/>
                      <a:pt x="104" y="16"/>
                      <a:pt x="104" y="16"/>
                    </a:cubicBezTo>
                    <a:cubicBezTo>
                      <a:pt x="104" y="14"/>
                      <a:pt x="102" y="12"/>
                      <a:pt x="100" y="12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4" y="12"/>
                      <a:pt x="12" y="14"/>
                      <a:pt x="12" y="16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10" y="29"/>
                      <a:pt x="8" y="26"/>
                      <a:pt x="8" y="22"/>
                    </a:cubicBezTo>
                    <a:cubicBezTo>
                      <a:pt x="8" y="14"/>
                      <a:pt x="14" y="8"/>
                      <a:pt x="22" y="8"/>
                    </a:cubicBezTo>
                    <a:close/>
                    <a:moveTo>
                      <a:pt x="100" y="20"/>
                    </a:move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00" y="16"/>
                      <a:pt x="100" y="16"/>
                      <a:pt x="100" y="16"/>
                    </a:cubicBezTo>
                    <a:lnTo>
                      <a:pt x="100" y="20"/>
                    </a:lnTo>
                    <a:close/>
                    <a:moveTo>
                      <a:pt x="100" y="24"/>
                    </a:moveTo>
                    <a:cubicBezTo>
                      <a:pt x="100" y="28"/>
                      <a:pt x="100" y="28"/>
                      <a:pt x="100" y="28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16" y="24"/>
                      <a:pt x="16" y="24"/>
                      <a:pt x="16" y="24"/>
                    </a:cubicBezTo>
                    <a:lnTo>
                      <a:pt x="100" y="24"/>
                    </a:lnTo>
                    <a:close/>
                    <a:moveTo>
                      <a:pt x="100" y="32"/>
                    </a:moveTo>
                    <a:cubicBezTo>
                      <a:pt x="100" y="36"/>
                      <a:pt x="100" y="36"/>
                      <a:pt x="100" y="36"/>
                    </a:cubicBezTo>
                    <a:cubicBezTo>
                      <a:pt x="88" y="36"/>
                      <a:pt x="88" y="36"/>
                      <a:pt x="88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0" y="36"/>
                      <a:pt x="18" y="35"/>
                      <a:pt x="16" y="35"/>
                    </a:cubicBezTo>
                    <a:cubicBezTo>
                      <a:pt x="16" y="32"/>
                      <a:pt x="16" y="32"/>
                      <a:pt x="16" y="32"/>
                    </a:cubicBezTo>
                    <a:lnTo>
                      <a:pt x="100" y="32"/>
                    </a:lnTo>
                    <a:close/>
                    <a:moveTo>
                      <a:pt x="108" y="102"/>
                    </a:moveTo>
                    <a:cubicBezTo>
                      <a:pt x="108" y="110"/>
                      <a:pt x="102" y="116"/>
                      <a:pt x="94" y="116"/>
                    </a:cubicBezTo>
                    <a:cubicBezTo>
                      <a:pt x="22" y="116"/>
                      <a:pt x="22" y="116"/>
                      <a:pt x="22" y="116"/>
                    </a:cubicBezTo>
                    <a:cubicBezTo>
                      <a:pt x="14" y="116"/>
                      <a:pt x="8" y="110"/>
                      <a:pt x="8" y="102"/>
                    </a:cubicBezTo>
                    <a:cubicBezTo>
                      <a:pt x="8" y="39"/>
                      <a:pt x="8" y="39"/>
                      <a:pt x="8" y="39"/>
                    </a:cubicBezTo>
                    <a:cubicBezTo>
                      <a:pt x="12" y="42"/>
                      <a:pt x="17" y="44"/>
                      <a:pt x="22" y="44"/>
                    </a:cubicBezTo>
                    <a:cubicBezTo>
                      <a:pt x="88" y="44"/>
                      <a:pt x="88" y="44"/>
                      <a:pt x="88" y="44"/>
                    </a:cubicBezTo>
                    <a:cubicBezTo>
                      <a:pt x="104" y="44"/>
                      <a:pt x="104" y="44"/>
                      <a:pt x="104" y="44"/>
                    </a:cubicBezTo>
                    <a:cubicBezTo>
                      <a:pt x="106" y="44"/>
                      <a:pt x="108" y="46"/>
                      <a:pt x="108" y="48"/>
                    </a:cubicBezTo>
                    <a:cubicBezTo>
                      <a:pt x="108" y="56"/>
                      <a:pt x="108" y="56"/>
                      <a:pt x="108" y="56"/>
                    </a:cubicBezTo>
                    <a:cubicBezTo>
                      <a:pt x="72" y="56"/>
                      <a:pt x="72" y="56"/>
                      <a:pt x="72" y="56"/>
                    </a:cubicBezTo>
                    <a:cubicBezTo>
                      <a:pt x="61" y="56"/>
                      <a:pt x="52" y="65"/>
                      <a:pt x="52" y="76"/>
                    </a:cubicBezTo>
                    <a:cubicBezTo>
                      <a:pt x="52" y="87"/>
                      <a:pt x="61" y="96"/>
                      <a:pt x="72" y="96"/>
                    </a:cubicBezTo>
                    <a:cubicBezTo>
                      <a:pt x="108" y="96"/>
                      <a:pt x="108" y="96"/>
                      <a:pt x="108" y="96"/>
                    </a:cubicBezTo>
                    <a:lnTo>
                      <a:pt x="108" y="102"/>
                    </a:lnTo>
                    <a:close/>
                    <a:moveTo>
                      <a:pt x="113" y="88"/>
                    </a:moveTo>
                    <a:cubicBezTo>
                      <a:pt x="72" y="88"/>
                      <a:pt x="72" y="88"/>
                      <a:pt x="72" y="88"/>
                    </a:cubicBezTo>
                    <a:cubicBezTo>
                      <a:pt x="65" y="88"/>
                      <a:pt x="60" y="83"/>
                      <a:pt x="60" y="76"/>
                    </a:cubicBezTo>
                    <a:cubicBezTo>
                      <a:pt x="60" y="69"/>
                      <a:pt x="65" y="64"/>
                      <a:pt x="72" y="64"/>
                    </a:cubicBezTo>
                    <a:cubicBezTo>
                      <a:pt x="108" y="64"/>
                      <a:pt x="108" y="64"/>
                      <a:pt x="108" y="64"/>
                    </a:cubicBezTo>
                    <a:cubicBezTo>
                      <a:pt x="110" y="64"/>
                      <a:pt x="113" y="63"/>
                      <a:pt x="114" y="61"/>
                    </a:cubicBezTo>
                    <a:cubicBezTo>
                      <a:pt x="115" y="60"/>
                      <a:pt x="115" y="60"/>
                      <a:pt x="115" y="59"/>
                    </a:cubicBezTo>
                    <a:cubicBezTo>
                      <a:pt x="115" y="59"/>
                      <a:pt x="116" y="59"/>
                      <a:pt x="116" y="59"/>
                    </a:cubicBezTo>
                    <a:cubicBezTo>
                      <a:pt x="118" y="62"/>
                      <a:pt x="120" y="67"/>
                      <a:pt x="120" y="72"/>
                    </a:cubicBezTo>
                    <a:cubicBezTo>
                      <a:pt x="120" y="78"/>
                      <a:pt x="118" y="84"/>
                      <a:pt x="113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>
            <a:off x="7098468" y="8883364"/>
            <a:ext cx="4770396" cy="3600949"/>
            <a:chOff x="2858487" y="6612406"/>
            <a:chExt cx="3547770" cy="3600949"/>
          </a:xfrm>
        </p:grpSpPr>
        <p:sp>
          <p:nvSpPr>
            <p:cNvPr id="52" name="Content Placeholder 19"/>
            <p:cNvSpPr txBox="1">
              <a:spLocks/>
            </p:cNvSpPr>
            <p:nvPr/>
          </p:nvSpPr>
          <p:spPr>
            <a:xfrm>
              <a:off x="2858487" y="7336035"/>
              <a:ext cx="3498107" cy="1246515"/>
            </a:xfrm>
            <a:prstGeom prst="rect">
              <a:avLst/>
            </a:prstGeom>
          </p:spPr>
          <p:txBody>
            <a:bodyPr vert="horz" lIns="182843" tIns="91422" rIns="182843" bIns="91422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endParaRPr lang="en-US" sz="2400" dirty="0">
                <a:latin typeface="Lato Light"/>
                <a:ea typeface="Open Sans Light" panose="020B0306030504020204" pitchFamily="34" charset="0"/>
                <a:cs typeface="Lato Light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158000" y="6612406"/>
              <a:ext cx="3248257" cy="3600949"/>
            </a:xfrm>
            <a:prstGeom prst="rect">
              <a:avLst/>
            </a:prstGeom>
            <a:noFill/>
          </p:spPr>
          <p:txBody>
            <a:bodyPr wrap="square" lIns="182843" tIns="91422" rIns="182843" bIns="91422" rtlCol="0">
              <a:spAutoFit/>
            </a:bodyPr>
            <a:lstStyle/>
            <a:p>
              <a:pPr algn="ctr"/>
              <a:r>
                <a:rPr lang="id-ID" sz="4200" b="1" dirty="0" err="1">
                  <a:solidFill>
                    <a:schemeClr val="tx2"/>
                  </a:solidFill>
                  <a:latin typeface="Lato Regular"/>
                  <a:cs typeface="Lato Regular"/>
                </a:rPr>
                <a:t>Atelier</a:t>
              </a:r>
              <a:r>
                <a:rPr lang="id-ID" sz="4200" b="1" dirty="0">
                  <a:solidFill>
                    <a:schemeClr val="tx2"/>
                  </a:solidFill>
                  <a:latin typeface="Lato Regular"/>
                  <a:cs typeface="Lato Regular"/>
                </a:rPr>
                <a:t> 2</a:t>
              </a:r>
            </a:p>
            <a:p>
              <a:pPr algn="ctr"/>
              <a:endParaRPr lang="fr-FR" b="1" dirty="0">
                <a:solidFill>
                  <a:schemeClr val="tx2"/>
                </a:solidFill>
                <a:latin typeface="Lato Regular"/>
                <a:cs typeface="Lato Regular"/>
              </a:endParaRPr>
            </a:p>
            <a:p>
              <a:pPr algn="ctr"/>
              <a:r>
                <a:rPr lang="fr-FR" dirty="0">
                  <a:solidFill>
                    <a:schemeClr val="tx2"/>
                  </a:solidFill>
                  <a:latin typeface="Lato Regular"/>
                  <a:cs typeface="Lato Regular"/>
                </a:rPr>
                <a:t>Définition d’un nouvel axe d’analyse sur la</a:t>
              </a:r>
              <a:r>
                <a:rPr lang="fr-FR" b="1" dirty="0">
                  <a:solidFill>
                    <a:schemeClr val="tx2"/>
                  </a:solidFill>
                  <a:latin typeface="Lato Regular"/>
                  <a:cs typeface="Lato Regular"/>
                </a:rPr>
                <a:t> v</a:t>
              </a:r>
              <a:r>
                <a:rPr lang="fr-FR" sz="3600" b="1" dirty="0">
                  <a:solidFill>
                    <a:schemeClr val="tx2"/>
                  </a:solidFill>
                  <a:latin typeface="Lato Regular"/>
                  <a:cs typeface="Lato Regular"/>
                </a:rPr>
                <a:t>aleur travail </a:t>
              </a:r>
              <a:r>
                <a:rPr lang="fr-FR" sz="3600" dirty="0">
                  <a:solidFill>
                    <a:schemeClr val="tx2"/>
                  </a:solidFill>
                  <a:latin typeface="Lato Regular"/>
                  <a:cs typeface="Lato Regular"/>
                </a:rPr>
                <a:t>(le </a:t>
              </a:r>
              <a:r>
                <a:rPr lang="fr-FR" sz="3600" b="1" dirty="0">
                  <a:solidFill>
                    <a:schemeClr val="tx2"/>
                  </a:solidFill>
                  <a:latin typeface="Lato Regular"/>
                  <a:cs typeface="Lato Regular"/>
                </a:rPr>
                <a:t>S</a:t>
              </a:r>
              <a:r>
                <a:rPr lang="fr-FR" sz="3600" dirty="0">
                  <a:solidFill>
                    <a:schemeClr val="tx2"/>
                  </a:solidFill>
                  <a:latin typeface="Lato Regular"/>
                  <a:cs typeface="Lato Regular"/>
                </a:rPr>
                <a:t>) </a:t>
              </a:r>
              <a:endParaRPr lang="en-US" dirty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2083537" y="8883364"/>
            <a:ext cx="4412614" cy="3600949"/>
            <a:chOff x="2858487" y="6612406"/>
            <a:chExt cx="3921413" cy="3600949"/>
          </a:xfrm>
        </p:grpSpPr>
        <p:sp>
          <p:nvSpPr>
            <p:cNvPr id="55" name="Content Placeholder 19"/>
            <p:cNvSpPr txBox="1">
              <a:spLocks/>
            </p:cNvSpPr>
            <p:nvPr/>
          </p:nvSpPr>
          <p:spPr>
            <a:xfrm>
              <a:off x="2858487" y="7336035"/>
              <a:ext cx="3498107" cy="1246515"/>
            </a:xfrm>
            <a:prstGeom prst="rect">
              <a:avLst/>
            </a:prstGeom>
          </p:spPr>
          <p:txBody>
            <a:bodyPr vert="horz" lIns="182843" tIns="91422" rIns="182843" bIns="91422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endParaRPr lang="en-US" sz="2400" dirty="0">
                <a:latin typeface="Lato Light"/>
                <a:ea typeface="Open Sans Light" panose="020B0306030504020204" pitchFamily="34" charset="0"/>
                <a:cs typeface="Lato Light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315866" y="6612406"/>
              <a:ext cx="3464034" cy="3600949"/>
            </a:xfrm>
            <a:prstGeom prst="rect">
              <a:avLst/>
            </a:prstGeom>
            <a:noFill/>
          </p:spPr>
          <p:txBody>
            <a:bodyPr wrap="square" lIns="182843" tIns="91422" rIns="182843" bIns="91422" rtlCol="0">
              <a:spAutoFit/>
            </a:bodyPr>
            <a:lstStyle/>
            <a:p>
              <a:pPr algn="ctr"/>
              <a:r>
                <a:rPr lang="id-ID" sz="4200" b="1" dirty="0" err="1">
                  <a:solidFill>
                    <a:schemeClr val="tx2"/>
                  </a:solidFill>
                  <a:latin typeface="Lato Regular"/>
                  <a:cs typeface="Lato Regular"/>
                </a:rPr>
                <a:t>Atelier</a:t>
              </a:r>
              <a:r>
                <a:rPr lang="id-ID" sz="4200" b="1" dirty="0">
                  <a:solidFill>
                    <a:schemeClr val="tx2"/>
                  </a:solidFill>
                  <a:latin typeface="Lato Regular"/>
                  <a:cs typeface="Lato Regular"/>
                </a:rPr>
                <a:t> 3</a:t>
              </a:r>
            </a:p>
            <a:p>
              <a:pPr algn="ctr"/>
              <a:endParaRPr lang="fr-FR" dirty="0">
                <a:solidFill>
                  <a:schemeClr val="tx2"/>
                </a:solidFill>
                <a:latin typeface="Lato Regular"/>
                <a:cs typeface="Lato Regular"/>
              </a:endParaRPr>
            </a:p>
            <a:p>
              <a:pPr algn="ctr"/>
              <a:r>
                <a:rPr lang="fr-FR" dirty="0">
                  <a:solidFill>
                    <a:schemeClr val="tx2"/>
                  </a:solidFill>
                  <a:latin typeface="Lato Regular"/>
                  <a:cs typeface="Lato Regular"/>
                </a:rPr>
                <a:t>Identification des </a:t>
              </a:r>
              <a:r>
                <a:rPr lang="fr-FR" b="1" dirty="0">
                  <a:solidFill>
                    <a:schemeClr val="tx2"/>
                  </a:solidFill>
                  <a:latin typeface="Lato Regular"/>
                  <a:cs typeface="Lato Regular"/>
                </a:rPr>
                <a:t>leviers d’action</a:t>
              </a:r>
            </a:p>
            <a:p>
              <a:pPr algn="ctr"/>
              <a:r>
                <a:rPr lang="fr-FR" dirty="0">
                  <a:solidFill>
                    <a:schemeClr val="tx2"/>
                  </a:solidFill>
                  <a:latin typeface="Lato Regular"/>
                  <a:cs typeface="Lato Regular"/>
                </a:rPr>
                <a:t>(ex : position </a:t>
              </a:r>
              <a:r>
                <a:rPr lang="fr-FR" b="1" dirty="0">
                  <a:solidFill>
                    <a:schemeClr val="tx2"/>
                  </a:solidFill>
                  <a:latin typeface="Lato Regular"/>
                  <a:cs typeface="Lato Regular"/>
                </a:rPr>
                <a:t>Codir / Comex</a:t>
              </a:r>
              <a:r>
                <a:rPr lang="fr-FR" dirty="0">
                  <a:solidFill>
                    <a:schemeClr val="tx2"/>
                  </a:solidFill>
                  <a:latin typeface="Lato Regular"/>
                  <a:cs typeface="Lato Regular"/>
                </a:rPr>
                <a:t>)</a:t>
              </a:r>
              <a:endParaRPr lang="en-US" dirty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</p:grpSp>
      <p:sp>
        <p:nvSpPr>
          <p:cNvPr id="58" name="Content Placeholder 19"/>
          <p:cNvSpPr txBox="1">
            <a:spLocks/>
          </p:cNvSpPr>
          <p:nvPr/>
        </p:nvSpPr>
        <p:spPr>
          <a:xfrm>
            <a:off x="16788823" y="9374332"/>
            <a:ext cx="3498107" cy="1246515"/>
          </a:xfrm>
          <a:prstGeom prst="rect">
            <a:avLst/>
          </a:prstGeom>
        </p:spPr>
        <p:txBody>
          <a:bodyPr vert="horz" lIns="182843" tIns="91422" rIns="182843" bIns="91422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400" dirty="0">
              <a:latin typeface="Lato Light"/>
              <a:ea typeface="Open Sans Light" panose="020B0306030504020204" pitchFamily="34" charset="0"/>
              <a:cs typeface="Lato Light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2387957" y="8883364"/>
            <a:ext cx="4306502" cy="3600949"/>
            <a:chOff x="2458653" y="6612406"/>
            <a:chExt cx="4306502" cy="3600949"/>
          </a:xfrm>
        </p:grpSpPr>
        <p:sp>
          <p:nvSpPr>
            <p:cNvPr id="88" name="Content Placeholder 19"/>
            <p:cNvSpPr txBox="1">
              <a:spLocks/>
            </p:cNvSpPr>
            <p:nvPr/>
          </p:nvSpPr>
          <p:spPr>
            <a:xfrm>
              <a:off x="2858487" y="7336035"/>
              <a:ext cx="3498107" cy="1246515"/>
            </a:xfrm>
            <a:prstGeom prst="rect">
              <a:avLst/>
            </a:prstGeom>
          </p:spPr>
          <p:txBody>
            <a:bodyPr vert="horz" lIns="182843" tIns="91422" rIns="182843" bIns="91422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endParaRPr lang="en-US" sz="2400" dirty="0">
                <a:latin typeface="Lato Light"/>
                <a:ea typeface="Open Sans Light" panose="020B0306030504020204" pitchFamily="34" charset="0"/>
                <a:cs typeface="Lato Light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458653" y="6612406"/>
              <a:ext cx="4306502" cy="3600949"/>
            </a:xfrm>
            <a:prstGeom prst="rect">
              <a:avLst/>
            </a:prstGeom>
            <a:noFill/>
          </p:spPr>
          <p:txBody>
            <a:bodyPr wrap="square" lIns="182843" tIns="91422" rIns="182843" bIns="91422" rtlCol="0">
              <a:spAutoFit/>
            </a:bodyPr>
            <a:lstStyle/>
            <a:p>
              <a:pPr algn="ctr"/>
              <a:r>
                <a:rPr lang="id-ID" sz="4200" b="1" dirty="0" err="1">
                  <a:solidFill>
                    <a:schemeClr val="tx2"/>
                  </a:solidFill>
                  <a:latin typeface="Lato Regular"/>
                  <a:cs typeface="Lato Regular"/>
                </a:rPr>
                <a:t>Atelier</a:t>
              </a:r>
              <a:r>
                <a:rPr lang="id-ID" sz="4200" b="1" dirty="0">
                  <a:solidFill>
                    <a:schemeClr val="tx2"/>
                  </a:solidFill>
                  <a:latin typeface="Lato Regular"/>
                  <a:cs typeface="Lato Regular"/>
                </a:rPr>
                <a:t> 1</a:t>
              </a:r>
            </a:p>
            <a:p>
              <a:pPr algn="ctr"/>
              <a:endParaRPr lang="fr-FR" dirty="0">
                <a:solidFill>
                  <a:schemeClr val="tx2"/>
                </a:solidFill>
                <a:latin typeface="Lato Regular"/>
                <a:cs typeface="Lato Regular"/>
              </a:endParaRPr>
            </a:p>
            <a:p>
              <a:pPr algn="ctr"/>
              <a:r>
                <a:rPr lang="fr-FR" dirty="0">
                  <a:solidFill>
                    <a:schemeClr val="tx2"/>
                  </a:solidFill>
                  <a:latin typeface="Lato Regular"/>
                  <a:cs typeface="Lato Regular"/>
                </a:rPr>
                <a:t>Partage de repères sur les </a:t>
              </a:r>
              <a:r>
                <a:rPr lang="fr-FR" b="1" dirty="0">
                  <a:solidFill>
                    <a:schemeClr val="tx2"/>
                  </a:solidFill>
                  <a:latin typeface="Lato Regular"/>
                  <a:cs typeface="Lato Regular"/>
                </a:rPr>
                <a:t>actifs immatériels, cadrage des travaux</a:t>
              </a:r>
              <a:endParaRPr lang="en-US" b="1" dirty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76960D18-C5EA-4D4D-0483-D1FCA065FE53}"/>
              </a:ext>
            </a:extLst>
          </p:cNvPr>
          <p:cNvGrpSpPr/>
          <p:nvPr/>
        </p:nvGrpSpPr>
        <p:grpSpPr>
          <a:xfrm>
            <a:off x="3680476" y="6993656"/>
            <a:ext cx="1673674" cy="1674110"/>
            <a:chOff x="2905222" y="7021102"/>
            <a:chExt cx="1673674" cy="1674110"/>
          </a:xfrm>
        </p:grpSpPr>
        <p:sp>
          <p:nvSpPr>
            <p:cNvPr id="60" name="Freeform 7"/>
            <p:cNvSpPr>
              <a:spLocks noEditPoints="1"/>
            </p:cNvSpPr>
            <p:nvPr/>
          </p:nvSpPr>
          <p:spPr bwMode="auto">
            <a:xfrm>
              <a:off x="2905222" y="7021102"/>
              <a:ext cx="1673674" cy="1674110"/>
            </a:xfrm>
            <a:custGeom>
              <a:avLst/>
              <a:gdLst>
                <a:gd name="T0" fmla="*/ 106 w 212"/>
                <a:gd name="T1" fmla="*/ 212 h 212"/>
                <a:gd name="T2" fmla="*/ 0 w 212"/>
                <a:gd name="T3" fmla="*/ 106 h 212"/>
                <a:gd name="T4" fmla="*/ 106 w 212"/>
                <a:gd name="T5" fmla="*/ 0 h 212"/>
                <a:gd name="T6" fmla="*/ 212 w 212"/>
                <a:gd name="T7" fmla="*/ 106 h 212"/>
                <a:gd name="T8" fmla="*/ 106 w 212"/>
                <a:gd name="T9" fmla="*/ 212 h 212"/>
                <a:gd name="T10" fmla="*/ 106 w 212"/>
                <a:gd name="T11" fmla="*/ 20 h 212"/>
                <a:gd name="T12" fmla="*/ 20 w 212"/>
                <a:gd name="T13" fmla="*/ 106 h 212"/>
                <a:gd name="T14" fmla="*/ 106 w 212"/>
                <a:gd name="T15" fmla="*/ 192 h 212"/>
                <a:gd name="T16" fmla="*/ 192 w 212"/>
                <a:gd name="T17" fmla="*/ 106 h 212"/>
                <a:gd name="T18" fmla="*/ 106 w 212"/>
                <a:gd name="T19" fmla="*/ 2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2" h="212">
                  <a:moveTo>
                    <a:pt x="106" y="212"/>
                  </a:moveTo>
                  <a:cubicBezTo>
                    <a:pt x="48" y="212"/>
                    <a:pt x="0" y="165"/>
                    <a:pt x="0" y="106"/>
                  </a:cubicBezTo>
                  <a:cubicBezTo>
                    <a:pt x="0" y="48"/>
                    <a:pt x="48" y="0"/>
                    <a:pt x="106" y="0"/>
                  </a:cubicBezTo>
                  <a:cubicBezTo>
                    <a:pt x="165" y="0"/>
                    <a:pt x="212" y="48"/>
                    <a:pt x="212" y="106"/>
                  </a:cubicBezTo>
                  <a:cubicBezTo>
                    <a:pt x="212" y="165"/>
                    <a:pt x="165" y="212"/>
                    <a:pt x="106" y="212"/>
                  </a:cubicBezTo>
                  <a:close/>
                  <a:moveTo>
                    <a:pt x="106" y="20"/>
                  </a:moveTo>
                  <a:cubicBezTo>
                    <a:pt x="59" y="20"/>
                    <a:pt x="20" y="59"/>
                    <a:pt x="20" y="106"/>
                  </a:cubicBezTo>
                  <a:cubicBezTo>
                    <a:pt x="20" y="154"/>
                    <a:pt x="59" y="192"/>
                    <a:pt x="106" y="192"/>
                  </a:cubicBezTo>
                  <a:cubicBezTo>
                    <a:pt x="154" y="192"/>
                    <a:pt x="192" y="154"/>
                    <a:pt x="192" y="106"/>
                  </a:cubicBezTo>
                  <a:cubicBezTo>
                    <a:pt x="192" y="59"/>
                    <a:pt x="154" y="20"/>
                    <a:pt x="106" y="2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182843" tIns="91422" rIns="182843" bIns="91422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0" name="AutoShape 19"/>
            <p:cNvSpPr>
              <a:spLocks/>
            </p:cNvSpPr>
            <p:nvPr/>
          </p:nvSpPr>
          <p:spPr bwMode="auto">
            <a:xfrm>
              <a:off x="3386739" y="7453208"/>
              <a:ext cx="758431" cy="758628"/>
            </a:xfrm>
            <a:custGeom>
              <a:avLst/>
              <a:gdLst>
                <a:gd name="T0" fmla="*/ 10800 w 21600"/>
                <a:gd name="T1" fmla="*/ 10789 h 21579"/>
                <a:gd name="T2" fmla="*/ 10800 w 21600"/>
                <a:gd name="T3" fmla="*/ 10789 h 21579"/>
                <a:gd name="T4" fmla="*/ 10800 w 21600"/>
                <a:gd name="T5" fmla="*/ 10789 h 21579"/>
                <a:gd name="T6" fmla="*/ 10800 w 21600"/>
                <a:gd name="T7" fmla="*/ 10789 h 21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579">
                  <a:moveTo>
                    <a:pt x="21599" y="9391"/>
                  </a:moveTo>
                  <a:cubicBezTo>
                    <a:pt x="21599" y="9887"/>
                    <a:pt x="21472" y="10321"/>
                    <a:pt x="21218" y="10697"/>
                  </a:cubicBezTo>
                  <a:cubicBezTo>
                    <a:pt x="20963" y="11072"/>
                    <a:pt x="20647" y="11313"/>
                    <a:pt x="20263" y="11427"/>
                  </a:cubicBezTo>
                  <a:lnTo>
                    <a:pt x="20263" y="16610"/>
                  </a:lnTo>
                  <a:cubicBezTo>
                    <a:pt x="20263" y="17200"/>
                    <a:pt x="20087" y="17708"/>
                    <a:pt x="19729" y="18128"/>
                  </a:cubicBezTo>
                  <a:cubicBezTo>
                    <a:pt x="19374" y="18550"/>
                    <a:pt x="18951" y="18758"/>
                    <a:pt x="18459" y="18758"/>
                  </a:cubicBezTo>
                  <a:cubicBezTo>
                    <a:pt x="17927" y="18122"/>
                    <a:pt x="17286" y="17505"/>
                    <a:pt x="16537" y="16904"/>
                  </a:cubicBezTo>
                  <a:cubicBezTo>
                    <a:pt x="15785" y="16305"/>
                    <a:pt x="14980" y="15756"/>
                    <a:pt x="14116" y="15254"/>
                  </a:cubicBezTo>
                  <a:cubicBezTo>
                    <a:pt x="13254" y="14755"/>
                    <a:pt x="12363" y="14324"/>
                    <a:pt x="11449" y="13969"/>
                  </a:cubicBezTo>
                  <a:cubicBezTo>
                    <a:pt x="10536" y="13614"/>
                    <a:pt x="9648" y="13379"/>
                    <a:pt x="8788" y="13267"/>
                  </a:cubicBezTo>
                  <a:cubicBezTo>
                    <a:pt x="8453" y="13379"/>
                    <a:pt x="8179" y="13564"/>
                    <a:pt x="7968" y="13828"/>
                  </a:cubicBezTo>
                  <a:cubicBezTo>
                    <a:pt x="7758" y="14092"/>
                    <a:pt x="7613" y="14386"/>
                    <a:pt x="7535" y="14706"/>
                  </a:cubicBezTo>
                  <a:cubicBezTo>
                    <a:pt x="7457" y="15028"/>
                    <a:pt x="7449" y="15360"/>
                    <a:pt x="7510" y="15698"/>
                  </a:cubicBezTo>
                  <a:cubicBezTo>
                    <a:pt x="7574" y="16035"/>
                    <a:pt x="7719" y="16340"/>
                    <a:pt x="7946" y="16610"/>
                  </a:cubicBezTo>
                  <a:cubicBezTo>
                    <a:pt x="7750" y="16992"/>
                    <a:pt x="7660" y="17347"/>
                    <a:pt x="7677" y="17673"/>
                  </a:cubicBezTo>
                  <a:cubicBezTo>
                    <a:pt x="7692" y="17993"/>
                    <a:pt x="7772" y="18307"/>
                    <a:pt x="7917" y="18606"/>
                  </a:cubicBezTo>
                  <a:cubicBezTo>
                    <a:pt x="8059" y="18908"/>
                    <a:pt x="8255" y="19193"/>
                    <a:pt x="8497" y="19469"/>
                  </a:cubicBezTo>
                  <a:cubicBezTo>
                    <a:pt x="8737" y="19745"/>
                    <a:pt x="8996" y="20021"/>
                    <a:pt x="9271" y="20291"/>
                  </a:cubicBezTo>
                  <a:cubicBezTo>
                    <a:pt x="9114" y="20696"/>
                    <a:pt x="8842" y="21001"/>
                    <a:pt x="8455" y="21212"/>
                  </a:cubicBezTo>
                  <a:cubicBezTo>
                    <a:pt x="8069" y="21423"/>
                    <a:pt x="7655" y="21541"/>
                    <a:pt x="7212" y="21570"/>
                  </a:cubicBezTo>
                  <a:cubicBezTo>
                    <a:pt x="6771" y="21599"/>
                    <a:pt x="6340" y="21550"/>
                    <a:pt x="5917" y="21423"/>
                  </a:cubicBezTo>
                  <a:cubicBezTo>
                    <a:pt x="5496" y="21294"/>
                    <a:pt x="5163" y="21092"/>
                    <a:pt x="4923" y="20810"/>
                  </a:cubicBezTo>
                  <a:cubicBezTo>
                    <a:pt x="4781" y="20241"/>
                    <a:pt x="4624" y="19657"/>
                    <a:pt x="4453" y="19055"/>
                  </a:cubicBezTo>
                  <a:cubicBezTo>
                    <a:pt x="4281" y="18453"/>
                    <a:pt x="4139" y="17843"/>
                    <a:pt x="4032" y="17224"/>
                  </a:cubicBezTo>
                  <a:cubicBezTo>
                    <a:pt x="3921" y="16599"/>
                    <a:pt x="3868" y="15953"/>
                    <a:pt x="3868" y="15281"/>
                  </a:cubicBezTo>
                  <a:cubicBezTo>
                    <a:pt x="3868" y="14615"/>
                    <a:pt x="3961" y="13905"/>
                    <a:pt x="4149" y="13153"/>
                  </a:cubicBezTo>
                  <a:lnTo>
                    <a:pt x="1804" y="13153"/>
                  </a:lnTo>
                  <a:cubicBezTo>
                    <a:pt x="1312" y="13153"/>
                    <a:pt x="888" y="12945"/>
                    <a:pt x="533" y="12522"/>
                  </a:cubicBezTo>
                  <a:cubicBezTo>
                    <a:pt x="176" y="12100"/>
                    <a:pt x="0" y="11592"/>
                    <a:pt x="0" y="10990"/>
                  </a:cubicBezTo>
                  <a:lnTo>
                    <a:pt x="0" y="7774"/>
                  </a:lnTo>
                  <a:cubicBezTo>
                    <a:pt x="0" y="7184"/>
                    <a:pt x="176" y="6676"/>
                    <a:pt x="526" y="6245"/>
                  </a:cubicBezTo>
                  <a:cubicBezTo>
                    <a:pt x="878" y="5819"/>
                    <a:pt x="1304" y="5605"/>
                    <a:pt x="1804" y="5605"/>
                  </a:cubicBezTo>
                  <a:lnTo>
                    <a:pt x="7652" y="5605"/>
                  </a:lnTo>
                  <a:cubicBezTo>
                    <a:pt x="8551" y="5605"/>
                    <a:pt x="9508" y="5449"/>
                    <a:pt x="10524" y="5135"/>
                  </a:cubicBezTo>
                  <a:cubicBezTo>
                    <a:pt x="11540" y="4821"/>
                    <a:pt x="12536" y="4399"/>
                    <a:pt x="13511" y="3873"/>
                  </a:cubicBezTo>
                  <a:cubicBezTo>
                    <a:pt x="14488" y="3342"/>
                    <a:pt x="15408" y="2744"/>
                    <a:pt x="16272" y="2071"/>
                  </a:cubicBezTo>
                  <a:cubicBezTo>
                    <a:pt x="17134" y="1405"/>
                    <a:pt x="17864" y="713"/>
                    <a:pt x="18459" y="0"/>
                  </a:cubicBezTo>
                  <a:cubicBezTo>
                    <a:pt x="18951" y="0"/>
                    <a:pt x="19374" y="214"/>
                    <a:pt x="19729" y="633"/>
                  </a:cubicBezTo>
                  <a:cubicBezTo>
                    <a:pt x="20087" y="1056"/>
                    <a:pt x="20263" y="1567"/>
                    <a:pt x="20263" y="2165"/>
                  </a:cubicBezTo>
                  <a:lnTo>
                    <a:pt x="20263" y="7334"/>
                  </a:lnTo>
                  <a:cubicBezTo>
                    <a:pt x="20647" y="7445"/>
                    <a:pt x="20963" y="7692"/>
                    <a:pt x="21218" y="8070"/>
                  </a:cubicBezTo>
                  <a:cubicBezTo>
                    <a:pt x="21472" y="8454"/>
                    <a:pt x="21599" y="8895"/>
                    <a:pt x="21599" y="9391"/>
                  </a:cubicBezTo>
                  <a:moveTo>
                    <a:pt x="18459" y="2855"/>
                  </a:moveTo>
                  <a:cubicBezTo>
                    <a:pt x="17864" y="3407"/>
                    <a:pt x="17215" y="3941"/>
                    <a:pt x="16512" y="4451"/>
                  </a:cubicBezTo>
                  <a:cubicBezTo>
                    <a:pt x="15810" y="4962"/>
                    <a:pt x="15065" y="5423"/>
                    <a:pt x="14280" y="5834"/>
                  </a:cubicBezTo>
                  <a:cubicBezTo>
                    <a:pt x="13494" y="6245"/>
                    <a:pt x="12693" y="6609"/>
                    <a:pt x="11878" y="6923"/>
                  </a:cubicBezTo>
                  <a:cubicBezTo>
                    <a:pt x="11060" y="7237"/>
                    <a:pt x="10255" y="7462"/>
                    <a:pt x="9457" y="7603"/>
                  </a:cubicBezTo>
                  <a:lnTo>
                    <a:pt x="9457" y="11172"/>
                  </a:lnTo>
                  <a:cubicBezTo>
                    <a:pt x="10255" y="11325"/>
                    <a:pt x="11060" y="11554"/>
                    <a:pt x="11878" y="11862"/>
                  </a:cubicBezTo>
                  <a:cubicBezTo>
                    <a:pt x="12693" y="12170"/>
                    <a:pt x="13494" y="12537"/>
                    <a:pt x="14280" y="12956"/>
                  </a:cubicBezTo>
                  <a:cubicBezTo>
                    <a:pt x="15065" y="13379"/>
                    <a:pt x="15812" y="13843"/>
                    <a:pt x="16524" y="14347"/>
                  </a:cubicBezTo>
                  <a:cubicBezTo>
                    <a:pt x="17234" y="14855"/>
                    <a:pt x="17881" y="15380"/>
                    <a:pt x="18459" y="15920"/>
                  </a:cubicBezTo>
                  <a:lnTo>
                    <a:pt x="18459" y="285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lIns="101578" tIns="101578" rIns="101578" bIns="101578" anchor="ctr"/>
            <a:lstStyle/>
            <a:p>
              <a:pPr defTabSz="914195">
                <a:defRPr/>
              </a:pPr>
              <a:endParaRPr lang="es-ES" sz="5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</p:grpSp>
      <p:sp>
        <p:nvSpPr>
          <p:cNvPr id="2" name="TextBox 55">
            <a:extLst>
              <a:ext uri="{FF2B5EF4-FFF2-40B4-BE49-F238E27FC236}">
                <a16:creationId xmlns:a16="http://schemas.microsoft.com/office/drawing/2014/main" id="{01632BCC-80A7-84CB-5E6B-99105E094A2B}"/>
              </a:ext>
            </a:extLst>
          </p:cNvPr>
          <p:cNvSpPr txBox="1"/>
          <p:nvPr/>
        </p:nvSpPr>
        <p:spPr>
          <a:xfrm>
            <a:off x="17243949" y="8883364"/>
            <a:ext cx="3897943" cy="3600949"/>
          </a:xfrm>
          <a:prstGeom prst="rect">
            <a:avLst/>
          </a:prstGeom>
          <a:noFill/>
        </p:spPr>
        <p:txBody>
          <a:bodyPr wrap="square" lIns="182843" tIns="91422" rIns="182843" bIns="91422" rtlCol="0">
            <a:spAutoFit/>
          </a:bodyPr>
          <a:lstStyle/>
          <a:p>
            <a:pPr algn="ctr"/>
            <a:r>
              <a:rPr lang="id-ID" sz="4200" b="1" dirty="0">
                <a:solidFill>
                  <a:schemeClr val="tx2"/>
                </a:solidFill>
                <a:latin typeface="Lato Regular"/>
                <a:cs typeface="Lato Regular"/>
              </a:rPr>
              <a:t>Atelier </a:t>
            </a:r>
            <a:r>
              <a:rPr lang="fr-FR" sz="4200" b="1" dirty="0">
                <a:solidFill>
                  <a:schemeClr val="tx2"/>
                </a:solidFill>
                <a:latin typeface="Lato Regular"/>
                <a:cs typeface="Lato Regular"/>
              </a:rPr>
              <a:t>4</a:t>
            </a:r>
            <a:endParaRPr lang="id-ID" sz="4200" b="1" dirty="0">
              <a:solidFill>
                <a:schemeClr val="tx2"/>
              </a:solidFill>
              <a:latin typeface="Lato Regular"/>
              <a:cs typeface="Lato Regular"/>
            </a:endParaRPr>
          </a:p>
          <a:p>
            <a:pPr algn="ctr"/>
            <a:endParaRPr lang="fr-FR" dirty="0">
              <a:solidFill>
                <a:schemeClr val="tx2"/>
              </a:solidFill>
              <a:latin typeface="Lato Regular"/>
              <a:cs typeface="Lato Regular"/>
            </a:endParaRPr>
          </a:p>
          <a:p>
            <a:pPr algn="ctr"/>
            <a:r>
              <a:rPr lang="fr-FR" dirty="0">
                <a:solidFill>
                  <a:schemeClr val="tx2"/>
                </a:solidFill>
                <a:latin typeface="Lato Regular"/>
                <a:cs typeface="Lato Regular"/>
              </a:rPr>
              <a:t>Synthèse et propositions de </a:t>
            </a:r>
            <a:r>
              <a:rPr lang="fr-FR" b="1" dirty="0">
                <a:solidFill>
                  <a:schemeClr val="tx2"/>
                </a:solidFill>
                <a:latin typeface="Lato Regular"/>
                <a:cs typeface="Lato Regular"/>
              </a:rPr>
              <a:t>1ères "prises de position"</a:t>
            </a:r>
          </a:p>
        </p:txBody>
      </p:sp>
    </p:spTree>
    <p:extLst>
      <p:ext uri="{BB962C8B-B14F-4D97-AF65-F5344CB8AC3E}">
        <p14:creationId xmlns:p14="http://schemas.microsoft.com/office/powerpoint/2010/main" val="189224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4377651" cy="13716000"/>
          </a:xfrm>
          <a:prstGeom prst="rect">
            <a:avLst/>
          </a:prstGeom>
          <a:solidFill>
            <a:schemeClr val="accent6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re 3"/>
          <p:cNvSpPr txBox="1">
            <a:spLocks/>
          </p:cNvSpPr>
          <p:nvPr/>
        </p:nvSpPr>
        <p:spPr>
          <a:xfrm>
            <a:off x="2797178" y="10521168"/>
            <a:ext cx="20050573" cy="245885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8800" b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/>
              <a:t>Planning des ateliers</a:t>
            </a:r>
            <a:endParaRPr lang="fr-FR" dirty="0">
              <a:solidFill>
                <a:schemeClr val="accent3"/>
              </a:solidFill>
            </a:endParaRPr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>
          <a:xfrm>
            <a:off x="14428549" y="1523999"/>
            <a:ext cx="9464597" cy="5334002"/>
          </a:xfrm>
          <a:prstGeom prst="rect">
            <a:avLst/>
          </a:prstGeom>
        </p:spPr>
        <p:txBody>
          <a:bodyPr>
            <a:noAutofit/>
          </a:bodyPr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96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02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1353800" y="1083814"/>
            <a:ext cx="3074749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9600" b="1" dirty="0">
                <a:solidFill>
                  <a:schemeClr val="accent3"/>
                </a:solidFill>
                <a:latin typeface="Calibri" charset="0"/>
                <a:ea typeface="Calibri" charset="0"/>
                <a:cs typeface="Calibri" charset="0"/>
              </a:rPr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1707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/>
          <p:nvPr/>
        </p:nvSpPr>
        <p:spPr>
          <a:xfrm>
            <a:off x="-5" y="22281"/>
            <a:ext cx="24377655" cy="6460435"/>
          </a:xfrm>
          <a:prstGeom prst="rect">
            <a:avLst/>
          </a:prstGeom>
          <a:solidFill>
            <a:schemeClr val="accent6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43797" tIns="121899" rIns="243797" bIns="121899" rtlCol="0" anchor="ctr"/>
          <a:lstStyle/>
          <a:p>
            <a:pPr algn="ctr"/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10523186" y="1330624"/>
            <a:ext cx="11999472" cy="3382181"/>
            <a:chOff x="4175482" y="953344"/>
            <a:chExt cx="3636878" cy="1691091"/>
          </a:xfrm>
        </p:grpSpPr>
        <p:sp>
          <p:nvSpPr>
            <p:cNvPr id="63" name="Subtitle 2"/>
            <p:cNvSpPr txBox="1">
              <a:spLocks/>
            </p:cNvSpPr>
            <p:nvPr/>
          </p:nvSpPr>
          <p:spPr>
            <a:xfrm>
              <a:off x="4175482" y="953344"/>
              <a:ext cx="3636878" cy="86409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2000" b="1" spc="-400" dirty="0">
                  <a:solidFill>
                    <a:schemeClr val="bg1"/>
                  </a:solidFill>
                  <a:latin typeface="Lato Regular"/>
                  <a:ea typeface="Franchise" pitchFamily="49" charset="0"/>
                  <a:cs typeface="Lato Regular"/>
                </a:rPr>
                <a:t>Timing des ateliers</a:t>
              </a:r>
            </a:p>
          </p:txBody>
        </p:sp>
        <p:sp>
          <p:nvSpPr>
            <p:cNvPr id="64" name="Subtitle 2"/>
            <p:cNvSpPr txBox="1">
              <a:spLocks/>
            </p:cNvSpPr>
            <p:nvPr/>
          </p:nvSpPr>
          <p:spPr>
            <a:xfrm>
              <a:off x="4175482" y="1996363"/>
              <a:ext cx="3636878" cy="64807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en-US" sz="7200" b="1" spc="-400" dirty="0">
                <a:solidFill>
                  <a:schemeClr val="bg1"/>
                </a:solidFill>
                <a:latin typeface="Lato Regular"/>
                <a:ea typeface="Franchise" pitchFamily="49" charset="0"/>
                <a:cs typeface="Lato Regular"/>
              </a:endParaRPr>
            </a:p>
          </p:txBody>
        </p:sp>
      </p:grpSp>
      <p:sp>
        <p:nvSpPr>
          <p:cNvPr id="38" name="Freeform 7"/>
          <p:cNvSpPr>
            <a:spLocks noEditPoints="1"/>
          </p:cNvSpPr>
          <p:nvPr/>
        </p:nvSpPr>
        <p:spPr bwMode="auto">
          <a:xfrm>
            <a:off x="13939428" y="8831814"/>
            <a:ext cx="1673674" cy="1674110"/>
          </a:xfrm>
          <a:custGeom>
            <a:avLst/>
            <a:gdLst>
              <a:gd name="T0" fmla="*/ 106 w 212"/>
              <a:gd name="T1" fmla="*/ 212 h 212"/>
              <a:gd name="T2" fmla="*/ 0 w 212"/>
              <a:gd name="T3" fmla="*/ 106 h 212"/>
              <a:gd name="T4" fmla="*/ 106 w 212"/>
              <a:gd name="T5" fmla="*/ 0 h 212"/>
              <a:gd name="T6" fmla="*/ 212 w 212"/>
              <a:gd name="T7" fmla="*/ 106 h 212"/>
              <a:gd name="T8" fmla="*/ 106 w 212"/>
              <a:gd name="T9" fmla="*/ 212 h 212"/>
              <a:gd name="T10" fmla="*/ 106 w 212"/>
              <a:gd name="T11" fmla="*/ 20 h 212"/>
              <a:gd name="T12" fmla="*/ 20 w 212"/>
              <a:gd name="T13" fmla="*/ 106 h 212"/>
              <a:gd name="T14" fmla="*/ 106 w 212"/>
              <a:gd name="T15" fmla="*/ 192 h 212"/>
              <a:gd name="T16" fmla="*/ 192 w 212"/>
              <a:gd name="T17" fmla="*/ 106 h 212"/>
              <a:gd name="T18" fmla="*/ 106 w 212"/>
              <a:gd name="T19" fmla="*/ 2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2" h="212">
                <a:moveTo>
                  <a:pt x="106" y="212"/>
                </a:moveTo>
                <a:cubicBezTo>
                  <a:pt x="48" y="212"/>
                  <a:pt x="0" y="165"/>
                  <a:pt x="0" y="106"/>
                </a:cubicBezTo>
                <a:cubicBezTo>
                  <a:pt x="0" y="48"/>
                  <a:pt x="48" y="0"/>
                  <a:pt x="106" y="0"/>
                </a:cubicBezTo>
                <a:cubicBezTo>
                  <a:pt x="165" y="0"/>
                  <a:pt x="212" y="48"/>
                  <a:pt x="212" y="106"/>
                </a:cubicBezTo>
                <a:cubicBezTo>
                  <a:pt x="212" y="165"/>
                  <a:pt x="165" y="212"/>
                  <a:pt x="106" y="212"/>
                </a:cubicBezTo>
                <a:close/>
                <a:moveTo>
                  <a:pt x="106" y="20"/>
                </a:moveTo>
                <a:cubicBezTo>
                  <a:pt x="59" y="20"/>
                  <a:pt x="20" y="59"/>
                  <a:pt x="20" y="106"/>
                </a:cubicBezTo>
                <a:cubicBezTo>
                  <a:pt x="20" y="154"/>
                  <a:pt x="59" y="192"/>
                  <a:pt x="106" y="192"/>
                </a:cubicBezTo>
                <a:cubicBezTo>
                  <a:pt x="154" y="192"/>
                  <a:pt x="192" y="154"/>
                  <a:pt x="192" y="106"/>
                </a:cubicBezTo>
                <a:cubicBezTo>
                  <a:pt x="192" y="59"/>
                  <a:pt x="154" y="20"/>
                  <a:pt x="106" y="2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82843" tIns="91422" rIns="182843" bIns="91422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39" name="Group 38"/>
          <p:cNvGrpSpPr/>
          <p:nvPr/>
        </p:nvGrpSpPr>
        <p:grpSpPr>
          <a:xfrm>
            <a:off x="14376385" y="9254082"/>
            <a:ext cx="787903" cy="790658"/>
            <a:chOff x="3206750" y="1381125"/>
            <a:chExt cx="490538" cy="492125"/>
          </a:xfrm>
          <a:solidFill>
            <a:schemeClr val="accent2"/>
          </a:solidFill>
        </p:grpSpPr>
        <p:sp>
          <p:nvSpPr>
            <p:cNvPr id="40" name="Freeform 10"/>
            <p:cNvSpPr>
              <a:spLocks noEditPoints="1"/>
            </p:cNvSpPr>
            <p:nvPr/>
          </p:nvSpPr>
          <p:spPr bwMode="auto">
            <a:xfrm>
              <a:off x="3206750" y="1381125"/>
              <a:ext cx="490538" cy="492125"/>
            </a:xfrm>
            <a:custGeom>
              <a:avLst/>
              <a:gdLst>
                <a:gd name="T0" fmla="*/ 80 w 128"/>
                <a:gd name="T1" fmla="*/ 0 h 128"/>
                <a:gd name="T2" fmla="*/ 32 w 128"/>
                <a:gd name="T3" fmla="*/ 48 h 128"/>
                <a:gd name="T4" fmla="*/ 38 w 128"/>
                <a:gd name="T5" fmla="*/ 70 h 128"/>
                <a:gd name="T6" fmla="*/ 4 w 128"/>
                <a:gd name="T7" fmla="*/ 104 h 128"/>
                <a:gd name="T8" fmla="*/ 4 w 128"/>
                <a:gd name="T9" fmla="*/ 104 h 128"/>
                <a:gd name="T10" fmla="*/ 0 w 128"/>
                <a:gd name="T11" fmla="*/ 114 h 128"/>
                <a:gd name="T12" fmla="*/ 14 w 128"/>
                <a:gd name="T13" fmla="*/ 128 h 128"/>
                <a:gd name="T14" fmla="*/ 24 w 128"/>
                <a:gd name="T15" fmla="*/ 124 h 128"/>
                <a:gd name="T16" fmla="*/ 24 w 128"/>
                <a:gd name="T17" fmla="*/ 124 h 128"/>
                <a:gd name="T18" fmla="*/ 58 w 128"/>
                <a:gd name="T19" fmla="*/ 90 h 128"/>
                <a:gd name="T20" fmla="*/ 80 w 128"/>
                <a:gd name="T21" fmla="*/ 96 h 128"/>
                <a:gd name="T22" fmla="*/ 128 w 128"/>
                <a:gd name="T23" fmla="*/ 48 h 128"/>
                <a:gd name="T24" fmla="*/ 80 w 128"/>
                <a:gd name="T25" fmla="*/ 0 h 128"/>
                <a:gd name="T26" fmla="*/ 19 w 128"/>
                <a:gd name="T27" fmla="*/ 119 h 128"/>
                <a:gd name="T28" fmla="*/ 14 w 128"/>
                <a:gd name="T29" fmla="*/ 121 h 128"/>
                <a:gd name="T30" fmla="*/ 7 w 128"/>
                <a:gd name="T31" fmla="*/ 114 h 128"/>
                <a:gd name="T32" fmla="*/ 9 w 128"/>
                <a:gd name="T33" fmla="*/ 109 h 128"/>
                <a:gd name="T34" fmla="*/ 9 w 128"/>
                <a:gd name="T35" fmla="*/ 109 h 128"/>
                <a:gd name="T36" fmla="*/ 41 w 128"/>
                <a:gd name="T37" fmla="*/ 77 h 128"/>
                <a:gd name="T38" fmla="*/ 51 w 128"/>
                <a:gd name="T39" fmla="*/ 87 h 128"/>
                <a:gd name="T40" fmla="*/ 19 w 128"/>
                <a:gd name="T41" fmla="*/ 119 h 128"/>
                <a:gd name="T42" fmla="*/ 80 w 128"/>
                <a:gd name="T43" fmla="*/ 88 h 128"/>
                <a:gd name="T44" fmla="*/ 40 w 128"/>
                <a:gd name="T45" fmla="*/ 48 h 128"/>
                <a:gd name="T46" fmla="*/ 80 w 128"/>
                <a:gd name="T47" fmla="*/ 8 h 128"/>
                <a:gd name="T48" fmla="*/ 120 w 128"/>
                <a:gd name="T49" fmla="*/ 48 h 128"/>
                <a:gd name="T50" fmla="*/ 80 w 128"/>
                <a:gd name="T51" fmla="*/ 8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8" h="128">
                  <a:moveTo>
                    <a:pt x="80" y="0"/>
                  </a:moveTo>
                  <a:cubicBezTo>
                    <a:pt x="53" y="0"/>
                    <a:pt x="32" y="21"/>
                    <a:pt x="32" y="48"/>
                  </a:cubicBezTo>
                  <a:cubicBezTo>
                    <a:pt x="32" y="56"/>
                    <a:pt x="34" y="64"/>
                    <a:pt x="38" y="70"/>
                  </a:cubicBezTo>
                  <a:cubicBezTo>
                    <a:pt x="4" y="104"/>
                    <a:pt x="4" y="104"/>
                    <a:pt x="4" y="104"/>
                  </a:cubicBezTo>
                  <a:cubicBezTo>
                    <a:pt x="4" y="104"/>
                    <a:pt x="4" y="104"/>
                    <a:pt x="4" y="104"/>
                  </a:cubicBezTo>
                  <a:cubicBezTo>
                    <a:pt x="2" y="106"/>
                    <a:pt x="0" y="110"/>
                    <a:pt x="0" y="114"/>
                  </a:cubicBezTo>
                  <a:cubicBezTo>
                    <a:pt x="0" y="122"/>
                    <a:pt x="6" y="128"/>
                    <a:pt x="14" y="128"/>
                  </a:cubicBezTo>
                  <a:cubicBezTo>
                    <a:pt x="18" y="128"/>
                    <a:pt x="22" y="126"/>
                    <a:pt x="24" y="124"/>
                  </a:cubicBezTo>
                  <a:cubicBezTo>
                    <a:pt x="24" y="124"/>
                    <a:pt x="24" y="124"/>
                    <a:pt x="24" y="124"/>
                  </a:cubicBezTo>
                  <a:cubicBezTo>
                    <a:pt x="58" y="90"/>
                    <a:pt x="58" y="90"/>
                    <a:pt x="58" y="90"/>
                  </a:cubicBezTo>
                  <a:cubicBezTo>
                    <a:pt x="64" y="94"/>
                    <a:pt x="72" y="96"/>
                    <a:pt x="80" y="96"/>
                  </a:cubicBezTo>
                  <a:cubicBezTo>
                    <a:pt x="107" y="96"/>
                    <a:pt x="128" y="75"/>
                    <a:pt x="128" y="48"/>
                  </a:cubicBezTo>
                  <a:cubicBezTo>
                    <a:pt x="128" y="21"/>
                    <a:pt x="107" y="0"/>
                    <a:pt x="80" y="0"/>
                  </a:cubicBezTo>
                  <a:close/>
                  <a:moveTo>
                    <a:pt x="19" y="119"/>
                  </a:moveTo>
                  <a:cubicBezTo>
                    <a:pt x="18" y="120"/>
                    <a:pt x="16" y="121"/>
                    <a:pt x="14" y="121"/>
                  </a:cubicBezTo>
                  <a:cubicBezTo>
                    <a:pt x="10" y="121"/>
                    <a:pt x="7" y="118"/>
                    <a:pt x="7" y="114"/>
                  </a:cubicBezTo>
                  <a:cubicBezTo>
                    <a:pt x="7" y="112"/>
                    <a:pt x="8" y="110"/>
                    <a:pt x="9" y="109"/>
                  </a:cubicBezTo>
                  <a:cubicBezTo>
                    <a:pt x="9" y="109"/>
                    <a:pt x="9" y="109"/>
                    <a:pt x="9" y="109"/>
                  </a:cubicBezTo>
                  <a:cubicBezTo>
                    <a:pt x="41" y="77"/>
                    <a:pt x="41" y="77"/>
                    <a:pt x="41" y="77"/>
                  </a:cubicBezTo>
                  <a:cubicBezTo>
                    <a:pt x="44" y="80"/>
                    <a:pt x="48" y="84"/>
                    <a:pt x="51" y="87"/>
                  </a:cubicBezTo>
                  <a:lnTo>
                    <a:pt x="19" y="119"/>
                  </a:lnTo>
                  <a:close/>
                  <a:moveTo>
                    <a:pt x="80" y="88"/>
                  </a:moveTo>
                  <a:cubicBezTo>
                    <a:pt x="58" y="88"/>
                    <a:pt x="40" y="70"/>
                    <a:pt x="40" y="48"/>
                  </a:cubicBezTo>
                  <a:cubicBezTo>
                    <a:pt x="40" y="26"/>
                    <a:pt x="58" y="8"/>
                    <a:pt x="80" y="8"/>
                  </a:cubicBezTo>
                  <a:cubicBezTo>
                    <a:pt x="102" y="8"/>
                    <a:pt x="120" y="26"/>
                    <a:pt x="120" y="48"/>
                  </a:cubicBezTo>
                  <a:cubicBezTo>
                    <a:pt x="120" y="70"/>
                    <a:pt x="102" y="88"/>
                    <a:pt x="80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2" name="Freeform 11"/>
            <p:cNvSpPr>
              <a:spLocks/>
            </p:cNvSpPr>
            <p:nvPr/>
          </p:nvSpPr>
          <p:spPr bwMode="auto">
            <a:xfrm>
              <a:off x="3406775" y="1458913"/>
              <a:ext cx="114300" cy="114300"/>
            </a:xfrm>
            <a:custGeom>
              <a:avLst/>
              <a:gdLst>
                <a:gd name="T0" fmla="*/ 28 w 30"/>
                <a:gd name="T1" fmla="*/ 0 h 30"/>
                <a:gd name="T2" fmla="*/ 0 w 30"/>
                <a:gd name="T3" fmla="*/ 28 h 30"/>
                <a:gd name="T4" fmla="*/ 2 w 30"/>
                <a:gd name="T5" fmla="*/ 30 h 30"/>
                <a:gd name="T6" fmla="*/ 4 w 30"/>
                <a:gd name="T7" fmla="*/ 28 h 30"/>
                <a:gd name="T8" fmla="*/ 28 w 30"/>
                <a:gd name="T9" fmla="*/ 4 h 30"/>
                <a:gd name="T10" fmla="*/ 30 w 30"/>
                <a:gd name="T11" fmla="*/ 2 h 30"/>
                <a:gd name="T12" fmla="*/ 28 w 30"/>
                <a:gd name="T1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30"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cubicBezTo>
                    <a:pt x="29" y="4"/>
                    <a:pt x="30" y="3"/>
                    <a:pt x="30" y="2"/>
                  </a:cubicBezTo>
                  <a:cubicBezTo>
                    <a:pt x="30" y="1"/>
                    <a:pt x="29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43" name="Freeform 9"/>
          <p:cNvSpPr>
            <a:spLocks noEditPoints="1"/>
          </p:cNvSpPr>
          <p:nvPr/>
        </p:nvSpPr>
        <p:spPr bwMode="auto">
          <a:xfrm>
            <a:off x="17163456" y="8813199"/>
            <a:ext cx="1673674" cy="1674110"/>
          </a:xfrm>
          <a:custGeom>
            <a:avLst/>
            <a:gdLst>
              <a:gd name="T0" fmla="*/ 106 w 212"/>
              <a:gd name="T1" fmla="*/ 212 h 212"/>
              <a:gd name="T2" fmla="*/ 0 w 212"/>
              <a:gd name="T3" fmla="*/ 106 h 212"/>
              <a:gd name="T4" fmla="*/ 106 w 212"/>
              <a:gd name="T5" fmla="*/ 0 h 212"/>
              <a:gd name="T6" fmla="*/ 212 w 212"/>
              <a:gd name="T7" fmla="*/ 106 h 212"/>
              <a:gd name="T8" fmla="*/ 106 w 212"/>
              <a:gd name="T9" fmla="*/ 212 h 212"/>
              <a:gd name="T10" fmla="*/ 106 w 212"/>
              <a:gd name="T11" fmla="*/ 20 h 212"/>
              <a:gd name="T12" fmla="*/ 20 w 212"/>
              <a:gd name="T13" fmla="*/ 106 h 212"/>
              <a:gd name="T14" fmla="*/ 106 w 212"/>
              <a:gd name="T15" fmla="*/ 192 h 212"/>
              <a:gd name="T16" fmla="*/ 192 w 212"/>
              <a:gd name="T17" fmla="*/ 106 h 212"/>
              <a:gd name="T18" fmla="*/ 106 w 212"/>
              <a:gd name="T19" fmla="*/ 2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2" h="212">
                <a:moveTo>
                  <a:pt x="106" y="212"/>
                </a:moveTo>
                <a:cubicBezTo>
                  <a:pt x="48" y="212"/>
                  <a:pt x="0" y="165"/>
                  <a:pt x="0" y="106"/>
                </a:cubicBezTo>
                <a:cubicBezTo>
                  <a:pt x="0" y="48"/>
                  <a:pt x="48" y="0"/>
                  <a:pt x="106" y="0"/>
                </a:cubicBezTo>
                <a:cubicBezTo>
                  <a:pt x="165" y="0"/>
                  <a:pt x="212" y="48"/>
                  <a:pt x="212" y="106"/>
                </a:cubicBezTo>
                <a:cubicBezTo>
                  <a:pt x="212" y="165"/>
                  <a:pt x="165" y="212"/>
                  <a:pt x="106" y="212"/>
                </a:cubicBezTo>
                <a:close/>
                <a:moveTo>
                  <a:pt x="106" y="20"/>
                </a:moveTo>
                <a:cubicBezTo>
                  <a:pt x="59" y="20"/>
                  <a:pt x="20" y="59"/>
                  <a:pt x="20" y="106"/>
                </a:cubicBezTo>
                <a:cubicBezTo>
                  <a:pt x="20" y="154"/>
                  <a:pt x="59" y="192"/>
                  <a:pt x="106" y="192"/>
                </a:cubicBezTo>
                <a:cubicBezTo>
                  <a:pt x="154" y="192"/>
                  <a:pt x="192" y="154"/>
                  <a:pt x="192" y="106"/>
                </a:cubicBezTo>
                <a:cubicBezTo>
                  <a:pt x="192" y="59"/>
                  <a:pt x="154" y="20"/>
                  <a:pt x="106" y="2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182843" tIns="91422" rIns="182843" bIns="91422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44" name="Group 43"/>
          <p:cNvGrpSpPr/>
          <p:nvPr/>
        </p:nvGrpSpPr>
        <p:grpSpPr>
          <a:xfrm>
            <a:off x="17666885" y="9190299"/>
            <a:ext cx="640287" cy="917486"/>
            <a:chOff x="3741341" y="1604128"/>
            <a:chExt cx="341313" cy="488950"/>
          </a:xfrm>
          <a:solidFill>
            <a:schemeClr val="accent3"/>
          </a:solidFill>
        </p:grpSpPr>
        <p:sp>
          <p:nvSpPr>
            <p:cNvPr id="45" name="Freeform 15"/>
            <p:cNvSpPr>
              <a:spLocks noEditPoints="1"/>
            </p:cNvSpPr>
            <p:nvPr/>
          </p:nvSpPr>
          <p:spPr bwMode="auto">
            <a:xfrm>
              <a:off x="3741341" y="1604128"/>
              <a:ext cx="341313" cy="488950"/>
            </a:xfrm>
            <a:custGeom>
              <a:avLst/>
              <a:gdLst>
                <a:gd name="T0" fmla="*/ 44 w 88"/>
                <a:gd name="T1" fmla="*/ 0 h 128"/>
                <a:gd name="T2" fmla="*/ 0 w 88"/>
                <a:gd name="T3" fmla="*/ 44 h 128"/>
                <a:gd name="T4" fmla="*/ 20 w 88"/>
                <a:gd name="T5" fmla="*/ 92 h 128"/>
                <a:gd name="T6" fmla="*/ 44 w 88"/>
                <a:gd name="T7" fmla="*/ 128 h 128"/>
                <a:gd name="T8" fmla="*/ 68 w 88"/>
                <a:gd name="T9" fmla="*/ 92 h 128"/>
                <a:gd name="T10" fmla="*/ 88 w 88"/>
                <a:gd name="T11" fmla="*/ 44 h 128"/>
                <a:gd name="T12" fmla="*/ 44 w 88"/>
                <a:gd name="T13" fmla="*/ 0 h 128"/>
                <a:gd name="T14" fmla="*/ 54 w 88"/>
                <a:gd name="T15" fmla="*/ 109 h 128"/>
                <a:gd name="T16" fmla="*/ 35 w 88"/>
                <a:gd name="T17" fmla="*/ 111 h 128"/>
                <a:gd name="T18" fmla="*/ 32 w 88"/>
                <a:gd name="T19" fmla="*/ 104 h 128"/>
                <a:gd name="T20" fmla="*/ 32 w 88"/>
                <a:gd name="T21" fmla="*/ 103 h 128"/>
                <a:gd name="T22" fmla="*/ 57 w 88"/>
                <a:gd name="T23" fmla="*/ 100 h 128"/>
                <a:gd name="T24" fmla="*/ 56 w 88"/>
                <a:gd name="T25" fmla="*/ 104 h 128"/>
                <a:gd name="T26" fmla="*/ 54 w 88"/>
                <a:gd name="T27" fmla="*/ 109 h 128"/>
                <a:gd name="T28" fmla="*/ 31 w 88"/>
                <a:gd name="T29" fmla="*/ 100 h 128"/>
                <a:gd name="T30" fmla="*/ 28 w 88"/>
                <a:gd name="T31" fmla="*/ 92 h 128"/>
                <a:gd name="T32" fmla="*/ 60 w 88"/>
                <a:gd name="T33" fmla="*/ 92 h 128"/>
                <a:gd name="T34" fmla="*/ 58 w 88"/>
                <a:gd name="T35" fmla="*/ 96 h 128"/>
                <a:gd name="T36" fmla="*/ 31 w 88"/>
                <a:gd name="T37" fmla="*/ 100 h 128"/>
                <a:gd name="T38" fmla="*/ 44 w 88"/>
                <a:gd name="T39" fmla="*/ 120 h 128"/>
                <a:gd name="T40" fmla="*/ 36 w 88"/>
                <a:gd name="T41" fmla="*/ 115 h 128"/>
                <a:gd name="T42" fmla="*/ 53 w 88"/>
                <a:gd name="T43" fmla="*/ 113 h 128"/>
                <a:gd name="T44" fmla="*/ 44 w 88"/>
                <a:gd name="T45" fmla="*/ 120 h 128"/>
                <a:gd name="T46" fmla="*/ 63 w 88"/>
                <a:gd name="T47" fmla="*/ 84 h 128"/>
                <a:gd name="T48" fmla="*/ 25 w 88"/>
                <a:gd name="T49" fmla="*/ 84 h 128"/>
                <a:gd name="T50" fmla="*/ 19 w 88"/>
                <a:gd name="T51" fmla="*/ 71 h 128"/>
                <a:gd name="T52" fmla="*/ 8 w 88"/>
                <a:gd name="T53" fmla="*/ 44 h 128"/>
                <a:gd name="T54" fmla="*/ 44 w 88"/>
                <a:gd name="T55" fmla="*/ 8 h 128"/>
                <a:gd name="T56" fmla="*/ 80 w 88"/>
                <a:gd name="T57" fmla="*/ 44 h 128"/>
                <a:gd name="T58" fmla="*/ 69 w 88"/>
                <a:gd name="T59" fmla="*/ 71 h 128"/>
                <a:gd name="T60" fmla="*/ 63 w 88"/>
                <a:gd name="T61" fmla="*/ 8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8" h="128">
                  <a:moveTo>
                    <a:pt x="44" y="0"/>
                  </a:moveTo>
                  <a:cubicBezTo>
                    <a:pt x="20" y="0"/>
                    <a:pt x="0" y="20"/>
                    <a:pt x="0" y="44"/>
                  </a:cubicBezTo>
                  <a:cubicBezTo>
                    <a:pt x="0" y="60"/>
                    <a:pt x="15" y="77"/>
                    <a:pt x="20" y="92"/>
                  </a:cubicBezTo>
                  <a:cubicBezTo>
                    <a:pt x="28" y="115"/>
                    <a:pt x="27" y="128"/>
                    <a:pt x="44" y="128"/>
                  </a:cubicBezTo>
                  <a:cubicBezTo>
                    <a:pt x="61" y="128"/>
                    <a:pt x="60" y="115"/>
                    <a:pt x="68" y="92"/>
                  </a:cubicBezTo>
                  <a:cubicBezTo>
                    <a:pt x="73" y="77"/>
                    <a:pt x="88" y="60"/>
                    <a:pt x="88" y="44"/>
                  </a:cubicBezTo>
                  <a:cubicBezTo>
                    <a:pt x="88" y="20"/>
                    <a:pt x="68" y="0"/>
                    <a:pt x="44" y="0"/>
                  </a:cubicBezTo>
                  <a:close/>
                  <a:moveTo>
                    <a:pt x="54" y="109"/>
                  </a:moveTo>
                  <a:cubicBezTo>
                    <a:pt x="35" y="111"/>
                    <a:pt x="35" y="111"/>
                    <a:pt x="35" y="111"/>
                  </a:cubicBezTo>
                  <a:cubicBezTo>
                    <a:pt x="34" y="109"/>
                    <a:pt x="33" y="107"/>
                    <a:pt x="32" y="104"/>
                  </a:cubicBezTo>
                  <a:cubicBezTo>
                    <a:pt x="32" y="104"/>
                    <a:pt x="32" y="104"/>
                    <a:pt x="32" y="103"/>
                  </a:cubicBezTo>
                  <a:cubicBezTo>
                    <a:pt x="57" y="100"/>
                    <a:pt x="57" y="100"/>
                    <a:pt x="57" y="100"/>
                  </a:cubicBezTo>
                  <a:cubicBezTo>
                    <a:pt x="57" y="102"/>
                    <a:pt x="56" y="103"/>
                    <a:pt x="56" y="104"/>
                  </a:cubicBezTo>
                  <a:cubicBezTo>
                    <a:pt x="55" y="106"/>
                    <a:pt x="55" y="107"/>
                    <a:pt x="54" y="109"/>
                  </a:cubicBezTo>
                  <a:close/>
                  <a:moveTo>
                    <a:pt x="31" y="100"/>
                  </a:moveTo>
                  <a:cubicBezTo>
                    <a:pt x="30" y="97"/>
                    <a:pt x="29" y="95"/>
                    <a:pt x="28" y="92"/>
                  </a:cubicBezTo>
                  <a:cubicBezTo>
                    <a:pt x="60" y="92"/>
                    <a:pt x="60" y="92"/>
                    <a:pt x="60" y="92"/>
                  </a:cubicBezTo>
                  <a:cubicBezTo>
                    <a:pt x="59" y="93"/>
                    <a:pt x="59" y="95"/>
                    <a:pt x="58" y="96"/>
                  </a:cubicBezTo>
                  <a:lnTo>
                    <a:pt x="31" y="100"/>
                  </a:lnTo>
                  <a:close/>
                  <a:moveTo>
                    <a:pt x="44" y="120"/>
                  </a:moveTo>
                  <a:cubicBezTo>
                    <a:pt x="40" y="120"/>
                    <a:pt x="38" y="120"/>
                    <a:pt x="36" y="115"/>
                  </a:cubicBezTo>
                  <a:cubicBezTo>
                    <a:pt x="53" y="113"/>
                    <a:pt x="53" y="113"/>
                    <a:pt x="53" y="113"/>
                  </a:cubicBezTo>
                  <a:cubicBezTo>
                    <a:pt x="51" y="119"/>
                    <a:pt x="49" y="120"/>
                    <a:pt x="44" y="120"/>
                  </a:cubicBezTo>
                  <a:close/>
                  <a:moveTo>
                    <a:pt x="63" y="84"/>
                  </a:moveTo>
                  <a:cubicBezTo>
                    <a:pt x="25" y="84"/>
                    <a:pt x="25" y="84"/>
                    <a:pt x="25" y="84"/>
                  </a:cubicBezTo>
                  <a:cubicBezTo>
                    <a:pt x="23" y="80"/>
                    <a:pt x="21" y="75"/>
                    <a:pt x="19" y="71"/>
                  </a:cubicBezTo>
                  <a:cubicBezTo>
                    <a:pt x="13" y="62"/>
                    <a:pt x="8" y="52"/>
                    <a:pt x="8" y="44"/>
                  </a:cubicBezTo>
                  <a:cubicBezTo>
                    <a:pt x="8" y="24"/>
                    <a:pt x="24" y="8"/>
                    <a:pt x="44" y="8"/>
                  </a:cubicBezTo>
                  <a:cubicBezTo>
                    <a:pt x="64" y="8"/>
                    <a:pt x="80" y="24"/>
                    <a:pt x="80" y="44"/>
                  </a:cubicBezTo>
                  <a:cubicBezTo>
                    <a:pt x="80" y="52"/>
                    <a:pt x="75" y="62"/>
                    <a:pt x="69" y="71"/>
                  </a:cubicBezTo>
                  <a:cubicBezTo>
                    <a:pt x="67" y="75"/>
                    <a:pt x="65" y="80"/>
                    <a:pt x="63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6" name="Freeform 16"/>
            <p:cNvSpPr>
              <a:spLocks/>
            </p:cNvSpPr>
            <p:nvPr/>
          </p:nvSpPr>
          <p:spPr bwMode="auto">
            <a:xfrm>
              <a:off x="3819128" y="1680328"/>
              <a:ext cx="101600" cy="100013"/>
            </a:xfrm>
            <a:custGeom>
              <a:avLst/>
              <a:gdLst>
                <a:gd name="T0" fmla="*/ 24 w 26"/>
                <a:gd name="T1" fmla="*/ 0 h 26"/>
                <a:gd name="T2" fmla="*/ 0 w 26"/>
                <a:gd name="T3" fmla="*/ 24 h 26"/>
                <a:gd name="T4" fmla="*/ 2 w 26"/>
                <a:gd name="T5" fmla="*/ 26 h 26"/>
                <a:gd name="T6" fmla="*/ 4 w 26"/>
                <a:gd name="T7" fmla="*/ 24 h 26"/>
                <a:gd name="T8" fmla="*/ 24 w 26"/>
                <a:gd name="T9" fmla="*/ 4 h 26"/>
                <a:gd name="T10" fmla="*/ 26 w 26"/>
                <a:gd name="T11" fmla="*/ 2 h 26"/>
                <a:gd name="T12" fmla="*/ 24 w 26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6">
                  <a:moveTo>
                    <a:pt x="24" y="0"/>
                  </a:moveTo>
                  <a:cubicBezTo>
                    <a:pt x="11" y="0"/>
                    <a:pt x="0" y="11"/>
                    <a:pt x="0" y="24"/>
                  </a:cubicBezTo>
                  <a:cubicBezTo>
                    <a:pt x="0" y="25"/>
                    <a:pt x="1" y="26"/>
                    <a:pt x="2" y="26"/>
                  </a:cubicBezTo>
                  <a:cubicBezTo>
                    <a:pt x="3" y="26"/>
                    <a:pt x="4" y="25"/>
                    <a:pt x="4" y="24"/>
                  </a:cubicBezTo>
                  <a:cubicBezTo>
                    <a:pt x="4" y="13"/>
                    <a:pt x="13" y="4"/>
                    <a:pt x="24" y="4"/>
                  </a:cubicBezTo>
                  <a:cubicBezTo>
                    <a:pt x="25" y="4"/>
                    <a:pt x="26" y="3"/>
                    <a:pt x="26" y="2"/>
                  </a:cubicBezTo>
                  <a:cubicBezTo>
                    <a:pt x="26" y="1"/>
                    <a:pt x="25" y="0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47" name="Freeform 6"/>
          <p:cNvSpPr>
            <a:spLocks noEditPoints="1"/>
          </p:cNvSpPr>
          <p:nvPr/>
        </p:nvSpPr>
        <p:spPr bwMode="auto">
          <a:xfrm>
            <a:off x="20533347" y="8791581"/>
            <a:ext cx="1673674" cy="1677444"/>
          </a:xfrm>
          <a:custGeom>
            <a:avLst/>
            <a:gdLst>
              <a:gd name="T0" fmla="*/ 106 w 212"/>
              <a:gd name="T1" fmla="*/ 212 h 212"/>
              <a:gd name="T2" fmla="*/ 0 w 212"/>
              <a:gd name="T3" fmla="*/ 106 h 212"/>
              <a:gd name="T4" fmla="*/ 106 w 212"/>
              <a:gd name="T5" fmla="*/ 0 h 212"/>
              <a:gd name="T6" fmla="*/ 212 w 212"/>
              <a:gd name="T7" fmla="*/ 106 h 212"/>
              <a:gd name="T8" fmla="*/ 106 w 212"/>
              <a:gd name="T9" fmla="*/ 212 h 212"/>
              <a:gd name="T10" fmla="*/ 106 w 212"/>
              <a:gd name="T11" fmla="*/ 20 h 212"/>
              <a:gd name="T12" fmla="*/ 20 w 212"/>
              <a:gd name="T13" fmla="*/ 106 h 212"/>
              <a:gd name="T14" fmla="*/ 106 w 212"/>
              <a:gd name="T15" fmla="*/ 192 h 212"/>
              <a:gd name="T16" fmla="*/ 192 w 212"/>
              <a:gd name="T17" fmla="*/ 106 h 212"/>
              <a:gd name="T18" fmla="*/ 106 w 212"/>
              <a:gd name="T19" fmla="*/ 2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2" h="212">
                <a:moveTo>
                  <a:pt x="106" y="212"/>
                </a:moveTo>
                <a:cubicBezTo>
                  <a:pt x="48" y="212"/>
                  <a:pt x="0" y="165"/>
                  <a:pt x="0" y="106"/>
                </a:cubicBezTo>
                <a:cubicBezTo>
                  <a:pt x="0" y="48"/>
                  <a:pt x="48" y="0"/>
                  <a:pt x="106" y="0"/>
                </a:cubicBezTo>
                <a:cubicBezTo>
                  <a:pt x="165" y="0"/>
                  <a:pt x="212" y="48"/>
                  <a:pt x="212" y="106"/>
                </a:cubicBezTo>
                <a:cubicBezTo>
                  <a:pt x="212" y="165"/>
                  <a:pt x="165" y="212"/>
                  <a:pt x="106" y="212"/>
                </a:cubicBezTo>
                <a:close/>
                <a:moveTo>
                  <a:pt x="106" y="20"/>
                </a:moveTo>
                <a:cubicBezTo>
                  <a:pt x="59" y="20"/>
                  <a:pt x="20" y="59"/>
                  <a:pt x="20" y="106"/>
                </a:cubicBezTo>
                <a:cubicBezTo>
                  <a:pt x="20" y="154"/>
                  <a:pt x="59" y="192"/>
                  <a:pt x="106" y="192"/>
                </a:cubicBezTo>
                <a:cubicBezTo>
                  <a:pt x="154" y="192"/>
                  <a:pt x="192" y="154"/>
                  <a:pt x="192" y="106"/>
                </a:cubicBezTo>
                <a:cubicBezTo>
                  <a:pt x="192" y="59"/>
                  <a:pt x="154" y="20"/>
                  <a:pt x="106" y="2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182843" tIns="91422" rIns="182843" bIns="91422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48" name="Group 47"/>
          <p:cNvGrpSpPr/>
          <p:nvPr/>
        </p:nvGrpSpPr>
        <p:grpSpPr>
          <a:xfrm>
            <a:off x="21010014" y="9290208"/>
            <a:ext cx="760532" cy="717670"/>
            <a:chOff x="3498850" y="1541463"/>
            <a:chExt cx="504825" cy="476250"/>
          </a:xfrm>
          <a:solidFill>
            <a:schemeClr val="accent4"/>
          </a:solidFill>
        </p:grpSpPr>
        <p:sp>
          <p:nvSpPr>
            <p:cNvPr id="49" name="Oval 5"/>
            <p:cNvSpPr>
              <a:spLocks noChangeArrowheads="1"/>
            </p:cNvSpPr>
            <p:nvPr/>
          </p:nvSpPr>
          <p:spPr bwMode="auto">
            <a:xfrm>
              <a:off x="3743325" y="1801813"/>
              <a:ext cx="61913" cy="6191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" name="Freeform 6"/>
            <p:cNvSpPr>
              <a:spLocks noEditPoints="1"/>
            </p:cNvSpPr>
            <p:nvPr/>
          </p:nvSpPr>
          <p:spPr bwMode="auto">
            <a:xfrm>
              <a:off x="3498850" y="1541463"/>
              <a:ext cx="504825" cy="476250"/>
            </a:xfrm>
            <a:custGeom>
              <a:avLst/>
              <a:gdLst>
                <a:gd name="T0" fmla="*/ 116 w 132"/>
                <a:gd name="T1" fmla="*/ 48 h 124"/>
                <a:gd name="T2" fmla="*/ 116 w 132"/>
                <a:gd name="T3" fmla="*/ 22 h 124"/>
                <a:gd name="T4" fmla="*/ 104 w 132"/>
                <a:gd name="T5" fmla="*/ 0 h 124"/>
                <a:gd name="T6" fmla="*/ 22 w 132"/>
                <a:gd name="T7" fmla="*/ 0 h 124"/>
                <a:gd name="T8" fmla="*/ 0 w 132"/>
                <a:gd name="T9" fmla="*/ 102 h 124"/>
                <a:gd name="T10" fmla="*/ 94 w 132"/>
                <a:gd name="T11" fmla="*/ 124 h 124"/>
                <a:gd name="T12" fmla="*/ 116 w 132"/>
                <a:gd name="T13" fmla="*/ 96 h 124"/>
                <a:gd name="T14" fmla="*/ 116 w 132"/>
                <a:gd name="T15" fmla="*/ 48 h 124"/>
                <a:gd name="T16" fmla="*/ 88 w 132"/>
                <a:gd name="T17" fmla="*/ 8 h 124"/>
                <a:gd name="T18" fmla="*/ 108 w 132"/>
                <a:gd name="T19" fmla="*/ 12 h 124"/>
                <a:gd name="T20" fmla="*/ 108 w 132"/>
                <a:gd name="T21" fmla="*/ 24 h 124"/>
                <a:gd name="T22" fmla="*/ 104 w 132"/>
                <a:gd name="T23" fmla="*/ 36 h 124"/>
                <a:gd name="T24" fmla="*/ 104 w 132"/>
                <a:gd name="T25" fmla="*/ 32 h 124"/>
                <a:gd name="T26" fmla="*/ 104 w 132"/>
                <a:gd name="T27" fmla="*/ 16 h 124"/>
                <a:gd name="T28" fmla="*/ 16 w 132"/>
                <a:gd name="T29" fmla="*/ 12 h 124"/>
                <a:gd name="T30" fmla="*/ 12 w 132"/>
                <a:gd name="T31" fmla="*/ 24 h 124"/>
                <a:gd name="T32" fmla="*/ 8 w 132"/>
                <a:gd name="T33" fmla="*/ 22 h 124"/>
                <a:gd name="T34" fmla="*/ 100 w 132"/>
                <a:gd name="T35" fmla="*/ 20 h 124"/>
                <a:gd name="T36" fmla="*/ 16 w 132"/>
                <a:gd name="T37" fmla="*/ 16 h 124"/>
                <a:gd name="T38" fmla="*/ 100 w 132"/>
                <a:gd name="T39" fmla="*/ 20 h 124"/>
                <a:gd name="T40" fmla="*/ 100 w 132"/>
                <a:gd name="T41" fmla="*/ 28 h 124"/>
                <a:gd name="T42" fmla="*/ 16 w 132"/>
                <a:gd name="T43" fmla="*/ 24 h 124"/>
                <a:gd name="T44" fmla="*/ 100 w 132"/>
                <a:gd name="T45" fmla="*/ 32 h 124"/>
                <a:gd name="T46" fmla="*/ 88 w 132"/>
                <a:gd name="T47" fmla="*/ 36 h 124"/>
                <a:gd name="T48" fmla="*/ 16 w 132"/>
                <a:gd name="T49" fmla="*/ 35 h 124"/>
                <a:gd name="T50" fmla="*/ 100 w 132"/>
                <a:gd name="T51" fmla="*/ 32 h 124"/>
                <a:gd name="T52" fmla="*/ 94 w 132"/>
                <a:gd name="T53" fmla="*/ 116 h 124"/>
                <a:gd name="T54" fmla="*/ 8 w 132"/>
                <a:gd name="T55" fmla="*/ 102 h 124"/>
                <a:gd name="T56" fmla="*/ 22 w 132"/>
                <a:gd name="T57" fmla="*/ 44 h 124"/>
                <a:gd name="T58" fmla="*/ 104 w 132"/>
                <a:gd name="T59" fmla="*/ 44 h 124"/>
                <a:gd name="T60" fmla="*/ 108 w 132"/>
                <a:gd name="T61" fmla="*/ 56 h 124"/>
                <a:gd name="T62" fmla="*/ 52 w 132"/>
                <a:gd name="T63" fmla="*/ 76 h 124"/>
                <a:gd name="T64" fmla="*/ 108 w 132"/>
                <a:gd name="T65" fmla="*/ 96 h 124"/>
                <a:gd name="T66" fmla="*/ 113 w 132"/>
                <a:gd name="T67" fmla="*/ 88 h 124"/>
                <a:gd name="T68" fmla="*/ 60 w 132"/>
                <a:gd name="T69" fmla="*/ 76 h 124"/>
                <a:gd name="T70" fmla="*/ 108 w 132"/>
                <a:gd name="T71" fmla="*/ 64 h 124"/>
                <a:gd name="T72" fmla="*/ 115 w 132"/>
                <a:gd name="T73" fmla="*/ 59 h 124"/>
                <a:gd name="T74" fmla="*/ 120 w 132"/>
                <a:gd name="T75" fmla="*/ 7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2" h="124">
                  <a:moveTo>
                    <a:pt x="116" y="48"/>
                  </a:moveTo>
                  <a:cubicBezTo>
                    <a:pt x="116" y="48"/>
                    <a:pt x="116" y="48"/>
                    <a:pt x="116" y="48"/>
                  </a:cubicBezTo>
                  <a:cubicBezTo>
                    <a:pt x="116" y="24"/>
                    <a:pt x="116" y="24"/>
                    <a:pt x="116" y="24"/>
                  </a:cubicBezTo>
                  <a:cubicBezTo>
                    <a:pt x="116" y="22"/>
                    <a:pt x="116" y="22"/>
                    <a:pt x="116" y="22"/>
                  </a:cubicBezTo>
                  <a:cubicBezTo>
                    <a:pt x="116" y="12"/>
                    <a:pt x="116" y="12"/>
                    <a:pt x="116" y="12"/>
                  </a:cubicBezTo>
                  <a:cubicBezTo>
                    <a:pt x="116" y="5"/>
                    <a:pt x="111" y="0"/>
                    <a:pt x="104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14"/>
                    <a:pt x="10" y="124"/>
                    <a:pt x="22" y="124"/>
                  </a:cubicBezTo>
                  <a:cubicBezTo>
                    <a:pt x="94" y="124"/>
                    <a:pt x="94" y="124"/>
                    <a:pt x="94" y="124"/>
                  </a:cubicBezTo>
                  <a:cubicBezTo>
                    <a:pt x="106" y="124"/>
                    <a:pt x="116" y="114"/>
                    <a:pt x="116" y="102"/>
                  </a:cubicBezTo>
                  <a:cubicBezTo>
                    <a:pt x="116" y="96"/>
                    <a:pt x="116" y="96"/>
                    <a:pt x="116" y="96"/>
                  </a:cubicBezTo>
                  <a:cubicBezTo>
                    <a:pt x="116" y="96"/>
                    <a:pt x="116" y="96"/>
                    <a:pt x="116" y="96"/>
                  </a:cubicBezTo>
                  <a:cubicBezTo>
                    <a:pt x="132" y="84"/>
                    <a:pt x="132" y="60"/>
                    <a:pt x="116" y="48"/>
                  </a:cubicBezTo>
                  <a:close/>
                  <a:moveTo>
                    <a:pt x="22" y="8"/>
                  </a:moveTo>
                  <a:cubicBezTo>
                    <a:pt x="88" y="8"/>
                    <a:pt x="88" y="8"/>
                    <a:pt x="88" y="8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106" y="8"/>
                    <a:pt x="108" y="10"/>
                    <a:pt x="108" y="12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37"/>
                    <a:pt x="108" y="37"/>
                    <a:pt x="108" y="37"/>
                  </a:cubicBezTo>
                  <a:cubicBezTo>
                    <a:pt x="107" y="36"/>
                    <a:pt x="105" y="36"/>
                    <a:pt x="104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4"/>
                    <a:pt x="104" y="24"/>
                    <a:pt x="104" y="24"/>
                  </a:cubicBezTo>
                  <a:cubicBezTo>
                    <a:pt x="104" y="16"/>
                    <a:pt x="104" y="16"/>
                    <a:pt x="104" y="16"/>
                  </a:cubicBezTo>
                  <a:cubicBezTo>
                    <a:pt x="104" y="14"/>
                    <a:pt x="102" y="12"/>
                    <a:pt x="100" y="12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4" y="12"/>
                    <a:pt x="12" y="14"/>
                    <a:pt x="12" y="16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0" y="29"/>
                    <a:pt x="8" y="26"/>
                    <a:pt x="8" y="22"/>
                  </a:cubicBezTo>
                  <a:cubicBezTo>
                    <a:pt x="8" y="14"/>
                    <a:pt x="14" y="8"/>
                    <a:pt x="22" y="8"/>
                  </a:cubicBezTo>
                  <a:close/>
                  <a:moveTo>
                    <a:pt x="100" y="20"/>
                  </a:moveTo>
                  <a:cubicBezTo>
                    <a:pt x="16" y="20"/>
                    <a:pt x="16" y="20"/>
                    <a:pt x="16" y="20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00" y="16"/>
                    <a:pt x="100" y="16"/>
                    <a:pt x="100" y="16"/>
                  </a:cubicBezTo>
                  <a:lnTo>
                    <a:pt x="100" y="20"/>
                  </a:lnTo>
                  <a:close/>
                  <a:moveTo>
                    <a:pt x="100" y="24"/>
                  </a:moveTo>
                  <a:cubicBezTo>
                    <a:pt x="100" y="28"/>
                    <a:pt x="100" y="28"/>
                    <a:pt x="100" y="28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16" y="24"/>
                    <a:pt x="16" y="24"/>
                    <a:pt x="16" y="24"/>
                  </a:cubicBezTo>
                  <a:lnTo>
                    <a:pt x="100" y="24"/>
                  </a:lnTo>
                  <a:close/>
                  <a:moveTo>
                    <a:pt x="100" y="32"/>
                  </a:moveTo>
                  <a:cubicBezTo>
                    <a:pt x="100" y="36"/>
                    <a:pt x="100" y="36"/>
                    <a:pt x="100" y="36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0" y="36"/>
                    <a:pt x="18" y="35"/>
                    <a:pt x="16" y="35"/>
                  </a:cubicBezTo>
                  <a:cubicBezTo>
                    <a:pt x="16" y="32"/>
                    <a:pt x="16" y="32"/>
                    <a:pt x="16" y="32"/>
                  </a:cubicBezTo>
                  <a:lnTo>
                    <a:pt x="100" y="32"/>
                  </a:lnTo>
                  <a:close/>
                  <a:moveTo>
                    <a:pt x="108" y="102"/>
                  </a:moveTo>
                  <a:cubicBezTo>
                    <a:pt x="108" y="110"/>
                    <a:pt x="102" y="116"/>
                    <a:pt x="94" y="116"/>
                  </a:cubicBezTo>
                  <a:cubicBezTo>
                    <a:pt x="22" y="116"/>
                    <a:pt x="22" y="116"/>
                    <a:pt x="22" y="116"/>
                  </a:cubicBezTo>
                  <a:cubicBezTo>
                    <a:pt x="14" y="116"/>
                    <a:pt x="8" y="110"/>
                    <a:pt x="8" y="102"/>
                  </a:cubicBezTo>
                  <a:cubicBezTo>
                    <a:pt x="8" y="39"/>
                    <a:pt x="8" y="39"/>
                    <a:pt x="8" y="39"/>
                  </a:cubicBezTo>
                  <a:cubicBezTo>
                    <a:pt x="12" y="42"/>
                    <a:pt x="17" y="44"/>
                    <a:pt x="22" y="44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104" y="44"/>
                    <a:pt x="104" y="44"/>
                    <a:pt x="104" y="44"/>
                  </a:cubicBezTo>
                  <a:cubicBezTo>
                    <a:pt x="106" y="44"/>
                    <a:pt x="108" y="46"/>
                    <a:pt x="108" y="48"/>
                  </a:cubicBezTo>
                  <a:cubicBezTo>
                    <a:pt x="108" y="56"/>
                    <a:pt x="108" y="56"/>
                    <a:pt x="108" y="56"/>
                  </a:cubicBezTo>
                  <a:cubicBezTo>
                    <a:pt x="72" y="56"/>
                    <a:pt x="72" y="56"/>
                    <a:pt x="72" y="56"/>
                  </a:cubicBezTo>
                  <a:cubicBezTo>
                    <a:pt x="61" y="56"/>
                    <a:pt x="52" y="65"/>
                    <a:pt x="52" y="76"/>
                  </a:cubicBezTo>
                  <a:cubicBezTo>
                    <a:pt x="52" y="87"/>
                    <a:pt x="61" y="96"/>
                    <a:pt x="72" y="96"/>
                  </a:cubicBezTo>
                  <a:cubicBezTo>
                    <a:pt x="108" y="96"/>
                    <a:pt x="108" y="96"/>
                    <a:pt x="108" y="96"/>
                  </a:cubicBezTo>
                  <a:lnTo>
                    <a:pt x="108" y="102"/>
                  </a:lnTo>
                  <a:close/>
                  <a:moveTo>
                    <a:pt x="113" y="88"/>
                  </a:moveTo>
                  <a:cubicBezTo>
                    <a:pt x="72" y="88"/>
                    <a:pt x="72" y="88"/>
                    <a:pt x="72" y="88"/>
                  </a:cubicBezTo>
                  <a:cubicBezTo>
                    <a:pt x="65" y="88"/>
                    <a:pt x="60" y="83"/>
                    <a:pt x="60" y="76"/>
                  </a:cubicBezTo>
                  <a:cubicBezTo>
                    <a:pt x="60" y="69"/>
                    <a:pt x="65" y="64"/>
                    <a:pt x="72" y="64"/>
                  </a:cubicBezTo>
                  <a:cubicBezTo>
                    <a:pt x="108" y="64"/>
                    <a:pt x="108" y="64"/>
                    <a:pt x="108" y="64"/>
                  </a:cubicBezTo>
                  <a:cubicBezTo>
                    <a:pt x="110" y="64"/>
                    <a:pt x="113" y="63"/>
                    <a:pt x="114" y="61"/>
                  </a:cubicBezTo>
                  <a:cubicBezTo>
                    <a:pt x="115" y="60"/>
                    <a:pt x="115" y="60"/>
                    <a:pt x="115" y="59"/>
                  </a:cubicBezTo>
                  <a:cubicBezTo>
                    <a:pt x="115" y="59"/>
                    <a:pt x="116" y="59"/>
                    <a:pt x="116" y="59"/>
                  </a:cubicBezTo>
                  <a:cubicBezTo>
                    <a:pt x="118" y="62"/>
                    <a:pt x="120" y="67"/>
                    <a:pt x="120" y="72"/>
                  </a:cubicBezTo>
                  <a:cubicBezTo>
                    <a:pt x="120" y="78"/>
                    <a:pt x="118" y="84"/>
                    <a:pt x="113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2998521" y="10453754"/>
            <a:ext cx="3498107" cy="2123622"/>
            <a:chOff x="2858487" y="6612406"/>
            <a:chExt cx="3498107" cy="2123622"/>
          </a:xfrm>
        </p:grpSpPr>
        <p:sp>
          <p:nvSpPr>
            <p:cNvPr id="52" name="Content Placeholder 19"/>
            <p:cNvSpPr txBox="1">
              <a:spLocks/>
            </p:cNvSpPr>
            <p:nvPr/>
          </p:nvSpPr>
          <p:spPr>
            <a:xfrm>
              <a:off x="2858487" y="7336035"/>
              <a:ext cx="3498107" cy="1246515"/>
            </a:xfrm>
            <a:prstGeom prst="rect">
              <a:avLst/>
            </a:prstGeom>
          </p:spPr>
          <p:txBody>
            <a:bodyPr vert="horz" lIns="182843" tIns="91422" rIns="182843" bIns="91422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endParaRPr lang="en-US" sz="2400" dirty="0">
                <a:latin typeface="Lato Light"/>
                <a:ea typeface="Open Sans Light" panose="020B0306030504020204" pitchFamily="34" charset="0"/>
                <a:cs typeface="Lato Light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996937" y="6612406"/>
              <a:ext cx="3248257" cy="2123622"/>
            </a:xfrm>
            <a:prstGeom prst="rect">
              <a:avLst/>
            </a:prstGeom>
            <a:noFill/>
          </p:spPr>
          <p:txBody>
            <a:bodyPr wrap="square" lIns="182843" tIns="91422" rIns="182843" bIns="91422" rtlCol="0">
              <a:spAutoFit/>
            </a:bodyPr>
            <a:lstStyle/>
            <a:p>
              <a:pPr algn="ctr"/>
              <a:r>
                <a:rPr lang="id-ID" sz="4200" b="1" dirty="0" err="1">
                  <a:solidFill>
                    <a:schemeClr val="tx2"/>
                  </a:solidFill>
                  <a:latin typeface="Lato Regular"/>
                  <a:cs typeface="Lato Regular"/>
                </a:rPr>
                <a:t>Atelier</a:t>
              </a:r>
              <a:r>
                <a:rPr lang="id-ID" sz="4200" b="1" dirty="0">
                  <a:solidFill>
                    <a:schemeClr val="tx2"/>
                  </a:solidFill>
                  <a:latin typeface="Lato Regular"/>
                  <a:cs typeface="Lato Regular"/>
                </a:rPr>
                <a:t> 2</a:t>
              </a:r>
            </a:p>
            <a:p>
              <a:pPr algn="ctr"/>
              <a:r>
                <a:rPr lang="fr-FR" sz="4200" b="1" dirty="0">
                  <a:solidFill>
                    <a:schemeClr val="tx2"/>
                  </a:solidFill>
                  <a:latin typeface="Lato Regular"/>
                  <a:cs typeface="Lato Regular"/>
                </a:rPr>
                <a:t>27 sept.</a:t>
              </a:r>
              <a:endParaRPr lang="id-ID" sz="4200" b="1" dirty="0">
                <a:solidFill>
                  <a:schemeClr val="tx2"/>
                </a:solidFill>
                <a:latin typeface="Lato Regular"/>
                <a:cs typeface="Lato Regular"/>
              </a:endParaRPr>
            </a:p>
            <a:p>
              <a:pPr algn="ctr"/>
              <a:r>
                <a:rPr lang="fr-FR" sz="4200" dirty="0">
                  <a:solidFill>
                    <a:schemeClr val="tx2"/>
                  </a:solidFill>
                  <a:latin typeface="Lato Regular"/>
                  <a:cs typeface="Lato Regular"/>
                </a:rPr>
                <a:t>9h-11h30</a:t>
              </a:r>
              <a:endParaRPr lang="en-US" sz="4200" dirty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6276633" y="10467189"/>
            <a:ext cx="3498107" cy="2769953"/>
            <a:chOff x="2858487" y="6612406"/>
            <a:chExt cx="3498107" cy="2769953"/>
          </a:xfrm>
        </p:grpSpPr>
        <p:sp>
          <p:nvSpPr>
            <p:cNvPr id="55" name="Content Placeholder 19"/>
            <p:cNvSpPr txBox="1">
              <a:spLocks/>
            </p:cNvSpPr>
            <p:nvPr/>
          </p:nvSpPr>
          <p:spPr>
            <a:xfrm>
              <a:off x="2858487" y="7336035"/>
              <a:ext cx="3498107" cy="1246515"/>
            </a:xfrm>
            <a:prstGeom prst="rect">
              <a:avLst/>
            </a:prstGeom>
          </p:spPr>
          <p:txBody>
            <a:bodyPr vert="horz" lIns="182843" tIns="91422" rIns="182843" bIns="91422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endParaRPr lang="en-US" sz="2400" dirty="0">
                <a:latin typeface="Lato Light"/>
                <a:ea typeface="Open Sans Light" panose="020B0306030504020204" pitchFamily="34" charset="0"/>
                <a:cs typeface="Lato Light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315866" y="6612406"/>
              <a:ext cx="2783856" cy="2769953"/>
            </a:xfrm>
            <a:prstGeom prst="rect">
              <a:avLst/>
            </a:prstGeom>
            <a:noFill/>
          </p:spPr>
          <p:txBody>
            <a:bodyPr wrap="square" lIns="182843" tIns="91422" rIns="182843" bIns="91422" rtlCol="0">
              <a:spAutoFit/>
            </a:bodyPr>
            <a:lstStyle/>
            <a:p>
              <a:pPr algn="ctr"/>
              <a:r>
                <a:rPr lang="id-ID" sz="4200" b="1" dirty="0" err="1">
                  <a:solidFill>
                    <a:schemeClr val="tx2"/>
                  </a:solidFill>
                  <a:latin typeface="Lato Regular"/>
                  <a:cs typeface="Lato Regular"/>
                </a:rPr>
                <a:t>Atelier</a:t>
              </a:r>
              <a:r>
                <a:rPr lang="id-ID" sz="4200" b="1" dirty="0">
                  <a:solidFill>
                    <a:schemeClr val="tx2"/>
                  </a:solidFill>
                  <a:latin typeface="Lato Regular"/>
                  <a:cs typeface="Lato Regular"/>
                </a:rPr>
                <a:t> 3</a:t>
              </a:r>
            </a:p>
            <a:p>
              <a:pPr algn="ctr"/>
              <a:r>
                <a:rPr lang="fr-FR" sz="4200" b="1" dirty="0">
                  <a:solidFill>
                    <a:schemeClr val="tx2"/>
                  </a:solidFill>
                  <a:latin typeface="Lato Regular"/>
                  <a:cs typeface="Lato Regular"/>
                </a:rPr>
                <a:t>16 nov.</a:t>
              </a:r>
            </a:p>
            <a:p>
              <a:pPr algn="ctr"/>
              <a:r>
                <a:rPr lang="fr-FR" sz="4200" dirty="0">
                  <a:solidFill>
                    <a:schemeClr val="tx2"/>
                  </a:solidFill>
                  <a:latin typeface="Lato Regular"/>
                  <a:cs typeface="Lato Regular"/>
                </a:rPr>
                <a:t>9h-11h30</a:t>
              </a:r>
              <a:endParaRPr lang="en-US" sz="4200" dirty="0">
                <a:solidFill>
                  <a:schemeClr val="tx2"/>
                </a:solidFill>
                <a:latin typeface="Lato Regular"/>
                <a:cs typeface="Lato Regular"/>
              </a:endParaRPr>
            </a:p>
            <a:p>
              <a:pPr algn="ctr"/>
              <a:endParaRPr lang="en-US" sz="4200" b="1" dirty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9629268" y="10446745"/>
            <a:ext cx="3498107" cy="2123622"/>
            <a:chOff x="2858487" y="6612406"/>
            <a:chExt cx="3498107" cy="2123622"/>
          </a:xfrm>
        </p:grpSpPr>
        <p:sp>
          <p:nvSpPr>
            <p:cNvPr id="58" name="Content Placeholder 19"/>
            <p:cNvSpPr txBox="1">
              <a:spLocks/>
            </p:cNvSpPr>
            <p:nvPr/>
          </p:nvSpPr>
          <p:spPr>
            <a:xfrm>
              <a:off x="2858487" y="7336035"/>
              <a:ext cx="3498107" cy="1246515"/>
            </a:xfrm>
            <a:prstGeom prst="rect">
              <a:avLst/>
            </a:prstGeom>
          </p:spPr>
          <p:txBody>
            <a:bodyPr vert="horz" lIns="182843" tIns="91422" rIns="182843" bIns="91422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endParaRPr lang="en-US" sz="2400" dirty="0">
                <a:latin typeface="Lato Light"/>
                <a:ea typeface="Open Sans Light" panose="020B0306030504020204" pitchFamily="34" charset="0"/>
                <a:cs typeface="Lato Light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315865" y="6612406"/>
              <a:ext cx="2783855" cy="2123622"/>
            </a:xfrm>
            <a:prstGeom prst="rect">
              <a:avLst/>
            </a:prstGeom>
            <a:noFill/>
          </p:spPr>
          <p:txBody>
            <a:bodyPr wrap="square" lIns="182843" tIns="91422" rIns="182843" bIns="91422" rtlCol="0">
              <a:spAutoFit/>
            </a:bodyPr>
            <a:lstStyle/>
            <a:p>
              <a:pPr algn="ctr"/>
              <a:r>
                <a:rPr lang="id-ID" sz="4200" b="1" dirty="0" err="1">
                  <a:solidFill>
                    <a:schemeClr val="tx2"/>
                  </a:solidFill>
                  <a:latin typeface="Lato Regular"/>
                  <a:cs typeface="Lato Regular"/>
                </a:rPr>
                <a:t>Atelier</a:t>
              </a:r>
              <a:r>
                <a:rPr lang="id-ID" sz="4200" b="1" dirty="0">
                  <a:solidFill>
                    <a:schemeClr val="tx2"/>
                  </a:solidFill>
                  <a:latin typeface="Lato Regular"/>
                  <a:cs typeface="Lato Regular"/>
                </a:rPr>
                <a:t> 4</a:t>
              </a:r>
            </a:p>
            <a:p>
              <a:pPr algn="ctr"/>
              <a:r>
                <a:rPr lang="fr-FR" sz="4200" b="1" dirty="0">
                  <a:solidFill>
                    <a:schemeClr val="tx2"/>
                  </a:solidFill>
                  <a:latin typeface="Lato Regular"/>
                  <a:cs typeface="Lato Regular"/>
                </a:rPr>
                <a:t>7 déc.</a:t>
              </a:r>
              <a:endParaRPr lang="id-ID" sz="4200" b="1" dirty="0">
                <a:solidFill>
                  <a:schemeClr val="tx2"/>
                </a:solidFill>
                <a:latin typeface="Lato Regular"/>
                <a:cs typeface="Lato Regular"/>
              </a:endParaRPr>
            </a:p>
            <a:p>
              <a:pPr algn="ctr"/>
              <a:r>
                <a:rPr lang="fr-FR" sz="4200" dirty="0">
                  <a:solidFill>
                    <a:schemeClr val="tx2"/>
                  </a:solidFill>
                  <a:latin typeface="Lato Regular"/>
                  <a:cs typeface="Lato Regular"/>
                </a:rPr>
                <a:t>9h-11h30</a:t>
              </a:r>
              <a:endParaRPr lang="en-US" sz="4200" dirty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</p:grpSp>
      <p:sp>
        <p:nvSpPr>
          <p:cNvPr id="60" name="Freeform 7"/>
          <p:cNvSpPr>
            <a:spLocks noEditPoints="1"/>
          </p:cNvSpPr>
          <p:nvPr/>
        </p:nvSpPr>
        <p:spPr bwMode="auto">
          <a:xfrm>
            <a:off x="10691171" y="8817144"/>
            <a:ext cx="1673674" cy="1674110"/>
          </a:xfrm>
          <a:custGeom>
            <a:avLst/>
            <a:gdLst>
              <a:gd name="T0" fmla="*/ 106 w 212"/>
              <a:gd name="T1" fmla="*/ 212 h 212"/>
              <a:gd name="T2" fmla="*/ 0 w 212"/>
              <a:gd name="T3" fmla="*/ 106 h 212"/>
              <a:gd name="T4" fmla="*/ 106 w 212"/>
              <a:gd name="T5" fmla="*/ 0 h 212"/>
              <a:gd name="T6" fmla="*/ 212 w 212"/>
              <a:gd name="T7" fmla="*/ 106 h 212"/>
              <a:gd name="T8" fmla="*/ 106 w 212"/>
              <a:gd name="T9" fmla="*/ 212 h 212"/>
              <a:gd name="T10" fmla="*/ 106 w 212"/>
              <a:gd name="T11" fmla="*/ 20 h 212"/>
              <a:gd name="T12" fmla="*/ 20 w 212"/>
              <a:gd name="T13" fmla="*/ 106 h 212"/>
              <a:gd name="T14" fmla="*/ 106 w 212"/>
              <a:gd name="T15" fmla="*/ 192 h 212"/>
              <a:gd name="T16" fmla="*/ 192 w 212"/>
              <a:gd name="T17" fmla="*/ 106 h 212"/>
              <a:gd name="T18" fmla="*/ 106 w 212"/>
              <a:gd name="T19" fmla="*/ 2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2" h="212">
                <a:moveTo>
                  <a:pt x="106" y="212"/>
                </a:moveTo>
                <a:cubicBezTo>
                  <a:pt x="48" y="212"/>
                  <a:pt x="0" y="165"/>
                  <a:pt x="0" y="106"/>
                </a:cubicBezTo>
                <a:cubicBezTo>
                  <a:pt x="0" y="48"/>
                  <a:pt x="48" y="0"/>
                  <a:pt x="106" y="0"/>
                </a:cubicBezTo>
                <a:cubicBezTo>
                  <a:pt x="165" y="0"/>
                  <a:pt x="212" y="48"/>
                  <a:pt x="212" y="106"/>
                </a:cubicBezTo>
                <a:cubicBezTo>
                  <a:pt x="212" y="165"/>
                  <a:pt x="165" y="212"/>
                  <a:pt x="106" y="212"/>
                </a:cubicBezTo>
                <a:close/>
                <a:moveTo>
                  <a:pt x="106" y="20"/>
                </a:moveTo>
                <a:cubicBezTo>
                  <a:pt x="59" y="20"/>
                  <a:pt x="20" y="59"/>
                  <a:pt x="20" y="106"/>
                </a:cubicBezTo>
                <a:cubicBezTo>
                  <a:pt x="20" y="154"/>
                  <a:pt x="59" y="192"/>
                  <a:pt x="106" y="192"/>
                </a:cubicBezTo>
                <a:cubicBezTo>
                  <a:pt x="154" y="192"/>
                  <a:pt x="192" y="154"/>
                  <a:pt x="192" y="106"/>
                </a:cubicBezTo>
                <a:cubicBezTo>
                  <a:pt x="192" y="59"/>
                  <a:pt x="154" y="20"/>
                  <a:pt x="106" y="2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82843" tIns="91422" rIns="182843" bIns="91422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87" name="Group 86"/>
          <p:cNvGrpSpPr/>
          <p:nvPr/>
        </p:nvGrpSpPr>
        <p:grpSpPr>
          <a:xfrm>
            <a:off x="9750264" y="10439084"/>
            <a:ext cx="3498107" cy="2123622"/>
            <a:chOff x="2858487" y="6612406"/>
            <a:chExt cx="3498107" cy="2123622"/>
          </a:xfrm>
        </p:grpSpPr>
        <p:sp>
          <p:nvSpPr>
            <p:cNvPr id="88" name="Content Placeholder 19"/>
            <p:cNvSpPr txBox="1">
              <a:spLocks/>
            </p:cNvSpPr>
            <p:nvPr/>
          </p:nvSpPr>
          <p:spPr>
            <a:xfrm>
              <a:off x="2858487" y="7336035"/>
              <a:ext cx="3498107" cy="1246515"/>
            </a:xfrm>
            <a:prstGeom prst="rect">
              <a:avLst/>
            </a:prstGeom>
          </p:spPr>
          <p:txBody>
            <a:bodyPr vert="horz" lIns="182843" tIns="91422" rIns="182843" bIns="91422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endParaRPr lang="en-US" sz="2400" dirty="0">
                <a:latin typeface="Lato Light"/>
                <a:ea typeface="Open Sans Light" panose="020B0306030504020204" pitchFamily="34" charset="0"/>
                <a:cs typeface="Lato Light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858487" y="6612406"/>
              <a:ext cx="3498107" cy="2123622"/>
            </a:xfrm>
            <a:prstGeom prst="rect">
              <a:avLst/>
            </a:prstGeom>
            <a:noFill/>
          </p:spPr>
          <p:txBody>
            <a:bodyPr wrap="square" lIns="182843" tIns="91422" rIns="182843" bIns="91422" rtlCol="0">
              <a:spAutoFit/>
            </a:bodyPr>
            <a:lstStyle/>
            <a:p>
              <a:pPr algn="ctr"/>
              <a:r>
                <a:rPr lang="id-ID" sz="4200" b="1" dirty="0" err="1">
                  <a:solidFill>
                    <a:schemeClr val="tx2"/>
                  </a:solidFill>
                  <a:latin typeface="Lato Regular"/>
                  <a:cs typeface="Lato Regular"/>
                </a:rPr>
                <a:t>Atelier</a:t>
              </a:r>
              <a:r>
                <a:rPr lang="id-ID" sz="4200" b="1" dirty="0">
                  <a:solidFill>
                    <a:schemeClr val="tx2"/>
                  </a:solidFill>
                  <a:latin typeface="Lato Regular"/>
                  <a:cs typeface="Lato Regular"/>
                </a:rPr>
                <a:t> 1</a:t>
              </a:r>
            </a:p>
            <a:p>
              <a:pPr algn="ctr"/>
              <a:r>
                <a:rPr lang="fr-FR" sz="4200" b="1" dirty="0">
                  <a:solidFill>
                    <a:schemeClr val="tx2"/>
                  </a:solidFill>
                  <a:latin typeface="Lato Regular"/>
                  <a:cs typeface="Lato Regular"/>
                </a:rPr>
                <a:t>14 juin</a:t>
              </a:r>
            </a:p>
            <a:p>
              <a:pPr algn="ctr"/>
              <a:r>
                <a:rPr lang="fr-FR" sz="4200" dirty="0">
                  <a:solidFill>
                    <a:schemeClr val="tx2"/>
                  </a:solidFill>
                  <a:latin typeface="Lato Regular"/>
                  <a:cs typeface="Lato Regular"/>
                </a:rPr>
                <a:t>9h-11h30</a:t>
              </a:r>
              <a:endParaRPr lang="en-US" sz="4200" dirty="0">
                <a:solidFill>
                  <a:schemeClr val="tx2"/>
                </a:solidFill>
                <a:latin typeface="Lato Regular"/>
                <a:cs typeface="Lato Regular"/>
              </a:endParaRPr>
            </a:p>
          </p:txBody>
        </p:sp>
      </p:grpSp>
      <p:sp>
        <p:nvSpPr>
          <p:cNvPr id="90" name="AutoShape 19"/>
          <p:cNvSpPr>
            <a:spLocks/>
          </p:cNvSpPr>
          <p:nvPr/>
        </p:nvSpPr>
        <p:spPr bwMode="auto">
          <a:xfrm>
            <a:off x="11172688" y="9249250"/>
            <a:ext cx="758431" cy="758628"/>
          </a:xfrm>
          <a:custGeom>
            <a:avLst/>
            <a:gdLst>
              <a:gd name="T0" fmla="*/ 10800 w 21600"/>
              <a:gd name="T1" fmla="*/ 10789 h 21579"/>
              <a:gd name="T2" fmla="*/ 10800 w 21600"/>
              <a:gd name="T3" fmla="*/ 10789 h 21579"/>
              <a:gd name="T4" fmla="*/ 10800 w 21600"/>
              <a:gd name="T5" fmla="*/ 10789 h 21579"/>
              <a:gd name="T6" fmla="*/ 10800 w 21600"/>
              <a:gd name="T7" fmla="*/ 10789 h 21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79">
                <a:moveTo>
                  <a:pt x="21599" y="9391"/>
                </a:moveTo>
                <a:cubicBezTo>
                  <a:pt x="21599" y="9887"/>
                  <a:pt x="21472" y="10321"/>
                  <a:pt x="21218" y="10697"/>
                </a:cubicBezTo>
                <a:cubicBezTo>
                  <a:pt x="20963" y="11072"/>
                  <a:pt x="20647" y="11313"/>
                  <a:pt x="20263" y="11427"/>
                </a:cubicBezTo>
                <a:lnTo>
                  <a:pt x="20263" y="16610"/>
                </a:lnTo>
                <a:cubicBezTo>
                  <a:pt x="20263" y="17200"/>
                  <a:pt x="20087" y="17708"/>
                  <a:pt x="19729" y="18128"/>
                </a:cubicBezTo>
                <a:cubicBezTo>
                  <a:pt x="19374" y="18550"/>
                  <a:pt x="18951" y="18758"/>
                  <a:pt x="18459" y="18758"/>
                </a:cubicBezTo>
                <a:cubicBezTo>
                  <a:pt x="17927" y="18122"/>
                  <a:pt x="17286" y="17505"/>
                  <a:pt x="16537" y="16904"/>
                </a:cubicBezTo>
                <a:cubicBezTo>
                  <a:pt x="15785" y="16305"/>
                  <a:pt x="14980" y="15756"/>
                  <a:pt x="14116" y="15254"/>
                </a:cubicBezTo>
                <a:cubicBezTo>
                  <a:pt x="13254" y="14755"/>
                  <a:pt x="12363" y="14324"/>
                  <a:pt x="11449" y="13969"/>
                </a:cubicBezTo>
                <a:cubicBezTo>
                  <a:pt x="10536" y="13614"/>
                  <a:pt x="9648" y="13379"/>
                  <a:pt x="8788" y="13267"/>
                </a:cubicBezTo>
                <a:cubicBezTo>
                  <a:pt x="8453" y="13379"/>
                  <a:pt x="8179" y="13564"/>
                  <a:pt x="7968" y="13828"/>
                </a:cubicBezTo>
                <a:cubicBezTo>
                  <a:pt x="7758" y="14092"/>
                  <a:pt x="7613" y="14386"/>
                  <a:pt x="7535" y="14706"/>
                </a:cubicBezTo>
                <a:cubicBezTo>
                  <a:pt x="7457" y="15028"/>
                  <a:pt x="7449" y="15360"/>
                  <a:pt x="7510" y="15698"/>
                </a:cubicBezTo>
                <a:cubicBezTo>
                  <a:pt x="7574" y="16035"/>
                  <a:pt x="7719" y="16340"/>
                  <a:pt x="7946" y="16610"/>
                </a:cubicBezTo>
                <a:cubicBezTo>
                  <a:pt x="7750" y="16992"/>
                  <a:pt x="7660" y="17347"/>
                  <a:pt x="7677" y="17673"/>
                </a:cubicBezTo>
                <a:cubicBezTo>
                  <a:pt x="7692" y="17993"/>
                  <a:pt x="7772" y="18307"/>
                  <a:pt x="7917" y="18606"/>
                </a:cubicBezTo>
                <a:cubicBezTo>
                  <a:pt x="8059" y="18908"/>
                  <a:pt x="8255" y="19193"/>
                  <a:pt x="8497" y="19469"/>
                </a:cubicBezTo>
                <a:cubicBezTo>
                  <a:pt x="8737" y="19745"/>
                  <a:pt x="8996" y="20021"/>
                  <a:pt x="9271" y="20291"/>
                </a:cubicBezTo>
                <a:cubicBezTo>
                  <a:pt x="9114" y="20696"/>
                  <a:pt x="8842" y="21001"/>
                  <a:pt x="8455" y="21212"/>
                </a:cubicBezTo>
                <a:cubicBezTo>
                  <a:pt x="8069" y="21423"/>
                  <a:pt x="7655" y="21541"/>
                  <a:pt x="7212" y="21570"/>
                </a:cubicBezTo>
                <a:cubicBezTo>
                  <a:pt x="6771" y="21599"/>
                  <a:pt x="6340" y="21550"/>
                  <a:pt x="5917" y="21423"/>
                </a:cubicBezTo>
                <a:cubicBezTo>
                  <a:pt x="5496" y="21294"/>
                  <a:pt x="5163" y="21092"/>
                  <a:pt x="4923" y="20810"/>
                </a:cubicBezTo>
                <a:cubicBezTo>
                  <a:pt x="4781" y="20241"/>
                  <a:pt x="4624" y="19657"/>
                  <a:pt x="4453" y="19055"/>
                </a:cubicBezTo>
                <a:cubicBezTo>
                  <a:pt x="4281" y="18453"/>
                  <a:pt x="4139" y="17843"/>
                  <a:pt x="4032" y="17224"/>
                </a:cubicBezTo>
                <a:cubicBezTo>
                  <a:pt x="3921" y="16599"/>
                  <a:pt x="3868" y="15953"/>
                  <a:pt x="3868" y="15281"/>
                </a:cubicBezTo>
                <a:cubicBezTo>
                  <a:pt x="3868" y="14615"/>
                  <a:pt x="3961" y="13905"/>
                  <a:pt x="4149" y="13153"/>
                </a:cubicBezTo>
                <a:lnTo>
                  <a:pt x="1804" y="13153"/>
                </a:lnTo>
                <a:cubicBezTo>
                  <a:pt x="1312" y="13153"/>
                  <a:pt x="888" y="12945"/>
                  <a:pt x="533" y="12522"/>
                </a:cubicBezTo>
                <a:cubicBezTo>
                  <a:pt x="176" y="12100"/>
                  <a:pt x="0" y="11592"/>
                  <a:pt x="0" y="10990"/>
                </a:cubicBezTo>
                <a:lnTo>
                  <a:pt x="0" y="7774"/>
                </a:lnTo>
                <a:cubicBezTo>
                  <a:pt x="0" y="7184"/>
                  <a:pt x="176" y="6676"/>
                  <a:pt x="526" y="6245"/>
                </a:cubicBezTo>
                <a:cubicBezTo>
                  <a:pt x="878" y="5819"/>
                  <a:pt x="1304" y="5605"/>
                  <a:pt x="1804" y="5605"/>
                </a:cubicBezTo>
                <a:lnTo>
                  <a:pt x="7652" y="5605"/>
                </a:lnTo>
                <a:cubicBezTo>
                  <a:pt x="8551" y="5605"/>
                  <a:pt x="9508" y="5449"/>
                  <a:pt x="10524" y="5135"/>
                </a:cubicBezTo>
                <a:cubicBezTo>
                  <a:pt x="11540" y="4821"/>
                  <a:pt x="12536" y="4399"/>
                  <a:pt x="13511" y="3873"/>
                </a:cubicBezTo>
                <a:cubicBezTo>
                  <a:pt x="14488" y="3342"/>
                  <a:pt x="15408" y="2744"/>
                  <a:pt x="16272" y="2071"/>
                </a:cubicBezTo>
                <a:cubicBezTo>
                  <a:pt x="17134" y="1405"/>
                  <a:pt x="17864" y="713"/>
                  <a:pt x="18459" y="0"/>
                </a:cubicBezTo>
                <a:cubicBezTo>
                  <a:pt x="18951" y="0"/>
                  <a:pt x="19374" y="214"/>
                  <a:pt x="19729" y="633"/>
                </a:cubicBezTo>
                <a:cubicBezTo>
                  <a:pt x="20087" y="1056"/>
                  <a:pt x="20263" y="1567"/>
                  <a:pt x="20263" y="2165"/>
                </a:cubicBezTo>
                <a:lnTo>
                  <a:pt x="20263" y="7334"/>
                </a:lnTo>
                <a:cubicBezTo>
                  <a:pt x="20647" y="7445"/>
                  <a:pt x="20963" y="7692"/>
                  <a:pt x="21218" y="8070"/>
                </a:cubicBezTo>
                <a:cubicBezTo>
                  <a:pt x="21472" y="8454"/>
                  <a:pt x="21599" y="8895"/>
                  <a:pt x="21599" y="9391"/>
                </a:cubicBezTo>
                <a:moveTo>
                  <a:pt x="18459" y="2855"/>
                </a:moveTo>
                <a:cubicBezTo>
                  <a:pt x="17864" y="3407"/>
                  <a:pt x="17215" y="3941"/>
                  <a:pt x="16512" y="4451"/>
                </a:cubicBezTo>
                <a:cubicBezTo>
                  <a:pt x="15810" y="4962"/>
                  <a:pt x="15065" y="5423"/>
                  <a:pt x="14280" y="5834"/>
                </a:cubicBezTo>
                <a:cubicBezTo>
                  <a:pt x="13494" y="6245"/>
                  <a:pt x="12693" y="6609"/>
                  <a:pt x="11878" y="6923"/>
                </a:cubicBezTo>
                <a:cubicBezTo>
                  <a:pt x="11060" y="7237"/>
                  <a:pt x="10255" y="7462"/>
                  <a:pt x="9457" y="7603"/>
                </a:cubicBezTo>
                <a:lnTo>
                  <a:pt x="9457" y="11172"/>
                </a:lnTo>
                <a:cubicBezTo>
                  <a:pt x="10255" y="11325"/>
                  <a:pt x="11060" y="11554"/>
                  <a:pt x="11878" y="11862"/>
                </a:cubicBezTo>
                <a:cubicBezTo>
                  <a:pt x="12693" y="12170"/>
                  <a:pt x="13494" y="12537"/>
                  <a:pt x="14280" y="12956"/>
                </a:cubicBezTo>
                <a:cubicBezTo>
                  <a:pt x="15065" y="13379"/>
                  <a:pt x="15812" y="13843"/>
                  <a:pt x="16524" y="14347"/>
                </a:cubicBezTo>
                <a:cubicBezTo>
                  <a:pt x="17234" y="14855"/>
                  <a:pt x="17881" y="15380"/>
                  <a:pt x="18459" y="15920"/>
                </a:cubicBezTo>
                <a:lnTo>
                  <a:pt x="18459" y="285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pic>
        <p:nvPicPr>
          <p:cNvPr id="41" name="Picture 40" descr="hands_ipa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851" y="1016000"/>
            <a:ext cx="9220200" cy="127000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6"/>
          <a:stretch/>
        </p:blipFill>
        <p:spPr>
          <a:xfrm>
            <a:off x="2717800" y="1701800"/>
            <a:ext cx="5384800" cy="708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8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3" grpId="0" animBg="1"/>
      <p:bldP spid="47" grpId="0" animBg="1"/>
      <p:bldP spid="60" grpId="0" animBg="1"/>
      <p:bldP spid="90" grpId="0" animBg="1"/>
    </p:bldLst>
  </p:timing>
</p:sld>
</file>

<file path=ppt/theme/theme1.xml><?xml version="1.0" encoding="utf-8"?>
<a:theme xmlns:a="http://schemas.openxmlformats.org/drawingml/2006/main" name="Default Theme">
  <a:themeElements>
    <a:clrScheme name="motagua light prueba">
      <a:dk1>
        <a:srgbClr val="445469"/>
      </a:dk1>
      <a:lt1>
        <a:sysClr val="window" lastClr="FFFFFF"/>
      </a:lt1>
      <a:dk2>
        <a:srgbClr val="445469"/>
      </a:dk2>
      <a:lt2>
        <a:srgbClr val="FFFFFF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445469"/>
      </a:accent5>
      <a:accent6>
        <a:srgbClr val="445469"/>
      </a:accent6>
      <a:hlink>
        <a:srgbClr val="F33B48"/>
      </a:hlink>
      <a:folHlink>
        <a:srgbClr val="FFC00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352</TotalTime>
  <Words>557</Words>
  <Application>Microsoft Office PowerPoint</Application>
  <PresentationFormat>Personnalisé</PresentationFormat>
  <Paragraphs>102</Paragraphs>
  <Slides>13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2" baseType="lpstr">
      <vt:lpstr>Arial</vt:lpstr>
      <vt:lpstr>Calibri</vt:lpstr>
      <vt:lpstr>Gill Sans</vt:lpstr>
      <vt:lpstr>Lato</vt:lpstr>
      <vt:lpstr>Lato Bold</vt:lpstr>
      <vt:lpstr>Lato Light</vt:lpstr>
      <vt:lpstr>Lato Regular</vt:lpstr>
      <vt:lpstr>Raleway Light</vt:lpstr>
      <vt:lpstr>Default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Jetfabrik</dc:creator>
  <cp:keywords/>
  <dc:description/>
  <cp:lastModifiedBy>RAMBAUD-PAQUIN Agnès</cp:lastModifiedBy>
  <cp:revision>3652</cp:revision>
  <cp:lastPrinted>2019-06-03T10:40:12Z</cp:lastPrinted>
  <dcterms:created xsi:type="dcterms:W3CDTF">2014-11-12T21:47:38Z</dcterms:created>
  <dcterms:modified xsi:type="dcterms:W3CDTF">2023-04-12T06:16:11Z</dcterms:modified>
  <cp:category/>
</cp:coreProperties>
</file>